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handoutMasterIdLst>
    <p:handoutMasterId r:id="rId52"/>
  </p:handoutMasterIdLst>
  <p:sldIdLst>
    <p:sldId id="270" r:id="rId4"/>
    <p:sldId id="283" r:id="rId5"/>
    <p:sldId id="272" r:id="rId6"/>
    <p:sldId id="358" r:id="rId7"/>
    <p:sldId id="274" r:id="rId8"/>
    <p:sldId id="293" r:id="rId9"/>
    <p:sldId id="360" r:id="rId10"/>
    <p:sldId id="297" r:id="rId11"/>
    <p:sldId id="298" r:id="rId12"/>
    <p:sldId id="268" r:id="rId13"/>
    <p:sldId id="294" r:id="rId14"/>
    <p:sldId id="296" r:id="rId15"/>
    <p:sldId id="359" r:id="rId16"/>
    <p:sldId id="295" r:id="rId17"/>
    <p:sldId id="302" r:id="rId18"/>
    <p:sldId id="357" r:id="rId19"/>
    <p:sldId id="299" r:id="rId20"/>
    <p:sldId id="356" r:id="rId21"/>
    <p:sldId id="304" r:id="rId22"/>
    <p:sldId id="301" r:id="rId23"/>
    <p:sldId id="361" r:id="rId24"/>
    <p:sldId id="303" r:id="rId25"/>
    <p:sldId id="354" r:id="rId26"/>
    <p:sldId id="300" r:id="rId27"/>
    <p:sldId id="308" r:id="rId28"/>
    <p:sldId id="355" r:id="rId29"/>
    <p:sldId id="306" r:id="rId30"/>
    <p:sldId id="305" r:id="rId31"/>
    <p:sldId id="353" r:id="rId32"/>
    <p:sldId id="307" r:id="rId33"/>
    <p:sldId id="309" r:id="rId34"/>
    <p:sldId id="290" r:id="rId35"/>
    <p:sldId id="278" r:id="rId36"/>
    <p:sldId id="279" r:id="rId37"/>
    <p:sldId id="277" r:id="rId38"/>
    <p:sldId id="280" r:id="rId39"/>
    <p:sldId id="288" r:id="rId40"/>
    <p:sldId id="289" r:id="rId41"/>
    <p:sldId id="281" r:id="rId42"/>
    <p:sldId id="282" r:id="rId43"/>
    <p:sldId id="284" r:id="rId44"/>
    <p:sldId id="285" r:id="rId45"/>
    <p:sldId id="287" r:id="rId46"/>
    <p:sldId id="275" r:id="rId47"/>
    <p:sldId id="276" r:id="rId48"/>
    <p:sldId id="257" r:id="rId49"/>
    <p:sldId id="258" r:id="rId50"/>
    <p:sldId id="25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2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056" y="288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8BC2-4141-A3F8-17B5549B2CFD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8BC2-4141-A3F8-17B5549B2CFD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C2-4141-A3F8-17B5549B2C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F5D3-40D4-8FA7-23AB00A6E6B5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F5D3-40D4-8FA7-23AB00A6E6B5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D3-40D4-8FA7-23AB00A6E6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7B8B-4627-A1DE-51BB58CAEC00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7B8B-4627-A1DE-51BB58CAEC00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8B-4627-A1DE-51BB58CAEC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35</c:v>
                </c:pt>
                <c:pt idx="2">
                  <c:v>60</c:v>
                </c:pt>
                <c:pt idx="3">
                  <c:v>60</c:v>
                </c:pt>
                <c:pt idx="4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13-4DAC-AE1B-ED5D609124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30</c:v>
                </c:pt>
                <c:pt idx="1">
                  <c:v>25</c:v>
                </c:pt>
                <c:pt idx="2">
                  <c:v>35</c:v>
                </c:pt>
                <c:pt idx="3">
                  <c:v>30</c:v>
                </c:pt>
                <c:pt idx="4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13-4DAC-AE1B-ED5D609124B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10</c:v>
                </c:pt>
                <c:pt idx="1">
                  <c:v>15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13-4DAC-AE1B-ED5D609124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3738904"/>
        <c:axId val="883742512"/>
      </c:areaChart>
      <c:catAx>
        <c:axId val="883738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42512"/>
        <c:crosses val="autoZero"/>
        <c:auto val="1"/>
        <c:lblAlgn val="ctr"/>
        <c:lblOffset val="100"/>
        <c:noMultiLvlLbl val="0"/>
      </c:catAx>
      <c:valAx>
        <c:axId val="88374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389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8560-4720-86F0-227AC387348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8560-4720-86F0-227AC387348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8560-4720-86F0-227AC387348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8560-4720-86F0-227AC387348E}"/>
              </c:ext>
            </c:extLst>
          </c:dPt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30</c:v>
                </c:pt>
                <c:pt idx="2">
                  <c:v>70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560-4720-86F0-227AC38734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510981248"/>
        <c:axId val="510982784"/>
      </c:barChart>
      <c:catAx>
        <c:axId val="51098124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10982784"/>
        <c:crosses val="autoZero"/>
        <c:auto val="1"/>
        <c:lblAlgn val="ctr"/>
        <c:lblOffset val="100"/>
        <c:noMultiLvlLbl val="0"/>
      </c:catAx>
      <c:valAx>
        <c:axId val="510982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98124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2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4787-4471-87AE-9D9A4F99A22C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4787-4471-87AE-9D9A4F99A22C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4787-4471-87AE-9D9A4F99A22C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4787-4471-87AE-9D9A4F99A22C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55</c:v>
                </c:pt>
                <c:pt idx="2">
                  <c:v>40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787-4471-87AE-9D9A4F99A2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100"/>
        <c:axId val="510981248"/>
        <c:axId val="510982784"/>
      </c:barChart>
      <c:catAx>
        <c:axId val="51098124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10982784"/>
        <c:crosses val="autoZero"/>
        <c:auto val="1"/>
        <c:lblAlgn val="ctr"/>
        <c:lblOffset val="100"/>
        <c:noMultiLvlLbl val="0"/>
      </c:catAx>
      <c:valAx>
        <c:axId val="51098278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51098124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C9C4-4F94-AB83-8E1F03D9B31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C9C4-4F94-AB83-8E1F03D9B318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C9C4-4F94-AB83-8E1F03D9B318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65</c:v>
                </c:pt>
                <c:pt idx="1">
                  <c:v>20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9C4-4F94-AB83-8E1F03D9B3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EF9AB1-B54F-4435-9BCD-A154097DD2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4B2E9-EF0A-4097-9AD0-CBD916FF78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77800-2918-4085-907F-B9F1D5FE9F7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DDE6A9-B966-4CDC-86AB-FF7B96D33B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61F95-BE83-4064-9237-FA94A64466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985C8-9465-412C-8506-85BCB688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82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F940C4-6C92-4F07-8413-35BDCCA30038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25211" y="1943819"/>
            <a:ext cx="2484000" cy="338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F5B7A2-71D6-4874-9A19-88F7C76A01E1}"/>
              </a:ext>
            </a:extLst>
          </p:cNvPr>
          <p:cNvSpPr/>
          <p:nvPr userDrawn="1"/>
        </p:nvSpPr>
        <p:spPr>
          <a:xfrm>
            <a:off x="725211" y="5327746"/>
            <a:ext cx="2484000" cy="648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88C2A726-F8C8-4352-A101-FE2406D50247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476571" y="1943819"/>
            <a:ext cx="2484000" cy="338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72FDD1-1B14-488B-AF24-45257513FF02}"/>
              </a:ext>
            </a:extLst>
          </p:cNvPr>
          <p:cNvSpPr/>
          <p:nvPr userDrawn="1"/>
        </p:nvSpPr>
        <p:spPr>
          <a:xfrm>
            <a:off x="3475177" y="5327746"/>
            <a:ext cx="2484000" cy="648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7CE49BE8-D4CE-44B6-948A-9B28BAA0AA1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6225841" y="1943819"/>
            <a:ext cx="2484000" cy="338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140E3B-8C88-405D-98A4-375E08318811}"/>
              </a:ext>
            </a:extLst>
          </p:cNvPr>
          <p:cNvSpPr/>
          <p:nvPr userDrawn="1"/>
        </p:nvSpPr>
        <p:spPr>
          <a:xfrm>
            <a:off x="6225143" y="5327746"/>
            <a:ext cx="2484000" cy="648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630362-5E7B-42C4-89CE-4C3724A7F771}"/>
              </a:ext>
            </a:extLst>
          </p:cNvPr>
          <p:cNvSpPr/>
          <p:nvPr userDrawn="1"/>
        </p:nvSpPr>
        <p:spPr>
          <a:xfrm>
            <a:off x="8975110" y="1943818"/>
            <a:ext cx="2484000" cy="40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01DEBD-5F5D-45BF-9F61-95AC1E1F5CCB}"/>
              </a:ext>
            </a:extLst>
          </p:cNvPr>
          <p:cNvSpPr/>
          <p:nvPr userDrawn="1"/>
        </p:nvSpPr>
        <p:spPr>
          <a:xfrm>
            <a:off x="6096000" y="952500"/>
            <a:ext cx="6096000" cy="111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BDDC166B-A70D-4FA6-8F42-003931730E8C}"/>
              </a:ext>
            </a:extLst>
          </p:cNvPr>
          <p:cNvSpPr/>
          <p:nvPr userDrawn="1"/>
        </p:nvSpPr>
        <p:spPr>
          <a:xfrm>
            <a:off x="0" y="142874"/>
            <a:ext cx="7058026" cy="920881"/>
          </a:xfrm>
          <a:prstGeom prst="parallelogram">
            <a:avLst>
              <a:gd name="adj" fmla="val 670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1A92AE8-9040-4371-B6C2-BC4E35C294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951" y="236429"/>
            <a:ext cx="111918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3471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6E9A4-3DCD-444B-9D1B-0DDB369D1CA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778819" y="1543643"/>
            <a:ext cx="3770713" cy="377071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8E61F2-141B-4D4F-AFDD-8D58CE64B09B}"/>
              </a:ext>
            </a:extLst>
          </p:cNvPr>
          <p:cNvSpPr/>
          <p:nvPr userDrawn="1"/>
        </p:nvSpPr>
        <p:spPr>
          <a:xfrm>
            <a:off x="5898350" y="668504"/>
            <a:ext cx="5531650" cy="5520991"/>
          </a:xfrm>
          <a:custGeom>
            <a:avLst/>
            <a:gdLst>
              <a:gd name="connsiteX0" fmla="*/ 2538684 w 2677922"/>
              <a:gd name="connsiteY0" fmla="*/ 1897505 h 2672762"/>
              <a:gd name="connsiteX1" fmla="*/ 2456643 w 2677922"/>
              <a:gd name="connsiteY1" fmla="*/ 1879446 h 2672762"/>
              <a:gd name="connsiteX2" fmla="*/ 2389566 w 2677922"/>
              <a:gd name="connsiteY2" fmla="*/ 1863966 h 2672762"/>
              <a:gd name="connsiteX3" fmla="*/ 2354479 w 2677922"/>
              <a:gd name="connsiteY3" fmla="*/ 1874802 h 2672762"/>
              <a:gd name="connsiteX4" fmla="*/ 2312170 w 2677922"/>
              <a:gd name="connsiteY4" fmla="*/ 1950651 h 2672762"/>
              <a:gd name="connsiteX5" fmla="*/ 2322489 w 2677922"/>
              <a:gd name="connsiteY5" fmla="*/ 1983157 h 2672762"/>
              <a:gd name="connsiteX6" fmla="*/ 2412785 w 2677922"/>
              <a:gd name="connsiteY6" fmla="*/ 2080161 h 2672762"/>
              <a:gd name="connsiteX7" fmla="*/ 2418461 w 2677922"/>
              <a:gd name="connsiteY7" fmla="*/ 2146722 h 2672762"/>
              <a:gd name="connsiteX8" fmla="*/ 2414849 w 2677922"/>
              <a:gd name="connsiteY8" fmla="*/ 2151882 h 2672762"/>
              <a:gd name="connsiteX9" fmla="*/ 2324037 w 2677922"/>
              <a:gd name="connsiteY9" fmla="*/ 2174585 h 2672762"/>
              <a:gd name="connsiteX10" fmla="*/ 2219294 w 2677922"/>
              <a:gd name="connsiteY10" fmla="*/ 2118859 h 2672762"/>
              <a:gd name="connsiteX11" fmla="*/ 2178531 w 2677922"/>
              <a:gd name="connsiteY11" fmla="*/ 2120407 h 2672762"/>
              <a:gd name="connsiteX12" fmla="*/ 2125386 w 2677922"/>
              <a:gd name="connsiteY12" fmla="*/ 2172521 h 2672762"/>
              <a:gd name="connsiteX13" fmla="*/ 2122806 w 2677922"/>
              <a:gd name="connsiteY13" fmla="*/ 2217411 h 2672762"/>
              <a:gd name="connsiteX14" fmla="*/ 2184723 w 2677922"/>
              <a:gd name="connsiteY14" fmla="*/ 2334538 h 2672762"/>
              <a:gd name="connsiteX15" fmla="*/ 2174404 w 2677922"/>
              <a:gd name="connsiteY15" fmla="*/ 2395423 h 2672762"/>
              <a:gd name="connsiteX16" fmla="*/ 2164084 w 2677922"/>
              <a:gd name="connsiteY16" fmla="*/ 2404711 h 2672762"/>
              <a:gd name="connsiteX17" fmla="*/ 2075336 w 2677922"/>
              <a:gd name="connsiteY17" fmla="*/ 2401615 h 2672762"/>
              <a:gd name="connsiteX18" fmla="*/ 1988652 w 2677922"/>
              <a:gd name="connsiteY18" fmla="*/ 2320606 h 2672762"/>
              <a:gd name="connsiteX19" fmla="*/ 1944277 w 2677922"/>
              <a:gd name="connsiteY19" fmla="*/ 2311835 h 2672762"/>
              <a:gd name="connsiteX20" fmla="*/ 1883392 w 2677922"/>
              <a:gd name="connsiteY20" fmla="*/ 2346405 h 2672762"/>
              <a:gd name="connsiteX21" fmla="*/ 1868429 w 2677922"/>
              <a:gd name="connsiteY21" fmla="*/ 2391811 h 2672762"/>
              <a:gd name="connsiteX22" fmla="*/ 1899388 w 2677922"/>
              <a:gd name="connsiteY22" fmla="*/ 2526997 h 2672762"/>
              <a:gd name="connsiteX23" fmla="*/ 1879264 w 2677922"/>
              <a:gd name="connsiteY23" fmla="*/ 2571887 h 2672762"/>
              <a:gd name="connsiteX24" fmla="*/ 1841082 w 2677922"/>
              <a:gd name="connsiteY24" fmla="*/ 2588915 h 2672762"/>
              <a:gd name="connsiteX25" fmla="*/ 1782777 w 2677922"/>
              <a:gd name="connsiteY25" fmla="*/ 2568276 h 2672762"/>
              <a:gd name="connsiteX26" fmla="*/ 1715184 w 2677922"/>
              <a:gd name="connsiteY26" fmla="*/ 2459404 h 2672762"/>
              <a:gd name="connsiteX27" fmla="*/ 1664618 w 2677922"/>
              <a:gd name="connsiteY27" fmla="*/ 2435669 h 2672762"/>
              <a:gd name="connsiteX28" fmla="*/ 1610440 w 2677922"/>
              <a:gd name="connsiteY28" fmla="*/ 2450117 h 2672762"/>
              <a:gd name="connsiteX29" fmla="*/ 1577418 w 2677922"/>
              <a:gd name="connsiteY29" fmla="*/ 2495007 h 2672762"/>
              <a:gd name="connsiteX30" fmla="*/ 1573806 w 2677922"/>
              <a:gd name="connsiteY30" fmla="*/ 2616777 h 2672762"/>
              <a:gd name="connsiteX31" fmla="*/ 1526852 w 2677922"/>
              <a:gd name="connsiteY31" fmla="*/ 2672503 h 2672762"/>
              <a:gd name="connsiteX32" fmla="*/ 1497441 w 2677922"/>
              <a:gd name="connsiteY32" fmla="*/ 2676115 h 2672762"/>
              <a:gd name="connsiteX33" fmla="*/ 1449972 w 2677922"/>
              <a:gd name="connsiteY33" fmla="*/ 2644124 h 2672762"/>
              <a:gd name="connsiteX34" fmla="*/ 1410241 w 2677922"/>
              <a:gd name="connsiteY34" fmla="*/ 2514614 h 2672762"/>
              <a:gd name="connsiteX35" fmla="*/ 1373091 w 2677922"/>
              <a:gd name="connsiteY35" fmla="*/ 2482623 h 2672762"/>
              <a:gd name="connsiteX36" fmla="*/ 1304982 w 2677922"/>
              <a:gd name="connsiteY36" fmla="*/ 2483139 h 2672762"/>
              <a:gd name="connsiteX37" fmla="*/ 1271959 w 2677922"/>
              <a:gd name="connsiteY37" fmla="*/ 2511518 h 2672762"/>
              <a:gd name="connsiteX38" fmla="*/ 1234293 w 2677922"/>
              <a:gd name="connsiteY38" fmla="*/ 2633805 h 2672762"/>
              <a:gd name="connsiteX39" fmla="*/ 1170828 w 2677922"/>
              <a:gd name="connsiteY39" fmla="*/ 2674567 h 2672762"/>
              <a:gd name="connsiteX40" fmla="*/ 1106847 w 2677922"/>
              <a:gd name="connsiteY40" fmla="*/ 2602330 h 2672762"/>
              <a:gd name="connsiteX41" fmla="*/ 1103751 w 2677922"/>
              <a:gd name="connsiteY41" fmla="*/ 2491395 h 2672762"/>
              <a:gd name="connsiteX42" fmla="*/ 1080532 w 2677922"/>
              <a:gd name="connsiteY42" fmla="*/ 2454244 h 2672762"/>
              <a:gd name="connsiteX43" fmla="*/ 1005199 w 2677922"/>
              <a:gd name="connsiteY43" fmla="*/ 2435153 h 2672762"/>
              <a:gd name="connsiteX44" fmla="*/ 969080 w 2677922"/>
              <a:gd name="connsiteY44" fmla="*/ 2454244 h 2672762"/>
              <a:gd name="connsiteX45" fmla="*/ 900456 w 2677922"/>
              <a:gd name="connsiteY45" fmla="*/ 2564148 h 2672762"/>
              <a:gd name="connsiteX46" fmla="*/ 836474 w 2677922"/>
              <a:gd name="connsiteY46" fmla="*/ 2587367 h 2672762"/>
              <a:gd name="connsiteX47" fmla="*/ 831830 w 2677922"/>
              <a:gd name="connsiteY47" fmla="*/ 2585819 h 2672762"/>
              <a:gd name="connsiteX48" fmla="*/ 785392 w 2677922"/>
              <a:gd name="connsiteY48" fmla="*/ 2504810 h 2672762"/>
              <a:gd name="connsiteX49" fmla="*/ 811707 w 2677922"/>
              <a:gd name="connsiteY49" fmla="*/ 2390779 h 2672762"/>
              <a:gd name="connsiteX50" fmla="*/ 794680 w 2677922"/>
              <a:gd name="connsiteY50" fmla="*/ 2344341 h 2672762"/>
              <a:gd name="connsiteX51" fmla="*/ 739470 w 2677922"/>
              <a:gd name="connsiteY51" fmla="*/ 2312351 h 2672762"/>
              <a:gd name="connsiteX52" fmla="*/ 689421 w 2677922"/>
              <a:gd name="connsiteY52" fmla="*/ 2321638 h 2672762"/>
              <a:gd name="connsiteX53" fmla="*/ 596029 w 2677922"/>
              <a:gd name="connsiteY53" fmla="*/ 2408838 h 2672762"/>
              <a:gd name="connsiteX54" fmla="*/ 530500 w 2677922"/>
              <a:gd name="connsiteY54" fmla="*/ 2415030 h 2672762"/>
              <a:gd name="connsiteX55" fmla="*/ 521212 w 2677922"/>
              <a:gd name="connsiteY55" fmla="*/ 2408838 h 2672762"/>
              <a:gd name="connsiteX56" fmla="*/ 500573 w 2677922"/>
              <a:gd name="connsiteY56" fmla="*/ 2322670 h 2672762"/>
              <a:gd name="connsiteX57" fmla="*/ 556298 w 2677922"/>
              <a:gd name="connsiteY57" fmla="*/ 2217927 h 2672762"/>
              <a:gd name="connsiteX58" fmla="*/ 552171 w 2677922"/>
              <a:gd name="connsiteY58" fmla="*/ 2168909 h 2672762"/>
              <a:gd name="connsiteX59" fmla="*/ 505733 w 2677922"/>
              <a:gd name="connsiteY59" fmla="*/ 2122987 h 2672762"/>
              <a:gd name="connsiteX60" fmla="*/ 457747 w 2677922"/>
              <a:gd name="connsiteY60" fmla="*/ 2119375 h 2672762"/>
              <a:gd name="connsiteX61" fmla="*/ 341652 w 2677922"/>
              <a:gd name="connsiteY61" fmla="*/ 2180777 h 2672762"/>
              <a:gd name="connsiteX62" fmla="*/ 278187 w 2677922"/>
              <a:gd name="connsiteY62" fmla="*/ 2168909 h 2672762"/>
              <a:gd name="connsiteX63" fmla="*/ 274059 w 2677922"/>
              <a:gd name="connsiteY63" fmla="*/ 2164265 h 2672762"/>
              <a:gd name="connsiteX64" fmla="*/ 276639 w 2677922"/>
              <a:gd name="connsiteY64" fmla="*/ 2069325 h 2672762"/>
              <a:gd name="connsiteX65" fmla="*/ 354551 w 2677922"/>
              <a:gd name="connsiteY65" fmla="*/ 1986253 h 2672762"/>
              <a:gd name="connsiteX66" fmla="*/ 363839 w 2677922"/>
              <a:gd name="connsiteY66" fmla="*/ 1940847 h 2672762"/>
              <a:gd name="connsiteX67" fmla="*/ 328237 w 2677922"/>
              <a:gd name="connsiteY67" fmla="*/ 1878930 h 2672762"/>
              <a:gd name="connsiteX68" fmla="*/ 283347 w 2677922"/>
              <a:gd name="connsiteY68" fmla="*/ 1866030 h 2672762"/>
              <a:gd name="connsiteX69" fmla="*/ 170864 w 2677922"/>
              <a:gd name="connsiteY69" fmla="*/ 1891829 h 2672762"/>
              <a:gd name="connsiteX70" fmla="*/ 155900 w 2677922"/>
              <a:gd name="connsiteY70" fmla="*/ 1895441 h 2672762"/>
              <a:gd name="connsiteX71" fmla="*/ 100175 w 2677922"/>
              <a:gd name="connsiteY71" fmla="*/ 1868094 h 2672762"/>
              <a:gd name="connsiteX72" fmla="*/ 87275 w 2677922"/>
              <a:gd name="connsiteY72" fmla="*/ 1838168 h 2672762"/>
              <a:gd name="connsiteX73" fmla="*/ 107915 w 2677922"/>
              <a:gd name="connsiteY73" fmla="*/ 1779862 h 2672762"/>
              <a:gd name="connsiteX74" fmla="*/ 213690 w 2677922"/>
              <a:gd name="connsiteY74" fmla="*/ 1713817 h 2672762"/>
              <a:gd name="connsiteX75" fmla="*/ 238972 w 2677922"/>
              <a:gd name="connsiteY75" fmla="*/ 1654480 h 2672762"/>
              <a:gd name="connsiteX76" fmla="*/ 222977 w 2677922"/>
              <a:gd name="connsiteY76" fmla="*/ 1600818 h 2672762"/>
              <a:gd name="connsiteX77" fmla="*/ 184279 w 2677922"/>
              <a:gd name="connsiteY77" fmla="*/ 1575019 h 2672762"/>
              <a:gd name="connsiteX78" fmla="*/ 59413 w 2677922"/>
              <a:gd name="connsiteY78" fmla="*/ 1571407 h 2672762"/>
              <a:gd name="connsiteX79" fmla="*/ 3687 w 2677922"/>
              <a:gd name="connsiteY79" fmla="*/ 1524453 h 2672762"/>
              <a:gd name="connsiteX80" fmla="*/ 1623 w 2677922"/>
              <a:gd name="connsiteY80" fmla="*/ 1513618 h 2672762"/>
              <a:gd name="connsiteX81" fmla="*/ 48577 w 2677922"/>
              <a:gd name="connsiteY81" fmla="*/ 1442413 h 2672762"/>
              <a:gd name="connsiteX82" fmla="*/ 160544 w 2677922"/>
              <a:gd name="connsiteY82" fmla="*/ 1408358 h 2672762"/>
              <a:gd name="connsiteX83" fmla="*/ 194083 w 2677922"/>
              <a:gd name="connsiteY83" fmla="*/ 1370692 h 2672762"/>
              <a:gd name="connsiteX84" fmla="*/ 192534 w 2677922"/>
              <a:gd name="connsiteY84" fmla="*/ 1298971 h 2672762"/>
              <a:gd name="connsiteX85" fmla="*/ 166220 w 2677922"/>
              <a:gd name="connsiteY85" fmla="*/ 1269560 h 2672762"/>
              <a:gd name="connsiteX86" fmla="*/ 47029 w 2677922"/>
              <a:gd name="connsiteY86" fmla="*/ 1232926 h 2672762"/>
              <a:gd name="connsiteX87" fmla="*/ 1623 w 2677922"/>
              <a:gd name="connsiteY87" fmla="*/ 1166881 h 2672762"/>
              <a:gd name="connsiteX88" fmla="*/ 6267 w 2677922"/>
              <a:gd name="connsiteY88" fmla="*/ 1139534 h 2672762"/>
              <a:gd name="connsiteX89" fmla="*/ 49093 w 2677922"/>
              <a:gd name="connsiteY89" fmla="*/ 1105480 h 2672762"/>
              <a:gd name="connsiteX90" fmla="*/ 164672 w 2677922"/>
              <a:gd name="connsiteY90" fmla="*/ 1101868 h 2672762"/>
              <a:gd name="connsiteX91" fmla="*/ 181699 w 2677922"/>
              <a:gd name="connsiteY91" fmla="*/ 1101352 h 2672762"/>
              <a:gd name="connsiteX92" fmla="*/ 227621 w 2677922"/>
              <a:gd name="connsiteY92" fmla="*/ 1065233 h 2672762"/>
              <a:gd name="connsiteX93" fmla="*/ 241036 w 2677922"/>
              <a:gd name="connsiteY93" fmla="*/ 1014152 h 2672762"/>
              <a:gd name="connsiteX94" fmla="*/ 219366 w 2677922"/>
              <a:gd name="connsiteY94" fmla="*/ 965650 h 2672762"/>
              <a:gd name="connsiteX95" fmla="*/ 113590 w 2677922"/>
              <a:gd name="connsiteY95" fmla="*/ 899605 h 2672762"/>
              <a:gd name="connsiteX96" fmla="*/ 89855 w 2677922"/>
              <a:gd name="connsiteY96" fmla="*/ 832012 h 2672762"/>
              <a:gd name="connsiteX97" fmla="*/ 104818 w 2677922"/>
              <a:gd name="connsiteY97" fmla="*/ 799505 h 2672762"/>
              <a:gd name="connsiteX98" fmla="*/ 151256 w 2677922"/>
              <a:gd name="connsiteY98" fmla="*/ 779898 h 2672762"/>
              <a:gd name="connsiteX99" fmla="*/ 283347 w 2677922"/>
              <a:gd name="connsiteY99" fmla="*/ 810341 h 2672762"/>
              <a:gd name="connsiteX100" fmla="*/ 331332 w 2677922"/>
              <a:gd name="connsiteY100" fmla="*/ 794345 h 2672762"/>
              <a:gd name="connsiteX101" fmla="*/ 363839 w 2677922"/>
              <a:gd name="connsiteY101" fmla="*/ 737588 h 2672762"/>
              <a:gd name="connsiteX102" fmla="*/ 354551 w 2677922"/>
              <a:gd name="connsiteY102" fmla="*/ 689086 h 2672762"/>
              <a:gd name="connsiteX103" fmla="*/ 266835 w 2677922"/>
              <a:gd name="connsiteY103" fmla="*/ 595694 h 2672762"/>
              <a:gd name="connsiteX104" fmla="*/ 261675 w 2677922"/>
              <a:gd name="connsiteY104" fmla="*/ 529133 h 2672762"/>
              <a:gd name="connsiteX105" fmla="*/ 270447 w 2677922"/>
              <a:gd name="connsiteY105" fmla="*/ 516233 h 2672762"/>
              <a:gd name="connsiteX106" fmla="*/ 349907 w 2677922"/>
              <a:gd name="connsiteY106" fmla="*/ 498690 h 2672762"/>
              <a:gd name="connsiteX107" fmla="*/ 457231 w 2677922"/>
              <a:gd name="connsiteY107" fmla="*/ 555964 h 2672762"/>
              <a:gd name="connsiteX108" fmla="*/ 507797 w 2677922"/>
              <a:gd name="connsiteY108" fmla="*/ 551320 h 2672762"/>
              <a:gd name="connsiteX109" fmla="*/ 551139 w 2677922"/>
              <a:gd name="connsiteY109" fmla="*/ 508494 h 2672762"/>
              <a:gd name="connsiteX110" fmla="*/ 556815 w 2677922"/>
              <a:gd name="connsiteY110" fmla="*/ 456896 h 2672762"/>
              <a:gd name="connsiteX111" fmla="*/ 494381 w 2677922"/>
              <a:gd name="connsiteY111" fmla="*/ 339769 h 2672762"/>
              <a:gd name="connsiteX112" fmla="*/ 505217 w 2677922"/>
              <a:gd name="connsiteY112" fmla="*/ 280432 h 2672762"/>
              <a:gd name="connsiteX113" fmla="*/ 537723 w 2677922"/>
              <a:gd name="connsiteY113" fmla="*/ 256181 h 2672762"/>
              <a:gd name="connsiteX114" fmla="*/ 590353 w 2677922"/>
              <a:gd name="connsiteY114" fmla="*/ 261857 h 2672762"/>
              <a:gd name="connsiteX115" fmla="*/ 679617 w 2677922"/>
              <a:gd name="connsiteY115" fmla="*/ 344929 h 2672762"/>
              <a:gd name="connsiteX116" fmla="*/ 754950 w 2677922"/>
              <a:gd name="connsiteY116" fmla="*/ 355765 h 2672762"/>
              <a:gd name="connsiteX117" fmla="*/ 797260 w 2677922"/>
              <a:gd name="connsiteY117" fmla="*/ 329450 h 2672762"/>
              <a:gd name="connsiteX118" fmla="*/ 811707 w 2677922"/>
              <a:gd name="connsiteY118" fmla="*/ 285076 h 2672762"/>
              <a:gd name="connsiteX119" fmla="*/ 781781 w 2677922"/>
              <a:gd name="connsiteY119" fmla="*/ 156081 h 2672762"/>
              <a:gd name="connsiteX120" fmla="*/ 807064 w 2677922"/>
              <a:gd name="connsiteY120" fmla="*/ 100872 h 2672762"/>
              <a:gd name="connsiteX121" fmla="*/ 841634 w 2677922"/>
              <a:gd name="connsiteY121" fmla="*/ 86424 h 2672762"/>
              <a:gd name="connsiteX122" fmla="*/ 896328 w 2677922"/>
              <a:gd name="connsiteY122" fmla="*/ 106031 h 2672762"/>
              <a:gd name="connsiteX123" fmla="*/ 965469 w 2677922"/>
              <a:gd name="connsiteY123" fmla="*/ 217483 h 2672762"/>
              <a:gd name="connsiteX124" fmla="*/ 1013455 w 2677922"/>
              <a:gd name="connsiteY124" fmla="*/ 240702 h 2672762"/>
              <a:gd name="connsiteX125" fmla="*/ 1077952 w 2677922"/>
              <a:gd name="connsiteY125" fmla="*/ 222642 h 2672762"/>
              <a:gd name="connsiteX126" fmla="*/ 1101687 w 2677922"/>
              <a:gd name="connsiteY126" fmla="*/ 188072 h 2672762"/>
              <a:gd name="connsiteX127" fmla="*/ 1106847 w 2677922"/>
              <a:gd name="connsiteY127" fmla="*/ 53918 h 2672762"/>
              <a:gd name="connsiteX128" fmla="*/ 1145029 w 2677922"/>
              <a:gd name="connsiteY128" fmla="*/ 4900 h 2672762"/>
              <a:gd name="connsiteX129" fmla="*/ 1158960 w 2677922"/>
              <a:gd name="connsiteY129" fmla="*/ 1804 h 2672762"/>
              <a:gd name="connsiteX130" fmla="*/ 1235841 w 2677922"/>
              <a:gd name="connsiteY130" fmla="*/ 48758 h 2672762"/>
              <a:gd name="connsiteX131" fmla="*/ 1269895 w 2677922"/>
              <a:gd name="connsiteY131" fmla="*/ 162273 h 2672762"/>
              <a:gd name="connsiteX132" fmla="*/ 1303434 w 2677922"/>
              <a:gd name="connsiteY132" fmla="*/ 192716 h 2672762"/>
              <a:gd name="connsiteX133" fmla="*/ 1376702 w 2677922"/>
              <a:gd name="connsiteY133" fmla="*/ 192716 h 2672762"/>
              <a:gd name="connsiteX134" fmla="*/ 1409209 w 2677922"/>
              <a:gd name="connsiteY134" fmla="*/ 163305 h 2672762"/>
              <a:gd name="connsiteX135" fmla="*/ 1447392 w 2677922"/>
              <a:gd name="connsiteY135" fmla="*/ 37922 h 2672762"/>
              <a:gd name="connsiteX136" fmla="*/ 1499505 w 2677922"/>
              <a:gd name="connsiteY136" fmla="*/ 256 h 2672762"/>
              <a:gd name="connsiteX137" fmla="*/ 1513436 w 2677922"/>
              <a:gd name="connsiteY137" fmla="*/ 772 h 2672762"/>
              <a:gd name="connsiteX138" fmla="*/ 1573290 w 2677922"/>
              <a:gd name="connsiteY138" fmla="*/ 65269 h 2672762"/>
              <a:gd name="connsiteX139" fmla="*/ 1576902 w 2677922"/>
              <a:gd name="connsiteY139" fmla="*/ 185492 h 2672762"/>
              <a:gd name="connsiteX140" fmla="*/ 1598057 w 2677922"/>
              <a:gd name="connsiteY140" fmla="*/ 220578 h 2672762"/>
              <a:gd name="connsiteX141" fmla="*/ 1674422 w 2677922"/>
              <a:gd name="connsiteY141" fmla="*/ 240702 h 2672762"/>
              <a:gd name="connsiteX142" fmla="*/ 1710540 w 2677922"/>
              <a:gd name="connsiteY142" fmla="*/ 221610 h 2672762"/>
              <a:gd name="connsiteX143" fmla="*/ 1779165 w 2677922"/>
              <a:gd name="connsiteY143" fmla="*/ 111707 h 2672762"/>
              <a:gd name="connsiteX144" fmla="*/ 1845726 w 2677922"/>
              <a:gd name="connsiteY144" fmla="*/ 88488 h 2672762"/>
              <a:gd name="connsiteX145" fmla="*/ 1857594 w 2677922"/>
              <a:gd name="connsiteY145" fmla="*/ 92616 h 2672762"/>
              <a:gd name="connsiteX146" fmla="*/ 1895260 w 2677922"/>
              <a:gd name="connsiteY146" fmla="*/ 166401 h 2672762"/>
              <a:gd name="connsiteX147" fmla="*/ 1868429 w 2677922"/>
              <a:gd name="connsiteY147" fmla="*/ 281980 h 2672762"/>
              <a:gd name="connsiteX148" fmla="*/ 1887004 w 2677922"/>
              <a:gd name="connsiteY148" fmla="*/ 332030 h 2672762"/>
              <a:gd name="connsiteX149" fmla="*/ 1946857 w 2677922"/>
              <a:gd name="connsiteY149" fmla="*/ 365052 h 2672762"/>
              <a:gd name="connsiteX150" fmla="*/ 1986588 w 2677922"/>
              <a:gd name="connsiteY150" fmla="*/ 355765 h 2672762"/>
              <a:gd name="connsiteX151" fmla="*/ 2081528 w 2677922"/>
              <a:gd name="connsiteY151" fmla="*/ 267532 h 2672762"/>
              <a:gd name="connsiteX152" fmla="*/ 2151701 w 2677922"/>
              <a:gd name="connsiteY152" fmla="*/ 261857 h 2672762"/>
              <a:gd name="connsiteX153" fmla="*/ 2155312 w 2677922"/>
              <a:gd name="connsiteY153" fmla="*/ 264437 h 2672762"/>
              <a:gd name="connsiteX154" fmla="*/ 2177500 w 2677922"/>
              <a:gd name="connsiteY154" fmla="*/ 353701 h 2672762"/>
              <a:gd name="connsiteX155" fmla="*/ 2122290 w 2677922"/>
              <a:gd name="connsiteY155" fmla="*/ 456896 h 2672762"/>
              <a:gd name="connsiteX156" fmla="*/ 2126934 w 2677922"/>
              <a:gd name="connsiteY156" fmla="*/ 505914 h 2672762"/>
              <a:gd name="connsiteX157" fmla="*/ 2173372 w 2677922"/>
              <a:gd name="connsiteY157" fmla="*/ 551836 h 2672762"/>
              <a:gd name="connsiteX158" fmla="*/ 2219810 w 2677922"/>
              <a:gd name="connsiteY158" fmla="*/ 555964 h 2672762"/>
              <a:gd name="connsiteX159" fmla="*/ 2336937 w 2677922"/>
              <a:gd name="connsiteY159" fmla="*/ 494046 h 2672762"/>
              <a:gd name="connsiteX160" fmla="*/ 2400917 w 2677922"/>
              <a:gd name="connsiteY160" fmla="*/ 507462 h 2672762"/>
              <a:gd name="connsiteX161" fmla="*/ 2420525 w 2677922"/>
              <a:gd name="connsiteY161" fmla="*/ 533777 h 2672762"/>
              <a:gd name="connsiteX162" fmla="*/ 2415365 w 2677922"/>
              <a:gd name="connsiteY162" fmla="*/ 591566 h 2672762"/>
              <a:gd name="connsiteX163" fmla="*/ 2321973 w 2677922"/>
              <a:gd name="connsiteY163" fmla="*/ 692182 h 2672762"/>
              <a:gd name="connsiteX164" fmla="*/ 2313718 w 2677922"/>
              <a:gd name="connsiteY164" fmla="*/ 733460 h 2672762"/>
              <a:gd name="connsiteX165" fmla="*/ 2349320 w 2677922"/>
              <a:gd name="connsiteY165" fmla="*/ 795377 h 2672762"/>
              <a:gd name="connsiteX166" fmla="*/ 2394726 w 2677922"/>
              <a:gd name="connsiteY166" fmla="*/ 810341 h 2672762"/>
              <a:gd name="connsiteX167" fmla="*/ 2526816 w 2677922"/>
              <a:gd name="connsiteY167" fmla="*/ 780414 h 2672762"/>
              <a:gd name="connsiteX168" fmla="*/ 2575834 w 2677922"/>
              <a:gd name="connsiteY168" fmla="*/ 803117 h 2672762"/>
              <a:gd name="connsiteX169" fmla="*/ 2591313 w 2677922"/>
              <a:gd name="connsiteY169" fmla="*/ 838719 h 2672762"/>
              <a:gd name="connsiteX170" fmla="*/ 2570158 w 2677922"/>
              <a:gd name="connsiteY170" fmla="*/ 896509 h 2672762"/>
              <a:gd name="connsiteX171" fmla="*/ 2461287 w 2677922"/>
              <a:gd name="connsiteY171" fmla="*/ 964102 h 2672762"/>
              <a:gd name="connsiteX172" fmla="*/ 2438068 w 2677922"/>
              <a:gd name="connsiteY172" fmla="*/ 1014668 h 2672762"/>
              <a:gd name="connsiteX173" fmla="*/ 2454063 w 2677922"/>
              <a:gd name="connsiteY173" fmla="*/ 1073489 h 2672762"/>
              <a:gd name="connsiteX174" fmla="*/ 2492762 w 2677922"/>
              <a:gd name="connsiteY174" fmla="*/ 1100836 h 2672762"/>
              <a:gd name="connsiteX175" fmla="*/ 2628464 w 2677922"/>
              <a:gd name="connsiteY175" fmla="*/ 1105996 h 2672762"/>
              <a:gd name="connsiteX176" fmla="*/ 2672322 w 2677922"/>
              <a:gd name="connsiteY176" fmla="*/ 1140566 h 2672762"/>
              <a:gd name="connsiteX177" fmla="*/ 2677998 w 2677922"/>
              <a:gd name="connsiteY177" fmla="*/ 1182360 h 2672762"/>
              <a:gd name="connsiteX178" fmla="*/ 2644459 w 2677922"/>
              <a:gd name="connsiteY178" fmla="*/ 1229830 h 2672762"/>
              <a:gd name="connsiteX179" fmla="*/ 2522172 w 2677922"/>
              <a:gd name="connsiteY179" fmla="*/ 1267497 h 2672762"/>
              <a:gd name="connsiteX180" fmla="*/ 2483990 w 2677922"/>
              <a:gd name="connsiteY180" fmla="*/ 1315998 h 2672762"/>
              <a:gd name="connsiteX181" fmla="*/ 2486570 w 2677922"/>
              <a:gd name="connsiteY181" fmla="*/ 1379980 h 2672762"/>
              <a:gd name="connsiteX182" fmla="*/ 2512885 w 2677922"/>
              <a:gd name="connsiteY182" fmla="*/ 1407842 h 2672762"/>
              <a:gd name="connsiteX183" fmla="*/ 2641363 w 2677922"/>
              <a:gd name="connsiteY183" fmla="*/ 1447057 h 2672762"/>
              <a:gd name="connsiteX184" fmla="*/ 2677998 w 2677922"/>
              <a:gd name="connsiteY184" fmla="*/ 1498138 h 2672762"/>
              <a:gd name="connsiteX185" fmla="*/ 2677998 w 2677922"/>
              <a:gd name="connsiteY185" fmla="*/ 1507426 h 2672762"/>
              <a:gd name="connsiteX186" fmla="*/ 2611952 w 2677922"/>
              <a:gd name="connsiteY186" fmla="*/ 1572955 h 2672762"/>
              <a:gd name="connsiteX187" fmla="*/ 2490182 w 2677922"/>
              <a:gd name="connsiteY187" fmla="*/ 1576567 h 2672762"/>
              <a:gd name="connsiteX188" fmla="*/ 2457675 w 2677922"/>
              <a:gd name="connsiteY188" fmla="*/ 1596690 h 2672762"/>
              <a:gd name="connsiteX189" fmla="*/ 2437036 w 2677922"/>
              <a:gd name="connsiteY189" fmla="*/ 1673055 h 2672762"/>
              <a:gd name="connsiteX190" fmla="*/ 2457159 w 2677922"/>
              <a:gd name="connsiteY190" fmla="*/ 1710205 h 2672762"/>
              <a:gd name="connsiteX191" fmla="*/ 2564483 w 2677922"/>
              <a:gd name="connsiteY191" fmla="*/ 1777282 h 2672762"/>
              <a:gd name="connsiteX192" fmla="*/ 2588733 w 2677922"/>
              <a:gd name="connsiteY192" fmla="*/ 1845907 h 2672762"/>
              <a:gd name="connsiteX193" fmla="*/ 2571706 w 2677922"/>
              <a:gd name="connsiteY193" fmla="*/ 1880994 h 2672762"/>
              <a:gd name="connsiteX194" fmla="*/ 2538684 w 2677922"/>
              <a:gd name="connsiteY194" fmla="*/ 1897505 h 2672762"/>
              <a:gd name="connsiteX195" fmla="*/ 1338521 w 2677922"/>
              <a:gd name="connsiteY195" fmla="*/ 2312867 h 2672762"/>
              <a:gd name="connsiteX196" fmla="*/ 2316814 w 2677922"/>
              <a:gd name="connsiteY196" fmla="*/ 1335605 h 2672762"/>
              <a:gd name="connsiteX197" fmla="*/ 1340068 w 2677922"/>
              <a:gd name="connsiteY197" fmla="*/ 359376 h 2672762"/>
              <a:gd name="connsiteX198" fmla="*/ 361775 w 2677922"/>
              <a:gd name="connsiteY198" fmla="*/ 1331994 h 2672762"/>
              <a:gd name="connsiteX199" fmla="*/ 1338521 w 2677922"/>
              <a:gd name="connsiteY199" fmla="*/ 2312867 h 267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619EC2-EF46-457A-8506-96E5D2A6F3FD}"/>
              </a:ext>
            </a:extLst>
          </p:cNvPr>
          <p:cNvSpPr/>
          <p:nvPr userDrawn="1"/>
        </p:nvSpPr>
        <p:spPr>
          <a:xfrm>
            <a:off x="4467128" y="3307490"/>
            <a:ext cx="2569435" cy="25694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18F45E2-FEE5-45DD-A3A8-FBFF07EFDEA9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679565" y="3529451"/>
            <a:ext cx="2158972" cy="2158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85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C827905-4FE9-406C-BD88-53FA21331890}"/>
              </a:ext>
            </a:extLst>
          </p:cNvPr>
          <p:cNvSpPr/>
          <p:nvPr userDrawn="1"/>
        </p:nvSpPr>
        <p:spPr>
          <a:xfrm>
            <a:off x="0" y="2497335"/>
            <a:ext cx="4871870" cy="13681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B44229-964E-41DE-98DF-C09F77E63226}"/>
              </a:ext>
            </a:extLst>
          </p:cNvPr>
          <p:cNvSpPr/>
          <p:nvPr userDrawn="1"/>
        </p:nvSpPr>
        <p:spPr>
          <a:xfrm>
            <a:off x="7320144" y="3862911"/>
            <a:ext cx="4871858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0D9682-342B-41B2-9236-ACEF1F866C06}"/>
              </a:ext>
            </a:extLst>
          </p:cNvPr>
          <p:cNvGrpSpPr/>
          <p:nvPr userDrawn="1"/>
        </p:nvGrpSpPr>
        <p:grpSpPr>
          <a:xfrm>
            <a:off x="3738729" y="1908801"/>
            <a:ext cx="2226165" cy="4154968"/>
            <a:chOff x="3501573" y="3178068"/>
            <a:chExt cx="1340594" cy="273784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F1A89A5-A87C-4F01-8755-896E9E4FE10E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4B6B8D1-034A-4AA2-AE8B-1C03393781D1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6E52E28-70A0-42AC-A545-9E85CBA76168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84E52CC-D383-4B43-94B0-82BC639397F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E95D1F-682C-4E65-B1FF-16030556E1E6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569B1F-60EE-4058-B4EC-169FF466B1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973404C-5CC4-451C-9A6C-5BF9D6C31D00}"/>
                </a:ext>
              </a:extLst>
            </p:cNvPr>
            <p:cNvGrpSpPr/>
            <p:nvPr/>
          </p:nvGrpSpPr>
          <p:grpSpPr>
            <a:xfrm>
              <a:off x="4088508" y="5635857"/>
              <a:ext cx="173080" cy="189786"/>
              <a:chOff x="6768665" y="6038213"/>
              <a:chExt cx="147968" cy="16225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F06B094-1014-428C-9E45-291406378B02}"/>
                  </a:ext>
                </a:extLst>
              </p:cNvPr>
              <p:cNvSpPr/>
              <p:nvPr/>
            </p:nvSpPr>
            <p:spPr>
              <a:xfrm>
                <a:off x="6768665" y="6038213"/>
                <a:ext cx="147968" cy="1622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2E1565C-F9EF-40B7-9030-8DAE66357C7B}"/>
                  </a:ext>
                </a:extLst>
              </p:cNvPr>
              <p:cNvSpPr/>
              <p:nvPr/>
            </p:nvSpPr>
            <p:spPr>
              <a:xfrm>
                <a:off x="6802059" y="6075656"/>
                <a:ext cx="81180" cy="8736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17025A9-D27C-4388-8471-F96E75916064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C011EE6-C236-4F7F-9230-6BA723C990C7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9B68E59-689F-47D6-AD7A-6A36540EDADF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E7EAF-029C-474B-BD7A-58CED1956E4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949292" y="2528687"/>
            <a:ext cx="1854457" cy="30017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67A8FF2-BED8-4092-9919-1A17299EABC5}"/>
              </a:ext>
            </a:extLst>
          </p:cNvPr>
          <p:cNvGrpSpPr/>
          <p:nvPr userDrawn="1"/>
        </p:nvGrpSpPr>
        <p:grpSpPr>
          <a:xfrm>
            <a:off x="6217159" y="1908801"/>
            <a:ext cx="2226165" cy="4154968"/>
            <a:chOff x="3501573" y="3178068"/>
            <a:chExt cx="1340594" cy="273784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DD54B22-951B-40BD-9216-FBBAAA8E9EC1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7A7D227-C920-4606-A1F0-D4A6E94E0573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8240EF4-FAF8-4420-A49A-AD38F0215EC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558066-8C97-4004-B487-16C723C55460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FBD1C97-6561-4E77-B4F9-FEC6572130F3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D45CEF1-52A5-48ED-AE59-52F2D3ABD4C9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C574055-4660-4DEF-BEE9-C4C3E7627F19}"/>
                </a:ext>
              </a:extLst>
            </p:cNvPr>
            <p:cNvGrpSpPr/>
            <p:nvPr/>
          </p:nvGrpSpPr>
          <p:grpSpPr>
            <a:xfrm>
              <a:off x="4088509" y="5635857"/>
              <a:ext cx="173445" cy="189786"/>
              <a:chOff x="6768664" y="6038213"/>
              <a:chExt cx="148280" cy="16225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65444F4-FF3B-4E74-A3FA-5200F8ED5A4A}"/>
                  </a:ext>
                </a:extLst>
              </p:cNvPr>
              <p:cNvSpPr/>
              <p:nvPr/>
            </p:nvSpPr>
            <p:spPr>
              <a:xfrm>
                <a:off x="6768664" y="6038213"/>
                <a:ext cx="148280" cy="1622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6679A4D-3CED-4CAD-AD26-F6BD002CC11A}"/>
                  </a:ext>
                </a:extLst>
              </p:cNvPr>
              <p:cNvSpPr/>
              <p:nvPr/>
            </p:nvSpPr>
            <p:spPr>
              <a:xfrm>
                <a:off x="6802214" y="6075656"/>
                <a:ext cx="81180" cy="8736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5D6585F-2972-4223-9639-AD67DC237A9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4C4142A7-A3BD-4533-9B15-2398CF5B1018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D3616C3-26DA-4098-9BB7-AE119634AA01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Picture Placeholder 2">
            <a:extLst>
              <a:ext uri="{FF2B5EF4-FFF2-40B4-BE49-F238E27FC236}">
                <a16:creationId xmlns:a16="http://schemas.microsoft.com/office/drawing/2014/main" id="{FF8E1911-ADB3-4A93-A266-5A19998F9559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27722" y="2528687"/>
            <a:ext cx="1854457" cy="30017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ECD1E2-710B-48BA-BF3F-31C0693D3ED9}"/>
              </a:ext>
            </a:extLst>
          </p:cNvPr>
          <p:cNvSpPr/>
          <p:nvPr userDrawn="1"/>
        </p:nvSpPr>
        <p:spPr>
          <a:xfrm>
            <a:off x="6096000" y="952500"/>
            <a:ext cx="6096000" cy="111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5223D1C9-7D29-4D6A-8618-F2A90385FF47}"/>
              </a:ext>
            </a:extLst>
          </p:cNvPr>
          <p:cNvSpPr/>
          <p:nvPr userDrawn="1"/>
        </p:nvSpPr>
        <p:spPr>
          <a:xfrm>
            <a:off x="0" y="142874"/>
            <a:ext cx="7058026" cy="920881"/>
          </a:xfrm>
          <a:prstGeom prst="parallelogram">
            <a:avLst>
              <a:gd name="adj" fmla="val 670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9">
            <a:extLst>
              <a:ext uri="{FF2B5EF4-FFF2-40B4-BE49-F238E27FC236}">
                <a16:creationId xmlns:a16="http://schemas.microsoft.com/office/drawing/2014/main" id="{F7DBA1CE-AFBD-4E0F-B966-C52B1D0833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951" y="236429"/>
            <a:ext cx="111918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822609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A7174-072E-4C59-85FA-D35D1608EEBB}"/>
              </a:ext>
            </a:extLst>
          </p:cNvPr>
          <p:cNvGrpSpPr/>
          <p:nvPr userDrawn="1"/>
        </p:nvGrpSpPr>
        <p:grpSpPr>
          <a:xfrm>
            <a:off x="9577218" y="1966459"/>
            <a:ext cx="2614783" cy="4109580"/>
            <a:chOff x="9577218" y="2004559"/>
            <a:chExt cx="2614783" cy="4109580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6A6F6E3-FB11-411D-B6F2-9936956268DD}"/>
                </a:ext>
              </a:extLst>
            </p:cNvPr>
            <p:cNvSpPr/>
            <p:nvPr/>
          </p:nvSpPr>
          <p:spPr>
            <a:xfrm>
              <a:off x="11402282" y="5545257"/>
              <a:ext cx="789718" cy="568882"/>
            </a:xfrm>
            <a:custGeom>
              <a:avLst/>
              <a:gdLst>
                <a:gd name="connsiteX0" fmla="*/ 260837 w 789718"/>
                <a:gd name="connsiteY0" fmla="*/ 0 h 568882"/>
                <a:gd name="connsiteX1" fmla="*/ 749720 w 789718"/>
                <a:gd name="connsiteY1" fmla="*/ 0 h 568882"/>
                <a:gd name="connsiteX2" fmla="*/ 785274 w 789718"/>
                <a:gd name="connsiteY2" fmla="*/ 0 h 568882"/>
                <a:gd name="connsiteX3" fmla="*/ 789718 w 789718"/>
                <a:gd name="connsiteY3" fmla="*/ 0 h 568882"/>
                <a:gd name="connsiteX4" fmla="*/ 789718 w 789718"/>
                <a:gd name="connsiteY4" fmla="*/ 568882 h 568882"/>
                <a:gd name="connsiteX5" fmla="*/ 785274 w 789718"/>
                <a:gd name="connsiteY5" fmla="*/ 568882 h 568882"/>
                <a:gd name="connsiteX6" fmla="*/ 749720 w 789718"/>
                <a:gd name="connsiteY6" fmla="*/ 568882 h 568882"/>
                <a:gd name="connsiteX7" fmla="*/ 166023 w 789718"/>
                <a:gd name="connsiteY7" fmla="*/ 568882 h 568882"/>
                <a:gd name="connsiteX8" fmla="*/ 148245 w 789718"/>
                <a:gd name="connsiteY8" fmla="*/ 358515 h 568882"/>
                <a:gd name="connsiteX9" fmla="*/ 260837 w 789718"/>
                <a:gd name="connsiteY9" fmla="*/ 0 h 568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718" h="568882">
                  <a:moveTo>
                    <a:pt x="260837" y="0"/>
                  </a:moveTo>
                  <a:lnTo>
                    <a:pt x="749720" y="0"/>
                  </a:lnTo>
                  <a:lnTo>
                    <a:pt x="785274" y="0"/>
                  </a:lnTo>
                  <a:lnTo>
                    <a:pt x="789718" y="0"/>
                  </a:lnTo>
                  <a:lnTo>
                    <a:pt x="789718" y="568882"/>
                  </a:lnTo>
                  <a:lnTo>
                    <a:pt x="785274" y="568882"/>
                  </a:lnTo>
                  <a:cubicBezTo>
                    <a:pt x="785274" y="568882"/>
                    <a:pt x="773423" y="568882"/>
                    <a:pt x="749720" y="568882"/>
                  </a:cubicBezTo>
                  <a:cubicBezTo>
                    <a:pt x="657869" y="568882"/>
                    <a:pt x="403057" y="568882"/>
                    <a:pt x="166023" y="568882"/>
                  </a:cubicBezTo>
                  <a:cubicBezTo>
                    <a:pt x="-130270" y="568882"/>
                    <a:pt x="38617" y="471106"/>
                    <a:pt x="148245" y="358515"/>
                  </a:cubicBezTo>
                  <a:cubicBezTo>
                    <a:pt x="257874" y="242960"/>
                    <a:pt x="260837" y="0"/>
                    <a:pt x="260837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AEE6F3-9A06-4397-9D80-B7749AC5F46B}"/>
                </a:ext>
              </a:extLst>
            </p:cNvPr>
            <p:cNvSpPr/>
            <p:nvPr/>
          </p:nvSpPr>
          <p:spPr>
            <a:xfrm>
              <a:off x="9577218" y="2004559"/>
              <a:ext cx="2614782" cy="3549586"/>
            </a:xfrm>
            <a:custGeom>
              <a:avLst/>
              <a:gdLst>
                <a:gd name="connsiteX0" fmla="*/ 165924 w 2614782"/>
                <a:gd name="connsiteY0" fmla="*/ 0 h 3549586"/>
                <a:gd name="connsiteX1" fmla="*/ 2577746 w 2614782"/>
                <a:gd name="connsiteY1" fmla="*/ 0 h 3549586"/>
                <a:gd name="connsiteX2" fmla="*/ 2614782 w 2614782"/>
                <a:gd name="connsiteY2" fmla="*/ 0 h 3549586"/>
                <a:gd name="connsiteX3" fmla="*/ 2614782 w 2614782"/>
                <a:gd name="connsiteY3" fmla="*/ 3549586 h 3549586"/>
                <a:gd name="connsiteX4" fmla="*/ 151109 w 2614782"/>
                <a:gd name="connsiteY4" fmla="*/ 3549586 h 3549586"/>
                <a:gd name="connsiteX5" fmla="*/ 0 w 2614782"/>
                <a:gd name="connsiteY5" fmla="*/ 3380699 h 3549586"/>
                <a:gd name="connsiteX6" fmla="*/ 0 w 2614782"/>
                <a:gd name="connsiteY6" fmla="*/ 165924 h 3549586"/>
                <a:gd name="connsiteX7" fmla="*/ 165924 w 2614782"/>
                <a:gd name="connsiteY7" fmla="*/ 0 h 3549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14782" h="3549586">
                  <a:moveTo>
                    <a:pt x="165924" y="0"/>
                  </a:moveTo>
                  <a:lnTo>
                    <a:pt x="2577746" y="0"/>
                  </a:lnTo>
                  <a:lnTo>
                    <a:pt x="2614782" y="0"/>
                  </a:lnTo>
                  <a:lnTo>
                    <a:pt x="2614782" y="3549586"/>
                  </a:lnTo>
                  <a:lnTo>
                    <a:pt x="151109" y="3549586"/>
                  </a:lnTo>
                  <a:cubicBezTo>
                    <a:pt x="68147" y="3549586"/>
                    <a:pt x="0" y="3475513"/>
                    <a:pt x="0" y="3380699"/>
                  </a:cubicBezTo>
                  <a:lnTo>
                    <a:pt x="0" y="165924"/>
                  </a:lnTo>
                  <a:cubicBezTo>
                    <a:pt x="0" y="71111"/>
                    <a:pt x="79999" y="0"/>
                    <a:pt x="165924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7938F95-371D-4E10-B53B-0CB01F5A0F64}"/>
                </a:ext>
              </a:extLst>
            </p:cNvPr>
            <p:cNvSpPr/>
            <p:nvPr/>
          </p:nvSpPr>
          <p:spPr>
            <a:xfrm>
              <a:off x="9603886" y="2034189"/>
              <a:ext cx="2588114" cy="3114036"/>
            </a:xfrm>
            <a:custGeom>
              <a:avLst/>
              <a:gdLst>
                <a:gd name="connsiteX0" fmla="*/ 165924 w 2588114"/>
                <a:gd name="connsiteY0" fmla="*/ 0 h 3114036"/>
                <a:gd name="connsiteX1" fmla="*/ 2557005 w 2588114"/>
                <a:gd name="connsiteY1" fmla="*/ 0 h 3114036"/>
                <a:gd name="connsiteX2" fmla="*/ 2588114 w 2588114"/>
                <a:gd name="connsiteY2" fmla="*/ 0 h 3114036"/>
                <a:gd name="connsiteX3" fmla="*/ 2588114 w 2588114"/>
                <a:gd name="connsiteY3" fmla="*/ 3114036 h 3114036"/>
                <a:gd name="connsiteX4" fmla="*/ 0 w 2588114"/>
                <a:gd name="connsiteY4" fmla="*/ 3114036 h 3114036"/>
                <a:gd name="connsiteX5" fmla="*/ 0 w 2588114"/>
                <a:gd name="connsiteY5" fmla="*/ 145184 h 3114036"/>
                <a:gd name="connsiteX6" fmla="*/ 165924 w 2588114"/>
                <a:gd name="connsiteY6" fmla="*/ 0 h 31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8114" h="3114036">
                  <a:moveTo>
                    <a:pt x="165924" y="0"/>
                  </a:moveTo>
                  <a:lnTo>
                    <a:pt x="2557005" y="0"/>
                  </a:lnTo>
                  <a:lnTo>
                    <a:pt x="2588114" y="0"/>
                  </a:lnTo>
                  <a:lnTo>
                    <a:pt x="2588114" y="3114036"/>
                  </a:lnTo>
                  <a:lnTo>
                    <a:pt x="0" y="3114036"/>
                  </a:lnTo>
                  <a:lnTo>
                    <a:pt x="0" y="145184"/>
                  </a:lnTo>
                  <a:cubicBezTo>
                    <a:pt x="0" y="59259"/>
                    <a:pt x="79999" y="0"/>
                    <a:pt x="165924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9C29899-C301-481F-AFC2-146416A7BCFC}"/>
                </a:ext>
              </a:extLst>
            </p:cNvPr>
            <p:cNvSpPr/>
            <p:nvPr/>
          </p:nvSpPr>
          <p:spPr>
            <a:xfrm>
              <a:off x="11405344" y="6063768"/>
              <a:ext cx="786656" cy="47408"/>
            </a:xfrm>
            <a:custGeom>
              <a:avLst/>
              <a:gdLst>
                <a:gd name="connsiteX0" fmla="*/ 0 w 786656"/>
                <a:gd name="connsiteY0" fmla="*/ 0 h 47408"/>
                <a:gd name="connsiteX1" fmla="*/ 786656 w 786656"/>
                <a:gd name="connsiteY1" fmla="*/ 0 h 47408"/>
                <a:gd name="connsiteX2" fmla="*/ 786656 w 786656"/>
                <a:gd name="connsiteY2" fmla="*/ 47408 h 47408"/>
                <a:gd name="connsiteX3" fmla="*/ 779250 w 786656"/>
                <a:gd name="connsiteY3" fmla="*/ 47408 h 47408"/>
                <a:gd name="connsiteX4" fmla="*/ 752584 w 786656"/>
                <a:gd name="connsiteY4" fmla="*/ 47408 h 47408"/>
                <a:gd name="connsiteX5" fmla="*/ 168887 w 786656"/>
                <a:gd name="connsiteY5" fmla="*/ 47408 h 47408"/>
                <a:gd name="connsiteX6" fmla="*/ 0 w 786656"/>
                <a:gd name="connsiteY6" fmla="*/ 5926 h 47408"/>
                <a:gd name="connsiteX7" fmla="*/ 0 w 786656"/>
                <a:gd name="connsiteY7" fmla="*/ 2963 h 4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6656" h="47408">
                  <a:moveTo>
                    <a:pt x="0" y="0"/>
                  </a:moveTo>
                  <a:lnTo>
                    <a:pt x="786656" y="0"/>
                  </a:lnTo>
                  <a:lnTo>
                    <a:pt x="786656" y="47408"/>
                  </a:lnTo>
                  <a:lnTo>
                    <a:pt x="779250" y="47408"/>
                  </a:lnTo>
                  <a:cubicBezTo>
                    <a:pt x="773324" y="47408"/>
                    <a:pt x="764436" y="47408"/>
                    <a:pt x="752584" y="47408"/>
                  </a:cubicBezTo>
                  <a:cubicBezTo>
                    <a:pt x="660732" y="47408"/>
                    <a:pt x="405921" y="47408"/>
                    <a:pt x="168887" y="47408"/>
                  </a:cubicBezTo>
                  <a:cubicBezTo>
                    <a:pt x="47406" y="47408"/>
                    <a:pt x="0" y="35555"/>
                    <a:pt x="0" y="5926"/>
                  </a:cubicBezTo>
                  <a:cubicBezTo>
                    <a:pt x="0" y="5926"/>
                    <a:pt x="0" y="5926"/>
                    <a:pt x="0" y="296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521854B-6A43-4F4E-967B-63F2317308D5}"/>
                </a:ext>
              </a:extLst>
            </p:cNvPr>
            <p:cNvSpPr/>
            <p:nvPr/>
          </p:nvSpPr>
          <p:spPr>
            <a:xfrm>
              <a:off x="9603886" y="5154151"/>
              <a:ext cx="2588115" cy="385180"/>
            </a:xfrm>
            <a:custGeom>
              <a:avLst/>
              <a:gdLst>
                <a:gd name="connsiteX0" fmla="*/ 0 w 2588115"/>
                <a:gd name="connsiteY0" fmla="*/ 0 h 385180"/>
                <a:gd name="connsiteX1" fmla="*/ 2588115 w 2588115"/>
                <a:gd name="connsiteY1" fmla="*/ 0 h 385180"/>
                <a:gd name="connsiteX2" fmla="*/ 2588115 w 2588115"/>
                <a:gd name="connsiteY2" fmla="*/ 385180 h 385180"/>
                <a:gd name="connsiteX3" fmla="*/ 2557005 w 2588115"/>
                <a:gd name="connsiteY3" fmla="*/ 385180 h 385180"/>
                <a:gd name="connsiteX4" fmla="*/ 165924 w 2588115"/>
                <a:gd name="connsiteY4" fmla="*/ 385180 h 385180"/>
                <a:gd name="connsiteX5" fmla="*/ 0 w 2588115"/>
                <a:gd name="connsiteY5" fmla="*/ 239997 h 385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8115" h="385180">
                  <a:moveTo>
                    <a:pt x="0" y="0"/>
                  </a:moveTo>
                  <a:lnTo>
                    <a:pt x="2588115" y="0"/>
                  </a:lnTo>
                  <a:lnTo>
                    <a:pt x="2588115" y="385180"/>
                  </a:lnTo>
                  <a:lnTo>
                    <a:pt x="2557005" y="385180"/>
                  </a:lnTo>
                  <a:lnTo>
                    <a:pt x="165924" y="385180"/>
                  </a:lnTo>
                  <a:cubicBezTo>
                    <a:pt x="79999" y="385180"/>
                    <a:pt x="0" y="314070"/>
                    <a:pt x="0" y="23999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1D2C849-9E6B-4FE9-943F-A3F593603B2E}"/>
                </a:ext>
              </a:extLst>
            </p:cNvPr>
            <p:cNvSpPr/>
            <p:nvPr/>
          </p:nvSpPr>
          <p:spPr>
            <a:xfrm>
              <a:off x="9796942" y="2262334"/>
              <a:ext cx="2395058" cy="2696264"/>
            </a:xfrm>
            <a:custGeom>
              <a:avLst/>
              <a:gdLst>
                <a:gd name="connsiteX0" fmla="*/ 0 w 2395058"/>
                <a:gd name="connsiteY0" fmla="*/ 0 h 2696264"/>
                <a:gd name="connsiteX1" fmla="*/ 2395058 w 2395058"/>
                <a:gd name="connsiteY1" fmla="*/ 0 h 2696264"/>
                <a:gd name="connsiteX2" fmla="*/ 2395058 w 2395058"/>
                <a:gd name="connsiteY2" fmla="*/ 2696264 h 2696264"/>
                <a:gd name="connsiteX3" fmla="*/ 0 w 2395058"/>
                <a:gd name="connsiteY3" fmla="*/ 2696264 h 2696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5058" h="2696264">
                  <a:moveTo>
                    <a:pt x="0" y="0"/>
                  </a:moveTo>
                  <a:lnTo>
                    <a:pt x="2395058" y="0"/>
                  </a:lnTo>
                  <a:lnTo>
                    <a:pt x="2395058" y="2696264"/>
                  </a:lnTo>
                  <a:lnTo>
                    <a:pt x="0" y="269626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0" y="2"/>
            <a:ext cx="12192000" cy="163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5466000" y="985382"/>
            <a:ext cx="1260000" cy="12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Oval 9">
            <a:extLst>
              <a:ext uri="{FF2B5EF4-FFF2-40B4-BE49-F238E27FC236}">
                <a16:creationId xmlns:a16="http://schemas.microsoft.com/office/drawing/2014/main" id="{E82BEB7C-F700-427B-9B6D-07AF4DCFC4D6}"/>
              </a:ext>
            </a:extLst>
          </p:cNvPr>
          <p:cNvSpPr/>
          <p:nvPr userDrawn="1"/>
        </p:nvSpPr>
        <p:spPr>
          <a:xfrm>
            <a:off x="6714751" y="3572430"/>
            <a:ext cx="2520000" cy="252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7ED0E029-9FE5-464D-8D99-5F5FDE246656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796941" y="2212377"/>
            <a:ext cx="2395058" cy="27368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33" name="Group 20">
            <a:extLst>
              <a:ext uri="{FF2B5EF4-FFF2-40B4-BE49-F238E27FC236}">
                <a16:creationId xmlns:a16="http://schemas.microsoft.com/office/drawing/2014/main" id="{9154414E-F9D0-4176-8423-AD2B0FDFF273}"/>
              </a:ext>
            </a:extLst>
          </p:cNvPr>
          <p:cNvGrpSpPr/>
          <p:nvPr userDrawn="1"/>
        </p:nvGrpSpPr>
        <p:grpSpPr>
          <a:xfrm>
            <a:off x="7019112" y="2170500"/>
            <a:ext cx="1890758" cy="3323854"/>
            <a:chOff x="445712" y="1449040"/>
            <a:chExt cx="2113018" cy="3924176"/>
          </a:xfrm>
        </p:grpSpPr>
        <p:sp>
          <p:nvSpPr>
            <p:cNvPr id="34" name="Rounded Rectangle 21">
              <a:extLst>
                <a:ext uri="{FF2B5EF4-FFF2-40B4-BE49-F238E27FC236}">
                  <a16:creationId xmlns:a16="http://schemas.microsoft.com/office/drawing/2014/main" id="{48E8CA5B-130B-4AD8-AB4B-4E5FAED2D7F0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35" name="Rectangle 22">
              <a:extLst>
                <a:ext uri="{FF2B5EF4-FFF2-40B4-BE49-F238E27FC236}">
                  <a16:creationId xmlns:a16="http://schemas.microsoft.com/office/drawing/2014/main" id="{245400F7-8368-40C0-BB3D-0AD35E01855B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36" name="Group 23">
              <a:extLst>
                <a:ext uri="{FF2B5EF4-FFF2-40B4-BE49-F238E27FC236}">
                  <a16:creationId xmlns:a16="http://schemas.microsoft.com/office/drawing/2014/main" id="{FF3A9B8F-6595-4BDF-BD37-651F326557E5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37" name="Oval 24">
                <a:extLst>
                  <a:ext uri="{FF2B5EF4-FFF2-40B4-BE49-F238E27FC236}">
                    <a16:creationId xmlns:a16="http://schemas.microsoft.com/office/drawing/2014/main" id="{FADAA692-E4F3-412A-BA4C-194DE2CBC22F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8" name="Rounded Rectangle 25">
                <a:extLst>
                  <a:ext uri="{FF2B5EF4-FFF2-40B4-BE49-F238E27FC236}">
                    <a16:creationId xmlns:a16="http://schemas.microsoft.com/office/drawing/2014/main" id="{D44E170A-6DEE-45EF-886B-6671E94CB4A0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BAA35CAB-B035-468E-9BA1-B8848776C9F8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145482" y="2497454"/>
            <a:ext cx="1624041" cy="26634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FDDFBBF-2BEE-4444-B3D9-C22B4ADE5F9C}"/>
              </a:ext>
            </a:extLst>
          </p:cNvPr>
          <p:cNvSpPr/>
          <p:nvPr userDrawn="1"/>
        </p:nvSpPr>
        <p:spPr>
          <a:xfrm>
            <a:off x="405848" y="6372225"/>
            <a:ext cx="11380304" cy="347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93D1B71-3A90-46BE-BB4D-58B3F8A39606}"/>
              </a:ext>
            </a:extLst>
          </p:cNvPr>
          <p:cNvSpPr/>
          <p:nvPr userDrawn="1"/>
        </p:nvSpPr>
        <p:spPr>
          <a:xfrm>
            <a:off x="7920798" y="6353175"/>
            <a:ext cx="3865354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 REPAIR &amp; SUPPORT </a:t>
            </a:r>
          </a:p>
        </p:txBody>
      </p:sp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C2FFD24C-7A3B-446D-9BCE-07E83932E2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36429"/>
            <a:ext cx="12191999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0034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7E74B4-22C6-4BCA-8832-66A46F494BC9}"/>
              </a:ext>
            </a:extLst>
          </p:cNvPr>
          <p:cNvSpPr/>
          <p:nvPr userDrawn="1"/>
        </p:nvSpPr>
        <p:spPr>
          <a:xfrm>
            <a:off x="405848" y="6372225"/>
            <a:ext cx="11380304" cy="347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7DC34-CBCD-4E73-89FA-8B6D1D79AF20}"/>
              </a:ext>
            </a:extLst>
          </p:cNvPr>
          <p:cNvSpPr/>
          <p:nvPr userDrawn="1"/>
        </p:nvSpPr>
        <p:spPr>
          <a:xfrm>
            <a:off x="7920798" y="6353175"/>
            <a:ext cx="3865354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 REPAIR &amp; SUPPORT 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C6FA00E-E78B-4921-A599-440A95A27C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1896726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7311D8-6D5A-41BD-9E48-B1B59E54EC89}"/>
              </a:ext>
            </a:extLst>
          </p:cNvPr>
          <p:cNvGrpSpPr/>
          <p:nvPr userDrawn="1"/>
        </p:nvGrpSpPr>
        <p:grpSpPr>
          <a:xfrm>
            <a:off x="544695" y="2491950"/>
            <a:ext cx="5789430" cy="3180900"/>
            <a:chOff x="-548507" y="477868"/>
            <a:chExt cx="11570449" cy="63571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54B4CA6-C3CF-4A76-A3A2-C3C143B5C0E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107E1F5-E4D6-4B02-97B3-A6C55673E2FD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316093A-50F2-419F-B0A7-400A2BCA558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01BFF46-29BD-43D5-9B1D-6C53ACBFD1E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E7FFE71-2BD2-43F0-AF44-DBA08CD1AFB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C1A8DF-10F0-4F27-986F-AA188E9063E6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259956F-625C-4E69-A3F7-8BCDAB2162FB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E0542FEC-BA5F-4B72-B919-E64F310DD679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6F6C78F-4B8D-4AB0-BA91-CA219E7307D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E4167B3-437C-448D-A95F-0B6503E5F4B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C95B9F0-33CA-441E-BA91-6579B7451590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B95A3A-BA06-4C89-AB89-AC9DC9B9F9E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BB5EE543-5546-42B2-AD3F-0603E5A3CE3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1363769" y="2672871"/>
            <a:ext cx="4144706" cy="25750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973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912647" y="1605141"/>
            <a:ext cx="2222208" cy="4090266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Rectangle 11"/>
          <p:cNvSpPr/>
          <p:nvPr userDrawn="1"/>
        </p:nvSpPr>
        <p:spPr>
          <a:xfrm>
            <a:off x="912647" y="5696147"/>
            <a:ext cx="2222208" cy="64800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213751" y="1860381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3626311" y="1605141"/>
            <a:ext cx="2222208" cy="4090266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2" name="Rectangle 21"/>
          <p:cNvSpPr/>
          <p:nvPr userDrawn="1"/>
        </p:nvSpPr>
        <p:spPr>
          <a:xfrm>
            <a:off x="3626311" y="5696147"/>
            <a:ext cx="2222208" cy="64800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3927415" y="1860381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6339975" y="1605141"/>
            <a:ext cx="2222208" cy="4090266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1" name="Rectangle 30"/>
          <p:cNvSpPr/>
          <p:nvPr userDrawn="1"/>
        </p:nvSpPr>
        <p:spPr>
          <a:xfrm>
            <a:off x="6339975" y="5696147"/>
            <a:ext cx="2222208" cy="64800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641079" y="1860381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9053639" y="1605141"/>
            <a:ext cx="2222208" cy="4090266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4" name="Rectangle 33"/>
          <p:cNvSpPr/>
          <p:nvPr userDrawn="1"/>
        </p:nvSpPr>
        <p:spPr>
          <a:xfrm>
            <a:off x="9053639" y="5696147"/>
            <a:ext cx="2222208" cy="64800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354743" y="1860381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48B992-8EB2-44F9-9A1B-4B921BF19B9C}"/>
              </a:ext>
            </a:extLst>
          </p:cNvPr>
          <p:cNvSpPr/>
          <p:nvPr userDrawn="1"/>
        </p:nvSpPr>
        <p:spPr>
          <a:xfrm>
            <a:off x="6096000" y="952500"/>
            <a:ext cx="6096000" cy="111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5879B71-0672-45AF-8663-8A9E3F66BFF4}"/>
              </a:ext>
            </a:extLst>
          </p:cNvPr>
          <p:cNvSpPr/>
          <p:nvPr userDrawn="1"/>
        </p:nvSpPr>
        <p:spPr>
          <a:xfrm>
            <a:off x="0" y="142874"/>
            <a:ext cx="7058026" cy="920881"/>
          </a:xfrm>
          <a:prstGeom prst="parallelogram">
            <a:avLst>
              <a:gd name="adj" fmla="val 670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2D8F1279-D5BF-4CC2-95ED-FEA15D6F2C2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951" y="236429"/>
            <a:ext cx="111918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810869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FB6C0CC-20D1-4ABE-8236-AC556FAA83E7}"/>
              </a:ext>
            </a:extLst>
          </p:cNvPr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6C01146-33B9-4106-B34A-9F850B0F153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D8E6C-C94C-45EA-A30A-C30F07A2733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F537E7F-9413-4DE1-AF5A-73E78D8FBDC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0252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C0FA2A0-2070-4162-B90B-85498321A141}"/>
              </a:ext>
            </a:extLst>
          </p:cNvPr>
          <p:cNvSpPr/>
          <p:nvPr userDrawn="1"/>
        </p:nvSpPr>
        <p:spPr>
          <a:xfrm>
            <a:off x="5895975" y="0"/>
            <a:ext cx="5979207" cy="6858000"/>
          </a:xfrm>
          <a:custGeom>
            <a:avLst/>
            <a:gdLst>
              <a:gd name="connsiteX0" fmla="*/ 102129 w 5979207"/>
              <a:gd name="connsiteY0" fmla="*/ 0 h 6858000"/>
              <a:gd name="connsiteX1" fmla="*/ 2568591 w 5979207"/>
              <a:gd name="connsiteY1" fmla="*/ 0 h 6858000"/>
              <a:gd name="connsiteX2" fmla="*/ 3429043 w 5979207"/>
              <a:gd name="connsiteY2" fmla="*/ 1911463 h 6858000"/>
              <a:gd name="connsiteX3" fmla="*/ 4432480 w 5979207"/>
              <a:gd name="connsiteY3" fmla="*/ 0 h 6858000"/>
              <a:gd name="connsiteX4" fmla="*/ 5979207 w 5979207"/>
              <a:gd name="connsiteY4" fmla="*/ 0 h 6858000"/>
              <a:gd name="connsiteX5" fmla="*/ 5979207 w 5979207"/>
              <a:gd name="connsiteY5" fmla="*/ 1317813 h 6858000"/>
              <a:gd name="connsiteX6" fmla="*/ 4875315 w 5979207"/>
              <a:gd name="connsiteY6" fmla="*/ 3267558 h 6858000"/>
              <a:gd name="connsiteX7" fmla="*/ 5979207 w 5979207"/>
              <a:gd name="connsiteY7" fmla="*/ 5266500 h 6858000"/>
              <a:gd name="connsiteX8" fmla="*/ 5979207 w 5979207"/>
              <a:gd name="connsiteY8" fmla="*/ 6858000 h 6858000"/>
              <a:gd name="connsiteX9" fmla="*/ 4432480 w 5979207"/>
              <a:gd name="connsiteY9" fmla="*/ 6858000 h 6858000"/>
              <a:gd name="connsiteX10" fmla="*/ 3429043 w 5979207"/>
              <a:gd name="connsiteY10" fmla="*/ 4649491 h 6858000"/>
              <a:gd name="connsiteX11" fmla="*/ 2251989 w 5979207"/>
              <a:gd name="connsiteY11" fmla="*/ 6858000 h 6858000"/>
              <a:gd name="connsiteX12" fmla="*/ 0 w 5979207"/>
              <a:gd name="connsiteY12" fmla="*/ 6858000 h 6858000"/>
              <a:gd name="connsiteX13" fmla="*/ 1969690 w 5979207"/>
              <a:gd name="connsiteY13" fmla="*/ 32675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9207" h="6858000">
                <a:moveTo>
                  <a:pt x="102129" y="0"/>
                </a:moveTo>
                <a:lnTo>
                  <a:pt x="2568591" y="0"/>
                </a:lnTo>
                <a:lnTo>
                  <a:pt x="3429043" y="1911463"/>
                </a:lnTo>
                <a:lnTo>
                  <a:pt x="4432480" y="0"/>
                </a:lnTo>
                <a:lnTo>
                  <a:pt x="5979207" y="0"/>
                </a:lnTo>
                <a:lnTo>
                  <a:pt x="5979207" y="1317813"/>
                </a:lnTo>
                <a:lnTo>
                  <a:pt x="4875315" y="3267558"/>
                </a:lnTo>
                <a:lnTo>
                  <a:pt x="5979207" y="5266500"/>
                </a:lnTo>
                <a:lnTo>
                  <a:pt x="5979207" y="6858000"/>
                </a:lnTo>
                <a:lnTo>
                  <a:pt x="4432480" y="6858000"/>
                </a:lnTo>
                <a:lnTo>
                  <a:pt x="3429043" y="4649491"/>
                </a:lnTo>
                <a:lnTo>
                  <a:pt x="2251989" y="6858000"/>
                </a:lnTo>
                <a:lnTo>
                  <a:pt x="0" y="6858000"/>
                </a:lnTo>
                <a:lnTo>
                  <a:pt x="1969690" y="326755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5410258-795E-46FD-86D0-616F7BF2BB04}"/>
              </a:ext>
            </a:extLst>
          </p:cNvPr>
          <p:cNvSpPr/>
          <p:nvPr userDrawn="1"/>
        </p:nvSpPr>
        <p:spPr>
          <a:xfrm>
            <a:off x="6054384" y="0"/>
            <a:ext cx="5979207" cy="6858000"/>
          </a:xfrm>
          <a:custGeom>
            <a:avLst/>
            <a:gdLst>
              <a:gd name="connsiteX0" fmla="*/ 102129 w 5979207"/>
              <a:gd name="connsiteY0" fmla="*/ 0 h 6858000"/>
              <a:gd name="connsiteX1" fmla="*/ 2568591 w 5979207"/>
              <a:gd name="connsiteY1" fmla="*/ 0 h 6858000"/>
              <a:gd name="connsiteX2" fmla="*/ 3429043 w 5979207"/>
              <a:gd name="connsiteY2" fmla="*/ 1911463 h 6858000"/>
              <a:gd name="connsiteX3" fmla="*/ 4432480 w 5979207"/>
              <a:gd name="connsiteY3" fmla="*/ 0 h 6858000"/>
              <a:gd name="connsiteX4" fmla="*/ 5979207 w 5979207"/>
              <a:gd name="connsiteY4" fmla="*/ 0 h 6858000"/>
              <a:gd name="connsiteX5" fmla="*/ 5979207 w 5979207"/>
              <a:gd name="connsiteY5" fmla="*/ 1317813 h 6858000"/>
              <a:gd name="connsiteX6" fmla="*/ 4875315 w 5979207"/>
              <a:gd name="connsiteY6" fmla="*/ 3267558 h 6858000"/>
              <a:gd name="connsiteX7" fmla="*/ 5979207 w 5979207"/>
              <a:gd name="connsiteY7" fmla="*/ 5266500 h 6858000"/>
              <a:gd name="connsiteX8" fmla="*/ 5979207 w 5979207"/>
              <a:gd name="connsiteY8" fmla="*/ 6858000 h 6858000"/>
              <a:gd name="connsiteX9" fmla="*/ 4432480 w 5979207"/>
              <a:gd name="connsiteY9" fmla="*/ 6858000 h 6858000"/>
              <a:gd name="connsiteX10" fmla="*/ 3429043 w 5979207"/>
              <a:gd name="connsiteY10" fmla="*/ 4649491 h 6858000"/>
              <a:gd name="connsiteX11" fmla="*/ 2251989 w 5979207"/>
              <a:gd name="connsiteY11" fmla="*/ 6858000 h 6858000"/>
              <a:gd name="connsiteX12" fmla="*/ 0 w 5979207"/>
              <a:gd name="connsiteY12" fmla="*/ 6858000 h 6858000"/>
              <a:gd name="connsiteX13" fmla="*/ 1969690 w 5979207"/>
              <a:gd name="connsiteY13" fmla="*/ 32675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9207" h="6858000">
                <a:moveTo>
                  <a:pt x="102129" y="0"/>
                </a:moveTo>
                <a:lnTo>
                  <a:pt x="2568591" y="0"/>
                </a:lnTo>
                <a:lnTo>
                  <a:pt x="3429043" y="1911463"/>
                </a:lnTo>
                <a:lnTo>
                  <a:pt x="4432480" y="0"/>
                </a:lnTo>
                <a:lnTo>
                  <a:pt x="5979207" y="0"/>
                </a:lnTo>
                <a:lnTo>
                  <a:pt x="5979207" y="1317813"/>
                </a:lnTo>
                <a:lnTo>
                  <a:pt x="4875315" y="3267558"/>
                </a:lnTo>
                <a:lnTo>
                  <a:pt x="5979207" y="5266500"/>
                </a:lnTo>
                <a:lnTo>
                  <a:pt x="5979207" y="6858000"/>
                </a:lnTo>
                <a:lnTo>
                  <a:pt x="4432480" y="6858000"/>
                </a:lnTo>
                <a:lnTo>
                  <a:pt x="3429043" y="4649491"/>
                </a:lnTo>
                <a:lnTo>
                  <a:pt x="2251989" y="6858000"/>
                </a:lnTo>
                <a:lnTo>
                  <a:pt x="0" y="6858000"/>
                </a:lnTo>
                <a:lnTo>
                  <a:pt x="1969690" y="32675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8D51066F-07ED-45ED-AA6F-CCB56128CE2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212793" y="0"/>
            <a:ext cx="5979207" cy="6858000"/>
          </a:xfrm>
          <a:custGeom>
            <a:avLst/>
            <a:gdLst>
              <a:gd name="connsiteX0" fmla="*/ 94573 w 5536832"/>
              <a:gd name="connsiteY0" fmla="*/ 0 h 6858000"/>
              <a:gd name="connsiteX1" fmla="*/ 2378552 w 5536832"/>
              <a:gd name="connsiteY1" fmla="*/ 0 h 6858000"/>
              <a:gd name="connsiteX2" fmla="*/ 3175343 w 5536832"/>
              <a:gd name="connsiteY2" fmla="*/ 1911463 h 6858000"/>
              <a:gd name="connsiteX3" fmla="*/ 4104540 w 5536832"/>
              <a:gd name="connsiteY3" fmla="*/ 0 h 6858000"/>
              <a:gd name="connsiteX4" fmla="*/ 5536832 w 5536832"/>
              <a:gd name="connsiteY4" fmla="*/ 0 h 6858000"/>
              <a:gd name="connsiteX5" fmla="*/ 5536832 w 5536832"/>
              <a:gd name="connsiteY5" fmla="*/ 1317813 h 6858000"/>
              <a:gd name="connsiteX6" fmla="*/ 4514612 w 5536832"/>
              <a:gd name="connsiteY6" fmla="*/ 3267558 h 6858000"/>
              <a:gd name="connsiteX7" fmla="*/ 5536832 w 5536832"/>
              <a:gd name="connsiteY7" fmla="*/ 5266500 h 6858000"/>
              <a:gd name="connsiteX8" fmla="*/ 5536832 w 5536832"/>
              <a:gd name="connsiteY8" fmla="*/ 6858000 h 6858000"/>
              <a:gd name="connsiteX9" fmla="*/ 4104540 w 5536832"/>
              <a:gd name="connsiteY9" fmla="*/ 6858000 h 6858000"/>
              <a:gd name="connsiteX10" fmla="*/ 3175343 w 5536832"/>
              <a:gd name="connsiteY10" fmla="*/ 4649491 h 6858000"/>
              <a:gd name="connsiteX11" fmla="*/ 2085374 w 5536832"/>
              <a:gd name="connsiteY11" fmla="*/ 6858000 h 6858000"/>
              <a:gd name="connsiteX12" fmla="*/ 0 w 5536832"/>
              <a:gd name="connsiteY12" fmla="*/ 6858000 h 6858000"/>
              <a:gd name="connsiteX13" fmla="*/ 1823961 w 5536832"/>
              <a:gd name="connsiteY13" fmla="*/ 32675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536832" h="6858000">
                <a:moveTo>
                  <a:pt x="94573" y="0"/>
                </a:moveTo>
                <a:lnTo>
                  <a:pt x="2378552" y="0"/>
                </a:lnTo>
                <a:lnTo>
                  <a:pt x="3175343" y="1911463"/>
                </a:lnTo>
                <a:lnTo>
                  <a:pt x="4104540" y="0"/>
                </a:lnTo>
                <a:lnTo>
                  <a:pt x="5536832" y="0"/>
                </a:lnTo>
                <a:lnTo>
                  <a:pt x="5536832" y="1317813"/>
                </a:lnTo>
                <a:lnTo>
                  <a:pt x="4514612" y="3267558"/>
                </a:lnTo>
                <a:lnTo>
                  <a:pt x="5536832" y="5266500"/>
                </a:lnTo>
                <a:lnTo>
                  <a:pt x="5536832" y="6858000"/>
                </a:lnTo>
                <a:lnTo>
                  <a:pt x="4104540" y="6858000"/>
                </a:lnTo>
                <a:lnTo>
                  <a:pt x="3175343" y="4649491"/>
                </a:lnTo>
                <a:lnTo>
                  <a:pt x="2085374" y="6858000"/>
                </a:lnTo>
                <a:lnTo>
                  <a:pt x="0" y="6858000"/>
                </a:lnTo>
                <a:lnTo>
                  <a:pt x="1823961" y="32675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8749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9DBAD1-D9E7-4C08-AC0D-FCF3EFD0F4D5}"/>
              </a:ext>
            </a:extLst>
          </p:cNvPr>
          <p:cNvSpPr/>
          <p:nvPr userDrawn="1"/>
        </p:nvSpPr>
        <p:spPr>
          <a:xfrm>
            <a:off x="6096000" y="952500"/>
            <a:ext cx="6096000" cy="111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144282E-182B-40C9-BC95-CDE543E12624}"/>
              </a:ext>
            </a:extLst>
          </p:cNvPr>
          <p:cNvSpPr/>
          <p:nvPr userDrawn="1"/>
        </p:nvSpPr>
        <p:spPr>
          <a:xfrm>
            <a:off x="0" y="142874"/>
            <a:ext cx="7058026" cy="920881"/>
          </a:xfrm>
          <a:prstGeom prst="parallelogram">
            <a:avLst>
              <a:gd name="adj" fmla="val 670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951" y="236429"/>
            <a:ext cx="111918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7E74B4-22C6-4BCA-8832-66A46F494BC9}"/>
              </a:ext>
            </a:extLst>
          </p:cNvPr>
          <p:cNvSpPr/>
          <p:nvPr userDrawn="1"/>
        </p:nvSpPr>
        <p:spPr>
          <a:xfrm>
            <a:off x="405848" y="6372225"/>
            <a:ext cx="11380304" cy="347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7DC34-CBCD-4E73-89FA-8B6D1D79AF20}"/>
              </a:ext>
            </a:extLst>
          </p:cNvPr>
          <p:cNvSpPr/>
          <p:nvPr userDrawn="1"/>
        </p:nvSpPr>
        <p:spPr>
          <a:xfrm>
            <a:off x="7920798" y="6353175"/>
            <a:ext cx="3865354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 REPAIR &amp; SUPPORT 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C6FA00E-E78B-4921-A599-440A95A27C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1896726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2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DE4A6A3-079A-453B-8870-656B976548F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45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568889-C8C0-4287-A5BF-FC6E02C706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1789" y="1809347"/>
            <a:ext cx="3240000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7DB919EC-B955-4334-B705-A0E576853E6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477209" y="2946886"/>
            <a:ext cx="3240000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F775D7E-CBE7-4B21-AF69-2691ED11E4D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902629" y="4084425"/>
            <a:ext cx="3240000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D0B1B8-0B12-4F08-9033-437D378FFAC3}"/>
              </a:ext>
            </a:extLst>
          </p:cNvPr>
          <p:cNvSpPr/>
          <p:nvPr userDrawn="1"/>
        </p:nvSpPr>
        <p:spPr>
          <a:xfrm>
            <a:off x="6096000" y="952500"/>
            <a:ext cx="6096000" cy="111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8AC486A3-CE17-43D9-8168-79B95E0F5E88}"/>
              </a:ext>
            </a:extLst>
          </p:cNvPr>
          <p:cNvSpPr/>
          <p:nvPr userDrawn="1"/>
        </p:nvSpPr>
        <p:spPr>
          <a:xfrm>
            <a:off x="0" y="142874"/>
            <a:ext cx="7058026" cy="920881"/>
          </a:xfrm>
          <a:prstGeom prst="parallelogram">
            <a:avLst>
              <a:gd name="adj" fmla="val 670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A39A32C7-5C1C-4865-B8F7-E73BD069F7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951" y="236429"/>
            <a:ext cx="111918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15999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A91074B-DC10-4073-B59B-DBB0AD42A797}"/>
              </a:ext>
            </a:extLst>
          </p:cNvPr>
          <p:cNvSpPr/>
          <p:nvPr userDrawn="1"/>
        </p:nvSpPr>
        <p:spPr>
          <a:xfrm>
            <a:off x="431254" y="144133"/>
            <a:ext cx="9056493" cy="6507804"/>
          </a:xfrm>
          <a:custGeom>
            <a:avLst/>
            <a:gdLst>
              <a:gd name="connsiteX0" fmla="*/ 3453091 w 8970309"/>
              <a:gd name="connsiteY0" fmla="*/ 5945589 h 6445874"/>
              <a:gd name="connsiteX1" fmla="*/ 3452940 w 8970309"/>
              <a:gd name="connsiteY1" fmla="*/ 5951019 h 6445874"/>
              <a:gd name="connsiteX2" fmla="*/ 3452008 w 8970309"/>
              <a:gd name="connsiteY2" fmla="*/ 5949506 h 6445874"/>
              <a:gd name="connsiteX3" fmla="*/ 3217430 w 8970309"/>
              <a:gd name="connsiteY3" fmla="*/ 5821774 h 6445874"/>
              <a:gd name="connsiteX4" fmla="*/ 3217279 w 8970309"/>
              <a:gd name="connsiteY4" fmla="*/ 5827202 h 6445874"/>
              <a:gd name="connsiteX5" fmla="*/ 3216347 w 8970309"/>
              <a:gd name="connsiteY5" fmla="*/ 5825690 h 6445874"/>
              <a:gd name="connsiteX6" fmla="*/ 4264048 w 8970309"/>
              <a:gd name="connsiteY6" fmla="*/ 5267201 h 6445874"/>
              <a:gd name="connsiteX7" fmla="*/ 4259496 w 8970309"/>
              <a:gd name="connsiteY7" fmla="*/ 5269727 h 6445874"/>
              <a:gd name="connsiteX8" fmla="*/ 4237362 w 8970309"/>
              <a:gd name="connsiteY8" fmla="*/ 5270657 h 6445874"/>
              <a:gd name="connsiteX9" fmla="*/ 4224020 w 8970309"/>
              <a:gd name="connsiteY9" fmla="*/ 5278062 h 6445874"/>
              <a:gd name="connsiteX10" fmla="*/ 4078761 w 8970309"/>
              <a:gd name="connsiteY10" fmla="*/ 5394946 h 6445874"/>
              <a:gd name="connsiteX11" fmla="*/ 4008140 w 8970309"/>
              <a:gd name="connsiteY11" fmla="*/ 5456069 h 6445874"/>
              <a:gd name="connsiteX12" fmla="*/ 3989550 w 8970309"/>
              <a:gd name="connsiteY12" fmla="*/ 5446111 h 6445874"/>
              <a:gd name="connsiteX13" fmla="*/ 3903265 w 8970309"/>
              <a:gd name="connsiteY13" fmla="*/ 5538467 h 6445874"/>
              <a:gd name="connsiteX14" fmla="*/ 3915717 w 8970309"/>
              <a:gd name="connsiteY14" fmla="*/ 5562577 h 6445874"/>
              <a:gd name="connsiteX15" fmla="*/ 3960366 w 8970309"/>
              <a:gd name="connsiteY15" fmla="*/ 5532770 h 6445874"/>
              <a:gd name="connsiteX16" fmla="*/ 3962570 w 8970309"/>
              <a:gd name="connsiteY16" fmla="*/ 5574120 h 6445874"/>
              <a:gd name="connsiteX17" fmla="*/ 3940766 w 8970309"/>
              <a:gd name="connsiteY17" fmla="*/ 5619505 h 6445874"/>
              <a:gd name="connsiteX18" fmla="*/ 3964528 w 8970309"/>
              <a:gd name="connsiteY18" fmla="*/ 5616150 h 6445874"/>
              <a:gd name="connsiteX19" fmla="*/ 3986234 w 8970309"/>
              <a:gd name="connsiteY19" fmla="*/ 5580152 h 6445874"/>
              <a:gd name="connsiteX20" fmla="*/ 4009996 w 8970309"/>
              <a:gd name="connsiteY20" fmla="*/ 5576796 h 6445874"/>
              <a:gd name="connsiteX21" fmla="*/ 4077022 w 8970309"/>
              <a:gd name="connsiteY21" fmla="*/ 5492737 h 6445874"/>
              <a:gd name="connsiteX22" fmla="*/ 4090291 w 8970309"/>
              <a:gd name="connsiteY22" fmla="*/ 5507301 h 6445874"/>
              <a:gd name="connsiteX23" fmla="*/ 4095611 w 8970309"/>
              <a:gd name="connsiteY23" fmla="*/ 5502695 h 6445874"/>
              <a:gd name="connsiteX24" fmla="*/ 4281157 w 8970309"/>
              <a:gd name="connsiteY24" fmla="*/ 5303317 h 6445874"/>
              <a:gd name="connsiteX25" fmla="*/ 4295668 w 8970309"/>
              <a:gd name="connsiteY25" fmla="*/ 5292440 h 6445874"/>
              <a:gd name="connsiteX26" fmla="*/ 4286639 w 8970309"/>
              <a:gd name="connsiteY26" fmla="*/ 5286294 h 6445874"/>
              <a:gd name="connsiteX27" fmla="*/ 4364265 w 8970309"/>
              <a:gd name="connsiteY27" fmla="*/ 5244788 h 6445874"/>
              <a:gd name="connsiteX28" fmla="*/ 4336342 w 8970309"/>
              <a:gd name="connsiteY28" fmla="*/ 5259447 h 6445874"/>
              <a:gd name="connsiteX29" fmla="*/ 4322116 w 8970309"/>
              <a:gd name="connsiteY29" fmla="*/ 5270977 h 6445874"/>
              <a:gd name="connsiteX30" fmla="*/ 4320504 w 8970309"/>
              <a:gd name="connsiteY30" fmla="*/ 5273823 h 6445874"/>
              <a:gd name="connsiteX31" fmla="*/ 4330801 w 8970309"/>
              <a:gd name="connsiteY31" fmla="*/ 5266105 h 6445874"/>
              <a:gd name="connsiteX32" fmla="*/ 4382300 w 8970309"/>
              <a:gd name="connsiteY32" fmla="*/ 5103514 h 6445874"/>
              <a:gd name="connsiteX33" fmla="*/ 4363197 w 8970309"/>
              <a:gd name="connsiteY33" fmla="*/ 5111801 h 6445874"/>
              <a:gd name="connsiteX34" fmla="*/ 4342987 w 8970309"/>
              <a:gd name="connsiteY34" fmla="*/ 5131370 h 6445874"/>
              <a:gd name="connsiteX35" fmla="*/ 4340784 w 8970309"/>
              <a:gd name="connsiteY35" fmla="*/ 5148086 h 6445874"/>
              <a:gd name="connsiteX36" fmla="*/ 4800809 w 8970309"/>
              <a:gd name="connsiteY36" fmla="*/ 4684910 h 6445874"/>
              <a:gd name="connsiteX37" fmla="*/ 4719472 w 8970309"/>
              <a:gd name="connsiteY37" fmla="*/ 4744122 h 6445874"/>
              <a:gd name="connsiteX38" fmla="*/ 4654074 w 8970309"/>
              <a:gd name="connsiteY38" fmla="*/ 4810027 h 6445874"/>
              <a:gd name="connsiteX39" fmla="*/ 4627789 w 8970309"/>
              <a:gd name="connsiteY39" fmla="*/ 4843002 h 6445874"/>
              <a:gd name="connsiteX40" fmla="*/ 4618538 w 8970309"/>
              <a:gd name="connsiteY40" fmla="*/ 4852846 h 6445874"/>
              <a:gd name="connsiteX41" fmla="*/ 4649647 w 8970309"/>
              <a:gd name="connsiteY41" fmla="*/ 4861997 h 6445874"/>
              <a:gd name="connsiteX42" fmla="*/ 4679178 w 8970309"/>
              <a:gd name="connsiteY42" fmla="*/ 4855908 h 6445874"/>
              <a:gd name="connsiteX43" fmla="*/ 4768192 w 8970309"/>
              <a:gd name="connsiteY43" fmla="*/ 4731720 h 6445874"/>
              <a:gd name="connsiteX44" fmla="*/ 4800353 w 8970309"/>
              <a:gd name="connsiteY44" fmla="*/ 4688522 h 6445874"/>
              <a:gd name="connsiteX45" fmla="*/ 4803745 w 8970309"/>
              <a:gd name="connsiteY45" fmla="*/ 4684957 h 6445874"/>
              <a:gd name="connsiteX46" fmla="*/ 5001080 w 8970309"/>
              <a:gd name="connsiteY46" fmla="*/ 4519480 h 6445874"/>
              <a:gd name="connsiteX47" fmla="*/ 4994443 w 8970309"/>
              <a:gd name="connsiteY47" fmla="*/ 4521773 h 6445874"/>
              <a:gd name="connsiteX48" fmla="*/ 4971480 w 8970309"/>
              <a:gd name="connsiteY48" fmla="*/ 4526006 h 6445874"/>
              <a:gd name="connsiteX49" fmla="*/ 4968936 w 8970309"/>
              <a:gd name="connsiteY49" fmla="*/ 4563095 h 6445874"/>
              <a:gd name="connsiteX50" fmla="*/ 4933528 w 8970309"/>
              <a:gd name="connsiteY50" fmla="*/ 4603043 h 6445874"/>
              <a:gd name="connsiteX51" fmla="*/ 4920021 w 8970309"/>
              <a:gd name="connsiteY51" fmla="*/ 4588220 h 6445874"/>
              <a:gd name="connsiteX52" fmla="*/ 4873915 w 8970309"/>
              <a:gd name="connsiteY52" fmla="*/ 4640046 h 6445874"/>
              <a:gd name="connsiteX53" fmla="*/ 4847772 w 8970309"/>
              <a:gd name="connsiteY53" fmla="*/ 4665664 h 6445874"/>
              <a:gd name="connsiteX54" fmla="*/ 4856229 w 8970309"/>
              <a:gd name="connsiteY54" fmla="*/ 4666642 h 6445874"/>
              <a:gd name="connsiteX55" fmla="*/ 4899055 w 8970309"/>
              <a:gd name="connsiteY55" fmla="*/ 4630854 h 6445874"/>
              <a:gd name="connsiteX56" fmla="*/ 4982367 w 8970309"/>
              <a:gd name="connsiteY56" fmla="*/ 4552398 h 6445874"/>
              <a:gd name="connsiteX57" fmla="*/ 6156612 w 8970309"/>
              <a:gd name="connsiteY57" fmla="*/ 3497235 h 6445874"/>
              <a:gd name="connsiteX58" fmla="*/ 6125503 w 8970309"/>
              <a:gd name="connsiteY58" fmla="*/ 3547520 h 6445874"/>
              <a:gd name="connsiteX59" fmla="*/ 6106594 w 8970309"/>
              <a:gd name="connsiteY59" fmla="*/ 3569680 h 6445874"/>
              <a:gd name="connsiteX60" fmla="*/ 6059946 w 8970309"/>
              <a:gd name="connsiteY60" fmla="*/ 3581544 h 6445874"/>
              <a:gd name="connsiteX61" fmla="*/ 6044837 w 8970309"/>
              <a:gd name="connsiteY61" fmla="*/ 3588056 h 6445874"/>
              <a:gd name="connsiteX62" fmla="*/ 6017651 w 8970309"/>
              <a:gd name="connsiteY62" fmla="*/ 3613988 h 6445874"/>
              <a:gd name="connsiteX63" fmla="*/ 6021841 w 8970309"/>
              <a:gd name="connsiteY63" fmla="*/ 3595907 h 6445874"/>
              <a:gd name="connsiteX64" fmla="*/ 6019317 w 8970309"/>
              <a:gd name="connsiteY64" fmla="*/ 3581826 h 6445874"/>
              <a:gd name="connsiteX65" fmla="*/ 6013970 w 8970309"/>
              <a:gd name="connsiteY65" fmla="*/ 3580067 h 6445874"/>
              <a:gd name="connsiteX66" fmla="*/ 6003085 w 8970309"/>
              <a:gd name="connsiteY66" fmla="*/ 3589489 h 6445874"/>
              <a:gd name="connsiteX67" fmla="*/ 5992317 w 8970309"/>
              <a:gd name="connsiteY67" fmla="*/ 3583721 h 6445874"/>
              <a:gd name="connsiteX68" fmla="*/ 5990427 w 8970309"/>
              <a:gd name="connsiteY68" fmla="*/ 3592553 h 6445874"/>
              <a:gd name="connsiteX69" fmla="*/ 5971949 w 8970309"/>
              <a:gd name="connsiteY69" fmla="*/ 3659645 h 6445874"/>
              <a:gd name="connsiteX70" fmla="*/ 5958771 w 8970309"/>
              <a:gd name="connsiteY70" fmla="*/ 3677970 h 6445874"/>
              <a:gd name="connsiteX71" fmla="*/ 5955005 w 8970309"/>
              <a:gd name="connsiteY71" fmla="*/ 3680206 h 6445874"/>
              <a:gd name="connsiteX72" fmla="*/ 5954905 w 8970309"/>
              <a:gd name="connsiteY72" fmla="*/ 3684855 h 6445874"/>
              <a:gd name="connsiteX73" fmla="*/ 5957514 w 8970309"/>
              <a:gd name="connsiteY73" fmla="*/ 3707539 h 6445874"/>
              <a:gd name="connsiteX74" fmla="*/ 5935711 w 8970309"/>
              <a:gd name="connsiteY74" fmla="*/ 3752925 h 6445874"/>
              <a:gd name="connsiteX75" fmla="*/ 5959473 w 8970309"/>
              <a:gd name="connsiteY75" fmla="*/ 3749569 h 6445874"/>
              <a:gd name="connsiteX76" fmla="*/ 5981179 w 8970309"/>
              <a:gd name="connsiteY76" fmla="*/ 3713572 h 6445874"/>
              <a:gd name="connsiteX77" fmla="*/ 6004940 w 8970309"/>
              <a:gd name="connsiteY77" fmla="*/ 3710216 h 6445874"/>
              <a:gd name="connsiteX78" fmla="*/ 6071966 w 8970309"/>
              <a:gd name="connsiteY78" fmla="*/ 3626157 h 6445874"/>
              <a:gd name="connsiteX79" fmla="*/ 6085235 w 8970309"/>
              <a:gd name="connsiteY79" fmla="*/ 3640721 h 6445874"/>
              <a:gd name="connsiteX80" fmla="*/ 6090556 w 8970309"/>
              <a:gd name="connsiteY80" fmla="*/ 3636115 h 6445874"/>
              <a:gd name="connsiteX81" fmla="*/ 6135136 w 8970309"/>
              <a:gd name="connsiteY81" fmla="*/ 3568088 h 6445874"/>
              <a:gd name="connsiteX82" fmla="*/ 6187777 w 8970309"/>
              <a:gd name="connsiteY82" fmla="*/ 3516234 h 6445874"/>
              <a:gd name="connsiteX83" fmla="*/ 6183325 w 8970309"/>
              <a:gd name="connsiteY83" fmla="*/ 3516882 h 6445874"/>
              <a:gd name="connsiteX84" fmla="*/ 6156612 w 8970309"/>
              <a:gd name="connsiteY84" fmla="*/ 3497235 h 6445874"/>
              <a:gd name="connsiteX85" fmla="*/ 6269344 w 8970309"/>
              <a:gd name="connsiteY85" fmla="*/ 3442402 h 6445874"/>
              <a:gd name="connsiteX86" fmla="*/ 6267465 w 8970309"/>
              <a:gd name="connsiteY86" fmla="*/ 3442890 h 6445874"/>
              <a:gd name="connsiteX87" fmla="*/ 6237546 w 8970309"/>
              <a:gd name="connsiteY87" fmla="*/ 3462970 h 6445874"/>
              <a:gd name="connsiteX88" fmla="*/ 6227751 w 8970309"/>
              <a:gd name="connsiteY88" fmla="*/ 3477271 h 6445874"/>
              <a:gd name="connsiteX89" fmla="*/ 1448495 w 8970309"/>
              <a:gd name="connsiteY89" fmla="*/ 3333881 h 6445874"/>
              <a:gd name="connsiteX90" fmla="*/ 1434277 w 8970309"/>
              <a:gd name="connsiteY90" fmla="*/ 3345094 h 6445874"/>
              <a:gd name="connsiteX91" fmla="*/ 1435930 w 8970309"/>
              <a:gd name="connsiteY91" fmla="*/ 3350579 h 6445874"/>
              <a:gd name="connsiteX92" fmla="*/ 1443945 w 8970309"/>
              <a:gd name="connsiteY92" fmla="*/ 3348440 h 6445874"/>
              <a:gd name="connsiteX93" fmla="*/ 1462681 w 8970309"/>
              <a:gd name="connsiteY93" fmla="*/ 3351297 h 6445874"/>
              <a:gd name="connsiteX94" fmla="*/ 1449269 w 8970309"/>
              <a:gd name="connsiteY94" fmla="*/ 3337165 h 6445874"/>
              <a:gd name="connsiteX95" fmla="*/ 1225942 w 8970309"/>
              <a:gd name="connsiteY95" fmla="*/ 3295747 h 6445874"/>
              <a:gd name="connsiteX96" fmla="*/ 1183647 w 8970309"/>
              <a:gd name="connsiteY96" fmla="*/ 3327804 h 6445874"/>
              <a:gd name="connsiteX97" fmla="*/ 1068923 w 8970309"/>
              <a:gd name="connsiteY97" fmla="*/ 3434264 h 6445874"/>
              <a:gd name="connsiteX98" fmla="*/ 1054494 w 8970309"/>
              <a:gd name="connsiteY98" fmla="*/ 3448341 h 6445874"/>
              <a:gd name="connsiteX99" fmla="*/ 982701 w 8970309"/>
              <a:gd name="connsiteY99" fmla="*/ 3515647 h 6445874"/>
              <a:gd name="connsiteX100" fmla="*/ 898285 w 8970309"/>
              <a:gd name="connsiteY100" fmla="*/ 3581647 h 6445874"/>
              <a:gd name="connsiteX101" fmla="*/ 893321 w 8970309"/>
              <a:gd name="connsiteY101" fmla="*/ 3596704 h 6445874"/>
              <a:gd name="connsiteX102" fmla="*/ 866267 w 8970309"/>
              <a:gd name="connsiteY102" fmla="*/ 3609475 h 6445874"/>
              <a:gd name="connsiteX103" fmla="*/ 846194 w 8970309"/>
              <a:gd name="connsiteY103" fmla="*/ 3593383 h 6445874"/>
              <a:gd name="connsiteX104" fmla="*/ 844968 w 8970309"/>
              <a:gd name="connsiteY104" fmla="*/ 3593970 h 6445874"/>
              <a:gd name="connsiteX105" fmla="*/ 863018 w 8970309"/>
              <a:gd name="connsiteY105" fmla="*/ 3610117 h 6445874"/>
              <a:gd name="connsiteX106" fmla="*/ 885947 w 8970309"/>
              <a:gd name="connsiteY106" fmla="*/ 3625172 h 6445874"/>
              <a:gd name="connsiteX107" fmla="*/ 921722 w 8970309"/>
              <a:gd name="connsiteY107" fmla="*/ 3617142 h 6445874"/>
              <a:gd name="connsiteX108" fmla="*/ 1020754 w 8970309"/>
              <a:gd name="connsiteY108" fmla="*/ 3653252 h 6445874"/>
              <a:gd name="connsiteX109" fmla="*/ 1033434 w 8970309"/>
              <a:gd name="connsiteY109" fmla="*/ 3637168 h 6445874"/>
              <a:gd name="connsiteX110" fmla="*/ 1019917 w 8970309"/>
              <a:gd name="connsiteY110" fmla="*/ 3558947 h 6445874"/>
              <a:gd name="connsiteX111" fmla="*/ 1025549 w 8970309"/>
              <a:gd name="connsiteY111" fmla="*/ 3555172 h 6445874"/>
              <a:gd name="connsiteX112" fmla="*/ 1048385 w 8970309"/>
              <a:gd name="connsiteY112" fmla="*/ 3587686 h 6445874"/>
              <a:gd name="connsiteX113" fmla="*/ 1111668 w 8970309"/>
              <a:gd name="connsiteY113" fmla="*/ 3601452 h 6445874"/>
              <a:gd name="connsiteX114" fmla="*/ 1133667 w 8970309"/>
              <a:gd name="connsiteY114" fmla="*/ 3546488 h 6445874"/>
              <a:gd name="connsiteX115" fmla="*/ 1073407 w 8970309"/>
              <a:gd name="connsiteY115" fmla="*/ 3483644 h 6445874"/>
              <a:gd name="connsiteX116" fmla="*/ 1197821 w 8970309"/>
              <a:gd name="connsiteY116" fmla="*/ 3416230 h 6445874"/>
              <a:gd name="connsiteX117" fmla="*/ 1230820 w 8970309"/>
              <a:gd name="connsiteY117" fmla="*/ 3323543 h 6445874"/>
              <a:gd name="connsiteX118" fmla="*/ 1193397 w 8970309"/>
              <a:gd name="connsiteY118" fmla="*/ 3334193 h 6445874"/>
              <a:gd name="connsiteX119" fmla="*/ 1209438 w 8970309"/>
              <a:gd name="connsiteY119" fmla="*/ 3317849 h 6445874"/>
              <a:gd name="connsiteX120" fmla="*/ 1247656 w 8970309"/>
              <a:gd name="connsiteY120" fmla="*/ 3258669 h 6445874"/>
              <a:gd name="connsiteX121" fmla="*/ 1247372 w 8970309"/>
              <a:gd name="connsiteY121" fmla="*/ 3259175 h 6445874"/>
              <a:gd name="connsiteX122" fmla="*/ 1247563 w 8970309"/>
              <a:gd name="connsiteY122" fmla="*/ 3259747 h 6445874"/>
              <a:gd name="connsiteX123" fmla="*/ 1247117 w 8970309"/>
              <a:gd name="connsiteY123" fmla="*/ 3264810 h 6445874"/>
              <a:gd name="connsiteX124" fmla="*/ 1251106 w 8970309"/>
              <a:gd name="connsiteY124" fmla="*/ 3270488 h 6445874"/>
              <a:gd name="connsiteX125" fmla="*/ 1247563 w 8970309"/>
              <a:gd name="connsiteY125" fmla="*/ 3259747 h 6445874"/>
              <a:gd name="connsiteX126" fmla="*/ 7039332 w 8970309"/>
              <a:gd name="connsiteY126" fmla="*/ 2595950 h 6445874"/>
              <a:gd name="connsiteX127" fmla="*/ 7031529 w 8970309"/>
              <a:gd name="connsiteY127" fmla="*/ 2602309 h 6445874"/>
              <a:gd name="connsiteX128" fmla="*/ 7005419 w 8970309"/>
              <a:gd name="connsiteY128" fmla="*/ 2643352 h 6445874"/>
              <a:gd name="connsiteX129" fmla="*/ 6966425 w 8970309"/>
              <a:gd name="connsiteY129" fmla="*/ 2659426 h 6445874"/>
              <a:gd name="connsiteX130" fmla="*/ 6963880 w 8970309"/>
              <a:gd name="connsiteY130" fmla="*/ 2696514 h 6445874"/>
              <a:gd name="connsiteX131" fmla="*/ 6928472 w 8970309"/>
              <a:gd name="connsiteY131" fmla="*/ 2736463 h 6445874"/>
              <a:gd name="connsiteX132" fmla="*/ 6914965 w 8970309"/>
              <a:gd name="connsiteY132" fmla="*/ 2721639 h 6445874"/>
              <a:gd name="connsiteX133" fmla="*/ 6822640 w 8970309"/>
              <a:gd name="connsiteY133" fmla="*/ 2818760 h 6445874"/>
              <a:gd name="connsiteX134" fmla="*/ 6714415 w 8970309"/>
              <a:gd name="connsiteY134" fmla="*/ 2877542 h 6445874"/>
              <a:gd name="connsiteX135" fmla="*/ 6649017 w 8970309"/>
              <a:gd name="connsiteY135" fmla="*/ 2943447 h 6445874"/>
              <a:gd name="connsiteX136" fmla="*/ 6629115 w 8970309"/>
              <a:gd name="connsiteY136" fmla="*/ 2968415 h 6445874"/>
              <a:gd name="connsiteX137" fmla="*/ 7076456 w 8970309"/>
              <a:gd name="connsiteY137" fmla="*/ 2648046 h 6445874"/>
              <a:gd name="connsiteX138" fmla="*/ 2260836 w 8970309"/>
              <a:gd name="connsiteY138" fmla="*/ 2465575 h 6445874"/>
              <a:gd name="connsiteX139" fmla="*/ 2187721 w 8970309"/>
              <a:gd name="connsiteY139" fmla="*/ 2545175 h 6445874"/>
              <a:gd name="connsiteX140" fmla="*/ 2188519 w 8970309"/>
              <a:gd name="connsiteY140" fmla="*/ 2550793 h 6445874"/>
              <a:gd name="connsiteX141" fmla="*/ 2178626 w 8970309"/>
              <a:gd name="connsiteY141" fmla="*/ 2570817 h 6445874"/>
              <a:gd name="connsiteX142" fmla="*/ 2155780 w 8970309"/>
              <a:gd name="connsiteY142" fmla="*/ 2579949 h 6445874"/>
              <a:gd name="connsiteX143" fmla="*/ 2149491 w 8970309"/>
              <a:gd name="connsiteY143" fmla="*/ 2586796 h 6445874"/>
              <a:gd name="connsiteX144" fmla="*/ 2155700 w 8970309"/>
              <a:gd name="connsiteY144" fmla="*/ 2599880 h 6445874"/>
              <a:gd name="connsiteX145" fmla="*/ 2164580 w 8970309"/>
              <a:gd name="connsiteY145" fmla="*/ 2600825 h 6445874"/>
              <a:gd name="connsiteX146" fmla="*/ 2219546 w 8970309"/>
              <a:gd name="connsiteY146" fmla="*/ 2528856 h 6445874"/>
              <a:gd name="connsiteX147" fmla="*/ 2231783 w 8970309"/>
              <a:gd name="connsiteY147" fmla="*/ 2513684 h 6445874"/>
              <a:gd name="connsiteX148" fmla="*/ 2250440 w 8970309"/>
              <a:gd name="connsiteY148" fmla="*/ 2501997 h 6445874"/>
              <a:gd name="connsiteX149" fmla="*/ 2264574 w 8970309"/>
              <a:gd name="connsiteY149" fmla="*/ 2469370 h 6445874"/>
              <a:gd name="connsiteX150" fmla="*/ 2618133 w 8970309"/>
              <a:gd name="connsiteY150" fmla="*/ 2308031 h 6445874"/>
              <a:gd name="connsiteX151" fmla="*/ 2607751 w 8970309"/>
              <a:gd name="connsiteY151" fmla="*/ 2314308 h 6445874"/>
              <a:gd name="connsiteX152" fmla="*/ 2595361 w 8970309"/>
              <a:gd name="connsiteY152" fmla="*/ 2319800 h 6445874"/>
              <a:gd name="connsiteX153" fmla="*/ 2593121 w 8970309"/>
              <a:gd name="connsiteY153" fmla="*/ 2322410 h 6445874"/>
              <a:gd name="connsiteX154" fmla="*/ 2618191 w 8970309"/>
              <a:gd name="connsiteY154" fmla="*/ 2310439 h 6445874"/>
              <a:gd name="connsiteX155" fmla="*/ 2618201 w 8970309"/>
              <a:gd name="connsiteY155" fmla="*/ 2308773 h 6445874"/>
              <a:gd name="connsiteX156" fmla="*/ 2810606 w 8970309"/>
              <a:gd name="connsiteY156" fmla="*/ 2204137 h 6445874"/>
              <a:gd name="connsiteX157" fmla="*/ 2777023 w 8970309"/>
              <a:gd name="connsiteY157" fmla="*/ 2221915 h 6445874"/>
              <a:gd name="connsiteX158" fmla="*/ 2737378 w 8970309"/>
              <a:gd name="connsiteY158" fmla="*/ 2239487 h 6445874"/>
              <a:gd name="connsiteX159" fmla="*/ 2733790 w 8970309"/>
              <a:gd name="connsiteY159" fmla="*/ 2238183 h 6445874"/>
              <a:gd name="connsiteX160" fmla="*/ 2711915 w 8970309"/>
              <a:gd name="connsiteY160" fmla="*/ 2252221 h 6445874"/>
              <a:gd name="connsiteX161" fmla="*/ 2694570 w 8970309"/>
              <a:gd name="connsiteY161" fmla="*/ 2259907 h 6445874"/>
              <a:gd name="connsiteX162" fmla="*/ 2653691 w 8970309"/>
              <a:gd name="connsiteY162" fmla="*/ 2286529 h 6445874"/>
              <a:gd name="connsiteX163" fmla="*/ 2637715 w 8970309"/>
              <a:gd name="connsiteY163" fmla="*/ 2296190 h 6445874"/>
              <a:gd name="connsiteX164" fmla="*/ 2639592 w 8970309"/>
              <a:gd name="connsiteY164" fmla="*/ 2297288 h 6445874"/>
              <a:gd name="connsiteX165" fmla="*/ 2640719 w 8970309"/>
              <a:gd name="connsiteY165" fmla="*/ 2299682 h 6445874"/>
              <a:gd name="connsiteX166" fmla="*/ 2659687 w 8970309"/>
              <a:gd name="connsiteY166" fmla="*/ 2290624 h 6445874"/>
              <a:gd name="connsiteX167" fmla="*/ 2744890 w 8970309"/>
              <a:gd name="connsiteY167" fmla="*/ 2259840 h 6445874"/>
              <a:gd name="connsiteX168" fmla="*/ 2777484 w 8970309"/>
              <a:gd name="connsiteY168" fmla="*/ 2231630 h 6445874"/>
              <a:gd name="connsiteX169" fmla="*/ 2784592 w 8970309"/>
              <a:gd name="connsiteY169" fmla="*/ 2221675 h 6445874"/>
              <a:gd name="connsiteX170" fmla="*/ 2796569 w 8970309"/>
              <a:gd name="connsiteY170" fmla="*/ 2215112 h 6445874"/>
              <a:gd name="connsiteX171" fmla="*/ 2805353 w 8970309"/>
              <a:gd name="connsiteY171" fmla="*/ 2207509 h 6445874"/>
              <a:gd name="connsiteX172" fmla="*/ 2812259 w 8970309"/>
              <a:gd name="connsiteY172" fmla="*/ 2205877 h 6445874"/>
              <a:gd name="connsiteX173" fmla="*/ 2976104 w 8970309"/>
              <a:gd name="connsiteY173" fmla="*/ 2142365 h 6445874"/>
              <a:gd name="connsiteX174" fmla="*/ 2906558 w 8970309"/>
              <a:gd name="connsiteY174" fmla="*/ 2163056 h 6445874"/>
              <a:gd name="connsiteX175" fmla="*/ 2872977 w 8970309"/>
              <a:gd name="connsiteY175" fmla="*/ 2180835 h 6445874"/>
              <a:gd name="connsiteX176" fmla="*/ 2834015 w 8970309"/>
              <a:gd name="connsiteY176" fmla="*/ 2196656 h 6445874"/>
              <a:gd name="connsiteX177" fmla="*/ 2847514 w 8970309"/>
              <a:gd name="connsiteY177" fmla="*/ 2193568 h 6445874"/>
              <a:gd name="connsiteX178" fmla="*/ 2845497 w 8970309"/>
              <a:gd name="connsiteY178" fmla="*/ 2198725 h 6445874"/>
              <a:gd name="connsiteX179" fmla="*/ 2869882 w 8970309"/>
              <a:gd name="connsiteY179" fmla="*/ 2196080 h 6445874"/>
              <a:gd name="connsiteX180" fmla="*/ 2950943 w 8970309"/>
              <a:gd name="connsiteY180" fmla="*/ 2150806 h 6445874"/>
              <a:gd name="connsiteX181" fmla="*/ 2980532 w 8970309"/>
              <a:gd name="connsiteY181" fmla="*/ 2156177 h 6445874"/>
              <a:gd name="connsiteX182" fmla="*/ 2987442 w 8970309"/>
              <a:gd name="connsiteY182" fmla="*/ 2146938 h 6445874"/>
              <a:gd name="connsiteX183" fmla="*/ 2988334 w 8970309"/>
              <a:gd name="connsiteY183" fmla="*/ 2145287 h 6445874"/>
              <a:gd name="connsiteX184" fmla="*/ 2976529 w 8970309"/>
              <a:gd name="connsiteY184" fmla="*/ 2146519 h 6445874"/>
              <a:gd name="connsiteX185" fmla="*/ 2976104 w 8970309"/>
              <a:gd name="connsiteY185" fmla="*/ 2142365 h 6445874"/>
              <a:gd name="connsiteX186" fmla="*/ 2994159 w 8970309"/>
              <a:gd name="connsiteY186" fmla="*/ 2134515 h 6445874"/>
              <a:gd name="connsiteX187" fmla="*/ 2986700 w 8970309"/>
              <a:gd name="connsiteY187" fmla="*/ 2136221 h 6445874"/>
              <a:gd name="connsiteX188" fmla="*/ 2990552 w 8970309"/>
              <a:gd name="connsiteY188" fmla="*/ 2140121 h 6445874"/>
              <a:gd name="connsiteX189" fmla="*/ 2990097 w 8970309"/>
              <a:gd name="connsiteY189" fmla="*/ 2142026 h 6445874"/>
              <a:gd name="connsiteX190" fmla="*/ 8057982 w 8970309"/>
              <a:gd name="connsiteY190" fmla="*/ 1943545 h 6445874"/>
              <a:gd name="connsiteX191" fmla="*/ 8044421 w 8970309"/>
              <a:gd name="connsiteY191" fmla="*/ 1950620 h 6445874"/>
              <a:gd name="connsiteX192" fmla="*/ 7985252 w 8970309"/>
              <a:gd name="connsiteY192" fmla="*/ 2011164 h 6445874"/>
              <a:gd name="connsiteX193" fmla="*/ 7961658 w 8970309"/>
              <a:gd name="connsiteY193" fmla="*/ 2031327 h 6445874"/>
              <a:gd name="connsiteX194" fmla="*/ 7968303 w 8970309"/>
              <a:gd name="connsiteY194" fmla="*/ 2030244 h 6445874"/>
              <a:gd name="connsiteX195" fmla="*/ 7996184 w 8970309"/>
              <a:gd name="connsiteY195" fmla="*/ 2017080 h 6445874"/>
              <a:gd name="connsiteX196" fmla="*/ 8022881 w 8970309"/>
              <a:gd name="connsiteY196" fmla="*/ 1980647 h 6445874"/>
              <a:gd name="connsiteX197" fmla="*/ 8071103 w 8970309"/>
              <a:gd name="connsiteY197" fmla="*/ 1949023 h 6445874"/>
              <a:gd name="connsiteX198" fmla="*/ 8074157 w 8970309"/>
              <a:gd name="connsiteY198" fmla="*/ 1946292 h 6445874"/>
              <a:gd name="connsiteX199" fmla="*/ 8072841 w 8970309"/>
              <a:gd name="connsiteY199" fmla="*/ 1947148 h 6445874"/>
              <a:gd name="connsiteX200" fmla="*/ 8057982 w 8970309"/>
              <a:gd name="connsiteY200" fmla="*/ 1943545 h 6445874"/>
              <a:gd name="connsiteX201" fmla="*/ 8120618 w 8970309"/>
              <a:gd name="connsiteY201" fmla="*/ 1936585 h 6445874"/>
              <a:gd name="connsiteX202" fmla="*/ 8104131 w 8970309"/>
              <a:gd name="connsiteY202" fmla="*/ 1947305 h 6445874"/>
              <a:gd name="connsiteX203" fmla="*/ 7993391 w 8970309"/>
              <a:gd name="connsiteY203" fmla="*/ 2027178 h 6445874"/>
              <a:gd name="connsiteX204" fmla="*/ 8008920 w 8970309"/>
              <a:gd name="connsiteY204" fmla="*/ 2031135 h 6445874"/>
              <a:gd name="connsiteX205" fmla="*/ 7949362 w 8970309"/>
              <a:gd name="connsiteY205" fmla="*/ 2086218 h 6445874"/>
              <a:gd name="connsiteX206" fmla="*/ 7897688 w 8970309"/>
              <a:gd name="connsiteY206" fmla="*/ 2120931 h 6445874"/>
              <a:gd name="connsiteX207" fmla="*/ 7893043 w 8970309"/>
              <a:gd name="connsiteY207" fmla="*/ 2124188 h 6445874"/>
              <a:gd name="connsiteX208" fmla="*/ 7879365 w 8970309"/>
              <a:gd name="connsiteY208" fmla="*/ 2102629 h 6445874"/>
              <a:gd name="connsiteX209" fmla="*/ 7861179 w 8970309"/>
              <a:gd name="connsiteY209" fmla="*/ 2115065 h 6445874"/>
              <a:gd name="connsiteX210" fmla="*/ 7817019 w 8970309"/>
              <a:gd name="connsiteY210" fmla="*/ 2133301 h 6445874"/>
              <a:gd name="connsiteX211" fmla="*/ 7788046 w 8970309"/>
              <a:gd name="connsiteY211" fmla="*/ 2161346 h 6445874"/>
              <a:gd name="connsiteX212" fmla="*/ 7680292 w 8970309"/>
              <a:gd name="connsiteY212" fmla="*/ 2311783 h 6445874"/>
              <a:gd name="connsiteX213" fmla="*/ 7748200 w 8970309"/>
              <a:gd name="connsiteY213" fmla="*/ 2331535 h 6445874"/>
              <a:gd name="connsiteX214" fmla="*/ 7777712 w 8970309"/>
              <a:gd name="connsiteY214" fmla="*/ 2325356 h 6445874"/>
              <a:gd name="connsiteX215" fmla="*/ 7866332 w 8970309"/>
              <a:gd name="connsiteY215" fmla="*/ 2200904 h 6445874"/>
              <a:gd name="connsiteX216" fmla="*/ 7954163 w 8970309"/>
              <a:gd name="connsiteY216" fmla="*/ 2135561 h 6445874"/>
              <a:gd name="connsiteX217" fmla="*/ 7996876 w 8970309"/>
              <a:gd name="connsiteY217" fmla="*/ 2099644 h 6445874"/>
              <a:gd name="connsiteX218" fmla="*/ 8107681 w 8970309"/>
              <a:gd name="connsiteY218" fmla="*/ 1971781 h 6445874"/>
              <a:gd name="connsiteX219" fmla="*/ 8159480 w 8970309"/>
              <a:gd name="connsiteY219" fmla="*/ 1881734 h 6445874"/>
              <a:gd name="connsiteX220" fmla="*/ 8156914 w 8970309"/>
              <a:gd name="connsiteY220" fmla="*/ 1885249 h 6445874"/>
              <a:gd name="connsiteX221" fmla="*/ 8160780 w 8970309"/>
              <a:gd name="connsiteY221" fmla="*/ 1882699 h 6445874"/>
              <a:gd name="connsiteX222" fmla="*/ 8161456 w 8970309"/>
              <a:gd name="connsiteY222" fmla="*/ 1882128 h 6445874"/>
              <a:gd name="connsiteX223" fmla="*/ 8128296 w 8970309"/>
              <a:gd name="connsiteY223" fmla="*/ 1875389 h 6445874"/>
              <a:gd name="connsiteX224" fmla="*/ 8124756 w 8970309"/>
              <a:gd name="connsiteY224" fmla="*/ 1883567 h 6445874"/>
              <a:gd name="connsiteX225" fmla="*/ 8093518 w 8970309"/>
              <a:gd name="connsiteY225" fmla="*/ 1913703 h 6445874"/>
              <a:gd name="connsiteX226" fmla="*/ 8082815 w 8970309"/>
              <a:gd name="connsiteY226" fmla="*/ 1921389 h 6445874"/>
              <a:gd name="connsiteX227" fmla="*/ 8082131 w 8970309"/>
              <a:gd name="connsiteY227" fmla="*/ 1932963 h 6445874"/>
              <a:gd name="connsiteX228" fmla="*/ 8080265 w 8970309"/>
              <a:gd name="connsiteY228" fmla="*/ 1940828 h 6445874"/>
              <a:gd name="connsiteX229" fmla="*/ 8098364 w 8970309"/>
              <a:gd name="connsiteY229" fmla="*/ 1924640 h 6445874"/>
              <a:gd name="connsiteX230" fmla="*/ 8128442 w 8970309"/>
              <a:gd name="connsiteY230" fmla="*/ 1899455 h 6445874"/>
              <a:gd name="connsiteX231" fmla="*/ 8141296 w 8970309"/>
              <a:gd name="connsiteY231" fmla="*/ 1895553 h 6445874"/>
              <a:gd name="connsiteX232" fmla="*/ 8144566 w 8970309"/>
              <a:gd name="connsiteY232" fmla="*/ 1893395 h 6445874"/>
              <a:gd name="connsiteX233" fmla="*/ 8146013 w 8970309"/>
              <a:gd name="connsiteY233" fmla="*/ 1891340 h 6445874"/>
              <a:gd name="connsiteX234" fmla="*/ 8146468 w 8970309"/>
              <a:gd name="connsiteY234" fmla="*/ 1891248 h 6445874"/>
              <a:gd name="connsiteX235" fmla="*/ 8144437 w 8970309"/>
              <a:gd name="connsiteY235" fmla="*/ 1889649 h 6445874"/>
              <a:gd name="connsiteX236" fmla="*/ 8135460 w 8970309"/>
              <a:gd name="connsiteY236" fmla="*/ 1875879 h 6445874"/>
              <a:gd name="connsiteX237" fmla="*/ 8128296 w 8970309"/>
              <a:gd name="connsiteY237" fmla="*/ 1875389 h 6445874"/>
              <a:gd name="connsiteX238" fmla="*/ 5470268 w 8970309"/>
              <a:gd name="connsiteY238" fmla="*/ 832283 h 6445874"/>
              <a:gd name="connsiteX239" fmla="*/ 5456727 w 8970309"/>
              <a:gd name="connsiteY239" fmla="*/ 842698 h 6445874"/>
              <a:gd name="connsiteX240" fmla="*/ 5354832 w 8970309"/>
              <a:gd name="connsiteY240" fmla="*/ 903679 h 6445874"/>
              <a:gd name="connsiteX241" fmla="*/ 5354410 w 8970309"/>
              <a:gd name="connsiteY241" fmla="*/ 904008 h 6445874"/>
              <a:gd name="connsiteX242" fmla="*/ 5356672 w 8970309"/>
              <a:gd name="connsiteY242" fmla="*/ 910041 h 6445874"/>
              <a:gd name="connsiteX243" fmla="*/ 5352465 w 8970309"/>
              <a:gd name="connsiteY243" fmla="*/ 921231 h 6445874"/>
              <a:gd name="connsiteX244" fmla="*/ 5350470 w 8970309"/>
              <a:gd name="connsiteY244" fmla="*/ 932093 h 6445874"/>
              <a:gd name="connsiteX245" fmla="*/ 5362590 w 8970309"/>
              <a:gd name="connsiteY245" fmla="*/ 928524 h 6445874"/>
              <a:gd name="connsiteX246" fmla="*/ 5444814 w 8970309"/>
              <a:gd name="connsiteY246" fmla="*/ 861693 h 6445874"/>
              <a:gd name="connsiteX247" fmla="*/ 8352074 w 8970309"/>
              <a:gd name="connsiteY247" fmla="*/ 582312 h 6445874"/>
              <a:gd name="connsiteX248" fmla="*/ 8349768 w 8970309"/>
              <a:gd name="connsiteY248" fmla="*/ 586361 h 6445874"/>
              <a:gd name="connsiteX249" fmla="*/ 8347451 w 8970309"/>
              <a:gd name="connsiteY249" fmla="*/ 585864 h 6445874"/>
              <a:gd name="connsiteX250" fmla="*/ 7491121 w 8970309"/>
              <a:gd name="connsiteY250" fmla="*/ 447958 h 6445874"/>
              <a:gd name="connsiteX251" fmla="*/ 7480642 w 8970309"/>
              <a:gd name="connsiteY251" fmla="*/ 470179 h 6445874"/>
              <a:gd name="connsiteX252" fmla="*/ 7483127 w 8970309"/>
              <a:gd name="connsiteY252" fmla="*/ 468731 h 6445874"/>
              <a:gd name="connsiteX253" fmla="*/ 7487845 w 8970309"/>
              <a:gd name="connsiteY253" fmla="*/ 462726 h 6445874"/>
              <a:gd name="connsiteX254" fmla="*/ 6410322 w 8970309"/>
              <a:gd name="connsiteY254" fmla="*/ 442591 h 6445874"/>
              <a:gd name="connsiteX255" fmla="*/ 6409401 w 8970309"/>
              <a:gd name="connsiteY255" fmla="*/ 445032 h 6445874"/>
              <a:gd name="connsiteX256" fmla="*/ 6409400 w 8970309"/>
              <a:gd name="connsiteY256" fmla="*/ 446171 h 6445874"/>
              <a:gd name="connsiteX257" fmla="*/ 7544902 w 8970309"/>
              <a:gd name="connsiteY257" fmla="*/ 375198 h 6445874"/>
              <a:gd name="connsiteX258" fmla="*/ 7542222 w 8970309"/>
              <a:gd name="connsiteY258" fmla="*/ 377295 h 6445874"/>
              <a:gd name="connsiteX259" fmla="*/ 7507021 w 8970309"/>
              <a:gd name="connsiteY259" fmla="*/ 413676 h 6445874"/>
              <a:gd name="connsiteX260" fmla="*/ 7507019 w 8970309"/>
              <a:gd name="connsiteY260" fmla="*/ 413678 h 6445874"/>
              <a:gd name="connsiteX261" fmla="*/ 7503246 w 8970309"/>
              <a:gd name="connsiteY261" fmla="*/ 422249 h 6445874"/>
              <a:gd name="connsiteX262" fmla="*/ 7491571 w 8970309"/>
              <a:gd name="connsiteY262" fmla="*/ 447005 h 6445874"/>
              <a:gd name="connsiteX263" fmla="*/ 7500913 w 8970309"/>
              <a:gd name="connsiteY263" fmla="*/ 438348 h 6445874"/>
              <a:gd name="connsiteX264" fmla="*/ 7541362 w 8970309"/>
              <a:gd name="connsiteY264" fmla="*/ 391178 h 6445874"/>
              <a:gd name="connsiteX265" fmla="*/ 7543945 w 8970309"/>
              <a:gd name="connsiteY265" fmla="*/ 376192 h 6445874"/>
              <a:gd name="connsiteX266" fmla="*/ 8337383 w 8970309"/>
              <a:gd name="connsiteY266" fmla="*/ 373707 h 6445874"/>
              <a:gd name="connsiteX267" fmla="*/ 8344245 w 8970309"/>
              <a:gd name="connsiteY267" fmla="*/ 374104 h 6445874"/>
              <a:gd name="connsiteX268" fmla="*/ 8327991 w 8970309"/>
              <a:gd name="connsiteY268" fmla="*/ 385161 h 6445874"/>
              <a:gd name="connsiteX269" fmla="*/ 8321304 w 8970309"/>
              <a:gd name="connsiteY269" fmla="*/ 388917 h 6445874"/>
              <a:gd name="connsiteX270" fmla="*/ 8321498 w 8970309"/>
              <a:gd name="connsiteY270" fmla="*/ 388398 h 6445874"/>
              <a:gd name="connsiteX271" fmla="*/ 8337383 w 8970309"/>
              <a:gd name="connsiteY271" fmla="*/ 373707 h 6445874"/>
              <a:gd name="connsiteX272" fmla="*/ 7553100 w 8970309"/>
              <a:gd name="connsiteY272" fmla="*/ 368781 h 6445874"/>
              <a:gd name="connsiteX273" fmla="*/ 7550263 w 8970309"/>
              <a:gd name="connsiteY273" fmla="*/ 371001 h 6445874"/>
              <a:gd name="connsiteX274" fmla="*/ 7551923 w 8970309"/>
              <a:gd name="connsiteY274" fmla="*/ 371144 h 6445874"/>
              <a:gd name="connsiteX275" fmla="*/ 7604798 w 8970309"/>
              <a:gd name="connsiteY275" fmla="*/ 329686 h 6445874"/>
              <a:gd name="connsiteX276" fmla="*/ 7594514 w 8970309"/>
              <a:gd name="connsiteY276" fmla="*/ 345318 h 6445874"/>
              <a:gd name="connsiteX277" fmla="*/ 7600125 w 8970309"/>
              <a:gd name="connsiteY277" fmla="*/ 345378 h 6445874"/>
              <a:gd name="connsiteX278" fmla="*/ 7606335 w 8970309"/>
              <a:gd name="connsiteY278" fmla="*/ 344364 h 6445874"/>
              <a:gd name="connsiteX279" fmla="*/ 7608352 w 8970309"/>
              <a:gd name="connsiteY279" fmla="*/ 337492 h 6445874"/>
              <a:gd name="connsiteX280" fmla="*/ 8379479 w 8970309"/>
              <a:gd name="connsiteY280" fmla="*/ 328701 h 6445874"/>
              <a:gd name="connsiteX281" fmla="*/ 8387201 w 8970309"/>
              <a:gd name="connsiteY281" fmla="*/ 344818 h 6445874"/>
              <a:gd name="connsiteX282" fmla="*/ 8379225 w 8970309"/>
              <a:gd name="connsiteY282" fmla="*/ 350272 h 6445874"/>
              <a:gd name="connsiteX283" fmla="*/ 8379276 w 8970309"/>
              <a:gd name="connsiteY283" fmla="*/ 350077 h 6445874"/>
              <a:gd name="connsiteX284" fmla="*/ 8379479 w 8970309"/>
              <a:gd name="connsiteY284" fmla="*/ 328701 h 6445874"/>
              <a:gd name="connsiteX285" fmla="*/ 8475906 w 8970309"/>
              <a:gd name="connsiteY285" fmla="*/ 284399 h 6445874"/>
              <a:gd name="connsiteX286" fmla="*/ 8476842 w 8970309"/>
              <a:gd name="connsiteY286" fmla="*/ 286049 h 6445874"/>
              <a:gd name="connsiteX287" fmla="*/ 8475379 w 8970309"/>
              <a:gd name="connsiteY287" fmla="*/ 287542 h 6445874"/>
              <a:gd name="connsiteX288" fmla="*/ 8474724 w 8970309"/>
              <a:gd name="connsiteY288" fmla="*/ 287891 h 6445874"/>
              <a:gd name="connsiteX289" fmla="*/ 7955746 w 8970309"/>
              <a:gd name="connsiteY289" fmla="*/ 678 h 6445874"/>
              <a:gd name="connsiteX290" fmla="*/ 7974687 w 8970309"/>
              <a:gd name="connsiteY290" fmla="*/ 2437 h 6445874"/>
              <a:gd name="connsiteX291" fmla="*/ 7983225 w 8970309"/>
              <a:gd name="connsiteY291" fmla="*/ 33754 h 6445874"/>
              <a:gd name="connsiteX292" fmla="*/ 7988690 w 8970309"/>
              <a:gd name="connsiteY292" fmla="*/ 52053 h 6445874"/>
              <a:gd name="connsiteX293" fmla="*/ 7980060 w 8970309"/>
              <a:gd name="connsiteY293" fmla="*/ 61313 h 6445874"/>
              <a:gd name="connsiteX294" fmla="*/ 7975341 w 8970309"/>
              <a:gd name="connsiteY294" fmla="*/ 67317 h 6445874"/>
              <a:gd name="connsiteX295" fmla="*/ 7962925 w 8970309"/>
              <a:gd name="connsiteY295" fmla="*/ 112961 h 6445874"/>
              <a:gd name="connsiteX296" fmla="*/ 7961001 w 8970309"/>
              <a:gd name="connsiteY296" fmla="*/ 122872 h 6445874"/>
              <a:gd name="connsiteX297" fmla="*/ 7974009 w 8970309"/>
              <a:gd name="connsiteY297" fmla="*/ 125544 h 6445874"/>
              <a:gd name="connsiteX298" fmla="*/ 7964294 w 8970309"/>
              <a:gd name="connsiteY298" fmla="*/ 172055 h 6445874"/>
              <a:gd name="connsiteX299" fmla="*/ 7925335 w 8970309"/>
              <a:gd name="connsiteY299" fmla="*/ 224216 h 6445874"/>
              <a:gd name="connsiteX300" fmla="*/ 7919997 w 8970309"/>
              <a:gd name="connsiteY300" fmla="*/ 239045 h 6445874"/>
              <a:gd name="connsiteX301" fmla="*/ 7933501 w 8970309"/>
              <a:gd name="connsiteY301" fmla="*/ 243382 h 6445874"/>
              <a:gd name="connsiteX302" fmla="*/ 7953864 w 8970309"/>
              <a:gd name="connsiteY302" fmla="*/ 224353 h 6445874"/>
              <a:gd name="connsiteX303" fmla="*/ 7995400 w 8970309"/>
              <a:gd name="connsiteY303" fmla="*/ 183549 h 6445874"/>
              <a:gd name="connsiteX304" fmla="*/ 7999312 w 8970309"/>
              <a:gd name="connsiteY304" fmla="*/ 180292 h 6445874"/>
              <a:gd name="connsiteX305" fmla="*/ 8028988 w 8970309"/>
              <a:gd name="connsiteY305" fmla="*/ 159743 h 6445874"/>
              <a:gd name="connsiteX306" fmla="*/ 8153810 w 8970309"/>
              <a:gd name="connsiteY306" fmla="*/ 29879 h 6445874"/>
              <a:gd name="connsiteX307" fmla="*/ 8165327 w 8970309"/>
              <a:gd name="connsiteY307" fmla="*/ 27561 h 6445874"/>
              <a:gd name="connsiteX308" fmla="*/ 8163993 w 8970309"/>
              <a:gd name="connsiteY308" fmla="*/ 42172 h 6445874"/>
              <a:gd name="connsiteX309" fmla="*/ 8148193 w 8970309"/>
              <a:gd name="connsiteY309" fmla="*/ 79210 h 6445874"/>
              <a:gd name="connsiteX310" fmla="*/ 8126587 w 8970309"/>
              <a:gd name="connsiteY310" fmla="*/ 115886 h 6445874"/>
              <a:gd name="connsiteX311" fmla="*/ 8103089 w 8970309"/>
              <a:gd name="connsiteY311" fmla="*/ 148948 h 6445874"/>
              <a:gd name="connsiteX312" fmla="*/ 8106225 w 8970309"/>
              <a:gd name="connsiteY312" fmla="*/ 178531 h 6445874"/>
              <a:gd name="connsiteX313" fmla="*/ 8110913 w 8970309"/>
              <a:gd name="connsiteY313" fmla="*/ 186052 h 6445874"/>
              <a:gd name="connsiteX314" fmla="*/ 8103897 w 8970309"/>
              <a:gd name="connsiteY314" fmla="*/ 189815 h 6445874"/>
              <a:gd name="connsiteX315" fmla="*/ 8087632 w 8970309"/>
              <a:gd name="connsiteY315" fmla="*/ 211663 h 6445874"/>
              <a:gd name="connsiteX316" fmla="*/ 8099118 w 8970309"/>
              <a:gd name="connsiteY316" fmla="*/ 222872 h 6445874"/>
              <a:gd name="connsiteX317" fmla="*/ 8125381 w 8970309"/>
              <a:gd name="connsiteY317" fmla="*/ 207241 h 6445874"/>
              <a:gd name="connsiteX318" fmla="*/ 8133203 w 8970309"/>
              <a:gd name="connsiteY318" fmla="*/ 200730 h 6445874"/>
              <a:gd name="connsiteX319" fmla="*/ 8133483 w 8970309"/>
              <a:gd name="connsiteY319" fmla="*/ 209843 h 6445874"/>
              <a:gd name="connsiteX320" fmla="*/ 8139071 w 8970309"/>
              <a:gd name="connsiteY320" fmla="*/ 217654 h 6445874"/>
              <a:gd name="connsiteX321" fmla="*/ 8187280 w 8970309"/>
              <a:gd name="connsiteY321" fmla="*/ 191024 h 6445874"/>
              <a:gd name="connsiteX322" fmla="*/ 8196936 w 8970309"/>
              <a:gd name="connsiteY322" fmla="*/ 181575 h 6445874"/>
              <a:gd name="connsiteX323" fmla="*/ 8204864 w 8970309"/>
              <a:gd name="connsiteY323" fmla="*/ 175746 h 6445874"/>
              <a:gd name="connsiteX324" fmla="*/ 8230483 w 8970309"/>
              <a:gd name="connsiteY324" fmla="*/ 148951 h 6445874"/>
              <a:gd name="connsiteX325" fmla="*/ 8230970 w 8970309"/>
              <a:gd name="connsiteY325" fmla="*/ 143732 h 6445874"/>
              <a:gd name="connsiteX326" fmla="*/ 8234619 w 8970309"/>
              <a:gd name="connsiteY326" fmla="*/ 143305 h 6445874"/>
              <a:gd name="connsiteX327" fmla="*/ 8242888 w 8970309"/>
              <a:gd name="connsiteY327" fmla="*/ 132014 h 6445874"/>
              <a:gd name="connsiteX328" fmla="*/ 8242403 w 8970309"/>
              <a:gd name="connsiteY328" fmla="*/ 137233 h 6445874"/>
              <a:gd name="connsiteX329" fmla="*/ 8241963 w 8970309"/>
              <a:gd name="connsiteY329" fmla="*/ 139536 h 6445874"/>
              <a:gd name="connsiteX330" fmla="*/ 8238268 w 8970309"/>
              <a:gd name="connsiteY330" fmla="*/ 142879 h 6445874"/>
              <a:gd name="connsiteX331" fmla="*/ 8241521 w 8970309"/>
              <a:gd name="connsiteY331" fmla="*/ 141854 h 6445874"/>
              <a:gd name="connsiteX332" fmla="*/ 8241963 w 8970309"/>
              <a:gd name="connsiteY332" fmla="*/ 139536 h 6445874"/>
              <a:gd name="connsiteX333" fmla="*/ 8247075 w 8970309"/>
              <a:gd name="connsiteY333" fmla="*/ 134913 h 6445874"/>
              <a:gd name="connsiteX334" fmla="*/ 8269889 w 8970309"/>
              <a:gd name="connsiteY334" fmla="*/ 113370 h 6445874"/>
              <a:gd name="connsiteX335" fmla="*/ 8221973 w 8970309"/>
              <a:gd name="connsiteY335" fmla="*/ 208272 h 6445874"/>
              <a:gd name="connsiteX336" fmla="*/ 8212392 w 8970309"/>
              <a:gd name="connsiteY336" fmla="*/ 222061 h 6445874"/>
              <a:gd name="connsiteX337" fmla="*/ 8206096 w 8970309"/>
              <a:gd name="connsiteY337" fmla="*/ 237673 h 6445874"/>
              <a:gd name="connsiteX338" fmla="*/ 8182567 w 8970309"/>
              <a:gd name="connsiteY338" fmla="*/ 284260 h 6445874"/>
              <a:gd name="connsiteX339" fmla="*/ 8210909 w 8970309"/>
              <a:gd name="connsiteY339" fmla="*/ 278321 h 6445874"/>
              <a:gd name="connsiteX340" fmla="*/ 8220005 w 8970309"/>
              <a:gd name="connsiteY340" fmla="*/ 284250 h 6445874"/>
              <a:gd name="connsiteX341" fmla="*/ 8211530 w 8970309"/>
              <a:gd name="connsiteY341" fmla="*/ 313112 h 6445874"/>
              <a:gd name="connsiteX342" fmla="*/ 8197035 w 8970309"/>
              <a:gd name="connsiteY342" fmla="*/ 349065 h 6445874"/>
              <a:gd name="connsiteX343" fmla="*/ 8194706 w 8970309"/>
              <a:gd name="connsiteY343" fmla="*/ 360350 h 6445874"/>
              <a:gd name="connsiteX344" fmla="*/ 8204020 w 8970309"/>
              <a:gd name="connsiteY344" fmla="*/ 358828 h 6445874"/>
              <a:gd name="connsiteX345" fmla="*/ 8212246 w 8970309"/>
              <a:gd name="connsiteY345" fmla="*/ 350942 h 6445874"/>
              <a:gd name="connsiteX346" fmla="*/ 8273648 w 8970309"/>
              <a:gd name="connsiteY346" fmla="*/ 289446 h 6445874"/>
              <a:gd name="connsiteX347" fmla="*/ 8299973 w 8970309"/>
              <a:gd name="connsiteY347" fmla="*/ 290379 h 6445874"/>
              <a:gd name="connsiteX348" fmla="*/ 8311677 w 8970309"/>
              <a:gd name="connsiteY348" fmla="*/ 294138 h 6445874"/>
              <a:gd name="connsiteX349" fmla="*/ 8316489 w 8970309"/>
              <a:gd name="connsiteY349" fmla="*/ 291171 h 6445874"/>
              <a:gd name="connsiteX350" fmla="*/ 8332477 w 8970309"/>
              <a:gd name="connsiteY350" fmla="*/ 303825 h 6445874"/>
              <a:gd name="connsiteX351" fmla="*/ 8320619 w 8970309"/>
              <a:gd name="connsiteY351" fmla="*/ 324080 h 6445874"/>
              <a:gd name="connsiteX352" fmla="*/ 8263811 w 8970309"/>
              <a:gd name="connsiteY352" fmla="*/ 390060 h 6445874"/>
              <a:gd name="connsiteX353" fmla="*/ 8261267 w 8970309"/>
              <a:gd name="connsiteY353" fmla="*/ 408795 h 6445874"/>
              <a:gd name="connsiteX354" fmla="*/ 8272379 w 8970309"/>
              <a:gd name="connsiteY354" fmla="*/ 407852 h 6445874"/>
              <a:gd name="connsiteX355" fmla="*/ 8299356 w 8970309"/>
              <a:gd name="connsiteY355" fmla="*/ 386435 h 6445874"/>
              <a:gd name="connsiteX356" fmla="*/ 8310160 w 8970309"/>
              <a:gd name="connsiteY356" fmla="*/ 389904 h 6445874"/>
              <a:gd name="connsiteX357" fmla="*/ 8300629 w 8970309"/>
              <a:gd name="connsiteY357" fmla="*/ 398876 h 6445874"/>
              <a:gd name="connsiteX358" fmla="*/ 8293614 w 8970309"/>
              <a:gd name="connsiteY358" fmla="*/ 402639 h 6445874"/>
              <a:gd name="connsiteX359" fmla="*/ 8289755 w 8970309"/>
              <a:gd name="connsiteY359" fmla="*/ 406639 h 6445874"/>
              <a:gd name="connsiteX360" fmla="*/ 8283548 w 8970309"/>
              <a:gd name="connsiteY360" fmla="*/ 410126 h 6445874"/>
              <a:gd name="connsiteX361" fmla="*/ 8280902 w 8970309"/>
              <a:gd name="connsiteY361" fmla="*/ 415817 h 6445874"/>
              <a:gd name="connsiteX362" fmla="*/ 8279629 w 8970309"/>
              <a:gd name="connsiteY362" fmla="*/ 417136 h 6445874"/>
              <a:gd name="connsiteX363" fmla="*/ 8280031 w 8970309"/>
              <a:gd name="connsiteY363" fmla="*/ 417692 h 6445874"/>
              <a:gd name="connsiteX364" fmla="*/ 8276592 w 8970309"/>
              <a:gd name="connsiteY364" fmla="*/ 425089 h 6445874"/>
              <a:gd name="connsiteX365" fmla="*/ 8290586 w 8970309"/>
              <a:gd name="connsiteY365" fmla="*/ 430247 h 6445874"/>
              <a:gd name="connsiteX366" fmla="*/ 8331262 w 8970309"/>
              <a:gd name="connsiteY366" fmla="*/ 425986 h 6445874"/>
              <a:gd name="connsiteX367" fmla="*/ 8354508 w 8970309"/>
              <a:gd name="connsiteY367" fmla="*/ 423526 h 6445874"/>
              <a:gd name="connsiteX368" fmla="*/ 8372129 w 8970309"/>
              <a:gd name="connsiteY368" fmla="*/ 414436 h 6445874"/>
              <a:gd name="connsiteX369" fmla="*/ 8378166 w 8970309"/>
              <a:gd name="connsiteY369" fmla="*/ 417084 h 6445874"/>
              <a:gd name="connsiteX370" fmla="*/ 8409124 w 8970309"/>
              <a:gd name="connsiteY370" fmla="*/ 408398 h 6445874"/>
              <a:gd name="connsiteX371" fmla="*/ 8416451 w 8970309"/>
              <a:gd name="connsiteY371" fmla="*/ 396739 h 6445874"/>
              <a:gd name="connsiteX372" fmla="*/ 8433229 w 8970309"/>
              <a:gd name="connsiteY372" fmla="*/ 398341 h 6445874"/>
              <a:gd name="connsiteX373" fmla="*/ 8440173 w 8970309"/>
              <a:gd name="connsiteY373" fmla="*/ 415123 h 6445874"/>
              <a:gd name="connsiteX374" fmla="*/ 8445125 w 8970309"/>
              <a:gd name="connsiteY374" fmla="*/ 425281 h 6445874"/>
              <a:gd name="connsiteX375" fmla="*/ 8451525 w 8970309"/>
              <a:gd name="connsiteY375" fmla="*/ 417295 h 6445874"/>
              <a:gd name="connsiteX376" fmla="*/ 8478429 w 8970309"/>
              <a:gd name="connsiteY376" fmla="*/ 405087 h 6445874"/>
              <a:gd name="connsiteX377" fmla="*/ 8483923 w 8970309"/>
              <a:gd name="connsiteY377" fmla="*/ 426507 h 6445874"/>
              <a:gd name="connsiteX378" fmla="*/ 8458549 w 8970309"/>
              <a:gd name="connsiteY378" fmla="*/ 455656 h 6445874"/>
              <a:gd name="connsiteX379" fmla="*/ 8449284 w 8970309"/>
              <a:gd name="connsiteY379" fmla="*/ 463448 h 6445874"/>
              <a:gd name="connsiteX380" fmla="*/ 8457548 w 8970309"/>
              <a:gd name="connsiteY380" fmla="*/ 468216 h 6445874"/>
              <a:gd name="connsiteX381" fmla="*/ 8462389 w 8970309"/>
              <a:gd name="connsiteY381" fmla="*/ 479769 h 6445874"/>
              <a:gd name="connsiteX382" fmla="*/ 8417704 w 8970309"/>
              <a:gd name="connsiteY382" fmla="*/ 534271 h 6445874"/>
              <a:gd name="connsiteX383" fmla="*/ 8404972 w 8970309"/>
              <a:gd name="connsiteY383" fmla="*/ 543209 h 6445874"/>
              <a:gd name="connsiteX384" fmla="*/ 8396289 w 8970309"/>
              <a:gd name="connsiteY384" fmla="*/ 551473 h 6445874"/>
              <a:gd name="connsiteX385" fmla="*/ 8360918 w 8970309"/>
              <a:gd name="connsiteY385" fmla="*/ 574364 h 6445874"/>
              <a:gd name="connsiteX386" fmla="*/ 8355916 w 8970309"/>
              <a:gd name="connsiteY386" fmla="*/ 572535 h 6445874"/>
              <a:gd name="connsiteX387" fmla="*/ 8353994 w 8970309"/>
              <a:gd name="connsiteY387" fmla="*/ 577424 h 6445874"/>
              <a:gd name="connsiteX388" fmla="*/ 8340147 w 8970309"/>
              <a:gd name="connsiteY388" fmla="*/ 583541 h 6445874"/>
              <a:gd name="connsiteX389" fmla="*/ 8345150 w 8970309"/>
              <a:gd name="connsiteY389" fmla="*/ 585371 h 6445874"/>
              <a:gd name="connsiteX390" fmla="*/ 8347451 w 8970309"/>
              <a:gd name="connsiteY390" fmla="*/ 585864 h 6445874"/>
              <a:gd name="connsiteX391" fmla="*/ 8341060 w 8970309"/>
              <a:gd name="connsiteY391" fmla="*/ 590777 h 6445874"/>
              <a:gd name="connsiteX392" fmla="*/ 8311692 w 8970309"/>
              <a:gd name="connsiteY392" fmla="*/ 612273 h 6445874"/>
              <a:gd name="connsiteX393" fmla="*/ 8419031 w 8970309"/>
              <a:gd name="connsiteY393" fmla="*/ 590985 h 6445874"/>
              <a:gd name="connsiteX394" fmla="*/ 8435725 w 8970309"/>
              <a:gd name="connsiteY394" fmla="*/ 584235 h 6445874"/>
              <a:gd name="connsiteX395" fmla="*/ 8452719 w 8970309"/>
              <a:gd name="connsiteY395" fmla="*/ 582947 h 6445874"/>
              <a:gd name="connsiteX396" fmla="*/ 8505414 w 8970309"/>
              <a:gd name="connsiteY396" fmla="*/ 572486 h 6445874"/>
              <a:gd name="connsiteX397" fmla="*/ 8488079 w 8970309"/>
              <a:gd name="connsiteY397" fmla="*/ 609196 h 6445874"/>
              <a:gd name="connsiteX398" fmla="*/ 8489722 w 8970309"/>
              <a:gd name="connsiteY398" fmla="*/ 624742 h 6445874"/>
              <a:gd name="connsiteX399" fmla="*/ 8519810 w 8970309"/>
              <a:gd name="connsiteY399" fmla="*/ 626780 h 6445874"/>
              <a:gd name="connsiteX400" fmla="*/ 8558943 w 8970309"/>
              <a:gd name="connsiteY400" fmla="*/ 623818 h 6445874"/>
              <a:gd name="connsiteX401" fmla="*/ 8570294 w 8970309"/>
              <a:gd name="connsiteY401" fmla="*/ 625991 h 6445874"/>
              <a:gd name="connsiteX402" fmla="*/ 8564993 w 8970309"/>
              <a:gd name="connsiteY402" fmla="*/ 638259 h 6445874"/>
              <a:gd name="connsiteX403" fmla="*/ 8554296 w 8970309"/>
              <a:gd name="connsiteY403" fmla="*/ 645954 h 6445874"/>
              <a:gd name="connsiteX404" fmla="*/ 8472025 w 8970309"/>
              <a:gd name="connsiteY404" fmla="*/ 702118 h 6445874"/>
              <a:gd name="connsiteX405" fmla="*/ 8461855 w 8970309"/>
              <a:gd name="connsiteY405" fmla="*/ 739314 h 6445874"/>
              <a:gd name="connsiteX406" fmla="*/ 8460408 w 8970309"/>
              <a:gd name="connsiteY406" fmla="*/ 757457 h 6445874"/>
              <a:gd name="connsiteX407" fmla="*/ 8455664 w 8970309"/>
              <a:gd name="connsiteY407" fmla="*/ 762749 h 6445874"/>
              <a:gd name="connsiteX408" fmla="*/ 8460603 w 8970309"/>
              <a:gd name="connsiteY408" fmla="*/ 791147 h 6445874"/>
              <a:gd name="connsiteX409" fmla="*/ 8484195 w 8970309"/>
              <a:gd name="connsiteY409" fmla="*/ 784325 h 6445874"/>
              <a:gd name="connsiteX410" fmla="*/ 8568665 w 8970309"/>
              <a:gd name="connsiteY410" fmla="*/ 736728 h 6445874"/>
              <a:gd name="connsiteX411" fmla="*/ 8586957 w 8970309"/>
              <a:gd name="connsiteY411" fmla="*/ 742177 h 6445874"/>
              <a:gd name="connsiteX412" fmla="*/ 8581435 w 8970309"/>
              <a:gd name="connsiteY412" fmla="*/ 757237 h 6445874"/>
              <a:gd name="connsiteX413" fmla="*/ 8550441 w 8970309"/>
              <a:gd name="connsiteY413" fmla="*/ 784603 h 6445874"/>
              <a:gd name="connsiteX414" fmla="*/ 8549104 w 8970309"/>
              <a:gd name="connsiteY414" fmla="*/ 801351 h 6445874"/>
              <a:gd name="connsiteX415" fmla="*/ 8561346 w 8970309"/>
              <a:gd name="connsiteY415" fmla="*/ 792358 h 6445874"/>
              <a:gd name="connsiteX416" fmla="*/ 8567746 w 8970309"/>
              <a:gd name="connsiteY416" fmla="*/ 784373 h 6445874"/>
              <a:gd name="connsiteX417" fmla="*/ 8595847 w 8970309"/>
              <a:gd name="connsiteY417" fmla="*/ 793292 h 6445874"/>
              <a:gd name="connsiteX418" fmla="*/ 8606864 w 8970309"/>
              <a:gd name="connsiteY418" fmla="*/ 799651 h 6445874"/>
              <a:gd name="connsiteX419" fmla="*/ 8678534 w 8970309"/>
              <a:gd name="connsiteY419" fmla="*/ 768025 h 6445874"/>
              <a:gd name="connsiteX420" fmla="*/ 8745809 w 8970309"/>
              <a:gd name="connsiteY420" fmla="*/ 719263 h 6445874"/>
              <a:gd name="connsiteX421" fmla="*/ 8824436 w 8970309"/>
              <a:gd name="connsiteY421" fmla="*/ 672673 h 6445874"/>
              <a:gd name="connsiteX422" fmla="*/ 8833701 w 8970309"/>
              <a:gd name="connsiteY422" fmla="*/ 664881 h 6445874"/>
              <a:gd name="connsiteX423" fmla="*/ 8941347 w 8970309"/>
              <a:gd name="connsiteY423" fmla="*/ 579567 h 6445874"/>
              <a:gd name="connsiteX424" fmla="*/ 8966039 w 8970309"/>
              <a:gd name="connsiteY424" fmla="*/ 577031 h 6445874"/>
              <a:gd name="connsiteX425" fmla="*/ 8959737 w 8970309"/>
              <a:gd name="connsiteY425" fmla="*/ 601859 h 6445874"/>
              <a:gd name="connsiteX426" fmla="*/ 8932075 w 8970309"/>
              <a:gd name="connsiteY426" fmla="*/ 630329 h 6445874"/>
              <a:gd name="connsiteX427" fmla="*/ 8928945 w 8970309"/>
              <a:gd name="connsiteY427" fmla="*/ 632665 h 6445874"/>
              <a:gd name="connsiteX428" fmla="*/ 8926532 w 8970309"/>
              <a:gd name="connsiteY428" fmla="*/ 633143 h 6445874"/>
              <a:gd name="connsiteX429" fmla="*/ 8909694 w 8970309"/>
              <a:gd name="connsiteY429" fmla="*/ 644966 h 6445874"/>
              <a:gd name="connsiteX430" fmla="*/ 8895327 w 8970309"/>
              <a:gd name="connsiteY430" fmla="*/ 650816 h 6445874"/>
              <a:gd name="connsiteX431" fmla="*/ 8882975 w 8970309"/>
              <a:gd name="connsiteY431" fmla="*/ 661205 h 6445874"/>
              <a:gd name="connsiteX432" fmla="*/ 8883439 w 8970309"/>
              <a:gd name="connsiteY432" fmla="*/ 663505 h 6445874"/>
              <a:gd name="connsiteX433" fmla="*/ 8851483 w 8970309"/>
              <a:gd name="connsiteY433" fmla="*/ 684321 h 6445874"/>
              <a:gd name="connsiteX434" fmla="*/ 8791965 w 8970309"/>
              <a:gd name="connsiteY434" fmla="*/ 739444 h 6445874"/>
              <a:gd name="connsiteX435" fmla="*/ 8807496 w 8970309"/>
              <a:gd name="connsiteY435" fmla="*/ 743390 h 6445874"/>
              <a:gd name="connsiteX436" fmla="*/ 8696815 w 8970309"/>
              <a:gd name="connsiteY436" fmla="*/ 823339 h 6445874"/>
              <a:gd name="connsiteX437" fmla="*/ 8576778 w 8970309"/>
              <a:gd name="connsiteY437" fmla="*/ 917121 h 6445874"/>
              <a:gd name="connsiteX438" fmla="*/ 8589525 w 8970309"/>
              <a:gd name="connsiteY438" fmla="*/ 931167 h 6445874"/>
              <a:gd name="connsiteX439" fmla="*/ 8580170 w 8970309"/>
              <a:gd name="connsiteY439" fmla="*/ 945000 h 6445874"/>
              <a:gd name="connsiteX440" fmla="*/ 8591917 w 8970309"/>
              <a:gd name="connsiteY440" fmla="*/ 942582 h 6445874"/>
              <a:gd name="connsiteX441" fmla="*/ 8598486 w 8970309"/>
              <a:gd name="connsiteY441" fmla="*/ 938847 h 6445874"/>
              <a:gd name="connsiteX442" fmla="*/ 8616802 w 8970309"/>
              <a:gd name="connsiteY442" fmla="*/ 932693 h 6445874"/>
              <a:gd name="connsiteX443" fmla="*/ 8613018 w 8970309"/>
              <a:gd name="connsiteY443" fmla="*/ 926328 h 6445874"/>
              <a:gd name="connsiteX444" fmla="*/ 8620980 w 8970309"/>
              <a:gd name="connsiteY444" fmla="*/ 917544 h 6445874"/>
              <a:gd name="connsiteX445" fmla="*/ 8609233 w 8970309"/>
              <a:gd name="connsiteY445" fmla="*/ 919964 h 6445874"/>
              <a:gd name="connsiteX446" fmla="*/ 8602663 w 8970309"/>
              <a:gd name="connsiteY446" fmla="*/ 923698 h 6445874"/>
              <a:gd name="connsiteX447" fmla="*/ 8672537 w 8970309"/>
              <a:gd name="connsiteY447" fmla="*/ 871204 h 6445874"/>
              <a:gd name="connsiteX448" fmla="*/ 8778041 w 8970309"/>
              <a:gd name="connsiteY448" fmla="*/ 789941 h 6445874"/>
              <a:gd name="connsiteX449" fmla="*/ 8804711 w 8970309"/>
              <a:gd name="connsiteY449" fmla="*/ 753489 h 6445874"/>
              <a:gd name="connsiteX450" fmla="*/ 8854483 w 8970309"/>
              <a:gd name="connsiteY450" fmla="*/ 733714 h 6445874"/>
              <a:gd name="connsiteX451" fmla="*/ 8873511 w 8970309"/>
              <a:gd name="connsiteY451" fmla="*/ 713051 h 6445874"/>
              <a:gd name="connsiteX452" fmla="*/ 8880509 w 8970309"/>
              <a:gd name="connsiteY452" fmla="*/ 707178 h 6445874"/>
              <a:gd name="connsiteX453" fmla="*/ 8832858 w 8970309"/>
              <a:gd name="connsiteY453" fmla="*/ 756730 h 6445874"/>
              <a:gd name="connsiteX454" fmla="*/ 8769985 w 8970309"/>
              <a:gd name="connsiteY454" fmla="*/ 813508 h 6445874"/>
              <a:gd name="connsiteX455" fmla="*/ 8728932 w 8970309"/>
              <a:gd name="connsiteY455" fmla="*/ 876675 h 6445874"/>
              <a:gd name="connsiteX456" fmla="*/ 8719111 w 8970309"/>
              <a:gd name="connsiteY456" fmla="*/ 891444 h 6445874"/>
              <a:gd name="connsiteX457" fmla="*/ 8665497 w 8970309"/>
              <a:gd name="connsiteY457" fmla="*/ 949550 h 6445874"/>
              <a:gd name="connsiteX458" fmla="*/ 8631956 w 8970309"/>
              <a:gd name="connsiteY458" fmla="*/ 990775 h 6445874"/>
              <a:gd name="connsiteX459" fmla="*/ 8624332 w 8970309"/>
              <a:gd name="connsiteY459" fmla="*/ 1014112 h 6445874"/>
              <a:gd name="connsiteX460" fmla="*/ 8645268 w 8970309"/>
              <a:gd name="connsiteY460" fmla="*/ 1022546 h 6445874"/>
              <a:gd name="connsiteX461" fmla="*/ 8716938 w 8970309"/>
              <a:gd name="connsiteY461" fmla="*/ 990919 h 6445874"/>
              <a:gd name="connsiteX462" fmla="*/ 8675886 w 8970309"/>
              <a:gd name="connsiteY462" fmla="*/ 1054086 h 6445874"/>
              <a:gd name="connsiteX463" fmla="*/ 8669153 w 8970309"/>
              <a:gd name="connsiteY463" fmla="*/ 1066258 h 6445874"/>
              <a:gd name="connsiteX464" fmla="*/ 8680505 w 8970309"/>
              <a:gd name="connsiteY464" fmla="*/ 1068430 h 6445874"/>
              <a:gd name="connsiteX465" fmla="*/ 8692732 w 8970309"/>
              <a:gd name="connsiteY465" fmla="*/ 1077678 h 6445874"/>
              <a:gd name="connsiteX466" fmla="*/ 8681811 w 8970309"/>
              <a:gd name="connsiteY466" fmla="*/ 1088163 h 6445874"/>
              <a:gd name="connsiteX467" fmla="*/ 8666260 w 8970309"/>
              <a:gd name="connsiteY467" fmla="*/ 1102543 h 6445874"/>
              <a:gd name="connsiteX468" fmla="*/ 8677262 w 8970309"/>
              <a:gd name="connsiteY468" fmla="*/ 1127143 h 6445874"/>
              <a:gd name="connsiteX469" fmla="*/ 8688851 w 8970309"/>
              <a:gd name="connsiteY469" fmla="*/ 1108284 h 6445874"/>
              <a:gd name="connsiteX470" fmla="*/ 8690952 w 8970309"/>
              <a:gd name="connsiteY470" fmla="*/ 1100007 h 6445874"/>
              <a:gd name="connsiteX471" fmla="*/ 8697002 w 8970309"/>
              <a:gd name="connsiteY471" fmla="*/ 1114448 h 6445874"/>
              <a:gd name="connsiteX472" fmla="*/ 8712541 w 8970309"/>
              <a:gd name="connsiteY472" fmla="*/ 1118308 h 6445874"/>
              <a:gd name="connsiteX473" fmla="*/ 8721472 w 8970309"/>
              <a:gd name="connsiteY473" fmla="*/ 1114703 h 6445874"/>
              <a:gd name="connsiteX474" fmla="*/ 8782208 w 8970309"/>
              <a:gd name="connsiteY474" fmla="*/ 1111802 h 6445874"/>
              <a:gd name="connsiteX475" fmla="*/ 8844933 w 8970309"/>
              <a:gd name="connsiteY475" fmla="*/ 1102019 h 6445874"/>
              <a:gd name="connsiteX476" fmla="*/ 8850173 w 8970309"/>
              <a:gd name="connsiteY476" fmla="*/ 1100869 h 6445874"/>
              <a:gd name="connsiteX477" fmla="*/ 8840982 w 8970309"/>
              <a:gd name="connsiteY477" fmla="*/ 1111627 h 6445874"/>
              <a:gd name="connsiteX478" fmla="*/ 8853779 w 8970309"/>
              <a:gd name="connsiteY478" fmla="*/ 1124581 h 6445874"/>
              <a:gd name="connsiteX479" fmla="*/ 8885108 w 8970309"/>
              <a:gd name="connsiteY479" fmla="*/ 1143278 h 6445874"/>
              <a:gd name="connsiteX480" fmla="*/ 8773436 w 8970309"/>
              <a:gd name="connsiteY480" fmla="*/ 1174302 h 6445874"/>
              <a:gd name="connsiteX481" fmla="*/ 8691753 w 8970309"/>
              <a:gd name="connsiteY481" fmla="*/ 1180101 h 6445874"/>
              <a:gd name="connsiteX482" fmla="*/ 8688838 w 8970309"/>
              <a:gd name="connsiteY482" fmla="*/ 1182138 h 6445874"/>
              <a:gd name="connsiteX483" fmla="*/ 8652596 w 8970309"/>
              <a:gd name="connsiteY483" fmla="*/ 1213866 h 6445874"/>
              <a:gd name="connsiteX484" fmla="*/ 8622686 w 8970309"/>
              <a:gd name="connsiteY484" fmla="*/ 1209129 h 6445874"/>
              <a:gd name="connsiteX485" fmla="*/ 8617047 w 8970309"/>
              <a:gd name="connsiteY485" fmla="*/ 1219477 h 6445874"/>
              <a:gd name="connsiteX486" fmla="*/ 8664559 w 8970309"/>
              <a:gd name="connsiteY486" fmla="*/ 1248230 h 6445874"/>
              <a:gd name="connsiteX487" fmla="*/ 8713798 w 8970309"/>
              <a:gd name="connsiteY487" fmla="*/ 1252279 h 6445874"/>
              <a:gd name="connsiteX488" fmla="*/ 8672150 w 8970309"/>
              <a:gd name="connsiteY488" fmla="*/ 1285649 h 6445874"/>
              <a:gd name="connsiteX489" fmla="*/ 8704936 w 8970309"/>
              <a:gd name="connsiteY489" fmla="*/ 1303328 h 6445874"/>
              <a:gd name="connsiteX490" fmla="*/ 8731702 w 8970309"/>
              <a:gd name="connsiteY490" fmla="*/ 1318806 h 6445874"/>
              <a:gd name="connsiteX491" fmla="*/ 8734640 w 8970309"/>
              <a:gd name="connsiteY491" fmla="*/ 1327701 h 6445874"/>
              <a:gd name="connsiteX492" fmla="*/ 8726677 w 8970309"/>
              <a:gd name="connsiteY492" fmla="*/ 1332996 h 6445874"/>
              <a:gd name="connsiteX493" fmla="*/ 8667890 w 8970309"/>
              <a:gd name="connsiteY493" fmla="*/ 1324938 h 6445874"/>
              <a:gd name="connsiteX494" fmla="*/ 8610599 w 8970309"/>
              <a:gd name="connsiteY494" fmla="*/ 1300881 h 6445874"/>
              <a:gd name="connsiteX495" fmla="*/ 8631114 w 8970309"/>
              <a:gd name="connsiteY495" fmla="*/ 1322861 h 6445874"/>
              <a:gd name="connsiteX496" fmla="*/ 8634180 w 8970309"/>
              <a:gd name="connsiteY496" fmla="*/ 1342079 h 6445874"/>
              <a:gd name="connsiteX497" fmla="*/ 8607988 w 8970309"/>
              <a:gd name="connsiteY497" fmla="*/ 1345425 h 6445874"/>
              <a:gd name="connsiteX498" fmla="*/ 8579190 w 8970309"/>
              <a:gd name="connsiteY498" fmla="*/ 1312142 h 6445874"/>
              <a:gd name="connsiteX499" fmla="*/ 8573171 w 8970309"/>
              <a:gd name="connsiteY499" fmla="*/ 1309939 h 6445874"/>
              <a:gd name="connsiteX500" fmla="*/ 8565062 w 8970309"/>
              <a:gd name="connsiteY500" fmla="*/ 1313196 h 6445874"/>
              <a:gd name="connsiteX501" fmla="*/ 8560471 w 8970309"/>
              <a:gd name="connsiteY501" fmla="*/ 1316315 h 6445874"/>
              <a:gd name="connsiteX502" fmla="*/ 8475483 w 8970309"/>
              <a:gd name="connsiteY502" fmla="*/ 1374345 h 6445874"/>
              <a:gd name="connsiteX503" fmla="*/ 8444133 w 8970309"/>
              <a:gd name="connsiteY503" fmla="*/ 1405876 h 6445874"/>
              <a:gd name="connsiteX504" fmla="*/ 8439497 w 8970309"/>
              <a:gd name="connsiteY504" fmla="*/ 1409769 h 6445874"/>
              <a:gd name="connsiteX505" fmla="*/ 8384548 w 8970309"/>
              <a:gd name="connsiteY505" fmla="*/ 1448105 h 6445874"/>
              <a:gd name="connsiteX506" fmla="*/ 8358506 w 8970309"/>
              <a:gd name="connsiteY506" fmla="*/ 1467372 h 6445874"/>
              <a:gd name="connsiteX507" fmla="*/ 8356822 w 8970309"/>
              <a:gd name="connsiteY507" fmla="*/ 1488304 h 6445874"/>
              <a:gd name="connsiteX508" fmla="*/ 8372693 w 8970309"/>
              <a:gd name="connsiteY508" fmla="*/ 1487988 h 6445874"/>
              <a:gd name="connsiteX509" fmla="*/ 8436999 w 8970309"/>
              <a:gd name="connsiteY509" fmla="*/ 1458711 h 6445874"/>
              <a:gd name="connsiteX510" fmla="*/ 8483831 w 8970309"/>
              <a:gd name="connsiteY510" fmla="*/ 1467528 h 6445874"/>
              <a:gd name="connsiteX511" fmla="*/ 8480825 w 8970309"/>
              <a:gd name="connsiteY511" fmla="*/ 1486969 h 6445874"/>
              <a:gd name="connsiteX512" fmla="*/ 8490742 w 8970309"/>
              <a:gd name="connsiteY512" fmla="*/ 1489051 h 6445874"/>
              <a:gd name="connsiteX513" fmla="*/ 8537912 w 8970309"/>
              <a:gd name="connsiteY513" fmla="*/ 1493680 h 6445874"/>
              <a:gd name="connsiteX514" fmla="*/ 8545412 w 8970309"/>
              <a:gd name="connsiteY514" fmla="*/ 1489984 h 6445874"/>
              <a:gd name="connsiteX515" fmla="*/ 8557549 w 8970309"/>
              <a:gd name="connsiteY515" fmla="*/ 1482397 h 6445874"/>
              <a:gd name="connsiteX516" fmla="*/ 8572074 w 8970309"/>
              <a:gd name="connsiteY516" fmla="*/ 1498825 h 6445874"/>
              <a:gd name="connsiteX517" fmla="*/ 8597273 w 8970309"/>
              <a:gd name="connsiteY517" fmla="*/ 1525807 h 6445874"/>
              <a:gd name="connsiteX518" fmla="*/ 8568985 w 8970309"/>
              <a:gd name="connsiteY518" fmla="*/ 1572984 h 6445874"/>
              <a:gd name="connsiteX519" fmla="*/ 8521060 w 8970309"/>
              <a:gd name="connsiteY519" fmla="*/ 1631446 h 6445874"/>
              <a:gd name="connsiteX520" fmla="*/ 8495777 w 8970309"/>
              <a:gd name="connsiteY520" fmla="*/ 1659184 h 6445874"/>
              <a:gd name="connsiteX521" fmla="*/ 8465437 w 8970309"/>
              <a:gd name="connsiteY521" fmla="*/ 1678156 h 6445874"/>
              <a:gd name="connsiteX522" fmla="*/ 8411472 w 8970309"/>
              <a:gd name="connsiteY522" fmla="*/ 1722172 h 6445874"/>
              <a:gd name="connsiteX523" fmla="*/ 8390850 w 8970309"/>
              <a:gd name="connsiteY523" fmla="*/ 1727778 h 6445874"/>
              <a:gd name="connsiteX524" fmla="*/ 8355791 w 8970309"/>
              <a:gd name="connsiteY524" fmla="*/ 1733798 h 6445874"/>
              <a:gd name="connsiteX525" fmla="*/ 8308091 w 8970309"/>
              <a:gd name="connsiteY525" fmla="*/ 1789468 h 6445874"/>
              <a:gd name="connsiteX526" fmla="*/ 8306545 w 8970309"/>
              <a:gd name="connsiteY526" fmla="*/ 1790765 h 6445874"/>
              <a:gd name="connsiteX527" fmla="*/ 8289437 w 8970309"/>
              <a:gd name="connsiteY527" fmla="*/ 1806434 h 6445874"/>
              <a:gd name="connsiteX528" fmla="*/ 8271458 w 8970309"/>
              <a:gd name="connsiteY528" fmla="*/ 1815026 h 6445874"/>
              <a:gd name="connsiteX529" fmla="*/ 8260081 w 8970309"/>
              <a:gd name="connsiteY529" fmla="*/ 1831085 h 6445874"/>
              <a:gd name="connsiteX530" fmla="*/ 8232157 w 8970309"/>
              <a:gd name="connsiteY530" fmla="*/ 1855836 h 6445874"/>
              <a:gd name="connsiteX531" fmla="*/ 8210639 w 8970309"/>
              <a:gd name="connsiteY531" fmla="*/ 1872606 h 6445874"/>
              <a:gd name="connsiteX532" fmla="*/ 8201229 w 8970309"/>
              <a:gd name="connsiteY532" fmla="*/ 1874640 h 6445874"/>
              <a:gd name="connsiteX533" fmla="*/ 8192021 w 8970309"/>
              <a:gd name="connsiteY533" fmla="*/ 1883059 h 6445874"/>
              <a:gd name="connsiteX534" fmla="*/ 8176785 w 8970309"/>
              <a:gd name="connsiteY534" fmla="*/ 1895400 h 6445874"/>
              <a:gd name="connsiteX535" fmla="*/ 8178848 w 8970309"/>
              <a:gd name="connsiteY535" fmla="*/ 1940038 h 6445874"/>
              <a:gd name="connsiteX536" fmla="*/ 8150623 w 8970309"/>
              <a:gd name="connsiteY536" fmla="*/ 1991528 h 6445874"/>
              <a:gd name="connsiteX537" fmla="*/ 8082218 w 8970309"/>
              <a:gd name="connsiteY537" fmla="*/ 2133728 h 6445874"/>
              <a:gd name="connsiteX538" fmla="*/ 8011821 w 8970309"/>
              <a:gd name="connsiteY538" fmla="*/ 2213405 h 6445874"/>
              <a:gd name="connsiteX539" fmla="*/ 7896676 w 8970309"/>
              <a:gd name="connsiteY539" fmla="*/ 2319434 h 6445874"/>
              <a:gd name="connsiteX540" fmla="*/ 7882190 w 8970309"/>
              <a:gd name="connsiteY540" fmla="*/ 2333456 h 6445874"/>
              <a:gd name="connsiteX541" fmla="*/ 7810132 w 8970309"/>
              <a:gd name="connsiteY541" fmla="*/ 2400493 h 6445874"/>
              <a:gd name="connsiteX542" fmla="*/ 7725455 w 8970309"/>
              <a:gd name="connsiteY542" fmla="*/ 2466174 h 6445874"/>
              <a:gd name="connsiteX543" fmla="*/ 7720432 w 8970309"/>
              <a:gd name="connsiteY543" fmla="*/ 2481213 h 6445874"/>
              <a:gd name="connsiteX544" fmla="*/ 7693328 w 8970309"/>
              <a:gd name="connsiteY544" fmla="*/ 2493881 h 6445874"/>
              <a:gd name="connsiteX545" fmla="*/ 7652317 w 8970309"/>
              <a:gd name="connsiteY545" fmla="*/ 2489478 h 6445874"/>
              <a:gd name="connsiteX546" fmla="*/ 7578971 w 8970309"/>
              <a:gd name="connsiteY546" fmla="*/ 2540799 h 6445874"/>
              <a:gd name="connsiteX547" fmla="*/ 7566520 w 8970309"/>
              <a:gd name="connsiteY547" fmla="*/ 2564386 h 6445874"/>
              <a:gd name="connsiteX548" fmla="*/ 7532897 w 8970309"/>
              <a:gd name="connsiteY548" fmla="*/ 2604393 h 6445874"/>
              <a:gd name="connsiteX549" fmla="*/ 7487778 w 8970309"/>
              <a:gd name="connsiteY549" fmla="*/ 2633821 h 6445874"/>
              <a:gd name="connsiteX550" fmla="*/ 7481055 w 8970309"/>
              <a:gd name="connsiteY550" fmla="*/ 2689178 h 6445874"/>
              <a:gd name="connsiteX551" fmla="*/ 7468602 w 8970309"/>
              <a:gd name="connsiteY551" fmla="*/ 2712764 h 6445874"/>
              <a:gd name="connsiteX552" fmla="*/ 7411777 w 8970309"/>
              <a:gd name="connsiteY552" fmla="*/ 2759628 h 6445874"/>
              <a:gd name="connsiteX553" fmla="*/ 7407099 w 8970309"/>
              <a:gd name="connsiteY553" fmla="*/ 2765259 h 6445874"/>
              <a:gd name="connsiteX554" fmla="*/ 7386541 w 8970309"/>
              <a:gd name="connsiteY554" fmla="*/ 2756918 h 6445874"/>
              <a:gd name="connsiteX555" fmla="*/ 7345962 w 8970309"/>
              <a:gd name="connsiteY555" fmla="*/ 2722841 h 6445874"/>
              <a:gd name="connsiteX556" fmla="*/ 7371331 w 8970309"/>
              <a:gd name="connsiteY556" fmla="*/ 2756597 h 6445874"/>
              <a:gd name="connsiteX557" fmla="*/ 7359465 w 8970309"/>
              <a:gd name="connsiteY557" fmla="*/ 2755196 h 6445874"/>
              <a:gd name="connsiteX558" fmla="*/ 7351018 w 8970309"/>
              <a:gd name="connsiteY558" fmla="*/ 2779724 h 6445874"/>
              <a:gd name="connsiteX559" fmla="*/ 7329185 w 8970309"/>
              <a:gd name="connsiteY559" fmla="*/ 2819293 h 6445874"/>
              <a:gd name="connsiteX560" fmla="*/ 7317537 w 8970309"/>
              <a:gd name="connsiteY560" fmla="*/ 2820938 h 6445874"/>
              <a:gd name="connsiteX561" fmla="*/ 7256563 w 8970309"/>
              <a:gd name="connsiteY561" fmla="*/ 2834443 h 6445874"/>
              <a:gd name="connsiteX562" fmla="*/ 7222669 w 8970309"/>
              <a:gd name="connsiteY562" fmla="*/ 2854408 h 6445874"/>
              <a:gd name="connsiteX563" fmla="*/ 7204813 w 8970309"/>
              <a:gd name="connsiteY563" fmla="*/ 2877968 h 6445874"/>
              <a:gd name="connsiteX564" fmla="*/ 7197072 w 8970309"/>
              <a:gd name="connsiteY564" fmla="*/ 2894285 h 6445874"/>
              <a:gd name="connsiteX565" fmla="*/ 7178661 w 8970309"/>
              <a:gd name="connsiteY565" fmla="*/ 2881617 h 6445874"/>
              <a:gd name="connsiteX566" fmla="*/ 7175092 w 8970309"/>
              <a:gd name="connsiteY566" fmla="*/ 2856166 h 6445874"/>
              <a:gd name="connsiteX567" fmla="*/ 7117774 w 8970309"/>
              <a:gd name="connsiteY567" fmla="*/ 2839046 h 6445874"/>
              <a:gd name="connsiteX568" fmla="*/ 7103593 w 8970309"/>
              <a:gd name="connsiteY568" fmla="*/ 2855665 h 6445874"/>
              <a:gd name="connsiteX569" fmla="*/ 7086646 w 8970309"/>
              <a:gd name="connsiteY569" fmla="*/ 2865648 h 6445874"/>
              <a:gd name="connsiteX570" fmla="*/ 7006640 w 8970309"/>
              <a:gd name="connsiteY570" fmla="*/ 2910019 h 6445874"/>
              <a:gd name="connsiteX571" fmla="*/ 7006516 w 8970309"/>
              <a:gd name="connsiteY571" fmla="*/ 2918726 h 6445874"/>
              <a:gd name="connsiteX572" fmla="*/ 7022820 w 8970309"/>
              <a:gd name="connsiteY572" fmla="*/ 2928594 h 6445874"/>
              <a:gd name="connsiteX573" fmla="*/ 7026495 w 8970309"/>
              <a:gd name="connsiteY573" fmla="*/ 2921651 h 6445874"/>
              <a:gd name="connsiteX574" fmla="*/ 7060513 w 8970309"/>
              <a:gd name="connsiteY574" fmla="*/ 2892981 h 6445874"/>
              <a:gd name="connsiteX575" fmla="*/ 7102329 w 8970309"/>
              <a:gd name="connsiteY575" fmla="*/ 2919048 h 6445874"/>
              <a:gd name="connsiteX576" fmla="*/ 7092875 w 8970309"/>
              <a:gd name="connsiteY576" fmla="*/ 2930127 h 6445874"/>
              <a:gd name="connsiteX577" fmla="*/ 7070024 w 8970309"/>
              <a:gd name="connsiteY577" fmla="*/ 2952956 h 6445874"/>
              <a:gd name="connsiteX578" fmla="*/ 7022484 w 8970309"/>
              <a:gd name="connsiteY578" fmla="*/ 3002082 h 6445874"/>
              <a:gd name="connsiteX579" fmla="*/ 6993710 w 8970309"/>
              <a:gd name="connsiteY579" fmla="*/ 3014072 h 6445874"/>
              <a:gd name="connsiteX580" fmla="*/ 6955999 w 8970309"/>
              <a:gd name="connsiteY580" fmla="*/ 3025998 h 6445874"/>
              <a:gd name="connsiteX581" fmla="*/ 6933665 w 8970309"/>
              <a:gd name="connsiteY581" fmla="*/ 3037684 h 6445874"/>
              <a:gd name="connsiteX582" fmla="*/ 6915149 w 8970309"/>
              <a:gd name="connsiteY582" fmla="*/ 3057407 h 6445874"/>
              <a:gd name="connsiteX583" fmla="*/ 6886748 w 8970309"/>
              <a:gd name="connsiteY583" fmla="*/ 3043277 h 6445874"/>
              <a:gd name="connsiteX584" fmla="*/ 6858549 w 8970309"/>
              <a:gd name="connsiteY584" fmla="*/ 3115179 h 6445874"/>
              <a:gd name="connsiteX585" fmla="*/ 6855906 w 8970309"/>
              <a:gd name="connsiteY585" fmla="*/ 3099835 h 6445874"/>
              <a:gd name="connsiteX586" fmla="*/ 6813574 w 8970309"/>
              <a:gd name="connsiteY586" fmla="*/ 3084910 h 6445874"/>
              <a:gd name="connsiteX587" fmla="*/ 6767336 w 8970309"/>
              <a:gd name="connsiteY587" fmla="*/ 3118024 h 6445874"/>
              <a:gd name="connsiteX588" fmla="*/ 6679427 w 8970309"/>
              <a:gd name="connsiteY588" fmla="*/ 3140048 h 6445874"/>
              <a:gd name="connsiteX589" fmla="*/ 6656843 w 8970309"/>
              <a:gd name="connsiteY589" fmla="*/ 3169149 h 6445874"/>
              <a:gd name="connsiteX590" fmla="*/ 6638346 w 8970309"/>
              <a:gd name="connsiteY590" fmla="*/ 3212556 h 6445874"/>
              <a:gd name="connsiteX591" fmla="*/ 6600118 w 8970309"/>
              <a:gd name="connsiteY591" fmla="*/ 3235625 h 6445874"/>
              <a:gd name="connsiteX592" fmla="*/ 6573966 w 8970309"/>
              <a:gd name="connsiteY592" fmla="*/ 3239274 h 6445874"/>
              <a:gd name="connsiteX593" fmla="*/ 6569529 w 8970309"/>
              <a:gd name="connsiteY593" fmla="*/ 3237066 h 6445874"/>
              <a:gd name="connsiteX594" fmla="*/ 6567138 w 8970309"/>
              <a:gd name="connsiteY594" fmla="*/ 3239524 h 6445874"/>
              <a:gd name="connsiteX595" fmla="*/ 6570687 w 8970309"/>
              <a:gd name="connsiteY595" fmla="*/ 3238235 h 6445874"/>
              <a:gd name="connsiteX596" fmla="*/ 6389173 w 8970309"/>
              <a:gd name="connsiteY596" fmla="*/ 3430222 h 6445874"/>
              <a:gd name="connsiteX597" fmla="*/ 6232030 w 8970309"/>
              <a:gd name="connsiteY597" fmla="*/ 3583441 h 6445874"/>
              <a:gd name="connsiteX598" fmla="*/ 6032105 w 8970309"/>
              <a:gd name="connsiteY598" fmla="*/ 3794153 h 6445874"/>
              <a:gd name="connsiteX599" fmla="*/ 5920512 w 8970309"/>
              <a:gd name="connsiteY599" fmla="*/ 3923299 h 6445874"/>
              <a:gd name="connsiteX600" fmla="*/ 5767824 w 8970309"/>
              <a:gd name="connsiteY600" fmla="*/ 3994052 h 6445874"/>
              <a:gd name="connsiteX601" fmla="*/ 5760108 w 8970309"/>
              <a:gd name="connsiteY601" fmla="*/ 4044453 h 6445874"/>
              <a:gd name="connsiteX602" fmla="*/ 5704148 w 8970309"/>
              <a:gd name="connsiteY602" fmla="*/ 4101726 h 6445874"/>
              <a:gd name="connsiteX603" fmla="*/ 5627067 w 8970309"/>
              <a:gd name="connsiteY603" fmla="*/ 4115879 h 6445874"/>
              <a:gd name="connsiteX604" fmla="*/ 5625429 w 8970309"/>
              <a:gd name="connsiteY604" fmla="*/ 4134971 h 6445874"/>
              <a:gd name="connsiteX605" fmla="*/ 5574891 w 8970309"/>
              <a:gd name="connsiteY605" fmla="*/ 4108940 h 6445874"/>
              <a:gd name="connsiteX606" fmla="*/ 5571878 w 8970309"/>
              <a:gd name="connsiteY606" fmla="*/ 4076197 h 6445874"/>
              <a:gd name="connsiteX607" fmla="*/ 5549841 w 8970309"/>
              <a:gd name="connsiteY607" fmla="*/ 4052011 h 6445874"/>
              <a:gd name="connsiteX608" fmla="*/ 5515350 w 8970309"/>
              <a:gd name="connsiteY608" fmla="*/ 4073027 h 6445874"/>
              <a:gd name="connsiteX609" fmla="*/ 5501718 w 8970309"/>
              <a:gd name="connsiteY609" fmla="*/ 4067207 h 6445874"/>
              <a:gd name="connsiteX610" fmla="*/ 5497036 w 8970309"/>
              <a:gd name="connsiteY610" fmla="*/ 4062712 h 6445874"/>
              <a:gd name="connsiteX611" fmla="*/ 5495903 w 8970309"/>
              <a:gd name="connsiteY611" fmla="*/ 4063744 h 6445874"/>
              <a:gd name="connsiteX612" fmla="*/ 5457145 w 8970309"/>
              <a:gd name="connsiteY612" fmla="*/ 4080078 h 6445874"/>
              <a:gd name="connsiteX613" fmla="*/ 5171696 w 8970309"/>
              <a:gd name="connsiteY613" fmla="*/ 4379233 h 6445874"/>
              <a:gd name="connsiteX614" fmla="*/ 5152869 w 8970309"/>
              <a:gd name="connsiteY614" fmla="*/ 4369014 h 6445874"/>
              <a:gd name="connsiteX615" fmla="*/ 5092406 w 8970309"/>
              <a:gd name="connsiteY615" fmla="*/ 4421345 h 6445874"/>
              <a:gd name="connsiteX616" fmla="*/ 5105912 w 8970309"/>
              <a:gd name="connsiteY616" fmla="*/ 4436168 h 6445874"/>
              <a:gd name="connsiteX617" fmla="*/ 5080525 w 8970309"/>
              <a:gd name="connsiteY617" fmla="*/ 4448406 h 6445874"/>
              <a:gd name="connsiteX618" fmla="*/ 5081531 w 8970309"/>
              <a:gd name="connsiteY618" fmla="*/ 4471795 h 6445874"/>
              <a:gd name="connsiteX619" fmla="*/ 5053143 w 8970309"/>
              <a:gd name="connsiteY619" fmla="*/ 4523201 h 6445874"/>
              <a:gd name="connsiteX620" fmla="*/ 4984285 w 8970309"/>
              <a:gd name="connsiteY620" fmla="*/ 4665198 h 6445874"/>
              <a:gd name="connsiteX621" fmla="*/ 4913635 w 8970309"/>
              <a:gd name="connsiteY621" fmla="*/ 4744662 h 6445874"/>
              <a:gd name="connsiteX622" fmla="*/ 4798156 w 8970309"/>
              <a:gd name="connsiteY622" fmla="*/ 4850344 h 6445874"/>
              <a:gd name="connsiteX623" fmla="*/ 4783626 w 8970309"/>
              <a:gd name="connsiteY623" fmla="*/ 4864323 h 6445874"/>
              <a:gd name="connsiteX624" fmla="*/ 4711356 w 8970309"/>
              <a:gd name="connsiteY624" fmla="*/ 4931143 h 6445874"/>
              <a:gd name="connsiteX625" fmla="*/ 4626473 w 8970309"/>
              <a:gd name="connsiteY625" fmla="*/ 4996569 h 6445874"/>
              <a:gd name="connsiteX626" fmla="*/ 4621401 w 8970309"/>
              <a:gd name="connsiteY626" fmla="*/ 5011593 h 6445874"/>
              <a:gd name="connsiteX627" fmla="*/ 4594258 w 8970309"/>
              <a:gd name="connsiteY627" fmla="*/ 5024179 h 6445874"/>
              <a:gd name="connsiteX628" fmla="*/ 4553262 w 8970309"/>
              <a:gd name="connsiteY628" fmla="*/ 5019653 h 6445874"/>
              <a:gd name="connsiteX629" fmla="*/ 4479754 w 8970309"/>
              <a:gd name="connsiteY629" fmla="*/ 5070753 h 6445874"/>
              <a:gd name="connsiteX630" fmla="*/ 4467227 w 8970309"/>
              <a:gd name="connsiteY630" fmla="*/ 5094302 h 6445874"/>
              <a:gd name="connsiteX631" fmla="*/ 4433479 w 8970309"/>
              <a:gd name="connsiteY631" fmla="*/ 5134209 h 6445874"/>
              <a:gd name="connsiteX632" fmla="*/ 4388267 w 8970309"/>
              <a:gd name="connsiteY632" fmla="*/ 5163500 h 6445874"/>
              <a:gd name="connsiteX633" fmla="*/ 4381367 w 8970309"/>
              <a:gd name="connsiteY633" fmla="*/ 5218838 h 6445874"/>
              <a:gd name="connsiteX634" fmla="*/ 4381016 w 8970309"/>
              <a:gd name="connsiteY634" fmla="*/ 5231265 h 6445874"/>
              <a:gd name="connsiteX635" fmla="*/ 4370694 w 8970309"/>
              <a:gd name="connsiteY635" fmla="*/ 5240693 h 6445874"/>
              <a:gd name="connsiteX636" fmla="*/ 4374647 w 8970309"/>
              <a:gd name="connsiteY636" fmla="*/ 5238175 h 6445874"/>
              <a:gd name="connsiteX637" fmla="*/ 4408418 w 8970309"/>
              <a:gd name="connsiteY637" fmla="*/ 5223122 h 6445874"/>
              <a:gd name="connsiteX638" fmla="*/ 4575742 w 8970309"/>
              <a:gd name="connsiteY638" fmla="*/ 5104815 h 6445874"/>
              <a:gd name="connsiteX639" fmla="*/ 4394228 w 8970309"/>
              <a:gd name="connsiteY639" fmla="*/ 5296803 h 6445874"/>
              <a:gd name="connsiteX640" fmla="*/ 4237086 w 8970309"/>
              <a:gd name="connsiteY640" fmla="*/ 5450021 h 6445874"/>
              <a:gd name="connsiteX641" fmla="*/ 4037162 w 8970309"/>
              <a:gd name="connsiteY641" fmla="*/ 5660733 h 6445874"/>
              <a:gd name="connsiteX642" fmla="*/ 3925567 w 8970309"/>
              <a:gd name="connsiteY642" fmla="*/ 5789879 h 6445874"/>
              <a:gd name="connsiteX643" fmla="*/ 3772880 w 8970309"/>
              <a:gd name="connsiteY643" fmla="*/ 5860631 h 6445874"/>
              <a:gd name="connsiteX644" fmla="*/ 3765164 w 8970309"/>
              <a:gd name="connsiteY644" fmla="*/ 5911033 h 6445874"/>
              <a:gd name="connsiteX645" fmla="*/ 3709203 w 8970309"/>
              <a:gd name="connsiteY645" fmla="*/ 5968306 h 6445874"/>
              <a:gd name="connsiteX646" fmla="*/ 3632123 w 8970309"/>
              <a:gd name="connsiteY646" fmla="*/ 5982458 h 6445874"/>
              <a:gd name="connsiteX647" fmla="*/ 3630485 w 8970309"/>
              <a:gd name="connsiteY647" fmla="*/ 6001551 h 6445874"/>
              <a:gd name="connsiteX648" fmla="*/ 3579947 w 8970309"/>
              <a:gd name="connsiteY648" fmla="*/ 5975519 h 6445874"/>
              <a:gd name="connsiteX649" fmla="*/ 3576934 w 8970309"/>
              <a:gd name="connsiteY649" fmla="*/ 5942777 h 6445874"/>
              <a:gd name="connsiteX650" fmla="*/ 3554897 w 8970309"/>
              <a:gd name="connsiteY650" fmla="*/ 5918591 h 6445874"/>
              <a:gd name="connsiteX651" fmla="*/ 3520405 w 8970309"/>
              <a:gd name="connsiteY651" fmla="*/ 5939606 h 6445874"/>
              <a:gd name="connsiteX652" fmla="*/ 3497313 w 8970309"/>
              <a:gd name="connsiteY652" fmla="*/ 5924707 h 6445874"/>
              <a:gd name="connsiteX653" fmla="*/ 3495020 w 8970309"/>
              <a:gd name="connsiteY653" fmla="*/ 5891806 h 6445874"/>
              <a:gd name="connsiteX654" fmla="*/ 3474705 w 8970309"/>
              <a:gd name="connsiteY654" fmla="*/ 5909389 h 6445874"/>
              <a:gd name="connsiteX655" fmla="*/ 3456511 w 8970309"/>
              <a:gd name="connsiteY655" fmla="*/ 5933217 h 6445874"/>
              <a:gd name="connsiteX656" fmla="*/ 3453091 w 8970309"/>
              <a:gd name="connsiteY656" fmla="*/ 5945589 h 6445874"/>
              <a:gd name="connsiteX657" fmla="*/ 3453127 w 8970309"/>
              <a:gd name="connsiteY657" fmla="*/ 5944297 h 6445874"/>
              <a:gd name="connsiteX658" fmla="*/ 3456870 w 8970309"/>
              <a:gd name="connsiteY658" fmla="*/ 5848893 h 6445874"/>
              <a:gd name="connsiteX659" fmla="*/ 3458250 w 8970309"/>
              <a:gd name="connsiteY659" fmla="*/ 5842369 h 6445874"/>
              <a:gd name="connsiteX660" fmla="*/ 3437643 w 8970309"/>
              <a:gd name="connsiteY660" fmla="*/ 5839512 h 6445874"/>
              <a:gd name="connsiteX661" fmla="*/ 3396460 w 8970309"/>
              <a:gd name="connsiteY661" fmla="*/ 5858642 h 6445874"/>
              <a:gd name="connsiteX662" fmla="*/ 3394822 w 8970309"/>
              <a:gd name="connsiteY662" fmla="*/ 5877736 h 6445874"/>
              <a:gd name="connsiteX663" fmla="*/ 3344284 w 8970309"/>
              <a:gd name="connsiteY663" fmla="*/ 5851704 h 6445874"/>
              <a:gd name="connsiteX664" fmla="*/ 3341270 w 8970309"/>
              <a:gd name="connsiteY664" fmla="*/ 5818961 h 6445874"/>
              <a:gd name="connsiteX665" fmla="*/ 3319234 w 8970309"/>
              <a:gd name="connsiteY665" fmla="*/ 5794776 h 6445874"/>
              <a:gd name="connsiteX666" fmla="*/ 3284743 w 8970309"/>
              <a:gd name="connsiteY666" fmla="*/ 5815791 h 6445874"/>
              <a:gd name="connsiteX667" fmla="*/ 3261650 w 8970309"/>
              <a:gd name="connsiteY667" fmla="*/ 5800892 h 6445874"/>
              <a:gd name="connsiteX668" fmla="*/ 3259358 w 8970309"/>
              <a:gd name="connsiteY668" fmla="*/ 5767990 h 6445874"/>
              <a:gd name="connsiteX669" fmla="*/ 3239042 w 8970309"/>
              <a:gd name="connsiteY669" fmla="*/ 5785573 h 6445874"/>
              <a:gd name="connsiteX670" fmla="*/ 3220850 w 8970309"/>
              <a:gd name="connsiteY670" fmla="*/ 5809401 h 6445874"/>
              <a:gd name="connsiteX671" fmla="*/ 3217430 w 8970309"/>
              <a:gd name="connsiteY671" fmla="*/ 5821774 h 6445874"/>
              <a:gd name="connsiteX672" fmla="*/ 3217468 w 8970309"/>
              <a:gd name="connsiteY672" fmla="*/ 5820481 h 6445874"/>
              <a:gd name="connsiteX673" fmla="*/ 3222983 w 8970309"/>
              <a:gd name="connsiteY673" fmla="*/ 5716675 h 6445874"/>
              <a:gd name="connsiteX674" fmla="*/ 3214577 w 8970309"/>
              <a:gd name="connsiteY674" fmla="*/ 5649528 h 6445874"/>
              <a:gd name="connsiteX675" fmla="*/ 3151339 w 8970309"/>
              <a:gd name="connsiteY675" fmla="*/ 5669375 h 6445874"/>
              <a:gd name="connsiteX676" fmla="*/ 3171985 w 8970309"/>
              <a:gd name="connsiteY676" fmla="*/ 5711975 h 6445874"/>
              <a:gd name="connsiteX677" fmla="*/ 3167150 w 8970309"/>
              <a:gd name="connsiteY677" fmla="*/ 5716161 h 6445874"/>
              <a:gd name="connsiteX678" fmla="*/ 3162885 w 8970309"/>
              <a:gd name="connsiteY678" fmla="*/ 5711480 h 6445874"/>
              <a:gd name="connsiteX679" fmla="*/ 3137543 w 8970309"/>
              <a:gd name="connsiteY679" fmla="*/ 5697866 h 6445874"/>
              <a:gd name="connsiteX680" fmla="*/ 3117329 w 8970309"/>
              <a:gd name="connsiteY680" fmla="*/ 5678747 h 6445874"/>
              <a:gd name="connsiteX681" fmla="*/ 3107770 w 8970309"/>
              <a:gd name="connsiteY681" fmla="*/ 5689912 h 6445874"/>
              <a:gd name="connsiteX682" fmla="*/ 3100822 w 8970309"/>
              <a:gd name="connsiteY682" fmla="*/ 5725978 h 6445874"/>
              <a:gd name="connsiteX683" fmla="*/ 3102446 w 8970309"/>
              <a:gd name="connsiteY683" fmla="*/ 5777135 h 6445874"/>
              <a:gd name="connsiteX684" fmla="*/ 3067716 w 8970309"/>
              <a:gd name="connsiteY684" fmla="*/ 5797890 h 6445874"/>
              <a:gd name="connsiteX685" fmla="*/ 3075902 w 8970309"/>
              <a:gd name="connsiteY685" fmla="*/ 5817319 h 6445874"/>
              <a:gd name="connsiteX686" fmla="*/ 2987509 w 8970309"/>
              <a:gd name="connsiteY686" fmla="*/ 5858936 h 6445874"/>
              <a:gd name="connsiteX687" fmla="*/ 2924290 w 8970309"/>
              <a:gd name="connsiteY687" fmla="*/ 5739225 h 6445874"/>
              <a:gd name="connsiteX688" fmla="*/ 2931768 w 8970309"/>
              <a:gd name="connsiteY688" fmla="*/ 5688563 h 6445874"/>
              <a:gd name="connsiteX689" fmla="*/ 2918499 w 8970309"/>
              <a:gd name="connsiteY689" fmla="*/ 5674000 h 6445874"/>
              <a:gd name="connsiteX690" fmla="*/ 2911938 w 8970309"/>
              <a:gd name="connsiteY690" fmla="*/ 5676753 h 6445874"/>
              <a:gd name="connsiteX691" fmla="*/ 2911939 w 8970309"/>
              <a:gd name="connsiteY691" fmla="*/ 5676757 h 6445874"/>
              <a:gd name="connsiteX692" fmla="*/ 2911935 w 8970309"/>
              <a:gd name="connsiteY692" fmla="*/ 5676755 h 6445874"/>
              <a:gd name="connsiteX693" fmla="*/ 2876042 w 8970309"/>
              <a:gd name="connsiteY693" fmla="*/ 5691821 h 6445874"/>
              <a:gd name="connsiteX694" fmla="*/ 2759485 w 8970309"/>
              <a:gd name="connsiteY694" fmla="*/ 5776741 h 6445874"/>
              <a:gd name="connsiteX695" fmla="*/ 2636239 w 8970309"/>
              <a:gd name="connsiteY695" fmla="*/ 5621534 h 6445874"/>
              <a:gd name="connsiteX696" fmla="*/ 2599477 w 8970309"/>
              <a:gd name="connsiteY696" fmla="*/ 5598013 h 6445874"/>
              <a:gd name="connsiteX697" fmla="*/ 2599242 w 8970309"/>
              <a:gd name="connsiteY697" fmla="*/ 5596553 h 6445874"/>
              <a:gd name="connsiteX698" fmla="*/ 2580697 w 8970309"/>
              <a:gd name="connsiteY698" fmla="*/ 5609424 h 6445874"/>
              <a:gd name="connsiteX699" fmla="*/ 2523822 w 8970309"/>
              <a:gd name="connsiteY699" fmla="*/ 5652925 h 6445874"/>
              <a:gd name="connsiteX700" fmla="*/ 2479378 w 8970309"/>
              <a:gd name="connsiteY700" fmla="*/ 5610673 h 6445874"/>
              <a:gd name="connsiteX701" fmla="*/ 2474438 w 8970309"/>
              <a:gd name="connsiteY701" fmla="*/ 5635835 h 6445874"/>
              <a:gd name="connsiteX702" fmla="*/ 2490120 w 8970309"/>
              <a:gd name="connsiteY702" fmla="*/ 5708482 h 6445874"/>
              <a:gd name="connsiteX703" fmla="*/ 2523667 w 8970309"/>
              <a:gd name="connsiteY703" fmla="*/ 5747637 h 6445874"/>
              <a:gd name="connsiteX704" fmla="*/ 2509168 w 8970309"/>
              <a:gd name="connsiteY704" fmla="*/ 5784677 h 6445874"/>
              <a:gd name="connsiteX705" fmla="*/ 2527919 w 8970309"/>
              <a:gd name="connsiteY705" fmla="*/ 5795023 h 6445874"/>
              <a:gd name="connsiteX706" fmla="*/ 2483948 w 8970309"/>
              <a:gd name="connsiteY706" fmla="*/ 5880507 h 6445874"/>
              <a:gd name="connsiteX707" fmla="*/ 2358245 w 8970309"/>
              <a:gd name="connsiteY707" fmla="*/ 5824403 h 6445874"/>
              <a:gd name="connsiteX708" fmla="*/ 2332241 w 8970309"/>
              <a:gd name="connsiteY708" fmla="*/ 5780194 h 6445874"/>
              <a:gd name="connsiteX709" fmla="*/ 2313474 w 8970309"/>
              <a:gd name="connsiteY709" fmla="*/ 5776873 h 6445874"/>
              <a:gd name="connsiteX710" fmla="*/ 2317038 w 8970309"/>
              <a:gd name="connsiteY710" fmla="*/ 5781809 h 6445874"/>
              <a:gd name="connsiteX711" fmla="*/ 2332270 w 8970309"/>
              <a:gd name="connsiteY711" fmla="*/ 5812058 h 6445874"/>
              <a:gd name="connsiteX712" fmla="*/ 2308340 w 8970309"/>
              <a:gd name="connsiteY712" fmla="*/ 5796953 h 6445874"/>
              <a:gd name="connsiteX713" fmla="*/ 2303159 w 8970309"/>
              <a:gd name="connsiteY713" fmla="*/ 5793080 h 6445874"/>
              <a:gd name="connsiteX714" fmla="*/ 2290029 w 8970309"/>
              <a:gd name="connsiteY714" fmla="*/ 5816063 h 6445874"/>
              <a:gd name="connsiteX715" fmla="*/ 2250985 w 8970309"/>
              <a:gd name="connsiteY715" fmla="*/ 5952348 h 6445874"/>
              <a:gd name="connsiteX716" fmla="*/ 2055220 w 8970309"/>
              <a:gd name="connsiteY716" fmla="*/ 5904286 h 6445874"/>
              <a:gd name="connsiteX717" fmla="*/ 1995700 w 8970309"/>
              <a:gd name="connsiteY717" fmla="*/ 5893751 h 6445874"/>
              <a:gd name="connsiteX718" fmla="*/ 1992737 w 8970309"/>
              <a:gd name="connsiteY718" fmla="*/ 5873422 h 6445874"/>
              <a:gd name="connsiteX719" fmla="*/ 1978150 w 8970309"/>
              <a:gd name="connsiteY719" fmla="*/ 5877230 h 6445874"/>
              <a:gd name="connsiteX720" fmla="*/ 1967522 w 8970309"/>
              <a:gd name="connsiteY720" fmla="*/ 5862573 h 6445874"/>
              <a:gd name="connsiteX721" fmla="*/ 1951375 w 8970309"/>
              <a:gd name="connsiteY721" fmla="*/ 5979173 h 6445874"/>
              <a:gd name="connsiteX722" fmla="*/ 1887361 w 8970309"/>
              <a:gd name="connsiteY722" fmla="*/ 6027253 h 6445874"/>
              <a:gd name="connsiteX723" fmla="*/ 1877698 w 8970309"/>
              <a:gd name="connsiteY723" fmla="*/ 6112421 h 6445874"/>
              <a:gd name="connsiteX724" fmla="*/ 1871005 w 8970309"/>
              <a:gd name="connsiteY724" fmla="*/ 6111237 h 6445874"/>
              <a:gd name="connsiteX725" fmla="*/ 1869682 w 8970309"/>
              <a:gd name="connsiteY725" fmla="*/ 6118030 h 6445874"/>
              <a:gd name="connsiteX726" fmla="*/ 1815650 w 8970309"/>
              <a:gd name="connsiteY726" fmla="*/ 6114855 h 6445874"/>
              <a:gd name="connsiteX727" fmla="*/ 1818262 w 8970309"/>
              <a:gd name="connsiteY727" fmla="*/ 6135121 h 6445874"/>
              <a:gd name="connsiteX728" fmla="*/ 1891606 w 8970309"/>
              <a:gd name="connsiteY728" fmla="*/ 6181319 h 6445874"/>
              <a:gd name="connsiteX729" fmla="*/ 1865629 w 8970309"/>
              <a:gd name="connsiteY729" fmla="*/ 6209940 h 6445874"/>
              <a:gd name="connsiteX730" fmla="*/ 1933895 w 8970309"/>
              <a:gd name="connsiteY730" fmla="*/ 6235439 h 6445874"/>
              <a:gd name="connsiteX731" fmla="*/ 1885439 w 8970309"/>
              <a:gd name="connsiteY731" fmla="*/ 6246665 h 6445874"/>
              <a:gd name="connsiteX732" fmla="*/ 1855646 w 8970309"/>
              <a:gd name="connsiteY732" fmla="*/ 6261196 h 6445874"/>
              <a:gd name="connsiteX733" fmla="*/ 1815908 w 8970309"/>
              <a:gd name="connsiteY733" fmla="*/ 6293131 h 6445874"/>
              <a:gd name="connsiteX734" fmla="*/ 1781856 w 8970309"/>
              <a:gd name="connsiteY734" fmla="*/ 6288382 h 6445874"/>
              <a:gd name="connsiteX735" fmla="*/ 1742058 w 8970309"/>
              <a:gd name="connsiteY735" fmla="*/ 6281338 h 6445874"/>
              <a:gd name="connsiteX736" fmla="*/ 1692628 w 8970309"/>
              <a:gd name="connsiteY736" fmla="*/ 6351803 h 6445874"/>
              <a:gd name="connsiteX737" fmla="*/ 1684311 w 8970309"/>
              <a:gd name="connsiteY737" fmla="*/ 6310564 h 6445874"/>
              <a:gd name="connsiteX738" fmla="*/ 1683477 w 8970309"/>
              <a:gd name="connsiteY738" fmla="*/ 6300053 h 6445874"/>
              <a:gd name="connsiteX739" fmla="*/ 1684497 w 8970309"/>
              <a:gd name="connsiteY739" fmla="*/ 6291832 h 6445874"/>
              <a:gd name="connsiteX740" fmla="*/ 1682487 w 8970309"/>
              <a:gd name="connsiteY740" fmla="*/ 6288220 h 6445874"/>
              <a:gd name="connsiteX741" fmla="*/ 1681334 w 8970309"/>
              <a:gd name="connsiteY741" fmla="*/ 6276978 h 6445874"/>
              <a:gd name="connsiteX742" fmla="*/ 1680010 w 8970309"/>
              <a:gd name="connsiteY742" fmla="*/ 6283771 h 6445874"/>
              <a:gd name="connsiteX743" fmla="*/ 1682487 w 8970309"/>
              <a:gd name="connsiteY743" fmla="*/ 6288220 h 6445874"/>
              <a:gd name="connsiteX744" fmla="*/ 1682709 w 8970309"/>
              <a:gd name="connsiteY744" fmla="*/ 6290398 h 6445874"/>
              <a:gd name="connsiteX745" fmla="*/ 1683477 w 8970309"/>
              <a:gd name="connsiteY745" fmla="*/ 6300053 h 6445874"/>
              <a:gd name="connsiteX746" fmla="*/ 1682973 w 8970309"/>
              <a:gd name="connsiteY746" fmla="*/ 6304099 h 6445874"/>
              <a:gd name="connsiteX747" fmla="*/ 1643528 w 8970309"/>
              <a:gd name="connsiteY747" fmla="*/ 6297118 h 6445874"/>
              <a:gd name="connsiteX748" fmla="*/ 1633520 w 8970309"/>
              <a:gd name="connsiteY748" fmla="*/ 6275543 h 6445874"/>
              <a:gd name="connsiteX749" fmla="*/ 1649781 w 8970309"/>
              <a:gd name="connsiteY749" fmla="*/ 6265006 h 6445874"/>
              <a:gd name="connsiteX750" fmla="*/ 1602533 w 8970309"/>
              <a:gd name="connsiteY750" fmla="*/ 6241951 h 6445874"/>
              <a:gd name="connsiteX751" fmla="*/ 1641095 w 8970309"/>
              <a:gd name="connsiteY751" fmla="*/ 6236638 h 6445874"/>
              <a:gd name="connsiteX752" fmla="*/ 1573032 w 8970309"/>
              <a:gd name="connsiteY752" fmla="*/ 6165184 h 6445874"/>
              <a:gd name="connsiteX753" fmla="*/ 1431740 w 8970309"/>
              <a:gd name="connsiteY753" fmla="*/ 6153592 h 6445874"/>
              <a:gd name="connsiteX754" fmla="*/ 1461125 w 8970309"/>
              <a:gd name="connsiteY754" fmla="*/ 6071914 h 6445874"/>
              <a:gd name="connsiteX755" fmla="*/ 1418544 w 8970309"/>
              <a:gd name="connsiteY755" fmla="*/ 6030521 h 6445874"/>
              <a:gd name="connsiteX756" fmla="*/ 1366324 w 8970309"/>
              <a:gd name="connsiteY756" fmla="*/ 6068550 h 6445874"/>
              <a:gd name="connsiteX757" fmla="*/ 1358746 w 8970309"/>
              <a:gd name="connsiteY757" fmla="*/ 6107456 h 6445874"/>
              <a:gd name="connsiteX758" fmla="*/ 1352054 w 8970309"/>
              <a:gd name="connsiteY758" fmla="*/ 6106270 h 6445874"/>
              <a:gd name="connsiteX759" fmla="*/ 1332424 w 8970309"/>
              <a:gd name="connsiteY759" fmla="*/ 6029333 h 6445874"/>
              <a:gd name="connsiteX760" fmla="*/ 1314256 w 8970309"/>
              <a:gd name="connsiteY760" fmla="*/ 6019729 h 6445874"/>
              <a:gd name="connsiteX761" fmla="*/ 1238499 w 8970309"/>
              <a:gd name="connsiteY761" fmla="*/ 6092561 h 6445874"/>
              <a:gd name="connsiteX762" fmla="*/ 1202514 w 8970309"/>
              <a:gd name="connsiteY762" fmla="*/ 6099609 h 6445874"/>
              <a:gd name="connsiteX763" fmla="*/ 1140141 w 8970309"/>
              <a:gd name="connsiteY763" fmla="*/ 6174809 h 6445874"/>
              <a:gd name="connsiteX764" fmla="*/ 1017780 w 8970309"/>
              <a:gd name="connsiteY764" fmla="*/ 6133350 h 6445874"/>
              <a:gd name="connsiteX765" fmla="*/ 1024146 w 8970309"/>
              <a:gd name="connsiteY765" fmla="*/ 6207302 h 6445874"/>
              <a:gd name="connsiteX766" fmla="*/ 1044221 w 8970309"/>
              <a:gd name="connsiteY766" fmla="*/ 6210855 h 6445874"/>
              <a:gd name="connsiteX767" fmla="*/ 1066471 w 8970309"/>
              <a:gd name="connsiteY767" fmla="*/ 6201377 h 6445874"/>
              <a:gd name="connsiteX768" fmla="*/ 1062743 w 8970309"/>
              <a:gd name="connsiteY768" fmla="*/ 6220521 h 6445874"/>
              <a:gd name="connsiteX769" fmla="*/ 1026225 w 8970309"/>
              <a:gd name="connsiteY769" fmla="*/ 6267718 h 6445874"/>
              <a:gd name="connsiteX770" fmla="*/ 1008463 w 8970309"/>
              <a:gd name="connsiteY770" fmla="*/ 6377644 h 6445874"/>
              <a:gd name="connsiteX771" fmla="*/ 899872 w 8970309"/>
              <a:gd name="connsiteY771" fmla="*/ 6383339 h 6445874"/>
              <a:gd name="connsiteX772" fmla="*/ 848615 w 8970309"/>
              <a:gd name="connsiteY772" fmla="*/ 6442620 h 6445874"/>
              <a:gd name="connsiteX773" fmla="*/ 723848 w 8970309"/>
              <a:gd name="connsiteY773" fmla="*/ 6413513 h 6445874"/>
              <a:gd name="connsiteX774" fmla="*/ 776911 w 8970309"/>
              <a:gd name="connsiteY774" fmla="*/ 6397351 h 6445874"/>
              <a:gd name="connsiteX775" fmla="*/ 771343 w 8970309"/>
              <a:gd name="connsiteY775" fmla="*/ 6276268 h 6445874"/>
              <a:gd name="connsiteX776" fmla="*/ 810480 w 8970309"/>
              <a:gd name="connsiteY776" fmla="*/ 6247421 h 6445874"/>
              <a:gd name="connsiteX777" fmla="*/ 779002 w 8970309"/>
              <a:gd name="connsiteY777" fmla="*/ 6061066 h 6445874"/>
              <a:gd name="connsiteX778" fmla="*/ 669338 w 8970309"/>
              <a:gd name="connsiteY778" fmla="*/ 5991829 h 6445874"/>
              <a:gd name="connsiteX779" fmla="*/ 661004 w 8970309"/>
              <a:gd name="connsiteY779" fmla="*/ 5963525 h 6445874"/>
              <a:gd name="connsiteX780" fmla="*/ 515544 w 8970309"/>
              <a:gd name="connsiteY780" fmla="*/ 5937781 h 6445874"/>
              <a:gd name="connsiteX781" fmla="*/ 490007 w 8970309"/>
              <a:gd name="connsiteY781" fmla="*/ 5999699 h 6445874"/>
              <a:gd name="connsiteX782" fmla="*/ 477825 w 8970309"/>
              <a:gd name="connsiteY782" fmla="*/ 5991154 h 6445874"/>
              <a:gd name="connsiteX783" fmla="*/ 369645 w 8970309"/>
              <a:gd name="connsiteY783" fmla="*/ 5878741 h 6445874"/>
              <a:gd name="connsiteX784" fmla="*/ 278218 w 8970309"/>
              <a:gd name="connsiteY784" fmla="*/ 5856171 h 6445874"/>
              <a:gd name="connsiteX785" fmla="*/ 208277 w 8970309"/>
              <a:gd name="connsiteY785" fmla="*/ 5863597 h 6445874"/>
              <a:gd name="connsiteX786" fmla="*/ 194806 w 8970309"/>
              <a:gd name="connsiteY786" fmla="*/ 5827994 h 6445874"/>
              <a:gd name="connsiteX787" fmla="*/ 273647 w 8970309"/>
              <a:gd name="connsiteY787" fmla="*/ 5774872 h 6445874"/>
              <a:gd name="connsiteX788" fmla="*/ 347643 w 8970309"/>
              <a:gd name="connsiteY788" fmla="*/ 5675538 h 6445874"/>
              <a:gd name="connsiteX789" fmla="*/ 360676 w 8970309"/>
              <a:gd name="connsiteY789" fmla="*/ 5677844 h 6445874"/>
              <a:gd name="connsiteX790" fmla="*/ 355745 w 8970309"/>
              <a:gd name="connsiteY790" fmla="*/ 5703162 h 6445874"/>
              <a:gd name="connsiteX791" fmla="*/ 362437 w 8970309"/>
              <a:gd name="connsiteY791" fmla="*/ 5704347 h 6445874"/>
              <a:gd name="connsiteX792" fmla="*/ 364963 w 8970309"/>
              <a:gd name="connsiteY792" fmla="*/ 5691379 h 6445874"/>
              <a:gd name="connsiteX793" fmla="*/ 365726 w 8970309"/>
              <a:gd name="connsiteY793" fmla="*/ 5651908 h 6445874"/>
              <a:gd name="connsiteX794" fmla="*/ 336785 w 8970309"/>
              <a:gd name="connsiteY794" fmla="*/ 5660201 h 6445874"/>
              <a:gd name="connsiteX795" fmla="*/ 335144 w 8970309"/>
              <a:gd name="connsiteY795" fmla="*/ 5633081 h 6445874"/>
              <a:gd name="connsiteX796" fmla="*/ 223668 w 8970309"/>
              <a:gd name="connsiteY796" fmla="*/ 5679787 h 6445874"/>
              <a:gd name="connsiteX797" fmla="*/ 150762 w 8970309"/>
              <a:gd name="connsiteY797" fmla="*/ 5666884 h 6445874"/>
              <a:gd name="connsiteX798" fmla="*/ 118771 w 8970309"/>
              <a:gd name="connsiteY798" fmla="*/ 5621616 h 6445874"/>
              <a:gd name="connsiteX799" fmla="*/ 146396 w 8970309"/>
              <a:gd name="connsiteY799" fmla="*/ 5513435 h 6445874"/>
              <a:gd name="connsiteX800" fmla="*/ 186959 w 8970309"/>
              <a:gd name="connsiteY800" fmla="*/ 5481007 h 6445874"/>
              <a:gd name="connsiteX801" fmla="*/ 174581 w 8970309"/>
              <a:gd name="connsiteY801" fmla="*/ 5437932 h 6445874"/>
              <a:gd name="connsiteX802" fmla="*/ 30993 w 8970309"/>
              <a:gd name="connsiteY802" fmla="*/ 5439989 h 6445874"/>
              <a:gd name="connsiteX803" fmla="*/ 8306 w 8970309"/>
              <a:gd name="connsiteY803" fmla="*/ 5416170 h 6445874"/>
              <a:gd name="connsiteX804" fmla="*/ 25193 w 8970309"/>
              <a:gd name="connsiteY804" fmla="*/ 5292035 h 6445874"/>
              <a:gd name="connsiteX805" fmla="*/ 36853 w 8970309"/>
              <a:gd name="connsiteY805" fmla="*/ 5277254 h 6445874"/>
              <a:gd name="connsiteX806" fmla="*/ 195135 w 8970309"/>
              <a:gd name="connsiteY806" fmla="*/ 5229483 h 6445874"/>
              <a:gd name="connsiteX807" fmla="*/ 214498 w 8970309"/>
              <a:gd name="connsiteY807" fmla="*/ 5228018 h 6445874"/>
              <a:gd name="connsiteX808" fmla="*/ 227624 w 8970309"/>
              <a:gd name="connsiteY808" fmla="*/ 5216199 h 6445874"/>
              <a:gd name="connsiteX809" fmla="*/ 211575 w 8970309"/>
              <a:gd name="connsiteY809" fmla="*/ 5215257 h 6445874"/>
              <a:gd name="connsiteX810" fmla="*/ 209712 w 8970309"/>
              <a:gd name="connsiteY810" fmla="*/ 5203449 h 6445874"/>
              <a:gd name="connsiteX811" fmla="*/ 242260 w 8970309"/>
              <a:gd name="connsiteY811" fmla="*/ 5141008 h 6445874"/>
              <a:gd name="connsiteX812" fmla="*/ 297828 w 8970309"/>
              <a:gd name="connsiteY812" fmla="*/ 5056514 h 6445874"/>
              <a:gd name="connsiteX813" fmla="*/ 310386 w 8970309"/>
              <a:gd name="connsiteY813" fmla="*/ 5054001 h 6445874"/>
              <a:gd name="connsiteX814" fmla="*/ 306205 w 8970309"/>
              <a:gd name="connsiteY814" fmla="*/ 5079756 h 6445874"/>
              <a:gd name="connsiteX815" fmla="*/ 312022 w 8970309"/>
              <a:gd name="connsiteY815" fmla="*/ 5090497 h 6445874"/>
              <a:gd name="connsiteX816" fmla="*/ 327485 w 8970309"/>
              <a:gd name="connsiteY816" fmla="*/ 5078403 h 6445874"/>
              <a:gd name="connsiteX817" fmla="*/ 343062 w 8970309"/>
              <a:gd name="connsiteY817" fmla="*/ 5053966 h 6445874"/>
              <a:gd name="connsiteX818" fmla="*/ 356432 w 8970309"/>
              <a:gd name="connsiteY818" fmla="*/ 5039800 h 6445874"/>
              <a:gd name="connsiteX819" fmla="*/ 362249 w 8970309"/>
              <a:gd name="connsiteY819" fmla="*/ 5050541 h 6445874"/>
              <a:gd name="connsiteX820" fmla="*/ 363879 w 8970309"/>
              <a:gd name="connsiteY820" fmla="*/ 5057136 h 6445874"/>
              <a:gd name="connsiteX821" fmla="*/ 372133 w 8970309"/>
              <a:gd name="connsiteY821" fmla="*/ 5047870 h 6445874"/>
              <a:gd name="connsiteX822" fmla="*/ 407468 w 8970309"/>
              <a:gd name="connsiteY822" fmla="*/ 4979865 h 6445874"/>
              <a:gd name="connsiteX823" fmla="*/ 332463 w 8970309"/>
              <a:gd name="connsiteY823" fmla="*/ 4909039 h 6445874"/>
              <a:gd name="connsiteX824" fmla="*/ 334866 w 8970309"/>
              <a:gd name="connsiteY824" fmla="*/ 4909496 h 6445874"/>
              <a:gd name="connsiteX825" fmla="*/ 371626 w 8970309"/>
              <a:gd name="connsiteY825" fmla="*/ 4913456 h 6445874"/>
              <a:gd name="connsiteX826" fmla="*/ 419410 w 8970309"/>
              <a:gd name="connsiteY826" fmla="*/ 4913373 h 6445874"/>
              <a:gd name="connsiteX827" fmla="*/ 430907 w 8970309"/>
              <a:gd name="connsiteY827" fmla="*/ 4902334 h 6445874"/>
              <a:gd name="connsiteX828" fmla="*/ 439971 w 8970309"/>
              <a:gd name="connsiteY828" fmla="*/ 4897512 h 6445874"/>
              <a:gd name="connsiteX829" fmla="*/ 452359 w 8970309"/>
              <a:gd name="connsiteY829" fmla="*/ 4866893 h 6445874"/>
              <a:gd name="connsiteX830" fmla="*/ 439982 w 8970309"/>
              <a:gd name="connsiteY830" fmla="*/ 4852601 h 6445874"/>
              <a:gd name="connsiteX831" fmla="*/ 412085 w 8970309"/>
              <a:gd name="connsiteY831" fmla="*/ 4804031 h 6445874"/>
              <a:gd name="connsiteX832" fmla="*/ 397225 w 8970309"/>
              <a:gd name="connsiteY832" fmla="*/ 4782869 h 6445874"/>
              <a:gd name="connsiteX833" fmla="*/ 320903 w 8970309"/>
              <a:gd name="connsiteY833" fmla="*/ 4825655 h 6445874"/>
              <a:gd name="connsiteX834" fmla="*/ 156685 w 8970309"/>
              <a:gd name="connsiteY834" fmla="*/ 4845640 h 6445874"/>
              <a:gd name="connsiteX835" fmla="*/ 139983 w 8970309"/>
              <a:gd name="connsiteY835" fmla="*/ 4836816 h 6445874"/>
              <a:gd name="connsiteX836" fmla="*/ 73788 w 8970309"/>
              <a:gd name="connsiteY836" fmla="*/ 4730136 h 6445874"/>
              <a:gd name="connsiteX837" fmla="*/ 84787 w 8970309"/>
              <a:gd name="connsiteY837" fmla="*/ 4699240 h 6445874"/>
              <a:gd name="connsiteX838" fmla="*/ 189060 w 8970309"/>
              <a:gd name="connsiteY838" fmla="*/ 4643364 h 6445874"/>
              <a:gd name="connsiteX839" fmla="*/ 209828 w 8970309"/>
              <a:gd name="connsiteY839" fmla="*/ 4643375 h 6445874"/>
              <a:gd name="connsiteX840" fmla="*/ 216036 w 8970309"/>
              <a:gd name="connsiteY840" fmla="*/ 4637426 h 6445874"/>
              <a:gd name="connsiteX841" fmla="*/ 210583 w 8970309"/>
              <a:gd name="connsiteY841" fmla="*/ 4599026 h 6445874"/>
              <a:gd name="connsiteX842" fmla="*/ 160244 w 8970309"/>
              <a:gd name="connsiteY842" fmla="*/ 4585696 h 6445874"/>
              <a:gd name="connsiteX843" fmla="*/ 90757 w 8970309"/>
              <a:gd name="connsiteY843" fmla="*/ 4497917 h 6445874"/>
              <a:gd name="connsiteX844" fmla="*/ 101489 w 8970309"/>
              <a:gd name="connsiteY844" fmla="*/ 4443673 h 6445874"/>
              <a:gd name="connsiteX845" fmla="*/ 162856 w 8970309"/>
              <a:gd name="connsiteY845" fmla="*/ 4402561 h 6445874"/>
              <a:gd name="connsiteX846" fmla="*/ 283855 w 8970309"/>
              <a:gd name="connsiteY846" fmla="*/ 4400426 h 6445874"/>
              <a:gd name="connsiteX847" fmla="*/ 274265 w 8970309"/>
              <a:gd name="connsiteY847" fmla="*/ 4374975 h 6445874"/>
              <a:gd name="connsiteX848" fmla="*/ 304111 w 8970309"/>
              <a:gd name="connsiteY848" fmla="*/ 4370918 h 6445874"/>
              <a:gd name="connsiteX849" fmla="*/ 287272 w 8970309"/>
              <a:gd name="connsiteY849" fmla="*/ 4335144 h 6445874"/>
              <a:gd name="connsiteX850" fmla="*/ 279661 w 8970309"/>
              <a:gd name="connsiteY850" fmla="*/ 4324307 h 6445874"/>
              <a:gd name="connsiteX851" fmla="*/ 274029 w 8970309"/>
              <a:gd name="connsiteY851" fmla="*/ 4328080 h 6445874"/>
              <a:gd name="connsiteX852" fmla="*/ 288888 w 8970309"/>
              <a:gd name="connsiteY852" fmla="*/ 4349241 h 6445874"/>
              <a:gd name="connsiteX853" fmla="*/ 277919 w 8970309"/>
              <a:gd name="connsiteY853" fmla="*/ 4356589 h 6445874"/>
              <a:gd name="connsiteX854" fmla="*/ 169662 w 8970309"/>
              <a:gd name="connsiteY854" fmla="*/ 4295545 h 6445874"/>
              <a:gd name="connsiteX855" fmla="*/ 75871 w 8970309"/>
              <a:gd name="connsiteY855" fmla="*/ 4278692 h 6445874"/>
              <a:gd name="connsiteX856" fmla="*/ 73628 w 8970309"/>
              <a:gd name="connsiteY856" fmla="*/ 4240731 h 6445874"/>
              <a:gd name="connsiteX857" fmla="*/ 140597 w 8970309"/>
              <a:gd name="connsiteY857" fmla="*/ 4219391 h 6445874"/>
              <a:gd name="connsiteX858" fmla="*/ 214941 w 8970309"/>
              <a:gd name="connsiteY858" fmla="*/ 4161995 h 6445874"/>
              <a:gd name="connsiteX859" fmla="*/ 267861 w 8970309"/>
              <a:gd name="connsiteY859" fmla="*/ 4015736 h 6445874"/>
              <a:gd name="connsiteX860" fmla="*/ 275502 w 8970309"/>
              <a:gd name="connsiteY860" fmla="*/ 4003026 h 6445874"/>
              <a:gd name="connsiteX861" fmla="*/ 324165 w 8970309"/>
              <a:gd name="connsiteY861" fmla="*/ 4049355 h 6445874"/>
              <a:gd name="connsiteX862" fmla="*/ 446602 w 8970309"/>
              <a:gd name="connsiteY862" fmla="*/ 3967327 h 6445874"/>
              <a:gd name="connsiteX863" fmla="*/ 442645 w 8970309"/>
              <a:gd name="connsiteY863" fmla="*/ 3938103 h 6445874"/>
              <a:gd name="connsiteX864" fmla="*/ 514579 w 8970309"/>
              <a:gd name="connsiteY864" fmla="*/ 3830713 h 6445874"/>
              <a:gd name="connsiteX865" fmla="*/ 467151 w 8970309"/>
              <a:gd name="connsiteY865" fmla="*/ 3647710 h 6445874"/>
              <a:gd name="connsiteX866" fmla="*/ 419580 w 8970309"/>
              <a:gd name="connsiteY866" fmla="*/ 3637079 h 6445874"/>
              <a:gd name="connsiteX867" fmla="*/ 375159 w 8970309"/>
              <a:gd name="connsiteY867" fmla="*/ 3524160 h 6445874"/>
              <a:gd name="connsiteX868" fmla="*/ 320047 w 8970309"/>
              <a:gd name="connsiteY868" fmla="*/ 3530725 h 6445874"/>
              <a:gd name="connsiteX869" fmla="*/ 422193 w 8970309"/>
              <a:gd name="connsiteY869" fmla="*/ 3453944 h 6445874"/>
              <a:gd name="connsiteX870" fmla="*/ 493286 w 8970309"/>
              <a:gd name="connsiteY870" fmla="*/ 3487520 h 6445874"/>
              <a:gd name="connsiteX871" fmla="*/ 594877 w 8970309"/>
              <a:gd name="connsiteY871" fmla="*/ 3449057 h 6445874"/>
              <a:gd name="connsiteX872" fmla="*/ 656062 w 8970309"/>
              <a:gd name="connsiteY872" fmla="*/ 3542396 h 6445874"/>
              <a:gd name="connsiteX873" fmla="*/ 708742 w 8970309"/>
              <a:gd name="connsiteY873" fmla="*/ 3570855 h 6445874"/>
              <a:gd name="connsiteX874" fmla="*/ 719978 w 8970309"/>
              <a:gd name="connsiteY874" fmla="*/ 3586854 h 6445874"/>
              <a:gd name="connsiteX875" fmla="*/ 695764 w 8970309"/>
              <a:gd name="connsiteY875" fmla="*/ 3587139 h 6445874"/>
              <a:gd name="connsiteX876" fmla="*/ 678867 w 8970309"/>
              <a:gd name="connsiteY876" fmla="*/ 3598459 h 6445874"/>
              <a:gd name="connsiteX877" fmla="*/ 689211 w 8970309"/>
              <a:gd name="connsiteY877" fmla="*/ 3635074 h 6445874"/>
              <a:gd name="connsiteX878" fmla="*/ 694335 w 8970309"/>
              <a:gd name="connsiteY878" fmla="*/ 3647285 h 6445874"/>
              <a:gd name="connsiteX879" fmla="*/ 887147 w 8970309"/>
              <a:gd name="connsiteY879" fmla="*/ 3437367 h 6445874"/>
              <a:gd name="connsiteX880" fmla="*/ 920492 w 8970309"/>
              <a:gd name="connsiteY880" fmla="*/ 3446927 h 6445874"/>
              <a:gd name="connsiteX881" fmla="*/ 949980 w 8970309"/>
              <a:gd name="connsiteY881" fmla="*/ 3440638 h 6445874"/>
              <a:gd name="connsiteX882" fmla="*/ 1038108 w 8970309"/>
              <a:gd name="connsiteY882" fmla="*/ 3315854 h 6445874"/>
              <a:gd name="connsiteX883" fmla="*/ 1125678 w 8970309"/>
              <a:gd name="connsiteY883" fmla="*/ 3250180 h 6445874"/>
              <a:gd name="connsiteX884" fmla="*/ 1168249 w 8970309"/>
              <a:gd name="connsiteY884" fmla="*/ 3214103 h 6445874"/>
              <a:gd name="connsiteX885" fmla="*/ 1298316 w 8970309"/>
              <a:gd name="connsiteY885" fmla="*/ 3031381 h 6445874"/>
              <a:gd name="connsiteX886" fmla="*/ 1346835 w 8970309"/>
              <a:gd name="connsiteY886" fmla="*/ 2999034 h 6445874"/>
              <a:gd name="connsiteX887" fmla="*/ 1321569 w 8970309"/>
              <a:gd name="connsiteY887" fmla="*/ 3105410 h 6445874"/>
              <a:gd name="connsiteX888" fmla="*/ 1283186 w 8970309"/>
              <a:gd name="connsiteY888" fmla="*/ 3173839 h 6445874"/>
              <a:gd name="connsiteX889" fmla="*/ 1266439 w 8970309"/>
              <a:gd name="connsiteY889" fmla="*/ 3215922 h 6445874"/>
              <a:gd name="connsiteX890" fmla="*/ 1270057 w 8970309"/>
              <a:gd name="connsiteY890" fmla="*/ 3218326 h 6445874"/>
              <a:gd name="connsiteX891" fmla="*/ 1304829 w 8970309"/>
              <a:gd name="connsiteY891" fmla="*/ 3242083 h 6445874"/>
              <a:gd name="connsiteX892" fmla="*/ 1338330 w 8970309"/>
              <a:gd name="connsiteY892" fmla="*/ 3219638 h 6445874"/>
              <a:gd name="connsiteX893" fmla="*/ 1367517 w 8970309"/>
              <a:gd name="connsiteY893" fmla="*/ 3201603 h 6445874"/>
              <a:gd name="connsiteX894" fmla="*/ 1416897 w 8970309"/>
              <a:gd name="connsiteY894" fmla="*/ 3214816 h 6445874"/>
              <a:gd name="connsiteX895" fmla="*/ 1450071 w 8970309"/>
              <a:gd name="connsiteY895" fmla="*/ 3216117 h 6445874"/>
              <a:gd name="connsiteX896" fmla="*/ 1498955 w 8970309"/>
              <a:gd name="connsiteY896" fmla="*/ 3206892 h 6445874"/>
              <a:gd name="connsiteX897" fmla="*/ 1446979 w 8970309"/>
              <a:gd name="connsiteY897" fmla="*/ 3257653 h 6445874"/>
              <a:gd name="connsiteX898" fmla="*/ 1447725 w 8970309"/>
              <a:gd name="connsiteY898" fmla="*/ 3258230 h 6445874"/>
              <a:gd name="connsiteX899" fmla="*/ 1464316 w 8970309"/>
              <a:gd name="connsiteY899" fmla="*/ 3260426 h 6445874"/>
              <a:gd name="connsiteX900" fmla="*/ 1475300 w 8970309"/>
              <a:gd name="connsiteY900" fmla="*/ 3271651 h 6445874"/>
              <a:gd name="connsiteX901" fmla="*/ 1482429 w 8970309"/>
              <a:gd name="connsiteY901" fmla="*/ 3273369 h 6445874"/>
              <a:gd name="connsiteX902" fmla="*/ 1483203 w 8970309"/>
              <a:gd name="connsiteY902" fmla="*/ 3279255 h 6445874"/>
              <a:gd name="connsiteX903" fmla="*/ 1489993 w 8970309"/>
              <a:gd name="connsiteY903" fmla="*/ 3285763 h 6445874"/>
              <a:gd name="connsiteX904" fmla="*/ 1507469 w 8970309"/>
              <a:gd name="connsiteY904" fmla="*/ 3277195 h 6445874"/>
              <a:gd name="connsiteX905" fmla="*/ 1531574 w 8970309"/>
              <a:gd name="connsiteY905" fmla="*/ 3250708 h 6445874"/>
              <a:gd name="connsiteX906" fmla="*/ 1540937 w 8970309"/>
              <a:gd name="connsiteY906" fmla="*/ 3228098 h 6445874"/>
              <a:gd name="connsiteX907" fmla="*/ 1524208 w 8970309"/>
              <a:gd name="connsiteY907" fmla="*/ 3213315 h 6445874"/>
              <a:gd name="connsiteX908" fmla="*/ 1544045 w 8970309"/>
              <a:gd name="connsiteY908" fmla="*/ 3220590 h 6445874"/>
              <a:gd name="connsiteX909" fmla="*/ 1545077 w 8970309"/>
              <a:gd name="connsiteY909" fmla="*/ 3218100 h 6445874"/>
              <a:gd name="connsiteX910" fmla="*/ 1540713 w 8970309"/>
              <a:gd name="connsiteY910" fmla="*/ 3197308 h 6445874"/>
              <a:gd name="connsiteX911" fmla="*/ 1540045 w 8970309"/>
              <a:gd name="connsiteY911" fmla="*/ 3172700 h 6445874"/>
              <a:gd name="connsiteX912" fmla="*/ 1559463 w 8970309"/>
              <a:gd name="connsiteY912" fmla="*/ 3142519 h 6445874"/>
              <a:gd name="connsiteX913" fmla="*/ 1567543 w 8970309"/>
              <a:gd name="connsiteY913" fmla="*/ 3132159 h 6445874"/>
              <a:gd name="connsiteX914" fmla="*/ 1563148 w 8970309"/>
              <a:gd name="connsiteY914" fmla="*/ 3128071 h 6445874"/>
              <a:gd name="connsiteX915" fmla="*/ 1543404 w 8970309"/>
              <a:gd name="connsiteY915" fmla="*/ 3102508 h 6445874"/>
              <a:gd name="connsiteX916" fmla="*/ 1566814 w 8970309"/>
              <a:gd name="connsiteY916" fmla="*/ 3113238 h 6445874"/>
              <a:gd name="connsiteX917" fmla="*/ 1583510 w 8970309"/>
              <a:gd name="connsiteY917" fmla="*/ 3117260 h 6445874"/>
              <a:gd name="connsiteX918" fmla="*/ 1592758 w 8970309"/>
              <a:gd name="connsiteY918" fmla="*/ 3110965 h 6445874"/>
              <a:gd name="connsiteX919" fmla="*/ 1605989 w 8970309"/>
              <a:gd name="connsiteY919" fmla="*/ 3107564 h 6445874"/>
              <a:gd name="connsiteX920" fmla="*/ 1605858 w 8970309"/>
              <a:gd name="connsiteY920" fmla="*/ 3093857 h 6445874"/>
              <a:gd name="connsiteX921" fmla="*/ 1624815 w 8970309"/>
              <a:gd name="connsiteY921" fmla="*/ 3044275 h 6445874"/>
              <a:gd name="connsiteX922" fmla="*/ 1661339 w 8970309"/>
              <a:gd name="connsiteY922" fmla="*/ 3023033 h 6445874"/>
              <a:gd name="connsiteX923" fmla="*/ 1666178 w 8970309"/>
              <a:gd name="connsiteY923" fmla="*/ 3020584 h 6445874"/>
              <a:gd name="connsiteX924" fmla="*/ 1662514 w 8970309"/>
              <a:gd name="connsiteY924" fmla="*/ 3009284 h 6445874"/>
              <a:gd name="connsiteX925" fmla="*/ 1651098 w 8970309"/>
              <a:gd name="connsiteY925" fmla="*/ 2974561 h 6445874"/>
              <a:gd name="connsiteX926" fmla="*/ 1661259 w 8970309"/>
              <a:gd name="connsiteY926" fmla="*/ 2965768 h 6445874"/>
              <a:gd name="connsiteX927" fmla="*/ 1684439 w 8970309"/>
              <a:gd name="connsiteY927" fmla="*/ 2972220 h 6445874"/>
              <a:gd name="connsiteX928" fmla="*/ 1804455 w 8970309"/>
              <a:gd name="connsiteY928" fmla="*/ 2885553 h 6445874"/>
              <a:gd name="connsiteX929" fmla="*/ 1839768 w 8970309"/>
              <a:gd name="connsiteY929" fmla="*/ 2854991 h 6445874"/>
              <a:gd name="connsiteX930" fmla="*/ 1901950 w 8970309"/>
              <a:gd name="connsiteY930" fmla="*/ 2844429 h 6445874"/>
              <a:gd name="connsiteX931" fmla="*/ 1913500 w 8970309"/>
              <a:gd name="connsiteY931" fmla="*/ 2817224 h 6445874"/>
              <a:gd name="connsiteX932" fmla="*/ 1920104 w 8970309"/>
              <a:gd name="connsiteY932" fmla="*/ 2815332 h 6445874"/>
              <a:gd name="connsiteX933" fmla="*/ 1923507 w 8970309"/>
              <a:gd name="connsiteY933" fmla="*/ 2806881 h 6445874"/>
              <a:gd name="connsiteX934" fmla="*/ 1962882 w 8970309"/>
              <a:gd name="connsiteY934" fmla="*/ 2766201 h 6445874"/>
              <a:gd name="connsiteX935" fmla="*/ 1952859 w 8970309"/>
              <a:gd name="connsiteY935" fmla="*/ 2723426 h 6445874"/>
              <a:gd name="connsiteX936" fmla="*/ 1937559 w 8970309"/>
              <a:gd name="connsiteY936" fmla="*/ 2718994 h 6445874"/>
              <a:gd name="connsiteX937" fmla="*/ 2014225 w 8970309"/>
              <a:gd name="connsiteY937" fmla="*/ 2700507 h 6445874"/>
              <a:gd name="connsiteX938" fmla="*/ 2003307 w 8970309"/>
              <a:gd name="connsiteY938" fmla="*/ 2671307 h 6445874"/>
              <a:gd name="connsiteX939" fmla="*/ 2025657 w 8970309"/>
              <a:gd name="connsiteY939" fmla="*/ 2655806 h 6445874"/>
              <a:gd name="connsiteX940" fmla="*/ 2040286 w 8970309"/>
              <a:gd name="connsiteY940" fmla="*/ 2635630 h 6445874"/>
              <a:gd name="connsiteX941" fmla="*/ 2057044 w 8970309"/>
              <a:gd name="connsiteY941" fmla="*/ 2600609 h 6445874"/>
              <a:gd name="connsiteX942" fmla="*/ 2072770 w 8970309"/>
              <a:gd name="connsiteY942" fmla="*/ 2574240 h 6445874"/>
              <a:gd name="connsiteX943" fmla="*/ 2109299 w 8970309"/>
              <a:gd name="connsiteY943" fmla="*/ 2537212 h 6445874"/>
              <a:gd name="connsiteX944" fmla="*/ 2112083 w 8970309"/>
              <a:gd name="connsiteY944" fmla="*/ 2536787 h 6445874"/>
              <a:gd name="connsiteX945" fmla="*/ 2114255 w 8970309"/>
              <a:gd name="connsiteY945" fmla="*/ 2503926 h 6445874"/>
              <a:gd name="connsiteX946" fmla="*/ 2141131 w 8970309"/>
              <a:gd name="connsiteY946" fmla="*/ 2454615 h 6445874"/>
              <a:gd name="connsiteX947" fmla="*/ 2156140 w 8970309"/>
              <a:gd name="connsiteY947" fmla="*/ 2371387 h 6445874"/>
              <a:gd name="connsiteX948" fmla="*/ 2509229 w 8970309"/>
              <a:gd name="connsiteY948" fmla="*/ 2136026 h 6445874"/>
              <a:gd name="connsiteX949" fmla="*/ 2569691 w 8970309"/>
              <a:gd name="connsiteY949" fmla="*/ 2083692 h 6445874"/>
              <a:gd name="connsiteX950" fmla="*/ 2715281 w 8970309"/>
              <a:gd name="connsiteY950" fmla="*/ 2026990 h 6445874"/>
              <a:gd name="connsiteX951" fmla="*/ 2747150 w 8970309"/>
              <a:gd name="connsiteY951" fmla="*/ 2032776 h 6445874"/>
              <a:gd name="connsiteX952" fmla="*/ 2702852 w 8970309"/>
              <a:gd name="connsiteY952" fmla="*/ 2067117 h 6445874"/>
              <a:gd name="connsiteX953" fmla="*/ 2660286 w 8970309"/>
              <a:gd name="connsiteY953" fmla="*/ 2103194 h 6445874"/>
              <a:gd name="connsiteX954" fmla="*/ 2572712 w 8970309"/>
              <a:gd name="connsiteY954" fmla="*/ 2168868 h 6445874"/>
              <a:gd name="connsiteX955" fmla="*/ 2484589 w 8970309"/>
              <a:gd name="connsiteY955" fmla="*/ 2293650 h 6445874"/>
              <a:gd name="connsiteX956" fmla="*/ 2455099 w 8970309"/>
              <a:gd name="connsiteY956" fmla="*/ 2299941 h 6445874"/>
              <a:gd name="connsiteX957" fmla="*/ 2421754 w 8970309"/>
              <a:gd name="connsiteY957" fmla="*/ 2290380 h 6445874"/>
              <a:gd name="connsiteX958" fmla="*/ 2407754 w 8970309"/>
              <a:gd name="connsiteY958" fmla="*/ 2305623 h 6445874"/>
              <a:gd name="connsiteX959" fmla="*/ 2462295 w 8970309"/>
              <a:gd name="connsiteY959" fmla="*/ 2355626 h 6445874"/>
              <a:gd name="connsiteX960" fmla="*/ 2462755 w 8970309"/>
              <a:gd name="connsiteY960" fmla="*/ 2352948 h 6445874"/>
              <a:gd name="connsiteX961" fmla="*/ 2479803 w 8970309"/>
              <a:gd name="connsiteY961" fmla="*/ 2336861 h 6445874"/>
              <a:gd name="connsiteX962" fmla="*/ 2493047 w 8970309"/>
              <a:gd name="connsiteY962" fmla="*/ 2339623 h 6445874"/>
              <a:gd name="connsiteX963" fmla="*/ 2513448 w 8970309"/>
              <a:gd name="connsiteY963" fmla="*/ 2352809 h 6445874"/>
              <a:gd name="connsiteX964" fmla="*/ 2524945 w 8970309"/>
              <a:gd name="connsiteY964" fmla="*/ 2355402 h 6445874"/>
              <a:gd name="connsiteX965" fmla="*/ 2529848 w 8970309"/>
              <a:gd name="connsiteY965" fmla="*/ 2346893 h 6445874"/>
              <a:gd name="connsiteX966" fmla="*/ 2589100 w 8970309"/>
              <a:gd name="connsiteY966" fmla="*/ 2301353 h 6445874"/>
              <a:gd name="connsiteX967" fmla="*/ 2603532 w 8970309"/>
              <a:gd name="connsiteY967" fmla="*/ 2287277 h 6445874"/>
              <a:gd name="connsiteX968" fmla="*/ 2718251 w 8970309"/>
              <a:gd name="connsiteY968" fmla="*/ 2180816 h 6445874"/>
              <a:gd name="connsiteX969" fmla="*/ 2788333 w 8970309"/>
              <a:gd name="connsiteY969" fmla="*/ 2100877 h 6445874"/>
              <a:gd name="connsiteX970" fmla="*/ 2803160 w 8970309"/>
              <a:gd name="connsiteY970" fmla="*/ 2063620 h 6445874"/>
              <a:gd name="connsiteX971" fmla="*/ 2803571 w 8970309"/>
              <a:gd name="connsiteY971" fmla="*/ 2064072 h 6445874"/>
              <a:gd name="connsiteX972" fmla="*/ 2847550 w 8970309"/>
              <a:gd name="connsiteY972" fmla="*/ 2052519 h 6445874"/>
              <a:gd name="connsiteX973" fmla="*/ 2732750 w 8970309"/>
              <a:gd name="connsiteY973" fmla="*/ 2213280 h 6445874"/>
              <a:gd name="connsiteX974" fmla="*/ 2718513 w 8970309"/>
              <a:gd name="connsiteY974" fmla="*/ 2230156 h 6445874"/>
              <a:gd name="connsiteX975" fmla="*/ 2725275 w 8970309"/>
              <a:gd name="connsiteY975" fmla="*/ 2226380 h 6445874"/>
              <a:gd name="connsiteX976" fmla="*/ 2727560 w 8970309"/>
              <a:gd name="connsiteY976" fmla="*/ 2227916 h 6445874"/>
              <a:gd name="connsiteX977" fmla="*/ 2780965 w 8970309"/>
              <a:gd name="connsiteY977" fmla="*/ 2201352 h 6445874"/>
              <a:gd name="connsiteX978" fmla="*/ 2796941 w 8970309"/>
              <a:gd name="connsiteY978" fmla="*/ 2197166 h 6445874"/>
              <a:gd name="connsiteX979" fmla="*/ 2870594 w 8970309"/>
              <a:gd name="connsiteY979" fmla="*/ 2165970 h 6445874"/>
              <a:gd name="connsiteX980" fmla="*/ 2906254 w 8970309"/>
              <a:gd name="connsiteY980" fmla="*/ 2152698 h 6445874"/>
              <a:gd name="connsiteX981" fmla="*/ 2938526 w 8970309"/>
              <a:gd name="connsiteY981" fmla="*/ 2138729 h 6445874"/>
              <a:gd name="connsiteX982" fmla="*/ 2938606 w 8970309"/>
              <a:gd name="connsiteY982" fmla="*/ 2138720 h 6445874"/>
              <a:gd name="connsiteX983" fmla="*/ 2941084 w 8970309"/>
              <a:gd name="connsiteY983" fmla="*/ 2137622 h 6445874"/>
              <a:gd name="connsiteX984" fmla="*/ 2938526 w 8970309"/>
              <a:gd name="connsiteY984" fmla="*/ 2138729 h 6445874"/>
              <a:gd name="connsiteX985" fmla="*/ 2934334 w 8970309"/>
              <a:gd name="connsiteY985" fmla="*/ 2139166 h 6445874"/>
              <a:gd name="connsiteX986" fmla="*/ 2939975 w 8970309"/>
              <a:gd name="connsiteY986" fmla="*/ 2135219 h 6445874"/>
              <a:gd name="connsiteX987" fmla="*/ 2942452 w 8970309"/>
              <a:gd name="connsiteY987" fmla="*/ 2134121 h 6445874"/>
              <a:gd name="connsiteX988" fmla="*/ 2940659 w 8970309"/>
              <a:gd name="connsiteY988" fmla="*/ 2133468 h 6445874"/>
              <a:gd name="connsiteX989" fmla="*/ 2874017 w 8970309"/>
              <a:gd name="connsiteY989" fmla="*/ 2157215 h 6445874"/>
              <a:gd name="connsiteX990" fmla="*/ 2874275 w 8970309"/>
              <a:gd name="connsiteY990" fmla="*/ 2151310 h 6445874"/>
              <a:gd name="connsiteX991" fmla="*/ 2892729 w 8970309"/>
              <a:gd name="connsiteY991" fmla="*/ 2146026 h 6445874"/>
              <a:gd name="connsiteX992" fmla="*/ 2921096 w 8970309"/>
              <a:gd name="connsiteY992" fmla="*/ 2136349 h 6445874"/>
              <a:gd name="connsiteX993" fmla="*/ 3017898 w 8970309"/>
              <a:gd name="connsiteY993" fmla="*/ 2103577 h 6445874"/>
              <a:gd name="connsiteX994" fmla="*/ 3028234 w 8970309"/>
              <a:gd name="connsiteY994" fmla="*/ 2103338 h 6445874"/>
              <a:gd name="connsiteX995" fmla="*/ 3068729 w 8970309"/>
              <a:gd name="connsiteY995" fmla="*/ 2094075 h 6445874"/>
              <a:gd name="connsiteX996" fmla="*/ 3074370 w 8970309"/>
              <a:gd name="connsiteY996" fmla="*/ 2090127 h 6445874"/>
              <a:gd name="connsiteX997" fmla="*/ 3093933 w 8970309"/>
              <a:gd name="connsiteY997" fmla="*/ 2087245 h 6445874"/>
              <a:gd name="connsiteX998" fmla="*/ 3090346 w 8970309"/>
              <a:gd name="connsiteY998" fmla="*/ 2085941 h 6445874"/>
              <a:gd name="connsiteX999" fmla="*/ 3135538 w 8970309"/>
              <a:gd name="connsiteY999" fmla="*/ 2080386 h 6445874"/>
              <a:gd name="connsiteX1000" fmla="*/ 3101108 w 8970309"/>
              <a:gd name="connsiteY1000" fmla="*/ 2089856 h 6445874"/>
              <a:gd name="connsiteX1001" fmla="*/ 3070745 w 8970309"/>
              <a:gd name="connsiteY1001" fmla="*/ 2100057 h 6445874"/>
              <a:gd name="connsiteX1002" fmla="*/ 3041345 w 8970309"/>
              <a:gd name="connsiteY1002" fmla="*/ 2108517 h 6445874"/>
              <a:gd name="connsiteX1003" fmla="*/ 3036518 w 8970309"/>
              <a:gd name="connsiteY1003" fmla="*/ 2108351 h 6445874"/>
              <a:gd name="connsiteX1004" fmla="*/ 3035833 w 8970309"/>
              <a:gd name="connsiteY1004" fmla="*/ 2110102 h 6445874"/>
              <a:gd name="connsiteX1005" fmla="*/ 3041345 w 8970309"/>
              <a:gd name="connsiteY1005" fmla="*/ 2108517 h 6445874"/>
              <a:gd name="connsiteX1006" fmla="*/ 3042582 w 8970309"/>
              <a:gd name="connsiteY1006" fmla="*/ 2108557 h 6445874"/>
              <a:gd name="connsiteX1007" fmla="*/ 3039419 w 8970309"/>
              <a:gd name="connsiteY1007" fmla="*/ 2111406 h 6445874"/>
              <a:gd name="connsiteX1008" fmla="*/ 3038735 w 8970309"/>
              <a:gd name="connsiteY1008" fmla="*/ 2113158 h 6445874"/>
              <a:gd name="connsiteX1009" fmla="*/ 3112293 w 8970309"/>
              <a:gd name="connsiteY1009" fmla="*/ 2097925 h 6445874"/>
              <a:gd name="connsiteX1010" fmla="*/ 3154747 w 8970309"/>
              <a:gd name="connsiteY1010" fmla="*/ 2099372 h 6445874"/>
              <a:gd name="connsiteX1011" fmla="*/ 3027195 w 8970309"/>
              <a:gd name="connsiteY1011" fmla="*/ 2126957 h 6445874"/>
              <a:gd name="connsiteX1012" fmla="*/ 2999273 w 8970309"/>
              <a:gd name="connsiteY1012" fmla="*/ 2133344 h 6445874"/>
              <a:gd name="connsiteX1013" fmla="*/ 3000601 w 8970309"/>
              <a:gd name="connsiteY1013" fmla="*/ 2140595 h 6445874"/>
              <a:gd name="connsiteX1014" fmla="*/ 3002286 w 8970309"/>
              <a:gd name="connsiteY1014" fmla="*/ 2149790 h 6445874"/>
              <a:gd name="connsiteX1015" fmla="*/ 3005105 w 8970309"/>
              <a:gd name="connsiteY1015" fmla="*/ 2158230 h 6445874"/>
              <a:gd name="connsiteX1016" fmla="*/ 3012694 w 8970309"/>
              <a:gd name="connsiteY1016" fmla="*/ 2158760 h 6445874"/>
              <a:gd name="connsiteX1017" fmla="*/ 3039233 w 8970309"/>
              <a:gd name="connsiteY1017" fmla="*/ 2187887 h 6445874"/>
              <a:gd name="connsiteX1018" fmla="*/ 3061583 w 8970309"/>
              <a:gd name="connsiteY1018" fmla="*/ 2182149 h 6445874"/>
              <a:gd name="connsiteX1019" fmla="*/ 3069337 w 8970309"/>
              <a:gd name="connsiteY1019" fmla="*/ 2180065 h 6445874"/>
              <a:gd name="connsiteX1020" fmla="*/ 3102558 w 8970309"/>
              <a:gd name="connsiteY1020" fmla="*/ 2162831 h 6445874"/>
              <a:gd name="connsiteX1021" fmla="*/ 3201794 w 8970309"/>
              <a:gd name="connsiteY1021" fmla="*/ 2170214 h 6445874"/>
              <a:gd name="connsiteX1022" fmla="*/ 3225583 w 8970309"/>
              <a:gd name="connsiteY1022" fmla="*/ 2139281 h 6445874"/>
              <a:gd name="connsiteX1023" fmla="*/ 3243645 w 8970309"/>
              <a:gd name="connsiteY1023" fmla="*/ 2086538 h 6445874"/>
              <a:gd name="connsiteX1024" fmla="*/ 3285818 w 8970309"/>
              <a:gd name="connsiteY1024" fmla="*/ 2070854 h 6445874"/>
              <a:gd name="connsiteX1025" fmla="*/ 3315551 w 8970309"/>
              <a:gd name="connsiteY1025" fmla="*/ 2077116 h 6445874"/>
              <a:gd name="connsiteX1026" fmla="*/ 3324498 w 8970309"/>
              <a:gd name="connsiteY1026" fmla="*/ 2078671 h 6445874"/>
              <a:gd name="connsiteX1027" fmla="*/ 3378350 w 8970309"/>
              <a:gd name="connsiteY1027" fmla="*/ 2032146 h 6445874"/>
              <a:gd name="connsiteX1028" fmla="*/ 3420635 w 8970309"/>
              <a:gd name="connsiteY1028" fmla="*/ 1979226 h 6445874"/>
              <a:gd name="connsiteX1029" fmla="*/ 3439074 w 8970309"/>
              <a:gd name="connsiteY1029" fmla="*/ 1975854 h 6445874"/>
              <a:gd name="connsiteX1030" fmla="*/ 3466735 w 8970309"/>
              <a:gd name="connsiteY1030" fmla="*/ 1970800 h 6445874"/>
              <a:gd name="connsiteX1031" fmla="*/ 3523043 w 8970309"/>
              <a:gd name="connsiteY1031" fmla="*/ 1895116 h 6445874"/>
              <a:gd name="connsiteX1032" fmla="*/ 3559923 w 8970309"/>
              <a:gd name="connsiteY1032" fmla="*/ 1888375 h 6445874"/>
              <a:gd name="connsiteX1033" fmla="*/ 3588836 w 8970309"/>
              <a:gd name="connsiteY1033" fmla="*/ 1904356 h 6445874"/>
              <a:gd name="connsiteX1034" fmla="*/ 3613003 w 8970309"/>
              <a:gd name="connsiteY1034" fmla="*/ 1922800 h 6445874"/>
              <a:gd name="connsiteX1035" fmla="*/ 3685182 w 8970309"/>
              <a:gd name="connsiteY1035" fmla="*/ 1910141 h 6445874"/>
              <a:gd name="connsiteX1036" fmla="*/ 3681367 w 8970309"/>
              <a:gd name="connsiteY1036" fmla="*/ 1865647 h 6445874"/>
              <a:gd name="connsiteX1037" fmla="*/ 3667022 w 8970309"/>
              <a:gd name="connsiteY1037" fmla="*/ 1820421 h 6445874"/>
              <a:gd name="connsiteX1038" fmla="*/ 3709300 w 8970309"/>
              <a:gd name="connsiteY1038" fmla="*/ 1857350 h 6445874"/>
              <a:gd name="connsiteX1039" fmla="*/ 3775528 w 8970309"/>
              <a:gd name="connsiteY1039" fmla="*/ 1897349 h 6445874"/>
              <a:gd name="connsiteX1040" fmla="*/ 3807557 w 8970309"/>
              <a:gd name="connsiteY1040" fmla="*/ 1840457 h 6445874"/>
              <a:gd name="connsiteX1041" fmla="*/ 3827635 w 8970309"/>
              <a:gd name="connsiteY1041" fmla="*/ 1817647 h 6445874"/>
              <a:gd name="connsiteX1042" fmla="*/ 3833926 w 8970309"/>
              <a:gd name="connsiteY1042" fmla="*/ 1806523 h 6445874"/>
              <a:gd name="connsiteX1043" fmla="*/ 3828666 w 8970309"/>
              <a:gd name="connsiteY1043" fmla="*/ 1767036 h 6445874"/>
              <a:gd name="connsiteX1044" fmla="*/ 3833504 w 8970309"/>
              <a:gd name="connsiteY1044" fmla="*/ 1762849 h 6445874"/>
              <a:gd name="connsiteX1045" fmla="*/ 3847009 w 8970309"/>
              <a:gd name="connsiteY1045" fmla="*/ 1777674 h 6445874"/>
              <a:gd name="connsiteX1046" fmla="*/ 3852498 w 8970309"/>
              <a:gd name="connsiteY1046" fmla="*/ 1785714 h 6445874"/>
              <a:gd name="connsiteX1047" fmla="*/ 3850986 w 8970309"/>
              <a:gd name="connsiteY1047" fmla="*/ 1796102 h 6445874"/>
              <a:gd name="connsiteX1048" fmla="*/ 3855042 w 8970309"/>
              <a:gd name="connsiteY1048" fmla="*/ 1798072 h 6445874"/>
              <a:gd name="connsiteX1049" fmla="*/ 3887747 w 8970309"/>
              <a:gd name="connsiteY1049" fmla="*/ 1782133 h 6445874"/>
              <a:gd name="connsiteX1050" fmla="*/ 3955557 w 8970309"/>
              <a:gd name="connsiteY1050" fmla="*/ 1774392 h 6445874"/>
              <a:gd name="connsiteX1051" fmla="*/ 3966540 w 8970309"/>
              <a:gd name="connsiteY1051" fmla="*/ 1778790 h 6445874"/>
              <a:gd name="connsiteX1052" fmla="*/ 3975542 w 8970309"/>
              <a:gd name="connsiteY1052" fmla="*/ 1750208 h 6445874"/>
              <a:gd name="connsiteX1053" fmla="*/ 4011170 w 8970309"/>
              <a:gd name="connsiteY1053" fmla="*/ 1722432 h 6445874"/>
              <a:gd name="connsiteX1054" fmla="*/ 4056507 w 8970309"/>
              <a:gd name="connsiteY1054" fmla="*/ 1705106 h 6445874"/>
              <a:gd name="connsiteX1055" fmla="*/ 4108936 w 8970309"/>
              <a:gd name="connsiteY1055" fmla="*/ 1693398 h 6445874"/>
              <a:gd name="connsiteX1056" fmla="*/ 4109193 w 8970309"/>
              <a:gd name="connsiteY1056" fmla="*/ 1693479 h 6445874"/>
              <a:gd name="connsiteX1057" fmla="*/ 4100637 w 8970309"/>
              <a:gd name="connsiteY1057" fmla="*/ 1680025 h 6445874"/>
              <a:gd name="connsiteX1058" fmla="*/ 3946243 w 8970309"/>
              <a:gd name="connsiteY1058" fmla="*/ 1638760 h 6445874"/>
              <a:gd name="connsiteX1059" fmla="*/ 3946960 w 8970309"/>
              <a:gd name="connsiteY1059" fmla="*/ 1614933 h 6445874"/>
              <a:gd name="connsiteX1060" fmla="*/ 3949621 w 8970309"/>
              <a:gd name="connsiteY1060" fmla="*/ 1600660 h 6445874"/>
              <a:gd name="connsiteX1061" fmla="*/ 3920193 w 8970309"/>
              <a:gd name="connsiteY1061" fmla="*/ 1614409 h 6445874"/>
              <a:gd name="connsiteX1062" fmla="*/ 3862715 w 8970309"/>
              <a:gd name="connsiteY1062" fmla="*/ 1603842 h 6445874"/>
              <a:gd name="connsiteX1063" fmla="*/ 3957921 w 8970309"/>
              <a:gd name="connsiteY1063" fmla="*/ 1545766 h 6445874"/>
              <a:gd name="connsiteX1064" fmla="*/ 4109168 w 8970309"/>
              <a:gd name="connsiteY1064" fmla="*/ 1491497 h 6445874"/>
              <a:gd name="connsiteX1065" fmla="*/ 4216406 w 8970309"/>
              <a:gd name="connsiteY1065" fmla="*/ 1483171 h 6445874"/>
              <a:gd name="connsiteX1066" fmla="*/ 4374166 w 8970309"/>
              <a:gd name="connsiteY1066" fmla="*/ 1486867 h 6445874"/>
              <a:gd name="connsiteX1067" fmla="*/ 4385471 w 8970309"/>
              <a:gd name="connsiteY1067" fmla="*/ 1484499 h 6445874"/>
              <a:gd name="connsiteX1068" fmla="*/ 4392333 w 8970309"/>
              <a:gd name="connsiteY1068" fmla="*/ 1486279 h 6445874"/>
              <a:gd name="connsiteX1069" fmla="*/ 4412311 w 8970309"/>
              <a:gd name="connsiteY1069" fmla="*/ 1479961 h 6445874"/>
              <a:gd name="connsiteX1070" fmla="*/ 4413062 w 8970309"/>
              <a:gd name="connsiteY1070" fmla="*/ 1471911 h 6445874"/>
              <a:gd name="connsiteX1071" fmla="*/ 4418352 w 8970309"/>
              <a:gd name="connsiteY1071" fmla="*/ 1453028 h 6445874"/>
              <a:gd name="connsiteX1072" fmla="*/ 4559259 w 8970309"/>
              <a:gd name="connsiteY1072" fmla="*/ 1339912 h 6445874"/>
              <a:gd name="connsiteX1073" fmla="*/ 4645679 w 8970309"/>
              <a:gd name="connsiteY1073" fmla="*/ 1326513 h 6445874"/>
              <a:gd name="connsiteX1074" fmla="*/ 4729904 w 8970309"/>
              <a:gd name="connsiteY1074" fmla="*/ 1270828 h 6445874"/>
              <a:gd name="connsiteX1075" fmla="*/ 4709255 w 8970309"/>
              <a:gd name="connsiteY1075" fmla="*/ 1297539 h 6445874"/>
              <a:gd name="connsiteX1076" fmla="*/ 4713754 w 8970309"/>
              <a:gd name="connsiteY1076" fmla="*/ 1302480 h 6445874"/>
              <a:gd name="connsiteX1077" fmla="*/ 4738908 w 8970309"/>
              <a:gd name="connsiteY1077" fmla="*/ 1280708 h 6445874"/>
              <a:gd name="connsiteX1078" fmla="*/ 4789548 w 8970309"/>
              <a:gd name="connsiteY1078" fmla="*/ 1228043 h 6445874"/>
              <a:gd name="connsiteX1079" fmla="*/ 4825160 w 8970309"/>
              <a:gd name="connsiteY1079" fmla="*/ 1222367 h 6445874"/>
              <a:gd name="connsiteX1080" fmla="*/ 4836421 w 8970309"/>
              <a:gd name="connsiteY1080" fmla="*/ 1214639 h 6445874"/>
              <a:gd name="connsiteX1081" fmla="*/ 4837067 w 8970309"/>
              <a:gd name="connsiteY1081" fmla="*/ 1208762 h 6445874"/>
              <a:gd name="connsiteX1082" fmla="*/ 4844991 w 8970309"/>
              <a:gd name="connsiteY1082" fmla="*/ 1200002 h 6445874"/>
              <a:gd name="connsiteX1083" fmla="*/ 4851094 w 8970309"/>
              <a:gd name="connsiteY1083" fmla="*/ 1199402 h 6445874"/>
              <a:gd name="connsiteX1084" fmla="*/ 4854425 w 8970309"/>
              <a:gd name="connsiteY1084" fmla="*/ 1202282 h 6445874"/>
              <a:gd name="connsiteX1085" fmla="*/ 4855493 w 8970309"/>
              <a:gd name="connsiteY1085" fmla="*/ 1201550 h 6445874"/>
              <a:gd name="connsiteX1086" fmla="*/ 4908651 w 8970309"/>
              <a:gd name="connsiteY1086" fmla="*/ 1160310 h 6445874"/>
              <a:gd name="connsiteX1087" fmla="*/ 4895144 w 8970309"/>
              <a:gd name="connsiteY1087" fmla="*/ 1145485 h 6445874"/>
              <a:gd name="connsiteX1088" fmla="*/ 4924562 w 8970309"/>
              <a:gd name="connsiteY1088" fmla="*/ 1128398 h 6445874"/>
              <a:gd name="connsiteX1089" fmla="*/ 4938067 w 8970309"/>
              <a:gd name="connsiteY1089" fmla="*/ 1143221 h 6445874"/>
              <a:gd name="connsiteX1090" fmla="*/ 4970029 w 8970309"/>
              <a:gd name="connsiteY1090" fmla="*/ 1089044 h 6445874"/>
              <a:gd name="connsiteX1091" fmla="*/ 4993209 w 8970309"/>
              <a:gd name="connsiteY1091" fmla="*/ 1095495 h 6445874"/>
              <a:gd name="connsiteX1092" fmla="*/ 5165497 w 8970309"/>
              <a:gd name="connsiteY1092" fmla="*/ 938008 h 6445874"/>
              <a:gd name="connsiteX1093" fmla="*/ 5192580 w 8970309"/>
              <a:gd name="connsiteY1093" fmla="*/ 919002 h 6445874"/>
              <a:gd name="connsiteX1094" fmla="*/ 5199309 w 8970309"/>
              <a:gd name="connsiteY1094" fmla="*/ 912375 h 6445874"/>
              <a:gd name="connsiteX1095" fmla="*/ 5242254 w 8970309"/>
              <a:gd name="connsiteY1095" fmla="*/ 879127 h 6445874"/>
              <a:gd name="connsiteX1096" fmla="*/ 5243474 w 8970309"/>
              <a:gd name="connsiteY1096" fmla="*/ 878613 h 6445874"/>
              <a:gd name="connsiteX1097" fmla="*/ 5255376 w 8970309"/>
              <a:gd name="connsiteY1097" fmla="*/ 868587 h 6445874"/>
              <a:gd name="connsiteX1098" fmla="*/ 5264196 w 8970309"/>
              <a:gd name="connsiteY1098" fmla="*/ 869889 h 6445874"/>
              <a:gd name="connsiteX1099" fmla="*/ 5292428 w 8970309"/>
              <a:gd name="connsiteY1099" fmla="*/ 858003 h 6445874"/>
              <a:gd name="connsiteX1100" fmla="*/ 5302792 w 8970309"/>
              <a:gd name="connsiteY1100" fmla="*/ 859319 h 6445874"/>
              <a:gd name="connsiteX1101" fmla="*/ 5303525 w 8970309"/>
              <a:gd name="connsiteY1101" fmla="*/ 862603 h 6445874"/>
              <a:gd name="connsiteX1102" fmla="*/ 5307596 w 8970309"/>
              <a:gd name="connsiteY1102" fmla="*/ 859389 h 6445874"/>
              <a:gd name="connsiteX1103" fmla="*/ 5369493 w 8970309"/>
              <a:gd name="connsiteY1103" fmla="*/ 796333 h 6445874"/>
              <a:gd name="connsiteX1104" fmla="*/ 5397520 w 8970309"/>
              <a:gd name="connsiteY1104" fmla="*/ 797657 h 6445874"/>
              <a:gd name="connsiteX1105" fmla="*/ 5443560 w 8970309"/>
              <a:gd name="connsiteY1105" fmla="*/ 749438 h 6445874"/>
              <a:gd name="connsiteX1106" fmla="*/ 5471974 w 8970309"/>
              <a:gd name="connsiteY1106" fmla="*/ 759731 h 6445874"/>
              <a:gd name="connsiteX1107" fmla="*/ 5516958 w 8970309"/>
              <a:gd name="connsiteY1107" fmla="*/ 720797 h 6445874"/>
              <a:gd name="connsiteX1108" fmla="*/ 5600029 w 8970309"/>
              <a:gd name="connsiteY1108" fmla="*/ 683786 h 6445874"/>
              <a:gd name="connsiteX1109" fmla="*/ 5736638 w 8970309"/>
              <a:gd name="connsiteY1109" fmla="*/ 613168 h 6445874"/>
              <a:gd name="connsiteX1110" fmla="*/ 5745293 w 8970309"/>
              <a:gd name="connsiteY1110" fmla="*/ 612480 h 6445874"/>
              <a:gd name="connsiteX1111" fmla="*/ 5571662 w 8970309"/>
              <a:gd name="connsiteY1111" fmla="*/ 760897 h 6445874"/>
              <a:gd name="connsiteX1112" fmla="*/ 5570384 w 8970309"/>
              <a:gd name="connsiteY1112" fmla="*/ 761444 h 6445874"/>
              <a:gd name="connsiteX1113" fmla="*/ 5568706 w 8970309"/>
              <a:gd name="connsiteY1113" fmla="*/ 783370 h 6445874"/>
              <a:gd name="connsiteX1114" fmla="*/ 5569277 w 8970309"/>
              <a:gd name="connsiteY1114" fmla="*/ 811452 h 6445874"/>
              <a:gd name="connsiteX1115" fmla="*/ 5587730 w 8970309"/>
              <a:gd name="connsiteY1115" fmla="*/ 813982 h 6445874"/>
              <a:gd name="connsiteX1116" fmla="*/ 5604101 w 8970309"/>
              <a:gd name="connsiteY1116" fmla="*/ 790417 h 6445874"/>
              <a:gd name="connsiteX1117" fmla="*/ 5628343 w 8970309"/>
              <a:gd name="connsiteY1117" fmla="*/ 783282 h 6445874"/>
              <a:gd name="connsiteX1118" fmla="*/ 5639466 w 8970309"/>
              <a:gd name="connsiteY1118" fmla="*/ 785145 h 6445874"/>
              <a:gd name="connsiteX1119" fmla="*/ 5666988 w 8970309"/>
              <a:gd name="connsiteY1119" fmla="*/ 775761 h 6445874"/>
              <a:gd name="connsiteX1120" fmla="*/ 5703037 w 8970309"/>
              <a:gd name="connsiteY1120" fmla="*/ 738698 h 6445874"/>
              <a:gd name="connsiteX1121" fmla="*/ 5742109 w 8970309"/>
              <a:gd name="connsiteY1121" fmla="*/ 697665 h 6445874"/>
              <a:gd name="connsiteX1122" fmla="*/ 5765354 w 8970309"/>
              <a:gd name="connsiteY1122" fmla="*/ 695960 h 6445874"/>
              <a:gd name="connsiteX1123" fmla="*/ 5885424 w 8970309"/>
              <a:gd name="connsiteY1123" fmla="*/ 604123 h 6445874"/>
              <a:gd name="connsiteX1124" fmla="*/ 5928546 w 8970309"/>
              <a:gd name="connsiteY1124" fmla="*/ 566007 h 6445874"/>
              <a:gd name="connsiteX1125" fmla="*/ 5954557 w 8970309"/>
              <a:gd name="connsiteY1125" fmla="*/ 558608 h 6445874"/>
              <a:gd name="connsiteX1126" fmla="*/ 6000731 w 8970309"/>
              <a:gd name="connsiteY1126" fmla="*/ 528840 h 6445874"/>
              <a:gd name="connsiteX1127" fmla="*/ 6023719 w 8970309"/>
              <a:gd name="connsiteY1127" fmla="*/ 525413 h 6445874"/>
              <a:gd name="connsiteX1128" fmla="*/ 6050500 w 8970309"/>
              <a:gd name="connsiteY1128" fmla="*/ 523181 h 6445874"/>
              <a:gd name="connsiteX1129" fmla="*/ 6076482 w 8970309"/>
              <a:gd name="connsiteY1129" fmla="*/ 503463 h 6445874"/>
              <a:gd name="connsiteX1130" fmla="*/ 6079247 w 8970309"/>
              <a:gd name="connsiteY1130" fmla="*/ 497770 h 6445874"/>
              <a:gd name="connsiteX1131" fmla="*/ 6076366 w 8970309"/>
              <a:gd name="connsiteY1131" fmla="*/ 454189 h 6445874"/>
              <a:gd name="connsiteX1132" fmla="*/ 6097556 w 8970309"/>
              <a:gd name="connsiteY1132" fmla="*/ 438706 h 6445874"/>
              <a:gd name="connsiteX1133" fmla="*/ 6108966 w 8970309"/>
              <a:gd name="connsiteY1133" fmla="*/ 454611 h 6445874"/>
              <a:gd name="connsiteX1134" fmla="*/ 6109793 w 8970309"/>
              <a:gd name="connsiteY1134" fmla="*/ 484415 h 6445874"/>
              <a:gd name="connsiteX1135" fmla="*/ 6133921 w 8970309"/>
              <a:gd name="connsiteY1135" fmla="*/ 428005 h 6445874"/>
              <a:gd name="connsiteX1136" fmla="*/ 6170454 w 8970309"/>
              <a:gd name="connsiteY1136" fmla="*/ 382069 h 6445874"/>
              <a:gd name="connsiteX1137" fmla="*/ 6179927 w 8970309"/>
              <a:gd name="connsiteY1137" fmla="*/ 380437 h 6445874"/>
              <a:gd name="connsiteX1138" fmla="*/ 6184116 w 8970309"/>
              <a:gd name="connsiteY1138" fmla="*/ 388834 h 6445874"/>
              <a:gd name="connsiteX1139" fmla="*/ 6175845 w 8970309"/>
              <a:gd name="connsiteY1139" fmla="*/ 418234 h 6445874"/>
              <a:gd name="connsiteX1140" fmla="*/ 6164809 w 8970309"/>
              <a:gd name="connsiteY1140" fmla="*/ 453327 h 6445874"/>
              <a:gd name="connsiteX1141" fmla="*/ 6218371 w 8970309"/>
              <a:gd name="connsiteY1141" fmla="*/ 448864 h 6445874"/>
              <a:gd name="connsiteX1142" fmla="*/ 6185857 w 8970309"/>
              <a:gd name="connsiteY1142" fmla="*/ 485398 h 6445874"/>
              <a:gd name="connsiteX1143" fmla="*/ 6172084 w 8970309"/>
              <a:gd name="connsiteY1143" fmla="*/ 538504 h 6445874"/>
              <a:gd name="connsiteX1144" fmla="*/ 6183464 w 8970309"/>
              <a:gd name="connsiteY1144" fmla="*/ 542089 h 6445874"/>
              <a:gd name="connsiteX1145" fmla="*/ 6201602 w 8970309"/>
              <a:gd name="connsiteY1145" fmla="*/ 518260 h 6445874"/>
              <a:gd name="connsiteX1146" fmla="*/ 6250116 w 8970309"/>
              <a:gd name="connsiteY1146" fmla="*/ 516309 h 6445874"/>
              <a:gd name="connsiteX1147" fmla="*/ 6253652 w 8970309"/>
              <a:gd name="connsiteY1147" fmla="*/ 515782 h 6445874"/>
              <a:gd name="connsiteX1148" fmla="*/ 6316454 w 8970309"/>
              <a:gd name="connsiteY1148" fmla="*/ 464170 h 6445874"/>
              <a:gd name="connsiteX1149" fmla="*/ 6395299 w 8970309"/>
              <a:gd name="connsiteY1149" fmla="*/ 430383 h 6445874"/>
              <a:gd name="connsiteX1150" fmla="*/ 6418655 w 8970309"/>
              <a:gd name="connsiteY1150" fmla="*/ 410216 h 6445874"/>
              <a:gd name="connsiteX1151" fmla="*/ 6419589 w 8970309"/>
              <a:gd name="connsiteY1151" fmla="*/ 406589 h 6445874"/>
              <a:gd name="connsiteX1152" fmla="*/ 6464272 w 8970309"/>
              <a:gd name="connsiteY1152" fmla="*/ 365686 h 6445874"/>
              <a:gd name="connsiteX1153" fmla="*/ 6489254 w 8970309"/>
              <a:gd name="connsiteY1153" fmla="*/ 359669 h 6445874"/>
              <a:gd name="connsiteX1154" fmla="*/ 6535243 w 8970309"/>
              <a:gd name="connsiteY1154" fmla="*/ 329266 h 6445874"/>
              <a:gd name="connsiteX1155" fmla="*/ 6542656 w 8970309"/>
              <a:gd name="connsiteY1155" fmla="*/ 331204 h 6445874"/>
              <a:gd name="connsiteX1156" fmla="*/ 6560225 w 8970309"/>
              <a:gd name="connsiteY1156" fmla="*/ 323249 h 6445874"/>
              <a:gd name="connsiteX1157" fmla="*/ 6589953 w 8970309"/>
              <a:gd name="connsiteY1157" fmla="*/ 311303 h 6445874"/>
              <a:gd name="connsiteX1158" fmla="*/ 6631785 w 8970309"/>
              <a:gd name="connsiteY1158" fmla="*/ 308496 h 6445874"/>
              <a:gd name="connsiteX1159" fmla="*/ 6685881 w 8970309"/>
              <a:gd name="connsiteY1159" fmla="*/ 275433 h 6445874"/>
              <a:gd name="connsiteX1160" fmla="*/ 6704143 w 8970309"/>
              <a:gd name="connsiteY1160" fmla="*/ 262879 h 6445874"/>
              <a:gd name="connsiteX1161" fmla="*/ 6784605 w 8970309"/>
              <a:gd name="connsiteY1161" fmla="*/ 214598 h 6445874"/>
              <a:gd name="connsiteX1162" fmla="*/ 6866374 w 8970309"/>
              <a:gd name="connsiteY1162" fmla="*/ 176820 h 6445874"/>
              <a:gd name="connsiteX1163" fmla="*/ 6876532 w 8970309"/>
              <a:gd name="connsiteY1163" fmla="*/ 166926 h 6445874"/>
              <a:gd name="connsiteX1164" fmla="*/ 6900154 w 8970309"/>
              <a:gd name="connsiteY1164" fmla="*/ 163543 h 6445874"/>
              <a:gd name="connsiteX1165" fmla="*/ 6916951 w 8970309"/>
              <a:gd name="connsiteY1165" fmla="*/ 179886 h 6445874"/>
              <a:gd name="connsiteX1166" fmla="*/ 6914978 w 8970309"/>
              <a:gd name="connsiteY1166" fmla="*/ 167419 h 6445874"/>
              <a:gd name="connsiteX1167" fmla="*/ 6919828 w 8970309"/>
              <a:gd name="connsiteY1167" fmla="*/ 135223 h 6445874"/>
              <a:gd name="connsiteX1168" fmla="*/ 6949398 w 8970309"/>
              <a:gd name="connsiteY1168" fmla="*/ 162675 h 6445874"/>
              <a:gd name="connsiteX1169" fmla="*/ 6936470 w 8970309"/>
              <a:gd name="connsiteY1169" fmla="*/ 190965 h 6445874"/>
              <a:gd name="connsiteX1170" fmla="*/ 6927618 w 8970309"/>
              <a:gd name="connsiteY1170" fmla="*/ 211359 h 6445874"/>
              <a:gd name="connsiteX1171" fmla="*/ 6949855 w 8970309"/>
              <a:gd name="connsiteY1171" fmla="*/ 217174 h 6445874"/>
              <a:gd name="connsiteX1172" fmla="*/ 6966731 w 8970309"/>
              <a:gd name="connsiteY1172" fmla="*/ 213818 h 6445874"/>
              <a:gd name="connsiteX1173" fmla="*/ 6964627 w 8970309"/>
              <a:gd name="connsiteY1173" fmla="*/ 234183 h 6445874"/>
              <a:gd name="connsiteX1174" fmla="*/ 6945304 w 8970309"/>
              <a:gd name="connsiteY1174" fmla="*/ 343267 h 6445874"/>
              <a:gd name="connsiteX1175" fmla="*/ 7025230 w 8970309"/>
              <a:gd name="connsiteY1175" fmla="*/ 260189 h 6445874"/>
              <a:gd name="connsiteX1176" fmla="*/ 7058958 w 8970309"/>
              <a:gd name="connsiteY1176" fmla="*/ 260044 h 6445874"/>
              <a:gd name="connsiteX1177" fmla="*/ 7062186 w 8970309"/>
              <a:gd name="connsiteY1177" fmla="*/ 296146 h 6445874"/>
              <a:gd name="connsiteX1178" fmla="*/ 7040300 w 8970309"/>
              <a:gd name="connsiteY1178" fmla="*/ 371097 h 6445874"/>
              <a:gd name="connsiteX1179" fmla="*/ 7030219 w 8970309"/>
              <a:gd name="connsiteY1179" fmla="*/ 412065 h 6445874"/>
              <a:gd name="connsiteX1180" fmla="*/ 7031807 w 8970309"/>
              <a:gd name="connsiteY1180" fmla="*/ 410279 h 6445874"/>
              <a:gd name="connsiteX1181" fmla="*/ 7094216 w 8970309"/>
              <a:gd name="connsiteY1181" fmla="*/ 338705 h 6445874"/>
              <a:gd name="connsiteX1182" fmla="*/ 7098412 w 8970309"/>
              <a:gd name="connsiteY1182" fmla="*/ 332820 h 6445874"/>
              <a:gd name="connsiteX1183" fmla="*/ 7120417 w 8970309"/>
              <a:gd name="connsiteY1183" fmla="*/ 279020 h 6445874"/>
              <a:gd name="connsiteX1184" fmla="*/ 7151128 w 8970309"/>
              <a:gd name="connsiteY1184" fmla="*/ 250908 h 6445874"/>
              <a:gd name="connsiteX1185" fmla="*/ 7168298 w 8970309"/>
              <a:gd name="connsiteY1185" fmla="*/ 246772 h 6445874"/>
              <a:gd name="connsiteX1186" fmla="*/ 7199906 w 8970309"/>
              <a:gd name="connsiteY1186" fmla="*/ 225876 h 6445874"/>
              <a:gd name="connsiteX1187" fmla="*/ 7205001 w 8970309"/>
              <a:gd name="connsiteY1187" fmla="*/ 227208 h 6445874"/>
              <a:gd name="connsiteX1188" fmla="*/ 7217076 w 8970309"/>
              <a:gd name="connsiteY1188" fmla="*/ 221740 h 6445874"/>
              <a:gd name="connsiteX1189" fmla="*/ 7237508 w 8970309"/>
              <a:gd name="connsiteY1189" fmla="*/ 213530 h 6445874"/>
              <a:gd name="connsiteX1190" fmla="*/ 7266259 w 8970309"/>
              <a:gd name="connsiteY1190" fmla="*/ 211601 h 6445874"/>
              <a:gd name="connsiteX1191" fmla="*/ 7303439 w 8970309"/>
              <a:gd name="connsiteY1191" fmla="*/ 188876 h 6445874"/>
              <a:gd name="connsiteX1192" fmla="*/ 7315990 w 8970309"/>
              <a:gd name="connsiteY1192" fmla="*/ 180248 h 6445874"/>
              <a:gd name="connsiteX1193" fmla="*/ 7371292 w 8970309"/>
              <a:gd name="connsiteY1193" fmla="*/ 147065 h 6445874"/>
              <a:gd name="connsiteX1194" fmla="*/ 7427491 w 8970309"/>
              <a:gd name="connsiteY1194" fmla="*/ 121100 h 6445874"/>
              <a:gd name="connsiteX1195" fmla="*/ 7434474 w 8970309"/>
              <a:gd name="connsiteY1195" fmla="*/ 114300 h 6445874"/>
              <a:gd name="connsiteX1196" fmla="*/ 7450709 w 8970309"/>
              <a:gd name="connsiteY1196" fmla="*/ 111975 h 6445874"/>
              <a:gd name="connsiteX1197" fmla="*/ 7462254 w 8970309"/>
              <a:gd name="connsiteY1197" fmla="*/ 123207 h 6445874"/>
              <a:gd name="connsiteX1198" fmla="*/ 7460897 w 8970309"/>
              <a:gd name="connsiteY1198" fmla="*/ 114639 h 6445874"/>
              <a:gd name="connsiteX1199" fmla="*/ 7464231 w 8970309"/>
              <a:gd name="connsiteY1199" fmla="*/ 92510 h 6445874"/>
              <a:gd name="connsiteX1200" fmla="*/ 7484554 w 8970309"/>
              <a:gd name="connsiteY1200" fmla="*/ 111378 h 6445874"/>
              <a:gd name="connsiteX1201" fmla="*/ 7475669 w 8970309"/>
              <a:gd name="connsiteY1201" fmla="*/ 130822 h 6445874"/>
              <a:gd name="connsiteX1202" fmla="*/ 7469585 w 8970309"/>
              <a:gd name="connsiteY1202" fmla="*/ 144839 h 6445874"/>
              <a:gd name="connsiteX1203" fmla="*/ 7484868 w 8970309"/>
              <a:gd name="connsiteY1203" fmla="*/ 148835 h 6445874"/>
              <a:gd name="connsiteX1204" fmla="*/ 7496468 w 8970309"/>
              <a:gd name="connsiteY1204" fmla="*/ 146529 h 6445874"/>
              <a:gd name="connsiteX1205" fmla="*/ 7495021 w 8970309"/>
              <a:gd name="connsiteY1205" fmla="*/ 160525 h 6445874"/>
              <a:gd name="connsiteX1206" fmla="*/ 7481740 w 8970309"/>
              <a:gd name="connsiteY1206" fmla="*/ 235499 h 6445874"/>
              <a:gd name="connsiteX1207" fmla="*/ 7536673 w 8970309"/>
              <a:gd name="connsiteY1207" fmla="*/ 178400 h 6445874"/>
              <a:gd name="connsiteX1208" fmla="*/ 7559854 w 8970309"/>
              <a:gd name="connsiteY1208" fmla="*/ 178300 h 6445874"/>
              <a:gd name="connsiteX1209" fmla="*/ 7562073 w 8970309"/>
              <a:gd name="connsiteY1209" fmla="*/ 203112 h 6445874"/>
              <a:gd name="connsiteX1210" fmla="*/ 7547032 w 8970309"/>
              <a:gd name="connsiteY1210" fmla="*/ 254627 h 6445874"/>
              <a:gd name="connsiteX1211" fmla="*/ 7519842 w 8970309"/>
              <a:gd name="connsiteY1211" fmla="*/ 329659 h 6445874"/>
              <a:gd name="connsiteX1212" fmla="*/ 7516527 w 8970309"/>
              <a:gd name="connsiteY1212" fmla="*/ 347275 h 6445874"/>
              <a:gd name="connsiteX1213" fmla="*/ 7518693 w 8970309"/>
              <a:gd name="connsiteY1213" fmla="*/ 380162 h 6445874"/>
              <a:gd name="connsiteX1214" fmla="*/ 7553986 w 8970309"/>
              <a:gd name="connsiteY1214" fmla="*/ 346739 h 6445874"/>
              <a:gd name="connsiteX1215" fmla="*/ 7587210 w 8970309"/>
              <a:gd name="connsiteY1215" fmla="*/ 315369 h 6445874"/>
              <a:gd name="connsiteX1216" fmla="*/ 7595768 w 8970309"/>
              <a:gd name="connsiteY1216" fmla="*/ 302711 h 6445874"/>
              <a:gd name="connsiteX1217" fmla="*/ 7616819 w 8970309"/>
              <a:gd name="connsiteY1217" fmla="*/ 254835 h 6445874"/>
              <a:gd name="connsiteX1218" fmla="*/ 7612121 w 8970309"/>
              <a:gd name="connsiteY1218" fmla="*/ 260853 h 6445874"/>
              <a:gd name="connsiteX1219" fmla="*/ 7602001 w 8970309"/>
              <a:gd name="connsiteY1219" fmla="*/ 267617 h 6445874"/>
              <a:gd name="connsiteX1220" fmla="*/ 7605976 w 8970309"/>
              <a:gd name="connsiteY1220" fmla="*/ 256330 h 6445874"/>
              <a:gd name="connsiteX1221" fmla="*/ 7599832 w 8970309"/>
              <a:gd name="connsiteY1221" fmla="*/ 251806 h 6445874"/>
              <a:gd name="connsiteX1222" fmla="*/ 7614650 w 8970309"/>
              <a:gd name="connsiteY1222" fmla="*/ 239023 h 6445874"/>
              <a:gd name="connsiteX1223" fmla="*/ 7619348 w 8970309"/>
              <a:gd name="connsiteY1223" fmla="*/ 233005 h 6445874"/>
              <a:gd name="connsiteX1224" fmla="*/ 7629468 w 8970309"/>
              <a:gd name="connsiteY1224" fmla="*/ 226240 h 6445874"/>
              <a:gd name="connsiteX1225" fmla="*/ 7626215 w 8970309"/>
              <a:gd name="connsiteY1225" fmla="*/ 242800 h 6445874"/>
              <a:gd name="connsiteX1226" fmla="*/ 7643925 w 8970309"/>
              <a:gd name="connsiteY1226" fmla="*/ 251099 h 6445874"/>
              <a:gd name="connsiteX1227" fmla="*/ 7639274 w 8970309"/>
              <a:gd name="connsiteY1227" fmla="*/ 260592 h 6445874"/>
              <a:gd name="connsiteX1228" fmla="*/ 7641167 w 8970309"/>
              <a:gd name="connsiteY1228" fmla="*/ 257603 h 6445874"/>
              <a:gd name="connsiteX1229" fmla="*/ 7652090 w 8970309"/>
              <a:gd name="connsiteY1229" fmla="*/ 252275 h 6445874"/>
              <a:gd name="connsiteX1230" fmla="*/ 7676458 w 8970309"/>
              <a:gd name="connsiteY1230" fmla="*/ 233029 h 6445874"/>
              <a:gd name="connsiteX1231" fmla="*/ 7690087 w 8970309"/>
              <a:gd name="connsiteY1231" fmla="*/ 226877 h 6445874"/>
              <a:gd name="connsiteX1232" fmla="*/ 7701230 w 8970309"/>
              <a:gd name="connsiteY1232" fmla="*/ 212408 h 6445874"/>
              <a:gd name="connsiteX1233" fmla="*/ 7716472 w 8970309"/>
              <a:gd name="connsiteY1233" fmla="*/ 200759 h 6445874"/>
              <a:gd name="connsiteX1234" fmla="*/ 7717776 w 8970309"/>
              <a:gd name="connsiteY1234" fmla="*/ 199674 h 6445874"/>
              <a:gd name="connsiteX1235" fmla="*/ 7767693 w 8970309"/>
              <a:gd name="connsiteY1235" fmla="*/ 170584 h 6445874"/>
              <a:gd name="connsiteX1236" fmla="*/ 7782779 w 8970309"/>
              <a:gd name="connsiteY1236" fmla="*/ 139334 h 6445874"/>
              <a:gd name="connsiteX1237" fmla="*/ 7792931 w 8970309"/>
              <a:gd name="connsiteY1237" fmla="*/ 121537 h 6445874"/>
              <a:gd name="connsiteX1238" fmla="*/ 7837662 w 8970309"/>
              <a:gd name="connsiteY1238" fmla="*/ 83264 h 6445874"/>
              <a:gd name="connsiteX1239" fmla="*/ 7859237 w 8970309"/>
              <a:gd name="connsiteY1239" fmla="*/ 60113 h 6445874"/>
              <a:gd name="connsiteX1240" fmla="*/ 7884600 w 8970309"/>
              <a:gd name="connsiteY1240" fmla="*/ 44193 h 6445874"/>
              <a:gd name="connsiteX1241" fmla="*/ 7936318 w 8970309"/>
              <a:gd name="connsiteY1241" fmla="*/ 15682 h 6445874"/>
              <a:gd name="connsiteX1242" fmla="*/ 7955746 w 8970309"/>
              <a:gd name="connsiteY1242" fmla="*/ 678 h 644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</a:cxnLst>
            <a:rect l="l" t="t" r="r" b="b"/>
            <a:pathLst>
              <a:path w="8970309" h="6445874">
                <a:moveTo>
                  <a:pt x="3453091" y="5945589"/>
                </a:moveTo>
                <a:lnTo>
                  <a:pt x="3452940" y="5951019"/>
                </a:lnTo>
                <a:cubicBezTo>
                  <a:pt x="3451526" y="5954451"/>
                  <a:pt x="3451315" y="5953210"/>
                  <a:pt x="3452008" y="5949506"/>
                </a:cubicBezTo>
                <a:close/>
                <a:moveTo>
                  <a:pt x="3217430" y="5821774"/>
                </a:moveTo>
                <a:lnTo>
                  <a:pt x="3217279" y="5827202"/>
                </a:lnTo>
                <a:cubicBezTo>
                  <a:pt x="3215866" y="5830635"/>
                  <a:pt x="3215655" y="5829394"/>
                  <a:pt x="3216347" y="5825690"/>
                </a:cubicBezTo>
                <a:close/>
                <a:moveTo>
                  <a:pt x="4264048" y="5267201"/>
                </a:moveTo>
                <a:lnTo>
                  <a:pt x="4259496" y="5269727"/>
                </a:lnTo>
                <a:cubicBezTo>
                  <a:pt x="4251612" y="5271580"/>
                  <a:pt x="4245246" y="5268805"/>
                  <a:pt x="4237362" y="5270657"/>
                </a:cubicBezTo>
                <a:cubicBezTo>
                  <a:pt x="4233420" y="5271583"/>
                  <a:pt x="4229099" y="5273665"/>
                  <a:pt x="4224020" y="5278062"/>
                </a:cubicBezTo>
                <a:cubicBezTo>
                  <a:pt x="4183301" y="5321677"/>
                  <a:pt x="4137833" y="5361030"/>
                  <a:pt x="4078761" y="5394946"/>
                </a:cubicBezTo>
                <a:lnTo>
                  <a:pt x="4008140" y="5456069"/>
                </a:lnTo>
                <a:cubicBezTo>
                  <a:pt x="3998554" y="5455993"/>
                  <a:pt x="3994053" y="5451052"/>
                  <a:pt x="3989550" y="5446111"/>
                </a:cubicBezTo>
                <a:cubicBezTo>
                  <a:pt x="3974890" y="5449961"/>
                  <a:pt x="3933255" y="5512511"/>
                  <a:pt x="3903265" y="5538467"/>
                </a:cubicBezTo>
                <a:cubicBezTo>
                  <a:pt x="3907530" y="5543148"/>
                  <a:pt x="3916297" y="5552770"/>
                  <a:pt x="3915717" y="5562577"/>
                </a:cubicBezTo>
                <a:cubicBezTo>
                  <a:pt x="3930710" y="5549599"/>
                  <a:pt x="3946189" y="5536202"/>
                  <a:pt x="3960366" y="5532770"/>
                </a:cubicBezTo>
                <a:cubicBezTo>
                  <a:pt x="3954957" y="5545824"/>
                  <a:pt x="3963960" y="5555707"/>
                  <a:pt x="3962570" y="5574120"/>
                </a:cubicBezTo>
                <a:cubicBezTo>
                  <a:pt x="3956914" y="5587853"/>
                  <a:pt x="3936599" y="5605436"/>
                  <a:pt x="3940766" y="5619505"/>
                </a:cubicBezTo>
                <a:cubicBezTo>
                  <a:pt x="3949869" y="5620000"/>
                  <a:pt x="3949869" y="5620000"/>
                  <a:pt x="3964528" y="5616150"/>
                </a:cubicBezTo>
                <a:cubicBezTo>
                  <a:pt x="3970184" y="5602417"/>
                  <a:pt x="3970756" y="5593549"/>
                  <a:pt x="3986234" y="5580152"/>
                </a:cubicBezTo>
                <a:cubicBezTo>
                  <a:pt x="3999839" y="5585588"/>
                  <a:pt x="3990499" y="5584834"/>
                  <a:pt x="4009996" y="5576796"/>
                </a:cubicBezTo>
                <a:cubicBezTo>
                  <a:pt x="4011722" y="5549255"/>
                  <a:pt x="4051869" y="5514507"/>
                  <a:pt x="4077022" y="5492737"/>
                </a:cubicBezTo>
                <a:lnTo>
                  <a:pt x="4090291" y="5507301"/>
                </a:lnTo>
                <a:lnTo>
                  <a:pt x="4095611" y="5502695"/>
                </a:lnTo>
                <a:cubicBezTo>
                  <a:pt x="4104419" y="5462512"/>
                  <a:pt x="4195960" y="5371073"/>
                  <a:pt x="4281157" y="5303317"/>
                </a:cubicBezTo>
                <a:lnTo>
                  <a:pt x="4295668" y="5292440"/>
                </a:lnTo>
                <a:lnTo>
                  <a:pt x="4286639" y="5286294"/>
                </a:lnTo>
                <a:close/>
                <a:moveTo>
                  <a:pt x="4364265" y="5244788"/>
                </a:moveTo>
                <a:lnTo>
                  <a:pt x="4336342" y="5259447"/>
                </a:lnTo>
                <a:cubicBezTo>
                  <a:pt x="4331156" y="5262575"/>
                  <a:pt x="4326305" y="5266228"/>
                  <a:pt x="4322116" y="5270977"/>
                </a:cubicBezTo>
                <a:lnTo>
                  <a:pt x="4320504" y="5273823"/>
                </a:lnTo>
                <a:lnTo>
                  <a:pt x="4330801" y="5266105"/>
                </a:lnTo>
                <a:close/>
                <a:moveTo>
                  <a:pt x="4382300" y="5103514"/>
                </a:moveTo>
                <a:lnTo>
                  <a:pt x="4363197" y="5111801"/>
                </a:lnTo>
                <a:cubicBezTo>
                  <a:pt x="4355384" y="5116369"/>
                  <a:pt x="4348415" y="5122371"/>
                  <a:pt x="4342987" y="5131370"/>
                </a:cubicBezTo>
                <a:lnTo>
                  <a:pt x="4340784" y="5148086"/>
                </a:lnTo>
                <a:close/>
                <a:moveTo>
                  <a:pt x="4800809" y="4684910"/>
                </a:moveTo>
                <a:cubicBezTo>
                  <a:pt x="4774572" y="4691722"/>
                  <a:pt x="4749581" y="4718062"/>
                  <a:pt x="4719472" y="4744122"/>
                </a:cubicBezTo>
                <a:cubicBezTo>
                  <a:pt x="4717982" y="4771924"/>
                  <a:pt x="4669166" y="4787662"/>
                  <a:pt x="4654074" y="4810027"/>
                </a:cubicBezTo>
                <a:cubicBezTo>
                  <a:pt x="4647438" y="4820073"/>
                  <a:pt x="4638380" y="4831140"/>
                  <a:pt x="4627789" y="4843002"/>
                </a:cubicBezTo>
                <a:lnTo>
                  <a:pt x="4618538" y="4852846"/>
                </a:lnTo>
                <a:lnTo>
                  <a:pt x="4649647" y="4861997"/>
                </a:lnTo>
                <a:cubicBezTo>
                  <a:pt x="4661876" y="4866463"/>
                  <a:pt x="4674874" y="4864782"/>
                  <a:pt x="4679178" y="4855908"/>
                </a:cubicBezTo>
                <a:cubicBezTo>
                  <a:pt x="4697925" y="4808111"/>
                  <a:pt x="4769985" y="4794251"/>
                  <a:pt x="4768192" y="4731720"/>
                </a:cubicBezTo>
                <a:cubicBezTo>
                  <a:pt x="4784917" y="4725776"/>
                  <a:pt x="4790659" y="4705372"/>
                  <a:pt x="4800353" y="4688522"/>
                </a:cubicBezTo>
                <a:lnTo>
                  <a:pt x="4803745" y="4684957"/>
                </a:lnTo>
                <a:close/>
                <a:moveTo>
                  <a:pt x="5001080" y="4519480"/>
                </a:moveTo>
                <a:lnTo>
                  <a:pt x="4994443" y="4521773"/>
                </a:lnTo>
                <a:cubicBezTo>
                  <a:pt x="4988473" y="4522580"/>
                  <a:pt x="4981348" y="4522119"/>
                  <a:pt x="4971480" y="4526006"/>
                </a:cubicBezTo>
                <a:cubicBezTo>
                  <a:pt x="4980150" y="4545016"/>
                  <a:pt x="4980150" y="4545016"/>
                  <a:pt x="4968936" y="4563095"/>
                </a:cubicBezTo>
                <a:cubicBezTo>
                  <a:pt x="4940909" y="4561769"/>
                  <a:pt x="4934682" y="4584370"/>
                  <a:pt x="4933528" y="4603043"/>
                </a:cubicBezTo>
                <a:lnTo>
                  <a:pt x="4920021" y="4588220"/>
                </a:lnTo>
                <a:cubicBezTo>
                  <a:pt x="4904618" y="4605971"/>
                  <a:pt x="4889275" y="4623553"/>
                  <a:pt x="4873915" y="4640046"/>
                </a:cubicBezTo>
                <a:lnTo>
                  <a:pt x="4847772" y="4665664"/>
                </a:lnTo>
                <a:lnTo>
                  <a:pt x="4856229" y="4666642"/>
                </a:lnTo>
                <a:cubicBezTo>
                  <a:pt x="4874767" y="4671805"/>
                  <a:pt x="4881753" y="4641410"/>
                  <a:pt x="4899055" y="4630854"/>
                </a:cubicBezTo>
                <a:cubicBezTo>
                  <a:pt x="4933657" y="4609742"/>
                  <a:pt x="4960950" y="4583147"/>
                  <a:pt x="4982367" y="4552398"/>
                </a:cubicBezTo>
                <a:close/>
                <a:moveTo>
                  <a:pt x="6156612" y="3497235"/>
                </a:moveTo>
                <a:cubicBezTo>
                  <a:pt x="6162286" y="3525486"/>
                  <a:pt x="6147444" y="3538270"/>
                  <a:pt x="6125503" y="3547520"/>
                </a:cubicBezTo>
                <a:cubicBezTo>
                  <a:pt x="6114728" y="3550928"/>
                  <a:pt x="6110661" y="3560304"/>
                  <a:pt x="6106594" y="3569680"/>
                </a:cubicBezTo>
                <a:cubicBezTo>
                  <a:pt x="6094787" y="3595372"/>
                  <a:pt x="6080069" y="3599448"/>
                  <a:pt x="6059946" y="3581544"/>
                </a:cubicBezTo>
                <a:cubicBezTo>
                  <a:pt x="6048635" y="3572409"/>
                  <a:pt x="6045353" y="3576914"/>
                  <a:pt x="6044837" y="3588056"/>
                </a:cubicBezTo>
                <a:cubicBezTo>
                  <a:pt x="6042482" y="3602668"/>
                  <a:pt x="6036970" y="3613079"/>
                  <a:pt x="6017651" y="3613988"/>
                </a:cubicBezTo>
                <a:cubicBezTo>
                  <a:pt x="6018827" y="3606683"/>
                  <a:pt x="6021058" y="3600777"/>
                  <a:pt x="6021841" y="3595907"/>
                </a:cubicBezTo>
                <a:cubicBezTo>
                  <a:pt x="6022823" y="3589819"/>
                  <a:pt x="6021997" y="3585023"/>
                  <a:pt x="6019317" y="3581826"/>
                </a:cubicBezTo>
                <a:lnTo>
                  <a:pt x="6013970" y="3580067"/>
                </a:lnTo>
                <a:lnTo>
                  <a:pt x="6003085" y="3589489"/>
                </a:lnTo>
                <a:lnTo>
                  <a:pt x="5992317" y="3583721"/>
                </a:lnTo>
                <a:lnTo>
                  <a:pt x="5990427" y="3592553"/>
                </a:lnTo>
                <a:cubicBezTo>
                  <a:pt x="5991498" y="3617638"/>
                  <a:pt x="5980475" y="3638458"/>
                  <a:pt x="5971949" y="3659645"/>
                </a:cubicBezTo>
                <a:cubicBezTo>
                  <a:pt x="5968275" y="3666585"/>
                  <a:pt x="5964074" y="3672826"/>
                  <a:pt x="5958771" y="3677970"/>
                </a:cubicBezTo>
                <a:lnTo>
                  <a:pt x="5955005" y="3680206"/>
                </a:lnTo>
                <a:lnTo>
                  <a:pt x="5954905" y="3684855"/>
                </a:lnTo>
                <a:cubicBezTo>
                  <a:pt x="5956306" y="3691259"/>
                  <a:pt x="5958210" y="3698333"/>
                  <a:pt x="5957514" y="3707539"/>
                </a:cubicBezTo>
                <a:cubicBezTo>
                  <a:pt x="5951859" y="3721273"/>
                  <a:pt x="5931543" y="3738856"/>
                  <a:pt x="5935711" y="3752925"/>
                </a:cubicBezTo>
                <a:cubicBezTo>
                  <a:pt x="5944813" y="3753420"/>
                  <a:pt x="5944813" y="3753420"/>
                  <a:pt x="5959473" y="3749569"/>
                </a:cubicBezTo>
                <a:cubicBezTo>
                  <a:pt x="5965127" y="3735836"/>
                  <a:pt x="5965701" y="3726969"/>
                  <a:pt x="5981179" y="3713572"/>
                </a:cubicBezTo>
                <a:cubicBezTo>
                  <a:pt x="5994783" y="3719007"/>
                  <a:pt x="5985443" y="3718253"/>
                  <a:pt x="6004940" y="3710216"/>
                </a:cubicBezTo>
                <a:cubicBezTo>
                  <a:pt x="6006666" y="3682675"/>
                  <a:pt x="6046813" y="3647927"/>
                  <a:pt x="6071966" y="3626157"/>
                </a:cubicBezTo>
                <a:lnTo>
                  <a:pt x="6085235" y="3640721"/>
                </a:lnTo>
                <a:lnTo>
                  <a:pt x="6090556" y="3636115"/>
                </a:lnTo>
                <a:cubicBezTo>
                  <a:pt x="6094079" y="3620042"/>
                  <a:pt x="6110840" y="3595767"/>
                  <a:pt x="6135136" y="3568088"/>
                </a:cubicBezTo>
                <a:lnTo>
                  <a:pt x="6187777" y="3516234"/>
                </a:lnTo>
                <a:lnTo>
                  <a:pt x="6183325" y="3516882"/>
                </a:lnTo>
                <a:cubicBezTo>
                  <a:pt x="6173682" y="3516249"/>
                  <a:pt x="6164640" y="3510874"/>
                  <a:pt x="6156612" y="3497235"/>
                </a:cubicBezTo>
                <a:close/>
                <a:moveTo>
                  <a:pt x="6269344" y="3442402"/>
                </a:moveTo>
                <a:lnTo>
                  <a:pt x="6267465" y="3442890"/>
                </a:lnTo>
                <a:cubicBezTo>
                  <a:pt x="6256626" y="3447691"/>
                  <a:pt x="6246609" y="3454326"/>
                  <a:pt x="6237546" y="3462970"/>
                </a:cubicBezTo>
                <a:lnTo>
                  <a:pt x="6227751" y="3477271"/>
                </a:lnTo>
                <a:close/>
                <a:moveTo>
                  <a:pt x="1448495" y="3333881"/>
                </a:moveTo>
                <a:lnTo>
                  <a:pt x="1434277" y="3345094"/>
                </a:lnTo>
                <a:lnTo>
                  <a:pt x="1435930" y="3350579"/>
                </a:lnTo>
                <a:lnTo>
                  <a:pt x="1443945" y="3348440"/>
                </a:lnTo>
                <a:cubicBezTo>
                  <a:pt x="1449473" y="3348183"/>
                  <a:pt x="1455662" y="3349061"/>
                  <a:pt x="1462681" y="3351297"/>
                </a:cubicBezTo>
                <a:cubicBezTo>
                  <a:pt x="1456229" y="3346580"/>
                  <a:pt x="1451908" y="3341871"/>
                  <a:pt x="1449269" y="3337165"/>
                </a:cubicBezTo>
                <a:close/>
                <a:moveTo>
                  <a:pt x="1225942" y="3295747"/>
                </a:moveTo>
                <a:lnTo>
                  <a:pt x="1183647" y="3327804"/>
                </a:lnTo>
                <a:cubicBezTo>
                  <a:pt x="1136210" y="3350921"/>
                  <a:pt x="1113928" y="3404668"/>
                  <a:pt x="1068923" y="3434264"/>
                </a:cubicBezTo>
                <a:cubicBezTo>
                  <a:pt x="1065046" y="3440090"/>
                  <a:pt x="1060807" y="3448994"/>
                  <a:pt x="1054494" y="3448341"/>
                </a:cubicBezTo>
                <a:cubicBezTo>
                  <a:pt x="1006791" y="3446518"/>
                  <a:pt x="1001732" y="3489590"/>
                  <a:pt x="982701" y="3515647"/>
                </a:cubicBezTo>
                <a:cubicBezTo>
                  <a:pt x="960151" y="3544455"/>
                  <a:pt x="929218" y="3563051"/>
                  <a:pt x="898285" y="3581647"/>
                </a:cubicBezTo>
                <a:cubicBezTo>
                  <a:pt x="891612" y="3584071"/>
                  <a:pt x="890888" y="3590225"/>
                  <a:pt x="893321" y="3596704"/>
                </a:cubicBezTo>
                <a:cubicBezTo>
                  <a:pt x="890794" y="3618241"/>
                  <a:pt x="868339" y="3619032"/>
                  <a:pt x="866267" y="3609475"/>
                </a:cubicBezTo>
                <a:cubicBezTo>
                  <a:pt x="860002" y="3594813"/>
                  <a:pt x="853172" y="3591770"/>
                  <a:pt x="846194" y="3593383"/>
                </a:cubicBezTo>
                <a:lnTo>
                  <a:pt x="844968" y="3593970"/>
                </a:lnTo>
                <a:lnTo>
                  <a:pt x="863018" y="3610117"/>
                </a:lnTo>
                <a:cubicBezTo>
                  <a:pt x="869720" y="3615837"/>
                  <a:pt x="877085" y="3621243"/>
                  <a:pt x="885947" y="3625172"/>
                </a:cubicBezTo>
                <a:cubicBezTo>
                  <a:pt x="908449" y="3633624"/>
                  <a:pt x="891581" y="3621398"/>
                  <a:pt x="921722" y="3617142"/>
                </a:cubicBezTo>
                <a:cubicBezTo>
                  <a:pt x="953250" y="3627896"/>
                  <a:pt x="988994" y="3643413"/>
                  <a:pt x="1020754" y="3653252"/>
                </a:cubicBezTo>
                <a:cubicBezTo>
                  <a:pt x="1031721" y="3645904"/>
                  <a:pt x="1031721" y="3645904"/>
                  <a:pt x="1033434" y="3637168"/>
                </a:cubicBezTo>
                <a:cubicBezTo>
                  <a:pt x="1048058" y="3611433"/>
                  <a:pt x="1038762" y="3585783"/>
                  <a:pt x="1019917" y="3558947"/>
                </a:cubicBezTo>
                <a:lnTo>
                  <a:pt x="1025549" y="3555172"/>
                </a:lnTo>
                <a:cubicBezTo>
                  <a:pt x="1038498" y="3562435"/>
                  <a:pt x="1046109" y="3573274"/>
                  <a:pt x="1048385" y="3587686"/>
                </a:cubicBezTo>
                <a:cubicBezTo>
                  <a:pt x="1079580" y="3574377"/>
                  <a:pt x="1083535" y="3596772"/>
                  <a:pt x="1111668" y="3601452"/>
                </a:cubicBezTo>
                <a:cubicBezTo>
                  <a:pt x="1119308" y="3588743"/>
                  <a:pt x="1139863" y="3565865"/>
                  <a:pt x="1133667" y="3546488"/>
                </a:cubicBezTo>
                <a:cubicBezTo>
                  <a:pt x="1127471" y="3527113"/>
                  <a:pt x="1090636" y="3496387"/>
                  <a:pt x="1073407" y="3483644"/>
                </a:cubicBezTo>
                <a:cubicBezTo>
                  <a:pt x="1130853" y="3437569"/>
                  <a:pt x="1130883" y="3414023"/>
                  <a:pt x="1197821" y="3416230"/>
                </a:cubicBezTo>
                <a:cubicBezTo>
                  <a:pt x="1190241" y="3381844"/>
                  <a:pt x="1208585" y="3338438"/>
                  <a:pt x="1230820" y="3323543"/>
                </a:cubicBezTo>
                <a:cubicBezTo>
                  <a:pt x="1223208" y="3312704"/>
                  <a:pt x="1202360" y="3335778"/>
                  <a:pt x="1193397" y="3334193"/>
                </a:cubicBezTo>
                <a:cubicBezTo>
                  <a:pt x="1196066" y="3332405"/>
                  <a:pt x="1202613" y="3325743"/>
                  <a:pt x="1209438" y="3317849"/>
                </a:cubicBezTo>
                <a:close/>
                <a:moveTo>
                  <a:pt x="1247656" y="3258669"/>
                </a:moveTo>
                <a:lnTo>
                  <a:pt x="1247372" y="3259175"/>
                </a:lnTo>
                <a:lnTo>
                  <a:pt x="1247563" y="3259747"/>
                </a:lnTo>
                <a:lnTo>
                  <a:pt x="1247117" y="3264810"/>
                </a:lnTo>
                <a:cubicBezTo>
                  <a:pt x="1248568" y="3266874"/>
                  <a:pt x="1253710" y="3281644"/>
                  <a:pt x="1251106" y="3270488"/>
                </a:cubicBezTo>
                <a:lnTo>
                  <a:pt x="1247563" y="3259747"/>
                </a:lnTo>
                <a:close/>
                <a:moveTo>
                  <a:pt x="7039332" y="2595950"/>
                </a:moveTo>
                <a:lnTo>
                  <a:pt x="7031529" y="2602309"/>
                </a:lnTo>
                <a:cubicBezTo>
                  <a:pt x="7018904" y="2617028"/>
                  <a:pt x="7013036" y="2636760"/>
                  <a:pt x="7005419" y="2643352"/>
                </a:cubicBezTo>
                <a:cubicBezTo>
                  <a:pt x="6994925" y="2661272"/>
                  <a:pt x="6986158" y="2651650"/>
                  <a:pt x="6966425" y="2659426"/>
                </a:cubicBezTo>
                <a:cubicBezTo>
                  <a:pt x="6975094" y="2678437"/>
                  <a:pt x="6975094" y="2678437"/>
                  <a:pt x="6963880" y="2696514"/>
                </a:cubicBezTo>
                <a:cubicBezTo>
                  <a:pt x="6935854" y="2695189"/>
                  <a:pt x="6929625" y="2717789"/>
                  <a:pt x="6928472" y="2736463"/>
                </a:cubicBezTo>
                <a:lnTo>
                  <a:pt x="6914965" y="2721639"/>
                </a:lnTo>
                <a:cubicBezTo>
                  <a:pt x="6884158" y="2757142"/>
                  <a:pt x="6853596" y="2791966"/>
                  <a:pt x="6822640" y="2818760"/>
                </a:cubicBezTo>
                <a:cubicBezTo>
                  <a:pt x="6785608" y="2807551"/>
                  <a:pt x="6754563" y="2842794"/>
                  <a:pt x="6714415" y="2877542"/>
                </a:cubicBezTo>
                <a:cubicBezTo>
                  <a:pt x="6712928" y="2905343"/>
                  <a:pt x="6664110" y="2921082"/>
                  <a:pt x="6649017" y="2943447"/>
                </a:cubicBezTo>
                <a:lnTo>
                  <a:pt x="6629115" y="2968415"/>
                </a:lnTo>
                <a:lnTo>
                  <a:pt x="7076456" y="2648046"/>
                </a:lnTo>
                <a:close/>
                <a:moveTo>
                  <a:pt x="2260836" y="2465575"/>
                </a:moveTo>
                <a:lnTo>
                  <a:pt x="2187721" y="2545175"/>
                </a:lnTo>
                <a:lnTo>
                  <a:pt x="2188519" y="2550793"/>
                </a:lnTo>
                <a:cubicBezTo>
                  <a:pt x="2187490" y="2559447"/>
                  <a:pt x="2184190" y="2566018"/>
                  <a:pt x="2178626" y="2570817"/>
                </a:cubicBezTo>
                <a:lnTo>
                  <a:pt x="2155780" y="2579949"/>
                </a:lnTo>
                <a:lnTo>
                  <a:pt x="2149491" y="2586796"/>
                </a:lnTo>
                <a:lnTo>
                  <a:pt x="2155700" y="2599880"/>
                </a:lnTo>
                <a:cubicBezTo>
                  <a:pt x="2158362" y="2604721"/>
                  <a:pt x="2160821" y="2602178"/>
                  <a:pt x="2164580" y="2600825"/>
                </a:cubicBezTo>
                <a:cubicBezTo>
                  <a:pt x="2189388" y="2582784"/>
                  <a:pt x="2218026" y="2565848"/>
                  <a:pt x="2219546" y="2528856"/>
                </a:cubicBezTo>
                <a:cubicBezTo>
                  <a:pt x="2219345" y="2521474"/>
                  <a:pt x="2225566" y="2517579"/>
                  <a:pt x="2231783" y="2513684"/>
                </a:cubicBezTo>
                <a:cubicBezTo>
                  <a:pt x="2238003" y="2509788"/>
                  <a:pt x="2245520" y="2507082"/>
                  <a:pt x="2250440" y="2501997"/>
                </a:cubicBezTo>
                <a:cubicBezTo>
                  <a:pt x="2261548" y="2491787"/>
                  <a:pt x="2266284" y="2479935"/>
                  <a:pt x="2264574" y="2469370"/>
                </a:cubicBezTo>
                <a:close/>
                <a:moveTo>
                  <a:pt x="2618133" y="2308031"/>
                </a:moveTo>
                <a:lnTo>
                  <a:pt x="2607751" y="2314308"/>
                </a:lnTo>
                <a:cubicBezTo>
                  <a:pt x="2605958" y="2313655"/>
                  <a:pt x="2600318" y="2317602"/>
                  <a:pt x="2595361" y="2319800"/>
                </a:cubicBezTo>
                <a:lnTo>
                  <a:pt x="2593121" y="2322410"/>
                </a:lnTo>
                <a:lnTo>
                  <a:pt x="2618191" y="2310439"/>
                </a:lnTo>
                <a:lnTo>
                  <a:pt x="2618201" y="2308773"/>
                </a:lnTo>
                <a:close/>
                <a:moveTo>
                  <a:pt x="2810606" y="2204137"/>
                </a:moveTo>
                <a:cubicBezTo>
                  <a:pt x="2797531" y="2211378"/>
                  <a:pt x="2789413" y="2216424"/>
                  <a:pt x="2777023" y="2221915"/>
                </a:cubicBezTo>
                <a:cubicBezTo>
                  <a:pt x="2767112" y="2226308"/>
                  <a:pt x="2756516" y="2232453"/>
                  <a:pt x="2737378" y="2239487"/>
                </a:cubicBezTo>
                <a:cubicBezTo>
                  <a:pt x="2737378" y="2239487"/>
                  <a:pt x="2736268" y="2237084"/>
                  <a:pt x="2733790" y="2238183"/>
                </a:cubicBezTo>
                <a:cubicBezTo>
                  <a:pt x="2720032" y="2247174"/>
                  <a:pt x="2723194" y="2244326"/>
                  <a:pt x="2711915" y="2252221"/>
                </a:cubicBezTo>
                <a:cubicBezTo>
                  <a:pt x="2706958" y="2254417"/>
                  <a:pt x="2702006" y="2256613"/>
                  <a:pt x="2694570" y="2259907"/>
                </a:cubicBezTo>
                <a:cubicBezTo>
                  <a:pt x="2682266" y="2270427"/>
                  <a:pt x="2668401" y="2278382"/>
                  <a:pt x="2653691" y="2286529"/>
                </a:cubicBezTo>
                <a:lnTo>
                  <a:pt x="2637715" y="2296190"/>
                </a:lnTo>
                <a:lnTo>
                  <a:pt x="2639592" y="2297288"/>
                </a:lnTo>
                <a:lnTo>
                  <a:pt x="2640719" y="2299682"/>
                </a:lnTo>
                <a:lnTo>
                  <a:pt x="2659687" y="2290624"/>
                </a:lnTo>
                <a:cubicBezTo>
                  <a:pt x="2691122" y="2277916"/>
                  <a:pt x="2720420" y="2267878"/>
                  <a:pt x="2744890" y="2259840"/>
                </a:cubicBezTo>
                <a:lnTo>
                  <a:pt x="2777484" y="2231630"/>
                </a:lnTo>
                <a:lnTo>
                  <a:pt x="2784592" y="2221675"/>
                </a:lnTo>
                <a:lnTo>
                  <a:pt x="2796569" y="2215112"/>
                </a:lnTo>
                <a:lnTo>
                  <a:pt x="2805353" y="2207509"/>
                </a:lnTo>
                <a:lnTo>
                  <a:pt x="2812259" y="2205877"/>
                </a:lnTo>
                <a:close/>
                <a:moveTo>
                  <a:pt x="2976104" y="2142365"/>
                </a:moveTo>
                <a:cubicBezTo>
                  <a:pt x="2950900" y="2149192"/>
                  <a:pt x="2932872" y="2158631"/>
                  <a:pt x="2906558" y="2163056"/>
                </a:cubicBezTo>
                <a:cubicBezTo>
                  <a:pt x="2899549" y="2170506"/>
                  <a:pt x="2885366" y="2175343"/>
                  <a:pt x="2872977" y="2180835"/>
                </a:cubicBezTo>
                <a:cubicBezTo>
                  <a:pt x="2858793" y="2185674"/>
                  <a:pt x="2844611" y="2190512"/>
                  <a:pt x="2834015" y="2196656"/>
                </a:cubicBezTo>
                <a:cubicBezTo>
                  <a:pt x="2843927" y="2192264"/>
                  <a:pt x="2845035" y="2194665"/>
                  <a:pt x="2847514" y="2193568"/>
                </a:cubicBezTo>
                <a:lnTo>
                  <a:pt x="2845497" y="2198725"/>
                </a:lnTo>
                <a:lnTo>
                  <a:pt x="2869882" y="2196080"/>
                </a:lnTo>
                <a:cubicBezTo>
                  <a:pt x="2890171" y="2192591"/>
                  <a:pt x="2913215" y="2183462"/>
                  <a:pt x="2950943" y="2150806"/>
                </a:cubicBezTo>
                <a:lnTo>
                  <a:pt x="2980532" y="2156177"/>
                </a:lnTo>
                <a:lnTo>
                  <a:pt x="2987442" y="2146938"/>
                </a:lnTo>
                <a:lnTo>
                  <a:pt x="2988334" y="2145287"/>
                </a:lnTo>
                <a:lnTo>
                  <a:pt x="2976529" y="2146519"/>
                </a:lnTo>
                <a:cubicBezTo>
                  <a:pt x="2967301" y="2149161"/>
                  <a:pt x="2986440" y="2142126"/>
                  <a:pt x="2976104" y="2142365"/>
                </a:cubicBezTo>
                <a:close/>
                <a:moveTo>
                  <a:pt x="2994159" y="2134515"/>
                </a:moveTo>
                <a:lnTo>
                  <a:pt x="2986700" y="2136221"/>
                </a:lnTo>
                <a:cubicBezTo>
                  <a:pt x="2991525" y="2136977"/>
                  <a:pt x="2991462" y="2138454"/>
                  <a:pt x="2990552" y="2140121"/>
                </a:cubicBezTo>
                <a:lnTo>
                  <a:pt x="2990097" y="2142026"/>
                </a:lnTo>
                <a:close/>
                <a:moveTo>
                  <a:pt x="8057982" y="1943545"/>
                </a:moveTo>
                <a:lnTo>
                  <a:pt x="8044421" y="1950620"/>
                </a:lnTo>
                <a:lnTo>
                  <a:pt x="7985252" y="2011164"/>
                </a:lnTo>
                <a:lnTo>
                  <a:pt x="7961658" y="2031327"/>
                </a:lnTo>
                <a:lnTo>
                  <a:pt x="7968303" y="2030244"/>
                </a:lnTo>
                <a:cubicBezTo>
                  <a:pt x="7974824" y="2029203"/>
                  <a:pt x="7982341" y="2027065"/>
                  <a:pt x="7996184" y="2017080"/>
                </a:cubicBezTo>
                <a:cubicBezTo>
                  <a:pt x="8012120" y="1999523"/>
                  <a:pt x="7995195" y="2000615"/>
                  <a:pt x="8022881" y="1980647"/>
                </a:cubicBezTo>
                <a:cubicBezTo>
                  <a:pt x="8037915" y="1976371"/>
                  <a:pt x="8053749" y="1964193"/>
                  <a:pt x="8071103" y="1949023"/>
                </a:cubicBezTo>
                <a:lnTo>
                  <a:pt x="8074157" y="1946292"/>
                </a:lnTo>
                <a:lnTo>
                  <a:pt x="8072841" y="1947148"/>
                </a:lnTo>
                <a:cubicBezTo>
                  <a:pt x="8069371" y="1947481"/>
                  <a:pt x="8064590" y="1946453"/>
                  <a:pt x="8057982" y="1943545"/>
                </a:cubicBezTo>
                <a:close/>
                <a:moveTo>
                  <a:pt x="8120618" y="1936585"/>
                </a:moveTo>
                <a:lnTo>
                  <a:pt x="8104131" y="1947305"/>
                </a:lnTo>
                <a:cubicBezTo>
                  <a:pt x="8068476" y="1976052"/>
                  <a:pt x="8035616" y="1994701"/>
                  <a:pt x="7993391" y="2027178"/>
                </a:cubicBezTo>
                <a:cubicBezTo>
                  <a:pt x="7997170" y="2033546"/>
                  <a:pt x="8005139" y="2024767"/>
                  <a:pt x="8008920" y="2031135"/>
                </a:cubicBezTo>
                <a:cubicBezTo>
                  <a:pt x="7985015" y="2057471"/>
                  <a:pt x="7970475" y="2069980"/>
                  <a:pt x="7949362" y="2086218"/>
                </a:cubicBezTo>
                <a:cubicBezTo>
                  <a:pt x="7934575" y="2094611"/>
                  <a:pt x="7919002" y="2105843"/>
                  <a:pt x="7897688" y="2120931"/>
                </a:cubicBezTo>
                <a:lnTo>
                  <a:pt x="7893043" y="2124188"/>
                </a:lnTo>
                <a:lnTo>
                  <a:pt x="7879365" y="2102629"/>
                </a:lnTo>
                <a:lnTo>
                  <a:pt x="7861179" y="2115065"/>
                </a:lnTo>
                <a:cubicBezTo>
                  <a:pt x="7846396" y="2121656"/>
                  <a:pt x="7830572" y="2126968"/>
                  <a:pt x="7817019" y="2133301"/>
                </a:cubicBezTo>
                <a:cubicBezTo>
                  <a:pt x="7803653" y="2138098"/>
                  <a:pt x="7793069" y="2146308"/>
                  <a:pt x="7788046" y="2161346"/>
                </a:cubicBezTo>
                <a:cubicBezTo>
                  <a:pt x="7759240" y="2214332"/>
                  <a:pt x="7724871" y="2260490"/>
                  <a:pt x="7680292" y="2311783"/>
                </a:cubicBezTo>
                <a:cubicBezTo>
                  <a:pt x="7705155" y="2317568"/>
                  <a:pt x="7726491" y="2326089"/>
                  <a:pt x="7748200" y="2331535"/>
                </a:cubicBezTo>
                <a:cubicBezTo>
                  <a:pt x="7760444" y="2335964"/>
                  <a:pt x="7773437" y="2334244"/>
                  <a:pt x="7777712" y="2325356"/>
                </a:cubicBezTo>
                <a:cubicBezTo>
                  <a:pt x="7796308" y="2277505"/>
                  <a:pt x="7868325" y="2263427"/>
                  <a:pt x="7866332" y="2200904"/>
                </a:cubicBezTo>
                <a:cubicBezTo>
                  <a:pt x="7899747" y="2188913"/>
                  <a:pt x="7889036" y="2119223"/>
                  <a:pt x="7954163" y="2135561"/>
                </a:cubicBezTo>
                <a:cubicBezTo>
                  <a:pt x="7972718" y="2140668"/>
                  <a:pt x="7979608" y="2110253"/>
                  <a:pt x="7996876" y="2099644"/>
                </a:cubicBezTo>
                <a:cubicBezTo>
                  <a:pt x="8048679" y="2067820"/>
                  <a:pt x="8083997" y="2023711"/>
                  <a:pt x="8107681" y="1971781"/>
                </a:cubicBezTo>
                <a:close/>
                <a:moveTo>
                  <a:pt x="8159480" y="1881734"/>
                </a:moveTo>
                <a:lnTo>
                  <a:pt x="8156914" y="1885249"/>
                </a:lnTo>
                <a:lnTo>
                  <a:pt x="8160780" y="1882699"/>
                </a:lnTo>
                <a:lnTo>
                  <a:pt x="8161456" y="1882128"/>
                </a:lnTo>
                <a:close/>
                <a:moveTo>
                  <a:pt x="8128296" y="1875389"/>
                </a:moveTo>
                <a:cubicBezTo>
                  <a:pt x="8125205" y="1877985"/>
                  <a:pt x="8124982" y="1880775"/>
                  <a:pt x="8124756" y="1883567"/>
                </a:cubicBezTo>
                <a:cubicBezTo>
                  <a:pt x="8125826" y="1906091"/>
                  <a:pt x="8114897" y="1916569"/>
                  <a:pt x="8093518" y="1913703"/>
                </a:cubicBezTo>
                <a:cubicBezTo>
                  <a:pt x="8086467" y="1911817"/>
                  <a:pt x="8083151" y="1917203"/>
                  <a:pt x="8082815" y="1921389"/>
                </a:cubicBezTo>
                <a:cubicBezTo>
                  <a:pt x="8082505" y="1925228"/>
                  <a:pt x="8082452" y="1929258"/>
                  <a:pt x="8082131" y="1932963"/>
                </a:cubicBezTo>
                <a:lnTo>
                  <a:pt x="8080265" y="1940828"/>
                </a:lnTo>
                <a:lnTo>
                  <a:pt x="8098364" y="1924640"/>
                </a:lnTo>
                <a:cubicBezTo>
                  <a:pt x="8107890" y="1916174"/>
                  <a:pt x="8117887" y="1907574"/>
                  <a:pt x="8128442" y="1899455"/>
                </a:cubicBezTo>
                <a:cubicBezTo>
                  <a:pt x="8131031" y="1900115"/>
                  <a:pt x="8135611" y="1898580"/>
                  <a:pt x="8141296" y="1895553"/>
                </a:cubicBezTo>
                <a:lnTo>
                  <a:pt x="8144566" y="1893395"/>
                </a:lnTo>
                <a:lnTo>
                  <a:pt x="8146013" y="1891340"/>
                </a:lnTo>
                <a:lnTo>
                  <a:pt x="8146468" y="1891248"/>
                </a:lnTo>
                <a:lnTo>
                  <a:pt x="8144437" y="1889649"/>
                </a:lnTo>
                <a:cubicBezTo>
                  <a:pt x="8141149" y="1885741"/>
                  <a:pt x="8138874" y="1878218"/>
                  <a:pt x="8135460" y="1875879"/>
                </a:cubicBezTo>
                <a:cubicBezTo>
                  <a:pt x="8132707" y="1874288"/>
                  <a:pt x="8129841" y="1874092"/>
                  <a:pt x="8128296" y="1875389"/>
                </a:cubicBezTo>
                <a:close/>
                <a:moveTo>
                  <a:pt x="5470268" y="832283"/>
                </a:moveTo>
                <a:lnTo>
                  <a:pt x="5456727" y="842698"/>
                </a:lnTo>
                <a:cubicBezTo>
                  <a:pt x="5424940" y="857186"/>
                  <a:pt x="5389056" y="879522"/>
                  <a:pt x="5354832" y="903679"/>
                </a:cubicBezTo>
                <a:lnTo>
                  <a:pt x="5354410" y="904008"/>
                </a:lnTo>
                <a:lnTo>
                  <a:pt x="5356672" y="910041"/>
                </a:lnTo>
                <a:cubicBezTo>
                  <a:pt x="5355860" y="913684"/>
                  <a:pt x="5353721" y="917523"/>
                  <a:pt x="5352465" y="921231"/>
                </a:cubicBezTo>
                <a:cubicBezTo>
                  <a:pt x="5351211" y="924939"/>
                  <a:pt x="5346419" y="929174"/>
                  <a:pt x="5350470" y="932093"/>
                </a:cubicBezTo>
                <a:cubicBezTo>
                  <a:pt x="5354776" y="936732"/>
                  <a:pt x="5359311" y="930775"/>
                  <a:pt x="5362590" y="928524"/>
                </a:cubicBezTo>
                <a:cubicBezTo>
                  <a:pt x="5392623" y="911724"/>
                  <a:pt x="5419860" y="888299"/>
                  <a:pt x="5444814" y="861693"/>
                </a:cubicBezTo>
                <a:close/>
                <a:moveTo>
                  <a:pt x="8352074" y="582312"/>
                </a:moveTo>
                <a:cubicBezTo>
                  <a:pt x="8351113" y="584756"/>
                  <a:pt x="8350633" y="585978"/>
                  <a:pt x="8349768" y="586361"/>
                </a:cubicBezTo>
                <a:lnTo>
                  <a:pt x="8347451" y="585864"/>
                </a:lnTo>
                <a:close/>
                <a:moveTo>
                  <a:pt x="7491121" y="447958"/>
                </a:moveTo>
                <a:lnTo>
                  <a:pt x="7480642" y="470179"/>
                </a:lnTo>
                <a:lnTo>
                  <a:pt x="7483127" y="468731"/>
                </a:lnTo>
                <a:cubicBezTo>
                  <a:pt x="7485331" y="467934"/>
                  <a:pt x="7488435" y="467427"/>
                  <a:pt x="7487845" y="462726"/>
                </a:cubicBezTo>
                <a:close/>
                <a:moveTo>
                  <a:pt x="6410322" y="442591"/>
                </a:moveTo>
                <a:lnTo>
                  <a:pt x="6409401" y="445032"/>
                </a:lnTo>
                <a:lnTo>
                  <a:pt x="6409400" y="446171"/>
                </a:lnTo>
                <a:close/>
                <a:moveTo>
                  <a:pt x="7544902" y="375198"/>
                </a:moveTo>
                <a:lnTo>
                  <a:pt x="7542222" y="377295"/>
                </a:lnTo>
                <a:cubicBezTo>
                  <a:pt x="7527209" y="389316"/>
                  <a:pt x="7514539" y="400755"/>
                  <a:pt x="7507021" y="413676"/>
                </a:cubicBezTo>
                <a:lnTo>
                  <a:pt x="7507019" y="413678"/>
                </a:lnTo>
                <a:lnTo>
                  <a:pt x="7503246" y="422249"/>
                </a:lnTo>
                <a:lnTo>
                  <a:pt x="7491571" y="447005"/>
                </a:lnTo>
                <a:lnTo>
                  <a:pt x="7500913" y="438348"/>
                </a:lnTo>
                <a:cubicBezTo>
                  <a:pt x="7516156" y="426699"/>
                  <a:pt x="7526213" y="405864"/>
                  <a:pt x="7541362" y="391178"/>
                </a:cubicBezTo>
                <a:cubicBezTo>
                  <a:pt x="7541703" y="384144"/>
                  <a:pt x="7542615" y="379360"/>
                  <a:pt x="7543945" y="376192"/>
                </a:cubicBezTo>
                <a:close/>
                <a:moveTo>
                  <a:pt x="8337383" y="373707"/>
                </a:moveTo>
                <a:lnTo>
                  <a:pt x="8344245" y="374104"/>
                </a:lnTo>
                <a:lnTo>
                  <a:pt x="8327991" y="385161"/>
                </a:lnTo>
                <a:lnTo>
                  <a:pt x="8321304" y="388917"/>
                </a:lnTo>
                <a:lnTo>
                  <a:pt x="8321498" y="388398"/>
                </a:lnTo>
                <a:cubicBezTo>
                  <a:pt x="8321469" y="376079"/>
                  <a:pt x="8326773" y="375288"/>
                  <a:pt x="8337383" y="373707"/>
                </a:cubicBezTo>
                <a:close/>
                <a:moveTo>
                  <a:pt x="7553100" y="368781"/>
                </a:moveTo>
                <a:lnTo>
                  <a:pt x="7550263" y="371001"/>
                </a:lnTo>
                <a:lnTo>
                  <a:pt x="7551923" y="371144"/>
                </a:lnTo>
                <a:close/>
                <a:moveTo>
                  <a:pt x="7604798" y="329686"/>
                </a:moveTo>
                <a:lnTo>
                  <a:pt x="7594514" y="345318"/>
                </a:lnTo>
                <a:lnTo>
                  <a:pt x="7600125" y="345378"/>
                </a:lnTo>
                <a:cubicBezTo>
                  <a:pt x="7601927" y="345956"/>
                  <a:pt x="7603726" y="346534"/>
                  <a:pt x="7606335" y="344364"/>
                </a:cubicBezTo>
                <a:cubicBezTo>
                  <a:pt x="7607639" y="343278"/>
                  <a:pt x="7608445" y="340529"/>
                  <a:pt x="7608352" y="337492"/>
                </a:cubicBezTo>
                <a:close/>
                <a:moveTo>
                  <a:pt x="8379479" y="328701"/>
                </a:moveTo>
                <a:lnTo>
                  <a:pt x="8387201" y="344818"/>
                </a:lnTo>
                <a:lnTo>
                  <a:pt x="8379225" y="350272"/>
                </a:lnTo>
                <a:lnTo>
                  <a:pt x="8379276" y="350077"/>
                </a:lnTo>
                <a:cubicBezTo>
                  <a:pt x="8378945" y="343305"/>
                  <a:pt x="8377854" y="335985"/>
                  <a:pt x="8379479" y="328701"/>
                </a:cubicBezTo>
                <a:close/>
                <a:moveTo>
                  <a:pt x="8475906" y="284399"/>
                </a:moveTo>
                <a:lnTo>
                  <a:pt x="8476842" y="286049"/>
                </a:lnTo>
                <a:lnTo>
                  <a:pt x="8475379" y="287542"/>
                </a:lnTo>
                <a:lnTo>
                  <a:pt x="8474724" y="287891"/>
                </a:lnTo>
                <a:close/>
                <a:moveTo>
                  <a:pt x="7955746" y="678"/>
                </a:moveTo>
                <a:cubicBezTo>
                  <a:pt x="7962107" y="-851"/>
                  <a:pt x="7968385" y="413"/>
                  <a:pt x="7974687" y="2437"/>
                </a:cubicBezTo>
                <a:cubicBezTo>
                  <a:pt x="7981890" y="4749"/>
                  <a:pt x="7986547" y="25797"/>
                  <a:pt x="7983225" y="33754"/>
                </a:cubicBezTo>
                <a:cubicBezTo>
                  <a:pt x="7977483" y="49957"/>
                  <a:pt x="7977483" y="49957"/>
                  <a:pt x="7988690" y="52053"/>
                </a:cubicBezTo>
                <a:cubicBezTo>
                  <a:pt x="7987572" y="59213"/>
                  <a:pt x="7983567" y="59431"/>
                  <a:pt x="7980060" y="61313"/>
                </a:cubicBezTo>
                <a:cubicBezTo>
                  <a:pt x="7978755" y="62398"/>
                  <a:pt x="7974347" y="63991"/>
                  <a:pt x="7975341" y="67317"/>
                </a:cubicBezTo>
                <a:cubicBezTo>
                  <a:pt x="7981209" y="84242"/>
                  <a:pt x="7965564" y="97264"/>
                  <a:pt x="7962925" y="112961"/>
                </a:cubicBezTo>
                <a:cubicBezTo>
                  <a:pt x="7962118" y="115710"/>
                  <a:pt x="7961808" y="120122"/>
                  <a:pt x="7961001" y="122872"/>
                </a:cubicBezTo>
                <a:cubicBezTo>
                  <a:pt x="7965099" y="125691"/>
                  <a:pt x="7976026" y="118672"/>
                  <a:pt x="7974009" y="125544"/>
                </a:cubicBezTo>
                <a:cubicBezTo>
                  <a:pt x="7970470" y="140952"/>
                  <a:pt x="7977238" y="158165"/>
                  <a:pt x="7964294" y="172055"/>
                </a:cubicBezTo>
                <a:cubicBezTo>
                  <a:pt x="7950045" y="187032"/>
                  <a:pt x="7936293" y="203671"/>
                  <a:pt x="7925335" y="224216"/>
                </a:cubicBezTo>
                <a:cubicBezTo>
                  <a:pt x="7922822" y="229424"/>
                  <a:pt x="7918010" y="232391"/>
                  <a:pt x="7919997" y="239045"/>
                </a:cubicBezTo>
                <a:cubicBezTo>
                  <a:pt x="7922387" y="244325"/>
                  <a:pt x="7927789" y="246059"/>
                  <a:pt x="7933501" y="243382"/>
                </a:cubicBezTo>
                <a:cubicBezTo>
                  <a:pt x="7940920" y="238244"/>
                  <a:pt x="7947439" y="232817"/>
                  <a:pt x="7953864" y="224353"/>
                </a:cubicBezTo>
                <a:cubicBezTo>
                  <a:pt x="7965816" y="207136"/>
                  <a:pt x="7980157" y="195198"/>
                  <a:pt x="7995400" y="183549"/>
                </a:cubicBezTo>
                <a:cubicBezTo>
                  <a:pt x="7996704" y="182463"/>
                  <a:pt x="7998814" y="178629"/>
                  <a:pt x="7999312" y="180292"/>
                </a:cubicBezTo>
                <a:cubicBezTo>
                  <a:pt x="8012412" y="186003"/>
                  <a:pt x="8020358" y="169004"/>
                  <a:pt x="8028988" y="159743"/>
                </a:cubicBezTo>
                <a:cubicBezTo>
                  <a:pt x="8069933" y="114237"/>
                  <a:pt x="8115659" y="79290"/>
                  <a:pt x="8153810" y="29879"/>
                </a:cubicBezTo>
                <a:cubicBezTo>
                  <a:pt x="8158529" y="23874"/>
                  <a:pt x="8162037" y="21992"/>
                  <a:pt x="8165327" y="27561"/>
                </a:cubicBezTo>
                <a:cubicBezTo>
                  <a:pt x="8167718" y="32840"/>
                  <a:pt x="8167407" y="37253"/>
                  <a:pt x="8163993" y="42172"/>
                </a:cubicBezTo>
                <a:cubicBezTo>
                  <a:pt x="8155859" y="53096"/>
                  <a:pt x="8151825" y="66840"/>
                  <a:pt x="8148193" y="79210"/>
                </a:cubicBezTo>
                <a:cubicBezTo>
                  <a:pt x="8143351" y="95702"/>
                  <a:pt x="8136118" y="106915"/>
                  <a:pt x="8126587" y="115886"/>
                </a:cubicBezTo>
                <a:cubicBezTo>
                  <a:pt x="8117958" y="125147"/>
                  <a:pt x="8110322" y="137734"/>
                  <a:pt x="8103089" y="148948"/>
                </a:cubicBezTo>
                <a:cubicBezTo>
                  <a:pt x="8093342" y="165370"/>
                  <a:pt x="8098432" y="171517"/>
                  <a:pt x="8106225" y="178531"/>
                </a:cubicBezTo>
                <a:cubicBezTo>
                  <a:pt x="8108927" y="179398"/>
                  <a:pt x="8112528" y="180555"/>
                  <a:pt x="8110913" y="186052"/>
                </a:cubicBezTo>
                <a:cubicBezTo>
                  <a:pt x="8109299" y="191549"/>
                  <a:pt x="8106101" y="189018"/>
                  <a:pt x="8103897" y="189815"/>
                </a:cubicBezTo>
                <a:cubicBezTo>
                  <a:pt x="8095981" y="193289"/>
                  <a:pt x="8090053" y="203417"/>
                  <a:pt x="8087632" y="211663"/>
                </a:cubicBezTo>
                <a:cubicBezTo>
                  <a:pt x="8085303" y="222946"/>
                  <a:pt x="8094213" y="222801"/>
                  <a:pt x="8099118" y="222872"/>
                </a:cubicBezTo>
                <a:cubicBezTo>
                  <a:pt x="8108929" y="223013"/>
                  <a:pt x="8117744" y="219828"/>
                  <a:pt x="8125381" y="207241"/>
                </a:cubicBezTo>
                <a:cubicBezTo>
                  <a:pt x="8127088" y="204782"/>
                  <a:pt x="8129602" y="199573"/>
                  <a:pt x="8133203" y="200730"/>
                </a:cubicBezTo>
                <a:cubicBezTo>
                  <a:pt x="8135904" y="201597"/>
                  <a:pt x="8134290" y="207094"/>
                  <a:pt x="8133483" y="209843"/>
                </a:cubicBezTo>
                <a:cubicBezTo>
                  <a:pt x="8132367" y="217004"/>
                  <a:pt x="8135067" y="217872"/>
                  <a:pt x="8139071" y="217654"/>
                </a:cubicBezTo>
                <a:cubicBezTo>
                  <a:pt x="8155897" y="214033"/>
                  <a:pt x="8171821" y="210123"/>
                  <a:pt x="8187280" y="191024"/>
                </a:cubicBezTo>
                <a:cubicBezTo>
                  <a:pt x="8190292" y="187479"/>
                  <a:pt x="8193540" y="184386"/>
                  <a:pt x="8196936" y="181575"/>
                </a:cubicBezTo>
                <a:lnTo>
                  <a:pt x="8204864" y="175746"/>
                </a:lnTo>
                <a:lnTo>
                  <a:pt x="8230483" y="148951"/>
                </a:lnTo>
                <a:cubicBezTo>
                  <a:pt x="8230970" y="143732"/>
                  <a:pt x="8230970" y="143732"/>
                  <a:pt x="8230970" y="143732"/>
                </a:cubicBezTo>
                <a:cubicBezTo>
                  <a:pt x="8230970" y="143732"/>
                  <a:pt x="8234619" y="143305"/>
                  <a:pt x="8234619" y="143305"/>
                </a:cubicBezTo>
                <a:cubicBezTo>
                  <a:pt x="8235105" y="138086"/>
                  <a:pt x="8242888" y="132014"/>
                  <a:pt x="8242888" y="132014"/>
                </a:cubicBezTo>
                <a:cubicBezTo>
                  <a:pt x="8247023" y="126367"/>
                  <a:pt x="8246537" y="131587"/>
                  <a:pt x="8242403" y="137233"/>
                </a:cubicBezTo>
                <a:lnTo>
                  <a:pt x="8241963" y="139536"/>
                </a:lnTo>
                <a:lnTo>
                  <a:pt x="8238268" y="142879"/>
                </a:lnTo>
                <a:cubicBezTo>
                  <a:pt x="8240092" y="142666"/>
                  <a:pt x="8241005" y="142559"/>
                  <a:pt x="8241521" y="141854"/>
                </a:cubicBezTo>
                <a:lnTo>
                  <a:pt x="8241963" y="139536"/>
                </a:lnTo>
                <a:lnTo>
                  <a:pt x="8247075" y="134913"/>
                </a:lnTo>
                <a:cubicBezTo>
                  <a:pt x="8255978" y="124675"/>
                  <a:pt x="8264780" y="110095"/>
                  <a:pt x="8269889" y="113370"/>
                </a:cubicBezTo>
                <a:cubicBezTo>
                  <a:pt x="8244715" y="151161"/>
                  <a:pt x="8240887" y="177746"/>
                  <a:pt x="8221973" y="208272"/>
                </a:cubicBezTo>
                <a:lnTo>
                  <a:pt x="8212392" y="222061"/>
                </a:lnTo>
                <a:lnTo>
                  <a:pt x="8206096" y="237673"/>
                </a:lnTo>
                <a:cubicBezTo>
                  <a:pt x="8199453" y="253587"/>
                  <a:pt x="8191909" y="269213"/>
                  <a:pt x="8182567" y="284260"/>
                </a:cubicBezTo>
                <a:cubicBezTo>
                  <a:pt x="8192159" y="291852"/>
                  <a:pt x="8201472" y="290332"/>
                  <a:pt x="8210909" y="278321"/>
                </a:cubicBezTo>
                <a:cubicBezTo>
                  <a:pt x="8218638" y="268772"/>
                  <a:pt x="8220129" y="273762"/>
                  <a:pt x="8220005" y="284250"/>
                </a:cubicBezTo>
                <a:cubicBezTo>
                  <a:pt x="8220781" y="295028"/>
                  <a:pt x="8214356" y="303492"/>
                  <a:pt x="8211530" y="313112"/>
                </a:cubicBezTo>
                <a:cubicBezTo>
                  <a:pt x="8206999" y="325193"/>
                  <a:pt x="8201567" y="336985"/>
                  <a:pt x="8197035" y="349065"/>
                </a:cubicBezTo>
                <a:cubicBezTo>
                  <a:pt x="8195824" y="353188"/>
                  <a:pt x="8192410" y="358107"/>
                  <a:pt x="8194706" y="360350"/>
                </a:cubicBezTo>
                <a:cubicBezTo>
                  <a:pt x="8197502" y="364254"/>
                  <a:pt x="8201412" y="360998"/>
                  <a:pt x="8204020" y="358828"/>
                </a:cubicBezTo>
                <a:cubicBezTo>
                  <a:pt x="8206627" y="356657"/>
                  <a:pt x="8209639" y="353112"/>
                  <a:pt x="8212246" y="350942"/>
                </a:cubicBezTo>
                <a:cubicBezTo>
                  <a:pt x="8232113" y="330250"/>
                  <a:pt x="8253284" y="308474"/>
                  <a:pt x="8273648" y="289446"/>
                </a:cubicBezTo>
                <a:cubicBezTo>
                  <a:pt x="8282775" y="281849"/>
                  <a:pt x="8292895" y="277579"/>
                  <a:pt x="8299973" y="290379"/>
                </a:cubicBezTo>
                <a:cubicBezTo>
                  <a:pt x="8302365" y="295658"/>
                  <a:pt x="8307269" y="295730"/>
                  <a:pt x="8311677" y="294138"/>
                </a:cubicBezTo>
                <a:cubicBezTo>
                  <a:pt x="8312981" y="293053"/>
                  <a:pt x="8315184" y="292256"/>
                  <a:pt x="8316489" y="291171"/>
                </a:cubicBezTo>
                <a:cubicBezTo>
                  <a:pt x="8322791" y="293195"/>
                  <a:pt x="8331297" y="294422"/>
                  <a:pt x="8332477" y="303825"/>
                </a:cubicBezTo>
                <a:cubicBezTo>
                  <a:pt x="8333656" y="313227"/>
                  <a:pt x="8326734" y="320028"/>
                  <a:pt x="8320619" y="324080"/>
                </a:cubicBezTo>
                <a:cubicBezTo>
                  <a:pt x="8299758" y="341445"/>
                  <a:pt x="8280791" y="362426"/>
                  <a:pt x="8263811" y="390060"/>
                </a:cubicBezTo>
                <a:cubicBezTo>
                  <a:pt x="8258689" y="397440"/>
                  <a:pt x="8259279" y="402141"/>
                  <a:pt x="8261267" y="408795"/>
                </a:cubicBezTo>
                <a:cubicBezTo>
                  <a:pt x="8263750" y="417112"/>
                  <a:pt x="8268469" y="411108"/>
                  <a:pt x="8272379" y="407852"/>
                </a:cubicBezTo>
                <a:cubicBezTo>
                  <a:pt x="8281507" y="400255"/>
                  <a:pt x="8290633" y="392658"/>
                  <a:pt x="8299356" y="386435"/>
                </a:cubicBezTo>
                <a:cubicBezTo>
                  <a:pt x="8304167" y="383468"/>
                  <a:pt x="8309476" y="382165"/>
                  <a:pt x="8310160" y="389904"/>
                </a:cubicBezTo>
                <a:cubicBezTo>
                  <a:pt x="8310842" y="397644"/>
                  <a:pt x="8304541" y="395620"/>
                  <a:pt x="8300629" y="398876"/>
                </a:cubicBezTo>
                <a:cubicBezTo>
                  <a:pt x="8298426" y="399672"/>
                  <a:pt x="8295818" y="401842"/>
                  <a:pt x="8293614" y="402639"/>
                </a:cubicBezTo>
                <a:lnTo>
                  <a:pt x="8289755" y="406639"/>
                </a:lnTo>
                <a:lnTo>
                  <a:pt x="8283548" y="410126"/>
                </a:lnTo>
                <a:lnTo>
                  <a:pt x="8280902" y="415817"/>
                </a:lnTo>
                <a:lnTo>
                  <a:pt x="8279629" y="417136"/>
                </a:lnTo>
                <a:lnTo>
                  <a:pt x="8280031" y="417692"/>
                </a:lnTo>
                <a:lnTo>
                  <a:pt x="8276592" y="425089"/>
                </a:lnTo>
                <a:cubicBezTo>
                  <a:pt x="8280445" y="430962"/>
                  <a:pt x="8284632" y="432649"/>
                  <a:pt x="8290586" y="430247"/>
                </a:cubicBezTo>
                <a:cubicBezTo>
                  <a:pt x="8304039" y="424141"/>
                  <a:pt x="8318368" y="425112"/>
                  <a:pt x="8331262" y="425986"/>
                </a:cubicBezTo>
                <a:cubicBezTo>
                  <a:pt x="8339860" y="426568"/>
                  <a:pt x="8347494" y="425682"/>
                  <a:pt x="8354508" y="423526"/>
                </a:cubicBezTo>
                <a:lnTo>
                  <a:pt x="8372129" y="414436"/>
                </a:lnTo>
                <a:lnTo>
                  <a:pt x="8378166" y="417084"/>
                </a:lnTo>
                <a:cubicBezTo>
                  <a:pt x="8390800" y="420372"/>
                  <a:pt x="8400626" y="417696"/>
                  <a:pt x="8409124" y="408398"/>
                </a:cubicBezTo>
                <a:lnTo>
                  <a:pt x="8416451" y="396739"/>
                </a:lnTo>
                <a:lnTo>
                  <a:pt x="8433229" y="398341"/>
                </a:lnTo>
                <a:cubicBezTo>
                  <a:pt x="8436904" y="401923"/>
                  <a:pt x="8438580" y="407999"/>
                  <a:pt x="8440173" y="415123"/>
                </a:cubicBezTo>
                <a:cubicBezTo>
                  <a:pt x="8439839" y="419310"/>
                  <a:pt x="8439394" y="424893"/>
                  <a:pt x="8445125" y="425281"/>
                </a:cubicBezTo>
                <a:cubicBezTo>
                  <a:pt x="8450856" y="425670"/>
                  <a:pt x="8449870" y="419990"/>
                  <a:pt x="8451525" y="417295"/>
                </a:cubicBezTo>
                <a:cubicBezTo>
                  <a:pt x="8458036" y="407914"/>
                  <a:pt x="8469833" y="404504"/>
                  <a:pt x="8478429" y="405087"/>
                </a:cubicBezTo>
                <a:cubicBezTo>
                  <a:pt x="8489781" y="407258"/>
                  <a:pt x="8485913" y="419625"/>
                  <a:pt x="8483923" y="426507"/>
                </a:cubicBezTo>
                <a:cubicBezTo>
                  <a:pt x="8479944" y="440267"/>
                  <a:pt x="8473323" y="451044"/>
                  <a:pt x="8458549" y="455656"/>
                </a:cubicBezTo>
                <a:cubicBezTo>
                  <a:pt x="8455572" y="456857"/>
                  <a:pt x="8449730" y="457865"/>
                  <a:pt x="8449284" y="463448"/>
                </a:cubicBezTo>
                <a:cubicBezTo>
                  <a:pt x="8448950" y="467634"/>
                  <a:pt x="8454681" y="468022"/>
                  <a:pt x="8457548" y="468216"/>
                </a:cubicBezTo>
                <a:cubicBezTo>
                  <a:pt x="8464600" y="470098"/>
                  <a:pt x="8464266" y="474284"/>
                  <a:pt x="8462389" y="479769"/>
                </a:cubicBezTo>
                <a:cubicBezTo>
                  <a:pt x="8452010" y="501516"/>
                  <a:pt x="8441743" y="521868"/>
                  <a:pt x="8417704" y="534271"/>
                </a:cubicBezTo>
                <a:cubicBezTo>
                  <a:pt x="8413183" y="536771"/>
                  <a:pt x="8408979" y="539819"/>
                  <a:pt x="8404972" y="543209"/>
                </a:cubicBezTo>
                <a:lnTo>
                  <a:pt x="8396289" y="551473"/>
                </a:lnTo>
                <a:lnTo>
                  <a:pt x="8360918" y="574364"/>
                </a:lnTo>
                <a:cubicBezTo>
                  <a:pt x="8355916" y="572535"/>
                  <a:pt x="8355916" y="572535"/>
                  <a:pt x="8355916" y="572535"/>
                </a:cubicBezTo>
                <a:cubicBezTo>
                  <a:pt x="8355916" y="572535"/>
                  <a:pt x="8353994" y="577424"/>
                  <a:pt x="8353994" y="577424"/>
                </a:cubicBezTo>
                <a:cubicBezTo>
                  <a:pt x="8348991" y="575593"/>
                  <a:pt x="8340147" y="583541"/>
                  <a:pt x="8340147" y="583541"/>
                </a:cubicBezTo>
                <a:cubicBezTo>
                  <a:pt x="8333223" y="586601"/>
                  <a:pt x="8338226" y="588430"/>
                  <a:pt x="8345150" y="585371"/>
                </a:cubicBezTo>
                <a:lnTo>
                  <a:pt x="8347451" y="585864"/>
                </a:lnTo>
                <a:lnTo>
                  <a:pt x="8341060" y="590777"/>
                </a:lnTo>
                <a:cubicBezTo>
                  <a:pt x="8327915" y="598289"/>
                  <a:pt x="8310820" y="603568"/>
                  <a:pt x="8311692" y="612273"/>
                </a:cubicBezTo>
                <a:cubicBezTo>
                  <a:pt x="8356989" y="595292"/>
                  <a:pt x="8383038" y="602721"/>
                  <a:pt x="8419031" y="590985"/>
                </a:cubicBezTo>
                <a:lnTo>
                  <a:pt x="8435725" y="584235"/>
                </a:lnTo>
                <a:lnTo>
                  <a:pt x="8452719" y="582947"/>
                </a:lnTo>
                <a:cubicBezTo>
                  <a:pt x="8470134" y="581321"/>
                  <a:pt x="8487663" y="578298"/>
                  <a:pt x="8505414" y="572486"/>
                </a:cubicBezTo>
                <a:cubicBezTo>
                  <a:pt x="8508377" y="589524"/>
                  <a:pt x="8503076" y="601793"/>
                  <a:pt x="8488079" y="609196"/>
                </a:cubicBezTo>
                <a:cubicBezTo>
                  <a:pt x="8476060" y="615398"/>
                  <a:pt x="8480025" y="619876"/>
                  <a:pt x="8489722" y="624742"/>
                </a:cubicBezTo>
                <a:cubicBezTo>
                  <a:pt x="8499306" y="631004"/>
                  <a:pt x="8509781" y="626100"/>
                  <a:pt x="8519810" y="626780"/>
                </a:cubicBezTo>
                <a:cubicBezTo>
                  <a:pt x="8532818" y="626258"/>
                  <a:pt x="8545936" y="624341"/>
                  <a:pt x="8558943" y="623818"/>
                </a:cubicBezTo>
                <a:cubicBezTo>
                  <a:pt x="8563242" y="624110"/>
                  <a:pt x="8569196" y="621707"/>
                  <a:pt x="8570294" y="625991"/>
                </a:cubicBezTo>
                <a:cubicBezTo>
                  <a:pt x="8572715" y="631767"/>
                  <a:pt x="8568081" y="635663"/>
                  <a:pt x="8564993" y="638259"/>
                </a:cubicBezTo>
                <a:cubicBezTo>
                  <a:pt x="8561906" y="640857"/>
                  <a:pt x="8557385" y="643357"/>
                  <a:pt x="8554296" y="645954"/>
                </a:cubicBezTo>
                <a:cubicBezTo>
                  <a:pt x="8526946" y="663745"/>
                  <a:pt x="8498052" y="682835"/>
                  <a:pt x="8472025" y="702118"/>
                </a:cubicBezTo>
                <a:cubicBezTo>
                  <a:pt x="8461216" y="711209"/>
                  <a:pt x="8453050" y="723284"/>
                  <a:pt x="8461855" y="739314"/>
                </a:cubicBezTo>
                <a:cubicBezTo>
                  <a:pt x="8465708" y="745188"/>
                  <a:pt x="8463719" y="752070"/>
                  <a:pt x="8460408" y="757457"/>
                </a:cubicBezTo>
                <a:cubicBezTo>
                  <a:pt x="8458865" y="758756"/>
                  <a:pt x="8457209" y="761450"/>
                  <a:pt x="8455664" y="762749"/>
                </a:cubicBezTo>
                <a:cubicBezTo>
                  <a:pt x="8454885" y="772517"/>
                  <a:pt x="8452451" y="784981"/>
                  <a:pt x="8460603" y="791147"/>
                </a:cubicBezTo>
                <a:cubicBezTo>
                  <a:pt x="8468755" y="797311"/>
                  <a:pt x="8477908" y="790915"/>
                  <a:pt x="8484195" y="784325"/>
                </a:cubicBezTo>
                <a:cubicBezTo>
                  <a:pt x="8508901" y="763548"/>
                  <a:pt x="8536141" y="747153"/>
                  <a:pt x="8568665" y="736728"/>
                </a:cubicBezTo>
                <a:cubicBezTo>
                  <a:pt x="8577596" y="733124"/>
                  <a:pt x="8581672" y="736206"/>
                  <a:pt x="8586957" y="742177"/>
                </a:cubicBezTo>
                <a:cubicBezTo>
                  <a:pt x="8593565" y="749641"/>
                  <a:pt x="8586068" y="753342"/>
                  <a:pt x="8581435" y="757237"/>
                </a:cubicBezTo>
                <a:cubicBezTo>
                  <a:pt x="8570626" y="766328"/>
                  <a:pt x="8559818" y="775417"/>
                  <a:pt x="8550441" y="784603"/>
                </a:cubicBezTo>
                <a:cubicBezTo>
                  <a:pt x="8545696" y="789894"/>
                  <a:pt x="8542275" y="796678"/>
                  <a:pt x="8549104" y="801351"/>
                </a:cubicBezTo>
                <a:cubicBezTo>
                  <a:pt x="8555935" y="806023"/>
                  <a:pt x="8556714" y="796254"/>
                  <a:pt x="8561346" y="792358"/>
                </a:cubicBezTo>
                <a:cubicBezTo>
                  <a:pt x="8563002" y="789664"/>
                  <a:pt x="8566090" y="787067"/>
                  <a:pt x="8567746" y="784373"/>
                </a:cubicBezTo>
                <a:cubicBezTo>
                  <a:pt x="8587932" y="766096"/>
                  <a:pt x="8589364" y="766194"/>
                  <a:pt x="8595847" y="793292"/>
                </a:cubicBezTo>
                <a:cubicBezTo>
                  <a:pt x="8598155" y="800465"/>
                  <a:pt x="8601133" y="799263"/>
                  <a:pt x="8606864" y="799651"/>
                </a:cubicBezTo>
                <a:cubicBezTo>
                  <a:pt x="8634422" y="797309"/>
                  <a:pt x="8659337" y="791980"/>
                  <a:pt x="8678534" y="768025"/>
                </a:cubicBezTo>
                <a:cubicBezTo>
                  <a:pt x="8697510" y="746860"/>
                  <a:pt x="8720338" y="731569"/>
                  <a:pt x="8745809" y="719263"/>
                </a:cubicBezTo>
                <a:cubicBezTo>
                  <a:pt x="8772825" y="705658"/>
                  <a:pt x="8793456" y="681800"/>
                  <a:pt x="8824436" y="672673"/>
                </a:cubicBezTo>
                <a:cubicBezTo>
                  <a:pt x="8828846" y="671569"/>
                  <a:pt x="8832046" y="667576"/>
                  <a:pt x="8833701" y="664881"/>
                </a:cubicBezTo>
                <a:cubicBezTo>
                  <a:pt x="8863931" y="629045"/>
                  <a:pt x="8901978" y="603559"/>
                  <a:pt x="8941347" y="579567"/>
                </a:cubicBezTo>
                <a:cubicBezTo>
                  <a:pt x="8948957" y="574471"/>
                  <a:pt x="8958110" y="568075"/>
                  <a:pt x="8966039" y="577031"/>
                </a:cubicBezTo>
                <a:cubicBezTo>
                  <a:pt x="8975402" y="586083"/>
                  <a:pt x="8967569" y="593972"/>
                  <a:pt x="8959737" y="601859"/>
                </a:cubicBezTo>
                <a:cubicBezTo>
                  <a:pt x="8950361" y="611046"/>
                  <a:pt x="8941976" y="621353"/>
                  <a:pt x="8932075" y="630329"/>
                </a:cubicBezTo>
                <a:lnTo>
                  <a:pt x="8928945" y="632665"/>
                </a:lnTo>
                <a:lnTo>
                  <a:pt x="8926532" y="633143"/>
                </a:lnTo>
                <a:lnTo>
                  <a:pt x="8909694" y="644966"/>
                </a:lnTo>
                <a:lnTo>
                  <a:pt x="8895327" y="650816"/>
                </a:lnTo>
                <a:cubicBezTo>
                  <a:pt x="8887996" y="652424"/>
                  <a:pt x="8883721" y="656344"/>
                  <a:pt x="8882975" y="661205"/>
                </a:cubicBezTo>
                <a:lnTo>
                  <a:pt x="8883439" y="663505"/>
                </a:lnTo>
                <a:lnTo>
                  <a:pt x="8851483" y="684321"/>
                </a:lnTo>
                <a:cubicBezTo>
                  <a:pt x="8830383" y="700573"/>
                  <a:pt x="8815851" y="713092"/>
                  <a:pt x="8791965" y="739444"/>
                </a:cubicBezTo>
                <a:cubicBezTo>
                  <a:pt x="8795750" y="745809"/>
                  <a:pt x="8803712" y="737025"/>
                  <a:pt x="8807496" y="743390"/>
                </a:cubicBezTo>
                <a:cubicBezTo>
                  <a:pt x="8765295" y="775896"/>
                  <a:pt x="8732446" y="794567"/>
                  <a:pt x="8696815" y="823339"/>
                </a:cubicBezTo>
                <a:cubicBezTo>
                  <a:pt x="8657398" y="845745"/>
                  <a:pt x="8621765" y="874516"/>
                  <a:pt x="8576778" y="917121"/>
                </a:cubicBezTo>
                <a:cubicBezTo>
                  <a:pt x="8604449" y="897134"/>
                  <a:pt x="8593702" y="916017"/>
                  <a:pt x="8589525" y="931167"/>
                </a:cubicBezTo>
                <a:cubicBezTo>
                  <a:pt x="8588132" y="936216"/>
                  <a:pt x="8581563" y="939950"/>
                  <a:pt x="8580170" y="945000"/>
                </a:cubicBezTo>
                <a:cubicBezTo>
                  <a:pt x="8580170" y="945000"/>
                  <a:pt x="8585348" y="946316"/>
                  <a:pt x="8591917" y="942582"/>
                </a:cubicBezTo>
                <a:cubicBezTo>
                  <a:pt x="8591917" y="942582"/>
                  <a:pt x="8591917" y="942582"/>
                  <a:pt x="8598486" y="938847"/>
                </a:cubicBezTo>
                <a:cubicBezTo>
                  <a:pt x="8585348" y="946316"/>
                  <a:pt x="8600879" y="950261"/>
                  <a:pt x="8616802" y="932693"/>
                </a:cubicBezTo>
                <a:cubicBezTo>
                  <a:pt x="8616802" y="932693"/>
                  <a:pt x="8616802" y="932693"/>
                  <a:pt x="8613018" y="926328"/>
                </a:cubicBezTo>
                <a:cubicBezTo>
                  <a:pt x="8614410" y="921279"/>
                  <a:pt x="8620980" y="917544"/>
                  <a:pt x="8620980" y="917544"/>
                </a:cubicBezTo>
                <a:cubicBezTo>
                  <a:pt x="8617195" y="911179"/>
                  <a:pt x="8615802" y="916229"/>
                  <a:pt x="8609233" y="919964"/>
                </a:cubicBezTo>
                <a:cubicBezTo>
                  <a:pt x="8609233" y="919964"/>
                  <a:pt x="8609233" y="919964"/>
                  <a:pt x="8602663" y="923698"/>
                </a:cubicBezTo>
                <a:cubicBezTo>
                  <a:pt x="8619980" y="901080"/>
                  <a:pt x="8662182" y="868574"/>
                  <a:pt x="8672537" y="871204"/>
                </a:cubicBezTo>
                <a:cubicBezTo>
                  <a:pt x="8714738" y="838699"/>
                  <a:pt x="8747978" y="798513"/>
                  <a:pt x="8778041" y="789941"/>
                </a:cubicBezTo>
                <a:cubicBezTo>
                  <a:pt x="8805712" y="769953"/>
                  <a:pt x="8788788" y="771057"/>
                  <a:pt x="8804711" y="753489"/>
                </a:cubicBezTo>
                <a:cubicBezTo>
                  <a:pt x="8832382" y="733502"/>
                  <a:pt x="8834775" y="744917"/>
                  <a:pt x="8854483" y="733714"/>
                </a:cubicBezTo>
                <a:cubicBezTo>
                  <a:pt x="8860802" y="725863"/>
                  <a:pt x="8867184" y="719042"/>
                  <a:pt x="8873511" y="713051"/>
                </a:cubicBezTo>
                <a:lnTo>
                  <a:pt x="8880509" y="707178"/>
                </a:lnTo>
                <a:lnTo>
                  <a:pt x="8832858" y="756730"/>
                </a:lnTo>
                <a:cubicBezTo>
                  <a:pt x="8812891" y="776776"/>
                  <a:pt x="8792264" y="796074"/>
                  <a:pt x="8769985" y="813508"/>
                </a:cubicBezTo>
                <a:cubicBezTo>
                  <a:pt x="8748479" y="830292"/>
                  <a:pt x="8729836" y="847271"/>
                  <a:pt x="8728932" y="876675"/>
                </a:cubicBezTo>
                <a:cubicBezTo>
                  <a:pt x="8728487" y="882257"/>
                  <a:pt x="8725176" y="887645"/>
                  <a:pt x="8719111" y="891444"/>
                </a:cubicBezTo>
                <a:cubicBezTo>
                  <a:pt x="8694961" y="905242"/>
                  <a:pt x="8681606" y="928191"/>
                  <a:pt x="8665497" y="949550"/>
                </a:cubicBezTo>
                <a:cubicBezTo>
                  <a:pt x="8654242" y="964222"/>
                  <a:pt x="8643099" y="977499"/>
                  <a:pt x="8631956" y="990775"/>
                </a:cubicBezTo>
                <a:cubicBezTo>
                  <a:pt x="8627101" y="997462"/>
                  <a:pt x="8622135" y="1005544"/>
                  <a:pt x="8624332" y="1014112"/>
                </a:cubicBezTo>
                <a:cubicBezTo>
                  <a:pt x="8627962" y="1022776"/>
                  <a:pt x="8631593" y="1031442"/>
                  <a:pt x="8645268" y="1022546"/>
                </a:cubicBezTo>
                <a:cubicBezTo>
                  <a:pt x="8665231" y="1007060"/>
                  <a:pt x="8690035" y="1003129"/>
                  <a:pt x="8716938" y="990919"/>
                </a:cubicBezTo>
                <a:cubicBezTo>
                  <a:pt x="8704795" y="1016755"/>
                  <a:pt x="8697170" y="1040094"/>
                  <a:pt x="8675886" y="1054086"/>
                </a:cubicBezTo>
                <a:cubicBezTo>
                  <a:pt x="8671366" y="1056586"/>
                  <a:pt x="8668165" y="1060579"/>
                  <a:pt x="8669153" y="1066258"/>
                </a:cubicBezTo>
                <a:cubicBezTo>
                  <a:pt x="8671575" y="1072035"/>
                  <a:pt x="8676095" y="1069534"/>
                  <a:pt x="8680505" y="1068430"/>
                </a:cubicBezTo>
                <a:cubicBezTo>
                  <a:pt x="8687780" y="1067520"/>
                  <a:pt x="8691746" y="1071998"/>
                  <a:pt x="8692732" y="1077678"/>
                </a:cubicBezTo>
                <a:cubicBezTo>
                  <a:pt x="8694930" y="1086245"/>
                  <a:pt x="8687543" y="1088551"/>
                  <a:pt x="8681811" y="1088163"/>
                </a:cubicBezTo>
                <a:cubicBezTo>
                  <a:pt x="8670350" y="1087386"/>
                  <a:pt x="8666927" y="1094171"/>
                  <a:pt x="8666260" y="1102543"/>
                </a:cubicBezTo>
                <a:cubicBezTo>
                  <a:pt x="8663935" y="1113611"/>
                  <a:pt x="8667344" y="1125067"/>
                  <a:pt x="8677262" y="1127143"/>
                </a:cubicBezTo>
                <a:cubicBezTo>
                  <a:pt x="8687293" y="1127822"/>
                  <a:pt x="8686749" y="1116560"/>
                  <a:pt x="8688851" y="1108284"/>
                </a:cubicBezTo>
                <a:cubicBezTo>
                  <a:pt x="8689074" y="1105493"/>
                  <a:pt x="8690618" y="1104194"/>
                  <a:pt x="8690952" y="1100007"/>
                </a:cubicBezTo>
                <a:cubicBezTo>
                  <a:pt x="8699327" y="1103380"/>
                  <a:pt x="8694471" y="1110067"/>
                  <a:pt x="8697002" y="1114448"/>
                </a:cubicBezTo>
                <a:cubicBezTo>
                  <a:pt x="8700745" y="1121717"/>
                  <a:pt x="8704487" y="1128987"/>
                  <a:pt x="8712541" y="1118308"/>
                </a:cubicBezTo>
                <a:cubicBezTo>
                  <a:pt x="8715741" y="1114314"/>
                  <a:pt x="8715852" y="1112919"/>
                  <a:pt x="8721472" y="1114703"/>
                </a:cubicBezTo>
                <a:cubicBezTo>
                  <a:pt x="8742743" y="1118950"/>
                  <a:pt x="8763137" y="1116122"/>
                  <a:pt x="8782208" y="1111802"/>
                </a:cubicBezTo>
                <a:cubicBezTo>
                  <a:pt x="8802825" y="1106182"/>
                  <a:pt x="8823441" y="1100563"/>
                  <a:pt x="8844933" y="1102019"/>
                </a:cubicBezTo>
                <a:lnTo>
                  <a:pt x="8850173" y="1100869"/>
                </a:lnTo>
                <a:lnTo>
                  <a:pt x="8840982" y="1111627"/>
                </a:lnTo>
                <a:cubicBezTo>
                  <a:pt x="8841230" y="1115726"/>
                  <a:pt x="8845688" y="1119554"/>
                  <a:pt x="8853779" y="1124581"/>
                </a:cubicBezTo>
                <a:cubicBezTo>
                  <a:pt x="8864362" y="1130003"/>
                  <a:pt x="8875369" y="1132994"/>
                  <a:pt x="8885108" y="1143278"/>
                </a:cubicBezTo>
                <a:cubicBezTo>
                  <a:pt x="8840854" y="1140018"/>
                  <a:pt x="8809215" y="1159985"/>
                  <a:pt x="8773436" y="1174302"/>
                </a:cubicBezTo>
                <a:cubicBezTo>
                  <a:pt x="8747013" y="1186353"/>
                  <a:pt x="8719363" y="1190717"/>
                  <a:pt x="8691753" y="1180101"/>
                </a:cubicBezTo>
                <a:cubicBezTo>
                  <a:pt x="8690295" y="1181120"/>
                  <a:pt x="8688838" y="1182138"/>
                  <a:pt x="8688838" y="1182138"/>
                </a:cubicBezTo>
                <a:cubicBezTo>
                  <a:pt x="8690830" y="1214925"/>
                  <a:pt x="8685001" y="1218996"/>
                  <a:pt x="8652596" y="1213866"/>
                </a:cubicBezTo>
                <a:cubicBezTo>
                  <a:pt x="8642626" y="1212286"/>
                  <a:pt x="8632656" y="1210707"/>
                  <a:pt x="8622686" y="1209129"/>
                </a:cubicBezTo>
                <a:cubicBezTo>
                  <a:pt x="8616242" y="1209358"/>
                  <a:pt x="8611871" y="1212412"/>
                  <a:pt x="8617047" y="1219477"/>
                </a:cubicBezTo>
                <a:cubicBezTo>
                  <a:pt x="8628014" y="1237449"/>
                  <a:pt x="8643160" y="1246090"/>
                  <a:pt x="8664559" y="1248230"/>
                </a:cubicBezTo>
                <a:cubicBezTo>
                  <a:pt x="8680972" y="1249579"/>
                  <a:pt x="8697808" y="1248500"/>
                  <a:pt x="8713798" y="1252279"/>
                </a:cubicBezTo>
                <a:cubicBezTo>
                  <a:pt x="8706472" y="1272350"/>
                  <a:pt x="8692935" y="1283944"/>
                  <a:pt x="8672150" y="1285649"/>
                </a:cubicBezTo>
                <a:cubicBezTo>
                  <a:pt x="8680432" y="1296951"/>
                  <a:pt x="8692895" y="1298924"/>
                  <a:pt x="8704936" y="1303328"/>
                </a:cubicBezTo>
                <a:cubicBezTo>
                  <a:pt x="8715942" y="1306319"/>
                  <a:pt x="8725490" y="1310330"/>
                  <a:pt x="8731702" y="1318806"/>
                </a:cubicBezTo>
                <a:cubicBezTo>
                  <a:pt x="8734289" y="1322337"/>
                  <a:pt x="8735373" y="1325319"/>
                  <a:pt x="8734640" y="1327701"/>
                </a:cubicBezTo>
                <a:cubicBezTo>
                  <a:pt x="8733906" y="1330083"/>
                  <a:pt x="8731355" y="1331864"/>
                  <a:pt x="8726677" y="1332996"/>
                </a:cubicBezTo>
                <a:cubicBezTo>
                  <a:pt x="8705471" y="1337132"/>
                  <a:pt x="8686987" y="1332956"/>
                  <a:pt x="8667890" y="1324938"/>
                </a:cubicBezTo>
                <a:cubicBezTo>
                  <a:pt x="8648793" y="1316919"/>
                  <a:pt x="8631153" y="1307880"/>
                  <a:pt x="8610599" y="1300881"/>
                </a:cubicBezTo>
                <a:cubicBezTo>
                  <a:pt x="8617232" y="1306925"/>
                  <a:pt x="8623444" y="1315402"/>
                  <a:pt x="8631114" y="1322861"/>
                </a:cubicBezTo>
                <a:cubicBezTo>
                  <a:pt x="8636712" y="1327493"/>
                  <a:pt x="8640432" y="1335577"/>
                  <a:pt x="8634180" y="1342079"/>
                </a:cubicBezTo>
                <a:cubicBezTo>
                  <a:pt x="8626472" y="1349601"/>
                  <a:pt x="8616693" y="1354297"/>
                  <a:pt x="8607988" y="1345425"/>
                </a:cubicBezTo>
                <a:cubicBezTo>
                  <a:pt x="8598249" y="1335142"/>
                  <a:pt x="8584137" y="1327912"/>
                  <a:pt x="8579190" y="1312142"/>
                </a:cubicBezTo>
                <a:cubicBezTo>
                  <a:pt x="8578156" y="1310730"/>
                  <a:pt x="8576507" y="1305473"/>
                  <a:pt x="8573171" y="1309939"/>
                </a:cubicBezTo>
                <a:lnTo>
                  <a:pt x="8565062" y="1313196"/>
                </a:lnTo>
                <a:lnTo>
                  <a:pt x="8560471" y="1316315"/>
                </a:lnTo>
                <a:cubicBezTo>
                  <a:pt x="8532581" y="1336156"/>
                  <a:pt x="8504994" y="1356720"/>
                  <a:pt x="8475483" y="1374345"/>
                </a:cubicBezTo>
                <a:cubicBezTo>
                  <a:pt x="8463346" y="1381934"/>
                  <a:pt x="8444385" y="1384847"/>
                  <a:pt x="8444133" y="1405876"/>
                </a:cubicBezTo>
                <a:cubicBezTo>
                  <a:pt x="8445452" y="1407370"/>
                  <a:pt x="8441042" y="1408472"/>
                  <a:pt x="8439497" y="1409769"/>
                </a:cubicBezTo>
                <a:cubicBezTo>
                  <a:pt x="8422389" y="1425437"/>
                  <a:pt x="8405393" y="1439709"/>
                  <a:pt x="8384548" y="1448105"/>
                </a:cubicBezTo>
                <a:cubicBezTo>
                  <a:pt x="8374069" y="1453002"/>
                  <a:pt x="8366343" y="1459488"/>
                  <a:pt x="8358506" y="1467372"/>
                </a:cubicBezTo>
                <a:cubicBezTo>
                  <a:pt x="8353646" y="1474055"/>
                  <a:pt x="8352971" y="1482428"/>
                  <a:pt x="8356822" y="1488304"/>
                </a:cubicBezTo>
                <a:cubicBezTo>
                  <a:pt x="8362102" y="1494279"/>
                  <a:pt x="8366850" y="1488991"/>
                  <a:pt x="8372693" y="1487988"/>
                </a:cubicBezTo>
                <a:cubicBezTo>
                  <a:pt x="8396180" y="1482579"/>
                  <a:pt x="8417250" y="1471392"/>
                  <a:pt x="8436999" y="1458711"/>
                </a:cubicBezTo>
                <a:cubicBezTo>
                  <a:pt x="8455203" y="1447327"/>
                  <a:pt x="8468183" y="1465054"/>
                  <a:pt x="8483831" y="1467528"/>
                </a:cubicBezTo>
                <a:cubicBezTo>
                  <a:pt x="8490994" y="1468019"/>
                  <a:pt x="8479955" y="1479891"/>
                  <a:pt x="8480825" y="1486969"/>
                </a:cubicBezTo>
                <a:cubicBezTo>
                  <a:pt x="8483691" y="1487164"/>
                  <a:pt x="8487876" y="1488854"/>
                  <a:pt x="8490742" y="1489051"/>
                </a:cubicBezTo>
                <a:cubicBezTo>
                  <a:pt x="8506279" y="1492919"/>
                  <a:pt x="8524819" y="1477350"/>
                  <a:pt x="8537912" y="1493680"/>
                </a:cubicBezTo>
                <a:cubicBezTo>
                  <a:pt x="8540552" y="1496668"/>
                  <a:pt x="8543867" y="1491282"/>
                  <a:pt x="8545412" y="1489984"/>
                </a:cubicBezTo>
                <a:cubicBezTo>
                  <a:pt x="8548614" y="1485995"/>
                  <a:pt x="8550497" y="1480511"/>
                  <a:pt x="8557549" y="1482397"/>
                </a:cubicBezTo>
                <a:cubicBezTo>
                  <a:pt x="8554768" y="1499044"/>
                  <a:pt x="8554768" y="1499044"/>
                  <a:pt x="8572074" y="1498825"/>
                </a:cubicBezTo>
                <a:cubicBezTo>
                  <a:pt x="8580782" y="1498018"/>
                  <a:pt x="8598172" y="1514643"/>
                  <a:pt x="8597273" y="1525807"/>
                </a:cubicBezTo>
                <a:cubicBezTo>
                  <a:pt x="8595701" y="1545346"/>
                  <a:pt x="8591376" y="1563291"/>
                  <a:pt x="8568985" y="1572984"/>
                </a:cubicBezTo>
                <a:cubicBezTo>
                  <a:pt x="8543505" y="1585274"/>
                  <a:pt x="8526173" y="1603732"/>
                  <a:pt x="8521060" y="1631446"/>
                </a:cubicBezTo>
                <a:cubicBezTo>
                  <a:pt x="8518504" y="1645304"/>
                  <a:pt x="8509121" y="1654484"/>
                  <a:pt x="8495777" y="1659184"/>
                </a:cubicBezTo>
                <a:cubicBezTo>
                  <a:pt x="8485299" y="1664080"/>
                  <a:pt x="8473499" y="1667481"/>
                  <a:pt x="8465437" y="1678156"/>
                </a:cubicBezTo>
                <a:cubicBezTo>
                  <a:pt x="8451082" y="1695416"/>
                  <a:pt x="8429901" y="1707998"/>
                  <a:pt x="8411472" y="1722172"/>
                </a:cubicBezTo>
                <a:cubicBezTo>
                  <a:pt x="8405403" y="1725966"/>
                  <a:pt x="8399337" y="1729761"/>
                  <a:pt x="8390850" y="1727778"/>
                </a:cubicBezTo>
                <a:cubicBezTo>
                  <a:pt x="8378181" y="1724104"/>
                  <a:pt x="8367478" y="1731790"/>
                  <a:pt x="8355791" y="1733798"/>
                </a:cubicBezTo>
                <a:cubicBezTo>
                  <a:pt x="8324917" y="1741507"/>
                  <a:pt x="8330706" y="1776983"/>
                  <a:pt x="8308091" y="1789468"/>
                </a:cubicBezTo>
                <a:cubicBezTo>
                  <a:pt x="8306658" y="1789370"/>
                  <a:pt x="8306545" y="1790765"/>
                  <a:pt x="8306545" y="1790765"/>
                </a:cubicBezTo>
                <a:cubicBezTo>
                  <a:pt x="8314890" y="1812385"/>
                  <a:pt x="8290336" y="1795269"/>
                  <a:pt x="8289437" y="1806434"/>
                </a:cubicBezTo>
                <a:cubicBezTo>
                  <a:pt x="8273367" y="1791301"/>
                  <a:pt x="8273453" y="1808145"/>
                  <a:pt x="8271458" y="1815026"/>
                </a:cubicBezTo>
                <a:cubicBezTo>
                  <a:pt x="8269463" y="1821905"/>
                  <a:pt x="8264828" y="1825797"/>
                  <a:pt x="8260081" y="1831085"/>
                </a:cubicBezTo>
                <a:cubicBezTo>
                  <a:pt x="8249378" y="1838772"/>
                  <a:pt x="8235809" y="1846264"/>
                  <a:pt x="8232157" y="1855836"/>
                </a:cubicBezTo>
                <a:cubicBezTo>
                  <a:pt x="8226848" y="1868101"/>
                  <a:pt x="8219348" y="1871797"/>
                  <a:pt x="8210639" y="1872606"/>
                </a:cubicBezTo>
                <a:lnTo>
                  <a:pt x="8201229" y="1874640"/>
                </a:lnTo>
                <a:lnTo>
                  <a:pt x="8192021" y="1883059"/>
                </a:lnTo>
                <a:lnTo>
                  <a:pt x="8176785" y="1895400"/>
                </a:lnTo>
                <a:lnTo>
                  <a:pt x="8178848" y="1940038"/>
                </a:lnTo>
                <a:cubicBezTo>
                  <a:pt x="8173940" y="1957425"/>
                  <a:pt x="8163905" y="1974261"/>
                  <a:pt x="8150623" y="1991528"/>
                </a:cubicBezTo>
                <a:cubicBezTo>
                  <a:pt x="8117002" y="2031537"/>
                  <a:pt x="8103968" y="2086215"/>
                  <a:pt x="8082218" y="2133728"/>
                </a:cubicBezTo>
                <a:cubicBezTo>
                  <a:pt x="8068270" y="2169618"/>
                  <a:pt x="8049136" y="2195602"/>
                  <a:pt x="8011821" y="2213405"/>
                </a:cubicBezTo>
                <a:cubicBezTo>
                  <a:pt x="7964293" y="2236343"/>
                  <a:pt x="7941796" y="2290007"/>
                  <a:pt x="7896676" y="2319434"/>
                </a:cubicBezTo>
                <a:cubicBezTo>
                  <a:pt x="7892774" y="2325245"/>
                  <a:pt x="7888499" y="2334134"/>
                  <a:pt x="7882190" y="2333456"/>
                </a:cubicBezTo>
                <a:cubicBezTo>
                  <a:pt x="7834497" y="2331452"/>
                  <a:pt x="7829267" y="2374506"/>
                  <a:pt x="7810132" y="2400493"/>
                </a:cubicBezTo>
                <a:cubicBezTo>
                  <a:pt x="7787469" y="2429215"/>
                  <a:pt x="7756462" y="2447695"/>
                  <a:pt x="7725455" y="2466174"/>
                </a:cubicBezTo>
                <a:cubicBezTo>
                  <a:pt x="7718773" y="2468571"/>
                  <a:pt x="7718025" y="2474724"/>
                  <a:pt x="7720432" y="2481213"/>
                </a:cubicBezTo>
                <a:cubicBezTo>
                  <a:pt x="7717818" y="2502740"/>
                  <a:pt x="7695361" y="2503445"/>
                  <a:pt x="7693328" y="2493881"/>
                </a:cubicBezTo>
                <a:cubicBezTo>
                  <a:pt x="7680916" y="2464509"/>
                  <a:pt x="7666057" y="2481606"/>
                  <a:pt x="7652317" y="2489478"/>
                </a:cubicBezTo>
                <a:cubicBezTo>
                  <a:pt x="7627992" y="2505559"/>
                  <a:pt x="7611639" y="2534959"/>
                  <a:pt x="7578971" y="2540799"/>
                </a:cubicBezTo>
                <a:cubicBezTo>
                  <a:pt x="7569134" y="2542859"/>
                  <a:pt x="7564486" y="2554821"/>
                  <a:pt x="7566520" y="2564386"/>
                </a:cubicBezTo>
                <a:cubicBezTo>
                  <a:pt x="7572995" y="2590005"/>
                  <a:pt x="7556101" y="2597537"/>
                  <a:pt x="7532897" y="2604393"/>
                </a:cubicBezTo>
                <a:cubicBezTo>
                  <a:pt x="7519158" y="2612265"/>
                  <a:pt x="7486325" y="2593163"/>
                  <a:pt x="7487778" y="2633821"/>
                </a:cubicBezTo>
                <a:cubicBezTo>
                  <a:pt x="7489066" y="2649536"/>
                  <a:pt x="7455278" y="2664602"/>
                  <a:pt x="7481055" y="2689178"/>
                </a:cubicBezTo>
                <a:cubicBezTo>
                  <a:pt x="7489771" y="2696344"/>
                  <a:pt x="7475658" y="2707291"/>
                  <a:pt x="7468602" y="2712764"/>
                </a:cubicBezTo>
                <a:cubicBezTo>
                  <a:pt x="7447806" y="2726110"/>
                  <a:pt x="7421822" y="2729551"/>
                  <a:pt x="7411777" y="2759628"/>
                </a:cubicBezTo>
                <a:cubicBezTo>
                  <a:pt x="7410615" y="2762619"/>
                  <a:pt x="7409002" y="2764392"/>
                  <a:pt x="7407099" y="2765259"/>
                </a:cubicBezTo>
                <a:cubicBezTo>
                  <a:pt x="7401390" y="2767859"/>
                  <a:pt x="7393079" y="2762294"/>
                  <a:pt x="7386541" y="2756918"/>
                </a:cubicBezTo>
                <a:lnTo>
                  <a:pt x="7345962" y="2722841"/>
                </a:lnTo>
                <a:lnTo>
                  <a:pt x="7371331" y="2756597"/>
                </a:lnTo>
                <a:lnTo>
                  <a:pt x="7359465" y="2755196"/>
                </a:lnTo>
                <a:cubicBezTo>
                  <a:pt x="7349027" y="2754894"/>
                  <a:pt x="7349426" y="2759861"/>
                  <a:pt x="7351018" y="2779724"/>
                </a:cubicBezTo>
                <a:cubicBezTo>
                  <a:pt x="7352410" y="2794884"/>
                  <a:pt x="7341089" y="2813092"/>
                  <a:pt x="7329185" y="2819293"/>
                </a:cubicBezTo>
                <a:cubicBezTo>
                  <a:pt x="7325216" y="2821362"/>
                  <a:pt x="7321184" y="2822096"/>
                  <a:pt x="7317537" y="2820938"/>
                </a:cubicBezTo>
                <a:cubicBezTo>
                  <a:pt x="7292294" y="2811008"/>
                  <a:pt x="7275346" y="2820991"/>
                  <a:pt x="7256563" y="2834443"/>
                </a:cubicBezTo>
                <a:cubicBezTo>
                  <a:pt x="7247501" y="2843088"/>
                  <a:pt x="7238046" y="2854168"/>
                  <a:pt x="7222669" y="2854408"/>
                </a:cubicBezTo>
                <a:cubicBezTo>
                  <a:pt x="7204795" y="2854283"/>
                  <a:pt x="7202172" y="2862624"/>
                  <a:pt x="7204813" y="2877968"/>
                </a:cubicBezTo>
                <a:cubicBezTo>
                  <a:pt x="7206134" y="2885640"/>
                  <a:pt x="7207454" y="2893311"/>
                  <a:pt x="7197072" y="2894285"/>
                </a:cubicBezTo>
                <a:cubicBezTo>
                  <a:pt x="7188134" y="2894221"/>
                  <a:pt x="7180642" y="2893124"/>
                  <a:pt x="7178661" y="2881617"/>
                </a:cubicBezTo>
                <a:cubicBezTo>
                  <a:pt x="7177341" y="2873945"/>
                  <a:pt x="7177465" y="2865239"/>
                  <a:pt x="7175092" y="2856166"/>
                </a:cubicBezTo>
                <a:cubicBezTo>
                  <a:pt x="7168366" y="2826512"/>
                  <a:pt x="7141285" y="2820054"/>
                  <a:pt x="7117774" y="2839046"/>
                </a:cubicBezTo>
                <a:cubicBezTo>
                  <a:pt x="7111995" y="2843186"/>
                  <a:pt x="7108320" y="2850126"/>
                  <a:pt x="7103593" y="2855665"/>
                </a:cubicBezTo>
                <a:cubicBezTo>
                  <a:pt x="7098865" y="2861204"/>
                  <a:pt x="7094139" y="2866744"/>
                  <a:pt x="7086646" y="2865648"/>
                </a:cubicBezTo>
                <a:cubicBezTo>
                  <a:pt x="7048792" y="2862596"/>
                  <a:pt x="7028046" y="2888225"/>
                  <a:pt x="7006640" y="2910019"/>
                </a:cubicBezTo>
                <a:cubicBezTo>
                  <a:pt x="7004802" y="2913489"/>
                  <a:pt x="7001912" y="2915559"/>
                  <a:pt x="7006516" y="2918726"/>
                </a:cubicBezTo>
                <a:cubicBezTo>
                  <a:pt x="7011117" y="2921893"/>
                  <a:pt x="7015328" y="2927495"/>
                  <a:pt x="7022820" y="2928594"/>
                </a:cubicBezTo>
                <a:cubicBezTo>
                  <a:pt x="7027815" y="2929323"/>
                  <a:pt x="7026103" y="2924087"/>
                  <a:pt x="7026495" y="2921651"/>
                </a:cubicBezTo>
                <a:cubicBezTo>
                  <a:pt x="7032131" y="2902535"/>
                  <a:pt x="7042639" y="2892856"/>
                  <a:pt x="7060513" y="2892981"/>
                </a:cubicBezTo>
                <a:cubicBezTo>
                  <a:pt x="7079833" y="2892072"/>
                  <a:pt x="7097191" y="2903338"/>
                  <a:pt x="7102329" y="2919048"/>
                </a:cubicBezTo>
                <a:cubicBezTo>
                  <a:pt x="7106147" y="2927085"/>
                  <a:pt x="7102865" y="2931590"/>
                  <a:pt x="7092875" y="2930127"/>
                </a:cubicBezTo>
                <a:cubicBezTo>
                  <a:pt x="7076445" y="2928967"/>
                  <a:pt x="7072770" y="2935907"/>
                  <a:pt x="7070024" y="2952956"/>
                </a:cubicBezTo>
                <a:cubicBezTo>
                  <a:pt x="7068598" y="2977675"/>
                  <a:pt x="7041412" y="3003608"/>
                  <a:pt x="7022484" y="3002082"/>
                </a:cubicBezTo>
                <a:cubicBezTo>
                  <a:pt x="7007500" y="2999887"/>
                  <a:pt x="7000275" y="3005061"/>
                  <a:pt x="6993710" y="3014072"/>
                </a:cubicBezTo>
                <a:cubicBezTo>
                  <a:pt x="6984256" y="3025151"/>
                  <a:pt x="6972698" y="3033429"/>
                  <a:pt x="6955999" y="3025998"/>
                </a:cubicBezTo>
                <a:cubicBezTo>
                  <a:pt x="6945349" y="3020699"/>
                  <a:pt x="6938784" y="3029709"/>
                  <a:pt x="6933665" y="3037684"/>
                </a:cubicBezTo>
                <a:cubicBezTo>
                  <a:pt x="6928546" y="3045659"/>
                  <a:pt x="6924479" y="3055035"/>
                  <a:pt x="6915149" y="3057407"/>
                </a:cubicBezTo>
                <a:cubicBezTo>
                  <a:pt x="6903982" y="3063251"/>
                  <a:pt x="6900949" y="3050343"/>
                  <a:pt x="6886748" y="3043277"/>
                </a:cubicBezTo>
                <a:cubicBezTo>
                  <a:pt x="6901628" y="3077863"/>
                  <a:pt x="6867859" y="3089121"/>
                  <a:pt x="6858549" y="3115179"/>
                </a:cubicBezTo>
                <a:cubicBezTo>
                  <a:pt x="6857227" y="3107507"/>
                  <a:pt x="6856568" y="3103671"/>
                  <a:pt x="6855906" y="3099835"/>
                </a:cubicBezTo>
                <a:cubicBezTo>
                  <a:pt x="6848787" y="3072617"/>
                  <a:pt x="6836693" y="3068353"/>
                  <a:pt x="6813574" y="3084910"/>
                </a:cubicBezTo>
                <a:cubicBezTo>
                  <a:pt x="6798732" y="3097693"/>
                  <a:pt x="6784284" y="3108041"/>
                  <a:pt x="6767336" y="3118024"/>
                </a:cubicBezTo>
                <a:cubicBezTo>
                  <a:pt x="6739615" y="3131413"/>
                  <a:pt x="6710180" y="3139568"/>
                  <a:pt x="6679427" y="3140048"/>
                </a:cubicBezTo>
                <a:cubicBezTo>
                  <a:pt x="6656164" y="3141627"/>
                  <a:pt x="6651045" y="3149603"/>
                  <a:pt x="6656843" y="3169149"/>
                </a:cubicBezTo>
                <a:cubicBezTo>
                  <a:pt x="6666192" y="3190461"/>
                  <a:pt x="6660287" y="3203306"/>
                  <a:pt x="6638346" y="3212556"/>
                </a:cubicBezTo>
                <a:cubicBezTo>
                  <a:pt x="6625734" y="3219434"/>
                  <a:pt x="6612070" y="3224912"/>
                  <a:pt x="6600118" y="3235625"/>
                </a:cubicBezTo>
                <a:cubicBezTo>
                  <a:pt x="6592893" y="3240799"/>
                  <a:pt x="6583563" y="3243173"/>
                  <a:pt x="6573966" y="3239274"/>
                </a:cubicBezTo>
                <a:cubicBezTo>
                  <a:pt x="6572191" y="3238391"/>
                  <a:pt x="6570777" y="3237249"/>
                  <a:pt x="6569529" y="3237066"/>
                </a:cubicBezTo>
                <a:lnTo>
                  <a:pt x="6567138" y="3239524"/>
                </a:lnTo>
                <a:lnTo>
                  <a:pt x="6570687" y="3238235"/>
                </a:lnTo>
                <a:cubicBezTo>
                  <a:pt x="6559138" y="3265440"/>
                  <a:pt x="6419645" y="3403848"/>
                  <a:pt x="6389173" y="3430222"/>
                </a:cubicBezTo>
                <a:cubicBezTo>
                  <a:pt x="6365173" y="3433318"/>
                  <a:pt x="6257755" y="3552804"/>
                  <a:pt x="6232030" y="3583441"/>
                </a:cubicBezTo>
                <a:cubicBezTo>
                  <a:pt x="6190966" y="3637122"/>
                  <a:pt x="6084234" y="3713685"/>
                  <a:pt x="6032105" y="3794153"/>
                </a:cubicBezTo>
                <a:cubicBezTo>
                  <a:pt x="6010884" y="3829732"/>
                  <a:pt x="5989258" y="3881009"/>
                  <a:pt x="5920512" y="3923299"/>
                </a:cubicBezTo>
                <a:cubicBezTo>
                  <a:pt x="5890372" y="3940547"/>
                  <a:pt x="5788474" y="3967340"/>
                  <a:pt x="5767824" y="3994052"/>
                </a:cubicBezTo>
                <a:cubicBezTo>
                  <a:pt x="5762405" y="4008045"/>
                  <a:pt x="5765764" y="4030721"/>
                  <a:pt x="5760108" y="4044453"/>
                </a:cubicBezTo>
                <a:cubicBezTo>
                  <a:pt x="5734137" y="4075770"/>
                  <a:pt x="5725133" y="4065888"/>
                  <a:pt x="5704148" y="4101726"/>
                </a:cubicBezTo>
                <a:cubicBezTo>
                  <a:pt x="5686041" y="4091349"/>
                  <a:pt x="5652220" y="4094109"/>
                  <a:pt x="5627067" y="4115879"/>
                </a:cubicBezTo>
                <a:cubicBezTo>
                  <a:pt x="5631806" y="4121080"/>
                  <a:pt x="5626969" y="4125266"/>
                  <a:pt x="5625429" y="4134971"/>
                </a:cubicBezTo>
                <a:cubicBezTo>
                  <a:pt x="5598654" y="4105584"/>
                  <a:pt x="5601765" y="4128939"/>
                  <a:pt x="5574891" y="4108940"/>
                </a:cubicBezTo>
                <a:cubicBezTo>
                  <a:pt x="5565553" y="4108185"/>
                  <a:pt x="5571543" y="4085324"/>
                  <a:pt x="5571878" y="4076197"/>
                </a:cubicBezTo>
                <a:cubicBezTo>
                  <a:pt x="5567612" y="4071516"/>
                  <a:pt x="5558273" y="4070762"/>
                  <a:pt x="5549841" y="4052011"/>
                </a:cubicBezTo>
                <a:cubicBezTo>
                  <a:pt x="5535182" y="4055861"/>
                  <a:pt x="5525507" y="4064235"/>
                  <a:pt x="5515350" y="4073027"/>
                </a:cubicBezTo>
                <a:cubicBezTo>
                  <a:pt x="5508187" y="4070388"/>
                  <a:pt x="5504605" y="4069068"/>
                  <a:pt x="5501718" y="4067207"/>
                </a:cubicBezTo>
                <a:lnTo>
                  <a:pt x="5497036" y="4062712"/>
                </a:lnTo>
                <a:lnTo>
                  <a:pt x="5495903" y="4063744"/>
                </a:lnTo>
                <a:cubicBezTo>
                  <a:pt x="5495903" y="4063744"/>
                  <a:pt x="5477796" y="4053367"/>
                  <a:pt x="5457145" y="4080078"/>
                </a:cubicBezTo>
                <a:cubicBezTo>
                  <a:pt x="5379725" y="4172668"/>
                  <a:pt x="5263056" y="4282950"/>
                  <a:pt x="5171696" y="4379233"/>
                </a:cubicBezTo>
                <a:cubicBezTo>
                  <a:pt x="5161873" y="4378896"/>
                  <a:pt x="5157607" y="4374215"/>
                  <a:pt x="5152869" y="4369014"/>
                </a:cubicBezTo>
                <a:cubicBezTo>
                  <a:pt x="5146544" y="4401002"/>
                  <a:pt x="5131065" y="4414399"/>
                  <a:pt x="5092406" y="4421345"/>
                </a:cubicBezTo>
                <a:lnTo>
                  <a:pt x="5105912" y="4436168"/>
                </a:lnTo>
                <a:lnTo>
                  <a:pt x="5080525" y="4448406"/>
                </a:lnTo>
                <a:lnTo>
                  <a:pt x="5081531" y="4471795"/>
                </a:lnTo>
                <a:cubicBezTo>
                  <a:pt x="5076568" y="4489168"/>
                  <a:pt x="5066480" y="4505974"/>
                  <a:pt x="5053143" y="4523201"/>
                </a:cubicBezTo>
                <a:cubicBezTo>
                  <a:pt x="5019393" y="4563108"/>
                  <a:pt x="5006187" y="4617749"/>
                  <a:pt x="4984285" y="4665198"/>
                </a:cubicBezTo>
                <a:cubicBezTo>
                  <a:pt x="4970225" y="4701045"/>
                  <a:pt x="4951007" y="4726973"/>
                  <a:pt x="4913635" y="4744662"/>
                </a:cubicBezTo>
                <a:cubicBezTo>
                  <a:pt x="4866036" y="4767456"/>
                  <a:pt x="4843369" y="4821053"/>
                  <a:pt x="4798156" y="4850344"/>
                </a:cubicBezTo>
                <a:cubicBezTo>
                  <a:pt x="4794236" y="4856144"/>
                  <a:pt x="4789933" y="4865020"/>
                  <a:pt x="4783626" y="4864323"/>
                </a:cubicBezTo>
                <a:cubicBezTo>
                  <a:pt x="4735941" y="4862175"/>
                  <a:pt x="4730574" y="4905215"/>
                  <a:pt x="4711356" y="4931143"/>
                </a:cubicBezTo>
                <a:cubicBezTo>
                  <a:pt x="4688601" y="4959797"/>
                  <a:pt x="4657537" y="4978184"/>
                  <a:pt x="4626473" y="4996569"/>
                </a:cubicBezTo>
                <a:cubicBezTo>
                  <a:pt x="4619782" y="4998947"/>
                  <a:pt x="4619014" y="5005097"/>
                  <a:pt x="4621401" y="5011593"/>
                </a:cubicBezTo>
                <a:cubicBezTo>
                  <a:pt x="4618719" y="5033114"/>
                  <a:pt x="4596260" y="5033750"/>
                  <a:pt x="4594258" y="5024179"/>
                </a:cubicBezTo>
                <a:cubicBezTo>
                  <a:pt x="4581939" y="4994769"/>
                  <a:pt x="4567025" y="5011822"/>
                  <a:pt x="4553262" y="5019653"/>
                </a:cubicBezTo>
                <a:cubicBezTo>
                  <a:pt x="4528886" y="5035661"/>
                  <a:pt x="4512440" y="5065011"/>
                  <a:pt x="4479754" y="5070753"/>
                </a:cubicBezTo>
                <a:cubicBezTo>
                  <a:pt x="4469910" y="5072783"/>
                  <a:pt x="4465224" y="5084731"/>
                  <a:pt x="4467227" y="5094302"/>
                </a:cubicBezTo>
                <a:cubicBezTo>
                  <a:pt x="4473620" y="5119942"/>
                  <a:pt x="4456703" y="5127424"/>
                  <a:pt x="4433479" y="5134209"/>
                </a:cubicBezTo>
                <a:cubicBezTo>
                  <a:pt x="4419715" y="5142039"/>
                  <a:pt x="4386943" y="5122838"/>
                  <a:pt x="4388267" y="5163500"/>
                </a:cubicBezTo>
                <a:cubicBezTo>
                  <a:pt x="4389503" y="5179219"/>
                  <a:pt x="4355669" y="5194184"/>
                  <a:pt x="4381367" y="5218838"/>
                </a:cubicBezTo>
                <a:cubicBezTo>
                  <a:pt x="4385714" y="5222434"/>
                  <a:pt x="4384350" y="5226958"/>
                  <a:pt x="4381016" y="5231265"/>
                </a:cubicBezTo>
                <a:lnTo>
                  <a:pt x="4370694" y="5240693"/>
                </a:lnTo>
                <a:lnTo>
                  <a:pt x="4374647" y="5238175"/>
                </a:lnTo>
                <a:cubicBezTo>
                  <a:pt x="4387821" y="5230810"/>
                  <a:pt x="4399315" y="5225593"/>
                  <a:pt x="4408418" y="5223122"/>
                </a:cubicBezTo>
                <a:cubicBezTo>
                  <a:pt x="4417422" y="5233004"/>
                  <a:pt x="4561417" y="5099538"/>
                  <a:pt x="4575742" y="5104815"/>
                </a:cubicBezTo>
                <a:cubicBezTo>
                  <a:pt x="4564195" y="5132021"/>
                  <a:pt x="4424701" y="5270428"/>
                  <a:pt x="4394228" y="5296803"/>
                </a:cubicBezTo>
                <a:cubicBezTo>
                  <a:pt x="4370229" y="5299898"/>
                  <a:pt x="4262809" y="5419384"/>
                  <a:pt x="4237086" y="5450021"/>
                </a:cubicBezTo>
                <a:cubicBezTo>
                  <a:pt x="4196022" y="5503703"/>
                  <a:pt x="4089290" y="5580265"/>
                  <a:pt x="4037162" y="5660733"/>
                </a:cubicBezTo>
                <a:cubicBezTo>
                  <a:pt x="4015940" y="5696312"/>
                  <a:pt x="3994314" y="5747589"/>
                  <a:pt x="3925567" y="5789879"/>
                </a:cubicBezTo>
                <a:cubicBezTo>
                  <a:pt x="3895428" y="5807127"/>
                  <a:pt x="3793530" y="5833921"/>
                  <a:pt x="3772880" y="5860631"/>
                </a:cubicBezTo>
                <a:cubicBezTo>
                  <a:pt x="3767462" y="5874624"/>
                  <a:pt x="3770820" y="5897302"/>
                  <a:pt x="3765164" y="5911033"/>
                </a:cubicBezTo>
                <a:cubicBezTo>
                  <a:pt x="3739193" y="5942350"/>
                  <a:pt x="3730189" y="5932468"/>
                  <a:pt x="3709203" y="5968306"/>
                </a:cubicBezTo>
                <a:cubicBezTo>
                  <a:pt x="3691096" y="5957929"/>
                  <a:pt x="3657275" y="5960689"/>
                  <a:pt x="3632123" y="5982458"/>
                </a:cubicBezTo>
                <a:cubicBezTo>
                  <a:pt x="3636862" y="5987660"/>
                  <a:pt x="3632024" y="5991846"/>
                  <a:pt x="3630485" y="6001551"/>
                </a:cubicBezTo>
                <a:cubicBezTo>
                  <a:pt x="3603710" y="5972164"/>
                  <a:pt x="3606822" y="5995519"/>
                  <a:pt x="3579947" y="5975519"/>
                </a:cubicBezTo>
                <a:cubicBezTo>
                  <a:pt x="3570608" y="5974765"/>
                  <a:pt x="3576598" y="5951905"/>
                  <a:pt x="3576934" y="5942777"/>
                </a:cubicBezTo>
                <a:cubicBezTo>
                  <a:pt x="3572669" y="5938096"/>
                  <a:pt x="3563329" y="5937341"/>
                  <a:pt x="3554897" y="5918591"/>
                </a:cubicBezTo>
                <a:cubicBezTo>
                  <a:pt x="3540238" y="5922442"/>
                  <a:pt x="3530563" y="5930815"/>
                  <a:pt x="3520405" y="5939606"/>
                </a:cubicBezTo>
                <a:cubicBezTo>
                  <a:pt x="3506080" y="5934329"/>
                  <a:pt x="3506080" y="5934329"/>
                  <a:pt x="3497313" y="5924707"/>
                </a:cubicBezTo>
                <a:cubicBezTo>
                  <a:pt x="3508052" y="5906109"/>
                  <a:pt x="3507471" y="5915915"/>
                  <a:pt x="3495020" y="5891806"/>
                </a:cubicBezTo>
                <a:lnTo>
                  <a:pt x="3474705" y="5909389"/>
                </a:lnTo>
                <a:cubicBezTo>
                  <a:pt x="3467784" y="5906541"/>
                  <a:pt x="3460929" y="5920381"/>
                  <a:pt x="3456511" y="5933217"/>
                </a:cubicBezTo>
                <a:lnTo>
                  <a:pt x="3453091" y="5945589"/>
                </a:lnTo>
                <a:lnTo>
                  <a:pt x="3453127" y="5944297"/>
                </a:lnTo>
                <a:cubicBezTo>
                  <a:pt x="3453472" y="5924658"/>
                  <a:pt x="3453797" y="5871415"/>
                  <a:pt x="3456870" y="5848893"/>
                </a:cubicBezTo>
                <a:lnTo>
                  <a:pt x="3458250" y="5842369"/>
                </a:lnTo>
                <a:lnTo>
                  <a:pt x="3437643" y="5839512"/>
                </a:lnTo>
                <a:cubicBezTo>
                  <a:pt x="3423779" y="5841626"/>
                  <a:pt x="3409036" y="5847757"/>
                  <a:pt x="3396460" y="5858642"/>
                </a:cubicBezTo>
                <a:cubicBezTo>
                  <a:pt x="3401199" y="5863844"/>
                  <a:pt x="3396362" y="5868030"/>
                  <a:pt x="3394822" y="5877736"/>
                </a:cubicBezTo>
                <a:cubicBezTo>
                  <a:pt x="3368047" y="5848348"/>
                  <a:pt x="3371158" y="5871703"/>
                  <a:pt x="3344284" y="5851704"/>
                </a:cubicBezTo>
                <a:cubicBezTo>
                  <a:pt x="3334945" y="5850949"/>
                  <a:pt x="3340936" y="5828089"/>
                  <a:pt x="3341270" y="5818961"/>
                </a:cubicBezTo>
                <a:cubicBezTo>
                  <a:pt x="3337005" y="5814280"/>
                  <a:pt x="3327667" y="5813526"/>
                  <a:pt x="3319234" y="5794776"/>
                </a:cubicBezTo>
                <a:cubicBezTo>
                  <a:pt x="3304574" y="5798626"/>
                  <a:pt x="3294900" y="5806999"/>
                  <a:pt x="3284743" y="5815791"/>
                </a:cubicBezTo>
                <a:cubicBezTo>
                  <a:pt x="3270416" y="5810514"/>
                  <a:pt x="3270416" y="5810514"/>
                  <a:pt x="3261650" y="5800892"/>
                </a:cubicBezTo>
                <a:cubicBezTo>
                  <a:pt x="3272390" y="5782293"/>
                  <a:pt x="3271808" y="5792099"/>
                  <a:pt x="3259358" y="5767990"/>
                </a:cubicBezTo>
                <a:lnTo>
                  <a:pt x="3239042" y="5785573"/>
                </a:lnTo>
                <a:cubicBezTo>
                  <a:pt x="3232121" y="5782724"/>
                  <a:pt x="3225270" y="5796565"/>
                  <a:pt x="3220850" y="5809401"/>
                </a:cubicBezTo>
                <a:lnTo>
                  <a:pt x="3217430" y="5821774"/>
                </a:lnTo>
                <a:lnTo>
                  <a:pt x="3217468" y="5820481"/>
                </a:lnTo>
                <a:cubicBezTo>
                  <a:pt x="3217868" y="5797569"/>
                  <a:pt x="3218246" y="5728919"/>
                  <a:pt x="3222983" y="5716675"/>
                </a:cubicBezTo>
                <a:cubicBezTo>
                  <a:pt x="3199795" y="5711162"/>
                  <a:pt x="3222675" y="5677406"/>
                  <a:pt x="3214577" y="5649528"/>
                </a:cubicBezTo>
                <a:cubicBezTo>
                  <a:pt x="3189526" y="5661909"/>
                  <a:pt x="3175438" y="5656892"/>
                  <a:pt x="3151339" y="5669375"/>
                </a:cubicBezTo>
                <a:cubicBezTo>
                  <a:pt x="3154785" y="5683603"/>
                  <a:pt x="3163790" y="5693486"/>
                  <a:pt x="3171985" y="5711975"/>
                </a:cubicBezTo>
                <a:lnTo>
                  <a:pt x="3167150" y="5716161"/>
                </a:lnTo>
                <a:lnTo>
                  <a:pt x="3162885" y="5711480"/>
                </a:lnTo>
                <a:cubicBezTo>
                  <a:pt x="3153566" y="5708614"/>
                  <a:pt x="3145229" y="5703794"/>
                  <a:pt x="3137543" y="5697866"/>
                </a:cubicBezTo>
                <a:lnTo>
                  <a:pt x="3117329" y="5678747"/>
                </a:lnTo>
                <a:lnTo>
                  <a:pt x="3107770" y="5689912"/>
                </a:lnTo>
                <a:cubicBezTo>
                  <a:pt x="3101322" y="5701067"/>
                  <a:pt x="3098142" y="5713066"/>
                  <a:pt x="3100822" y="5725978"/>
                </a:cubicBezTo>
                <a:cubicBezTo>
                  <a:pt x="3103932" y="5749334"/>
                  <a:pt x="3118021" y="5754351"/>
                  <a:pt x="3102446" y="5777135"/>
                </a:cubicBezTo>
                <a:cubicBezTo>
                  <a:pt x="3096218" y="5799736"/>
                  <a:pt x="3087450" y="5790113"/>
                  <a:pt x="3067716" y="5797890"/>
                </a:cubicBezTo>
                <a:cubicBezTo>
                  <a:pt x="3081224" y="5812713"/>
                  <a:pt x="3086631" y="5799660"/>
                  <a:pt x="3075902" y="5817319"/>
                </a:cubicBezTo>
                <a:cubicBezTo>
                  <a:pt x="3062297" y="5811883"/>
                  <a:pt x="3022249" y="5837243"/>
                  <a:pt x="2987509" y="5858936"/>
                </a:cubicBezTo>
                <a:cubicBezTo>
                  <a:pt x="2947464" y="5814987"/>
                  <a:pt x="2930028" y="5786354"/>
                  <a:pt x="2924290" y="5739225"/>
                </a:cubicBezTo>
                <a:cubicBezTo>
                  <a:pt x="2920123" y="5725156"/>
                  <a:pt x="2935115" y="5712179"/>
                  <a:pt x="2931768" y="5688563"/>
                </a:cubicBezTo>
                <a:lnTo>
                  <a:pt x="2918499" y="5674000"/>
                </a:lnTo>
                <a:lnTo>
                  <a:pt x="2911938" y="5676753"/>
                </a:lnTo>
                <a:lnTo>
                  <a:pt x="2911939" y="5676757"/>
                </a:lnTo>
                <a:lnTo>
                  <a:pt x="2911935" y="5676755"/>
                </a:lnTo>
                <a:lnTo>
                  <a:pt x="2876042" y="5691821"/>
                </a:lnTo>
                <a:cubicBezTo>
                  <a:pt x="2834819" y="5714854"/>
                  <a:pt x="2796962" y="5750931"/>
                  <a:pt x="2759485" y="5776741"/>
                </a:cubicBezTo>
                <a:cubicBezTo>
                  <a:pt x="2701335" y="5722413"/>
                  <a:pt x="2664736" y="5692690"/>
                  <a:pt x="2636239" y="5621534"/>
                </a:cubicBezTo>
                <a:cubicBezTo>
                  <a:pt x="2626109" y="5610417"/>
                  <a:pt x="2607218" y="5612115"/>
                  <a:pt x="2599477" y="5598013"/>
                </a:cubicBezTo>
                <a:lnTo>
                  <a:pt x="2599242" y="5596553"/>
                </a:lnTo>
                <a:lnTo>
                  <a:pt x="2580697" y="5609424"/>
                </a:lnTo>
                <a:cubicBezTo>
                  <a:pt x="2561394" y="5624549"/>
                  <a:pt x="2542560" y="5640020"/>
                  <a:pt x="2523822" y="5652925"/>
                </a:cubicBezTo>
                <a:lnTo>
                  <a:pt x="2479378" y="5610673"/>
                </a:lnTo>
                <a:lnTo>
                  <a:pt x="2474438" y="5635835"/>
                </a:lnTo>
                <a:cubicBezTo>
                  <a:pt x="2469967" y="5663232"/>
                  <a:pt x="2469578" y="5691431"/>
                  <a:pt x="2490120" y="5708482"/>
                </a:cubicBezTo>
                <a:cubicBezTo>
                  <a:pt x="2507318" y="5724940"/>
                  <a:pt x="2521672" y="5720454"/>
                  <a:pt x="2523667" y="5747637"/>
                </a:cubicBezTo>
                <a:cubicBezTo>
                  <a:pt x="2532971" y="5769086"/>
                  <a:pt x="2519938" y="5766780"/>
                  <a:pt x="2509168" y="5784677"/>
                </a:cubicBezTo>
                <a:cubicBezTo>
                  <a:pt x="2529243" y="5788230"/>
                  <a:pt x="2525308" y="5774757"/>
                  <a:pt x="2527919" y="5795023"/>
                </a:cubicBezTo>
                <a:cubicBezTo>
                  <a:pt x="2513684" y="5798892"/>
                  <a:pt x="2497862" y="5842726"/>
                  <a:pt x="2483948" y="5880507"/>
                </a:cubicBezTo>
                <a:cubicBezTo>
                  <a:pt x="2424424" y="5869973"/>
                  <a:pt x="2392521" y="5857939"/>
                  <a:pt x="2358245" y="5824403"/>
                </a:cubicBezTo>
                <a:cubicBezTo>
                  <a:pt x="2346063" y="5815859"/>
                  <a:pt x="2349791" y="5796716"/>
                  <a:pt x="2332241" y="5780194"/>
                </a:cubicBezTo>
                <a:lnTo>
                  <a:pt x="2313474" y="5776873"/>
                </a:lnTo>
                <a:lnTo>
                  <a:pt x="2317038" y="5781809"/>
                </a:lnTo>
                <a:cubicBezTo>
                  <a:pt x="2325584" y="5792377"/>
                  <a:pt x="2332966" y="5802851"/>
                  <a:pt x="2332270" y="5812058"/>
                </a:cubicBezTo>
                <a:cubicBezTo>
                  <a:pt x="2325057" y="5814113"/>
                  <a:pt x="2316469" y="5804686"/>
                  <a:pt x="2308340" y="5796953"/>
                </a:cubicBezTo>
                <a:lnTo>
                  <a:pt x="2303159" y="5793080"/>
                </a:lnTo>
                <a:lnTo>
                  <a:pt x="2290029" y="5816063"/>
                </a:lnTo>
                <a:cubicBezTo>
                  <a:pt x="2271807" y="5858773"/>
                  <a:pt x="2264482" y="5909700"/>
                  <a:pt x="2250985" y="5952348"/>
                </a:cubicBezTo>
                <a:cubicBezTo>
                  <a:pt x="2170537" y="5944499"/>
                  <a:pt x="2122724" y="5943063"/>
                  <a:pt x="2055220" y="5904286"/>
                </a:cubicBezTo>
                <a:cubicBezTo>
                  <a:pt x="2035145" y="5900733"/>
                  <a:pt x="2017062" y="5924362"/>
                  <a:pt x="1995700" y="5893751"/>
                </a:cubicBezTo>
                <a:cubicBezTo>
                  <a:pt x="1996900" y="5887576"/>
                  <a:pt x="1998224" y="5880783"/>
                  <a:pt x="1992737" y="5873422"/>
                </a:cubicBezTo>
                <a:cubicBezTo>
                  <a:pt x="1986043" y="5872239"/>
                  <a:pt x="1990212" y="5886391"/>
                  <a:pt x="1978150" y="5877230"/>
                </a:cubicBezTo>
                <a:cubicBezTo>
                  <a:pt x="1979350" y="5871056"/>
                  <a:pt x="1973863" y="5863694"/>
                  <a:pt x="1967522" y="5862573"/>
                </a:cubicBezTo>
                <a:cubicBezTo>
                  <a:pt x="1957542" y="5913828"/>
                  <a:pt x="1939226" y="5936777"/>
                  <a:pt x="1951375" y="5979173"/>
                </a:cubicBezTo>
                <a:cubicBezTo>
                  <a:pt x="1917418" y="5979551"/>
                  <a:pt x="1893614" y="5995142"/>
                  <a:pt x="1887361" y="6027253"/>
                </a:cubicBezTo>
                <a:cubicBezTo>
                  <a:pt x="1863556" y="6042844"/>
                  <a:pt x="1878582" y="6072333"/>
                  <a:pt x="1877698" y="6112421"/>
                </a:cubicBezTo>
                <a:lnTo>
                  <a:pt x="1871005" y="6111237"/>
                </a:lnTo>
                <a:lnTo>
                  <a:pt x="1869682" y="6118030"/>
                </a:lnTo>
                <a:cubicBezTo>
                  <a:pt x="1837897" y="6105378"/>
                  <a:pt x="1836574" y="6112171"/>
                  <a:pt x="1815650" y="6114855"/>
                </a:cubicBezTo>
                <a:cubicBezTo>
                  <a:pt x="1814326" y="6121648"/>
                  <a:pt x="1819462" y="6128945"/>
                  <a:pt x="1818262" y="6135121"/>
                </a:cubicBezTo>
                <a:cubicBezTo>
                  <a:pt x="1858058" y="6142164"/>
                  <a:pt x="1891166" y="6148024"/>
                  <a:pt x="1891606" y="6181319"/>
                </a:cubicBezTo>
                <a:cubicBezTo>
                  <a:pt x="1876047" y="6191981"/>
                  <a:pt x="1868035" y="6197590"/>
                  <a:pt x="1865629" y="6209940"/>
                </a:cubicBezTo>
                <a:cubicBezTo>
                  <a:pt x="1884028" y="6220225"/>
                  <a:pt x="1923389" y="6220164"/>
                  <a:pt x="1933895" y="6235439"/>
                </a:cubicBezTo>
                <a:cubicBezTo>
                  <a:pt x="1925029" y="6247285"/>
                  <a:pt x="1882827" y="6226399"/>
                  <a:pt x="1885439" y="6246665"/>
                </a:cubicBezTo>
                <a:cubicBezTo>
                  <a:pt x="1851359" y="6247660"/>
                  <a:pt x="1869880" y="6257328"/>
                  <a:pt x="1855646" y="6261196"/>
                </a:cubicBezTo>
                <a:cubicBezTo>
                  <a:pt x="1842264" y="6258827"/>
                  <a:pt x="1829293" y="6295499"/>
                  <a:pt x="1815908" y="6293131"/>
                </a:cubicBezTo>
                <a:cubicBezTo>
                  <a:pt x="1806690" y="6304915"/>
                  <a:pt x="1794183" y="6290564"/>
                  <a:pt x="1781856" y="6288382"/>
                </a:cubicBezTo>
                <a:lnTo>
                  <a:pt x="1742058" y="6281338"/>
                </a:lnTo>
                <a:cubicBezTo>
                  <a:pt x="1734516" y="6286391"/>
                  <a:pt x="1707215" y="6347997"/>
                  <a:pt x="1692628" y="6351803"/>
                </a:cubicBezTo>
                <a:cubicBezTo>
                  <a:pt x="1687979" y="6341078"/>
                  <a:pt x="1685698" y="6325184"/>
                  <a:pt x="1684311" y="6310564"/>
                </a:cubicBezTo>
                <a:lnTo>
                  <a:pt x="1683477" y="6300053"/>
                </a:lnTo>
                <a:lnTo>
                  <a:pt x="1684497" y="6291832"/>
                </a:lnTo>
                <a:lnTo>
                  <a:pt x="1682487" y="6288220"/>
                </a:lnTo>
                <a:lnTo>
                  <a:pt x="1681334" y="6276978"/>
                </a:lnTo>
                <a:cubicBezTo>
                  <a:pt x="1679152" y="6265733"/>
                  <a:pt x="1680490" y="6281301"/>
                  <a:pt x="1680010" y="6283771"/>
                </a:cubicBezTo>
                <a:lnTo>
                  <a:pt x="1682487" y="6288220"/>
                </a:lnTo>
                <a:lnTo>
                  <a:pt x="1682709" y="6290398"/>
                </a:lnTo>
                <a:lnTo>
                  <a:pt x="1683477" y="6300053"/>
                </a:lnTo>
                <a:lnTo>
                  <a:pt x="1682973" y="6304099"/>
                </a:lnTo>
                <a:lnTo>
                  <a:pt x="1643528" y="6297118"/>
                </a:lnTo>
                <a:cubicBezTo>
                  <a:pt x="1637807" y="6289078"/>
                  <a:pt x="1637807" y="6289078"/>
                  <a:pt x="1633520" y="6275543"/>
                </a:cubicBezTo>
                <a:cubicBezTo>
                  <a:pt x="1641533" y="6269935"/>
                  <a:pt x="1641533" y="6269935"/>
                  <a:pt x="1649781" y="6265006"/>
                </a:cubicBezTo>
                <a:cubicBezTo>
                  <a:pt x="1637367" y="6255783"/>
                  <a:pt x="1608871" y="6243074"/>
                  <a:pt x="1602533" y="6241951"/>
                </a:cubicBezTo>
                <a:cubicBezTo>
                  <a:pt x="1610077" y="6236899"/>
                  <a:pt x="1638568" y="6249607"/>
                  <a:pt x="1641095" y="6236638"/>
                </a:cubicBezTo>
                <a:cubicBezTo>
                  <a:pt x="1614681" y="6231963"/>
                  <a:pt x="1580162" y="6199664"/>
                  <a:pt x="1573032" y="6165184"/>
                </a:cubicBezTo>
                <a:cubicBezTo>
                  <a:pt x="1512746" y="6194120"/>
                  <a:pt x="1503089" y="6172609"/>
                  <a:pt x="1431740" y="6153592"/>
                </a:cubicBezTo>
                <a:cubicBezTo>
                  <a:pt x="1442281" y="6135015"/>
                  <a:pt x="1463384" y="6092118"/>
                  <a:pt x="1461125" y="6071914"/>
                </a:cubicBezTo>
                <a:cubicBezTo>
                  <a:pt x="1458866" y="6051711"/>
                  <a:pt x="1430725" y="6039064"/>
                  <a:pt x="1418544" y="6030521"/>
                </a:cubicBezTo>
                <a:cubicBezTo>
                  <a:pt x="1394741" y="6046111"/>
                  <a:pt x="1400282" y="6068172"/>
                  <a:pt x="1366324" y="6068550"/>
                </a:cubicBezTo>
                <a:cubicBezTo>
                  <a:pt x="1370137" y="6082641"/>
                  <a:pt x="1367612" y="6095610"/>
                  <a:pt x="1358746" y="6107456"/>
                </a:cubicBezTo>
                <a:lnTo>
                  <a:pt x="1352054" y="6106270"/>
                </a:lnTo>
                <a:cubicBezTo>
                  <a:pt x="1358307" y="6074160"/>
                  <a:pt x="1356315" y="6046976"/>
                  <a:pt x="1332424" y="6029333"/>
                </a:cubicBezTo>
                <a:cubicBezTo>
                  <a:pt x="1327287" y="6022036"/>
                  <a:pt x="1327287" y="6022036"/>
                  <a:pt x="1314256" y="6019729"/>
                </a:cubicBezTo>
                <a:cubicBezTo>
                  <a:pt x="1289250" y="6041495"/>
                  <a:pt x="1262921" y="6070054"/>
                  <a:pt x="1238499" y="6092561"/>
                </a:cubicBezTo>
                <a:cubicBezTo>
                  <a:pt x="1209206" y="6100792"/>
                  <a:pt x="1219626" y="6082833"/>
                  <a:pt x="1202514" y="6099609"/>
                </a:cubicBezTo>
                <a:cubicBezTo>
                  <a:pt x="1176537" y="6128229"/>
                  <a:pt x="1182113" y="6168822"/>
                  <a:pt x="1140141" y="6174809"/>
                </a:cubicBezTo>
                <a:cubicBezTo>
                  <a:pt x="1095411" y="6193084"/>
                  <a:pt x="1063068" y="6147754"/>
                  <a:pt x="1017780" y="6133350"/>
                </a:cubicBezTo>
                <a:cubicBezTo>
                  <a:pt x="1012849" y="6158669"/>
                  <a:pt x="1022856" y="6180243"/>
                  <a:pt x="1024146" y="6207302"/>
                </a:cubicBezTo>
                <a:lnTo>
                  <a:pt x="1044221" y="6210855"/>
                </a:lnTo>
                <a:cubicBezTo>
                  <a:pt x="1051763" y="6205801"/>
                  <a:pt x="1051763" y="6205801"/>
                  <a:pt x="1066471" y="6201377"/>
                </a:cubicBezTo>
                <a:lnTo>
                  <a:pt x="1062743" y="6220521"/>
                </a:lnTo>
                <a:cubicBezTo>
                  <a:pt x="1040493" y="6229998"/>
                  <a:pt x="1032479" y="6235608"/>
                  <a:pt x="1026225" y="6267718"/>
                </a:cubicBezTo>
                <a:lnTo>
                  <a:pt x="1008463" y="6377644"/>
                </a:lnTo>
                <a:cubicBezTo>
                  <a:pt x="994109" y="6408322"/>
                  <a:pt x="926356" y="6372696"/>
                  <a:pt x="899872" y="6383339"/>
                </a:cubicBezTo>
                <a:cubicBezTo>
                  <a:pt x="873388" y="6393983"/>
                  <a:pt x="884540" y="6448978"/>
                  <a:pt x="848615" y="6442620"/>
                </a:cubicBezTo>
                <a:cubicBezTo>
                  <a:pt x="811779" y="6455904"/>
                  <a:pt x="748941" y="6424980"/>
                  <a:pt x="723848" y="6413513"/>
                </a:cubicBezTo>
                <a:cubicBezTo>
                  <a:pt x="739637" y="6403530"/>
                  <a:pt x="767341" y="6409072"/>
                  <a:pt x="776911" y="6397351"/>
                </a:cubicBezTo>
                <a:cubicBezTo>
                  <a:pt x="789504" y="6366361"/>
                  <a:pt x="763886" y="6314556"/>
                  <a:pt x="771343" y="6276268"/>
                </a:cubicBezTo>
                <a:cubicBezTo>
                  <a:pt x="771720" y="6244394"/>
                  <a:pt x="808418" y="6287941"/>
                  <a:pt x="810480" y="6247421"/>
                </a:cubicBezTo>
                <a:cubicBezTo>
                  <a:pt x="812540" y="6206902"/>
                  <a:pt x="797644" y="6096305"/>
                  <a:pt x="779002" y="6061066"/>
                </a:cubicBezTo>
                <a:cubicBezTo>
                  <a:pt x="761452" y="6044545"/>
                  <a:pt x="693227" y="6009473"/>
                  <a:pt x="669338" y="5991829"/>
                </a:cubicBezTo>
                <a:cubicBezTo>
                  <a:pt x="670540" y="5985654"/>
                  <a:pt x="666021" y="5971440"/>
                  <a:pt x="661004" y="5963525"/>
                </a:cubicBezTo>
                <a:cubicBezTo>
                  <a:pt x="617796" y="6009537"/>
                  <a:pt x="554021" y="5951618"/>
                  <a:pt x="515544" y="5937781"/>
                </a:cubicBezTo>
                <a:cubicBezTo>
                  <a:pt x="511696" y="5957541"/>
                  <a:pt x="500074" y="5981676"/>
                  <a:pt x="490007" y="5999699"/>
                </a:cubicBezTo>
                <a:cubicBezTo>
                  <a:pt x="490007" y="5999699"/>
                  <a:pt x="484165" y="5992276"/>
                  <a:pt x="477825" y="5991154"/>
                </a:cubicBezTo>
                <a:cubicBezTo>
                  <a:pt x="470608" y="5923440"/>
                  <a:pt x="469818" y="5890082"/>
                  <a:pt x="369645" y="5878741"/>
                </a:cubicBezTo>
                <a:cubicBezTo>
                  <a:pt x="344519" y="5901124"/>
                  <a:pt x="307512" y="5847941"/>
                  <a:pt x="278218" y="5856171"/>
                </a:cubicBezTo>
                <a:cubicBezTo>
                  <a:pt x="257293" y="5858856"/>
                  <a:pt x="248075" y="5870640"/>
                  <a:pt x="208277" y="5863597"/>
                </a:cubicBezTo>
                <a:cubicBezTo>
                  <a:pt x="204110" y="5849444"/>
                  <a:pt x="200176" y="5835971"/>
                  <a:pt x="194806" y="5827994"/>
                </a:cubicBezTo>
                <a:cubicBezTo>
                  <a:pt x="217939" y="5778428"/>
                  <a:pt x="228797" y="5793765"/>
                  <a:pt x="273647" y="5774872"/>
                </a:cubicBezTo>
                <a:cubicBezTo>
                  <a:pt x="259826" y="5739207"/>
                  <a:pt x="316298" y="5696181"/>
                  <a:pt x="347643" y="5675538"/>
                </a:cubicBezTo>
                <a:lnTo>
                  <a:pt x="360676" y="5677844"/>
                </a:lnTo>
                <a:lnTo>
                  <a:pt x="355745" y="5703162"/>
                </a:lnTo>
                <a:lnTo>
                  <a:pt x="362437" y="5704347"/>
                </a:lnTo>
                <a:lnTo>
                  <a:pt x="364963" y="5691379"/>
                </a:lnTo>
                <a:cubicBezTo>
                  <a:pt x="366165" y="5685204"/>
                  <a:pt x="364523" y="5658083"/>
                  <a:pt x="365726" y="5651908"/>
                </a:cubicBezTo>
                <a:cubicBezTo>
                  <a:pt x="345153" y="5654654"/>
                  <a:pt x="345153" y="5654654"/>
                  <a:pt x="336785" y="5660201"/>
                </a:cubicBezTo>
                <a:cubicBezTo>
                  <a:pt x="332619" y="5646047"/>
                  <a:pt x="332619" y="5646047"/>
                  <a:pt x="335144" y="5633081"/>
                </a:cubicBezTo>
                <a:cubicBezTo>
                  <a:pt x="290647" y="5652035"/>
                  <a:pt x="267960" y="5628216"/>
                  <a:pt x="223668" y="5679787"/>
                </a:cubicBezTo>
                <a:cubicBezTo>
                  <a:pt x="210285" y="5677418"/>
                  <a:pt x="162943" y="5675427"/>
                  <a:pt x="150762" y="5666884"/>
                </a:cubicBezTo>
                <a:cubicBezTo>
                  <a:pt x="133212" y="5650362"/>
                  <a:pt x="129278" y="5636890"/>
                  <a:pt x="118771" y="5621616"/>
                </a:cubicBezTo>
                <a:cubicBezTo>
                  <a:pt x="126347" y="5582711"/>
                  <a:pt x="121622" y="5535881"/>
                  <a:pt x="146396" y="5513435"/>
                </a:cubicBezTo>
                <a:cubicBezTo>
                  <a:pt x="156817" y="5495475"/>
                  <a:pt x="170200" y="5497844"/>
                  <a:pt x="186959" y="5481007"/>
                </a:cubicBezTo>
                <a:cubicBezTo>
                  <a:pt x="182793" y="5466855"/>
                  <a:pt x="178979" y="5452765"/>
                  <a:pt x="174581" y="5437932"/>
                </a:cubicBezTo>
                <a:cubicBezTo>
                  <a:pt x="157701" y="5455386"/>
                  <a:pt x="60372" y="5464991"/>
                  <a:pt x="30993" y="5439989"/>
                </a:cubicBezTo>
                <a:cubicBezTo>
                  <a:pt x="12241" y="5429643"/>
                  <a:pt x="12241" y="5429643"/>
                  <a:pt x="8306" y="5416170"/>
                </a:cubicBezTo>
                <a:cubicBezTo>
                  <a:pt x="-7801" y="5392239"/>
                  <a:pt x="419" y="5314481"/>
                  <a:pt x="25193" y="5292035"/>
                </a:cubicBezTo>
                <a:cubicBezTo>
                  <a:pt x="27964" y="5286696"/>
                  <a:pt x="31933" y="5281779"/>
                  <a:pt x="36853" y="5277254"/>
                </a:cubicBezTo>
                <a:cubicBezTo>
                  <a:pt x="71295" y="5245576"/>
                  <a:pt x="152351" y="5233091"/>
                  <a:pt x="195135" y="5229483"/>
                </a:cubicBezTo>
                <a:lnTo>
                  <a:pt x="214498" y="5228018"/>
                </a:lnTo>
                <a:lnTo>
                  <a:pt x="227624" y="5216199"/>
                </a:lnTo>
                <a:cubicBezTo>
                  <a:pt x="220297" y="5216420"/>
                  <a:pt x="216227" y="5214880"/>
                  <a:pt x="211575" y="5215257"/>
                </a:cubicBezTo>
                <a:cubicBezTo>
                  <a:pt x="204250" y="5215478"/>
                  <a:pt x="204017" y="5210265"/>
                  <a:pt x="209712" y="5203449"/>
                </a:cubicBezTo>
                <a:cubicBezTo>
                  <a:pt x="226803" y="5183001"/>
                  <a:pt x="232496" y="5161235"/>
                  <a:pt x="242260" y="5141008"/>
                </a:cubicBezTo>
                <a:cubicBezTo>
                  <a:pt x="255627" y="5111891"/>
                  <a:pt x="272367" y="5083622"/>
                  <a:pt x="297828" y="5056514"/>
                </a:cubicBezTo>
                <a:cubicBezTo>
                  <a:pt x="305501" y="5049164"/>
                  <a:pt x="308176" y="5049321"/>
                  <a:pt x="310386" y="5054001"/>
                </a:cubicBezTo>
                <a:cubicBezTo>
                  <a:pt x="315969" y="5059527"/>
                  <a:pt x="311087" y="5069642"/>
                  <a:pt x="306205" y="5079756"/>
                </a:cubicBezTo>
                <a:cubicBezTo>
                  <a:pt x="303881" y="5087420"/>
                  <a:pt x="304695" y="5090717"/>
                  <a:pt x="312022" y="5090497"/>
                </a:cubicBezTo>
                <a:cubicBezTo>
                  <a:pt x="318650" y="5089585"/>
                  <a:pt x="323067" y="5083994"/>
                  <a:pt x="327485" y="5078403"/>
                </a:cubicBezTo>
                <a:cubicBezTo>
                  <a:pt x="332484" y="5070896"/>
                  <a:pt x="338064" y="5061474"/>
                  <a:pt x="343062" y="5053966"/>
                </a:cubicBezTo>
                <a:cubicBezTo>
                  <a:pt x="345504" y="5048910"/>
                  <a:pt x="349804" y="5040712"/>
                  <a:pt x="356432" y="5039800"/>
                </a:cubicBezTo>
                <a:cubicBezTo>
                  <a:pt x="364339" y="5037664"/>
                  <a:pt x="362016" y="5045328"/>
                  <a:pt x="362249" y="5050541"/>
                </a:cubicBezTo>
                <a:cubicBezTo>
                  <a:pt x="362366" y="5053148"/>
                  <a:pt x="359924" y="5058205"/>
                  <a:pt x="363879" y="5057136"/>
                </a:cubicBezTo>
                <a:cubicBezTo>
                  <a:pt x="368529" y="5056759"/>
                  <a:pt x="370273" y="5051011"/>
                  <a:pt x="372133" y="5047870"/>
                </a:cubicBezTo>
                <a:lnTo>
                  <a:pt x="407468" y="4979865"/>
                </a:lnTo>
                <a:lnTo>
                  <a:pt x="332463" y="4909039"/>
                </a:lnTo>
                <a:lnTo>
                  <a:pt x="334866" y="4909496"/>
                </a:lnTo>
                <a:cubicBezTo>
                  <a:pt x="347971" y="4909997"/>
                  <a:pt x="355635" y="4902638"/>
                  <a:pt x="371626" y="4913456"/>
                </a:cubicBezTo>
                <a:cubicBezTo>
                  <a:pt x="406968" y="4938407"/>
                  <a:pt x="409192" y="4923185"/>
                  <a:pt x="419410" y="4913373"/>
                </a:cubicBezTo>
                <a:cubicBezTo>
                  <a:pt x="419884" y="4906376"/>
                  <a:pt x="427074" y="4906013"/>
                  <a:pt x="430907" y="4902334"/>
                </a:cubicBezTo>
                <a:lnTo>
                  <a:pt x="439971" y="4897512"/>
                </a:lnTo>
                <a:lnTo>
                  <a:pt x="452359" y="4866893"/>
                </a:lnTo>
                <a:lnTo>
                  <a:pt x="439982" y="4852601"/>
                </a:lnTo>
                <a:cubicBezTo>
                  <a:pt x="426296" y="4836061"/>
                  <a:pt x="414064" y="4818642"/>
                  <a:pt x="412085" y="4804031"/>
                </a:cubicBezTo>
                <a:lnTo>
                  <a:pt x="397225" y="4782869"/>
                </a:lnTo>
                <a:cubicBezTo>
                  <a:pt x="376341" y="4788514"/>
                  <a:pt x="350748" y="4821596"/>
                  <a:pt x="320903" y="4825655"/>
                </a:cubicBezTo>
                <a:cubicBezTo>
                  <a:pt x="280319" y="4839561"/>
                  <a:pt x="201122" y="4860745"/>
                  <a:pt x="156685" y="4845640"/>
                </a:cubicBezTo>
                <a:cubicBezTo>
                  <a:pt x="150338" y="4843481"/>
                  <a:pt x="144699" y="4840582"/>
                  <a:pt x="139983" y="4836816"/>
                </a:cubicBezTo>
                <a:cubicBezTo>
                  <a:pt x="108159" y="4826262"/>
                  <a:pt x="68851" y="4758490"/>
                  <a:pt x="73788" y="4730136"/>
                </a:cubicBezTo>
                <a:cubicBezTo>
                  <a:pt x="71876" y="4716239"/>
                  <a:pt x="71876" y="4716239"/>
                  <a:pt x="84787" y="4699240"/>
                </a:cubicBezTo>
                <a:cubicBezTo>
                  <a:pt x="97261" y="4673239"/>
                  <a:pt x="152633" y="4649661"/>
                  <a:pt x="189060" y="4643364"/>
                </a:cubicBezTo>
                <a:lnTo>
                  <a:pt x="209828" y="4643375"/>
                </a:lnTo>
                <a:lnTo>
                  <a:pt x="216036" y="4637426"/>
                </a:lnTo>
                <a:lnTo>
                  <a:pt x="210583" y="4599026"/>
                </a:lnTo>
                <a:cubicBezTo>
                  <a:pt x="188378" y="4590375"/>
                  <a:pt x="177113" y="4597922"/>
                  <a:pt x="160244" y="4585696"/>
                </a:cubicBezTo>
                <a:cubicBezTo>
                  <a:pt x="128421" y="4575140"/>
                  <a:pt x="113590" y="4530433"/>
                  <a:pt x="90757" y="4497917"/>
                </a:cubicBezTo>
                <a:cubicBezTo>
                  <a:pt x="94115" y="4479731"/>
                  <a:pt x="92203" y="4465834"/>
                  <a:pt x="101489" y="4443673"/>
                </a:cubicBezTo>
                <a:cubicBezTo>
                  <a:pt x="109131" y="4430966"/>
                  <a:pt x="151591" y="4410107"/>
                  <a:pt x="162856" y="4402561"/>
                </a:cubicBezTo>
                <a:cubicBezTo>
                  <a:pt x="224430" y="4431889"/>
                  <a:pt x="235429" y="4400994"/>
                  <a:pt x="283855" y="4400426"/>
                </a:cubicBezTo>
                <a:cubicBezTo>
                  <a:pt x="276244" y="4389588"/>
                  <a:pt x="276244" y="4389588"/>
                  <a:pt x="274265" y="4374975"/>
                </a:cubicBezTo>
                <a:cubicBezTo>
                  <a:pt x="284182" y="4376681"/>
                  <a:pt x="284182" y="4376681"/>
                  <a:pt x="304111" y="4370918"/>
                </a:cubicBezTo>
                <a:cubicBezTo>
                  <a:pt x="300486" y="4365756"/>
                  <a:pt x="290896" y="4340306"/>
                  <a:pt x="287272" y="4335144"/>
                </a:cubicBezTo>
                <a:lnTo>
                  <a:pt x="279661" y="4324307"/>
                </a:lnTo>
                <a:lnTo>
                  <a:pt x="274029" y="4328080"/>
                </a:lnTo>
                <a:lnTo>
                  <a:pt x="288888" y="4349241"/>
                </a:lnTo>
                <a:lnTo>
                  <a:pt x="277919" y="4356589"/>
                </a:lnTo>
                <a:cubicBezTo>
                  <a:pt x="240824" y="4350325"/>
                  <a:pt x="171610" y="4333704"/>
                  <a:pt x="169662" y="4295545"/>
                </a:cubicBezTo>
                <a:cubicBezTo>
                  <a:pt x="120940" y="4296311"/>
                  <a:pt x="117286" y="4314697"/>
                  <a:pt x="75871" y="4278692"/>
                </a:cubicBezTo>
                <a:cubicBezTo>
                  <a:pt x="77518" y="4269240"/>
                  <a:pt x="75606" y="4255343"/>
                  <a:pt x="73628" y="4240731"/>
                </a:cubicBezTo>
                <a:cubicBezTo>
                  <a:pt x="107127" y="4218288"/>
                  <a:pt x="120371" y="4225353"/>
                  <a:pt x="140597" y="4219391"/>
                </a:cubicBezTo>
                <a:cubicBezTo>
                  <a:pt x="170738" y="4215135"/>
                  <a:pt x="182821" y="4151639"/>
                  <a:pt x="214941" y="4161995"/>
                </a:cubicBezTo>
                <a:cubicBezTo>
                  <a:pt x="301870" y="4111345"/>
                  <a:pt x="288953" y="4080534"/>
                  <a:pt x="267861" y="4015736"/>
                </a:cubicBezTo>
                <a:cubicBezTo>
                  <a:pt x="273197" y="4012160"/>
                  <a:pt x="275502" y="4003026"/>
                  <a:pt x="275502" y="4003026"/>
                </a:cubicBezTo>
                <a:cubicBezTo>
                  <a:pt x="292075" y="4015452"/>
                  <a:pt x="312567" y="4032840"/>
                  <a:pt x="324165" y="4049355"/>
                </a:cubicBezTo>
                <a:cubicBezTo>
                  <a:pt x="353678" y="4021234"/>
                  <a:pt x="388291" y="3942644"/>
                  <a:pt x="446602" y="3967327"/>
                </a:cubicBezTo>
                <a:cubicBezTo>
                  <a:pt x="447951" y="3958075"/>
                  <a:pt x="446270" y="3943265"/>
                  <a:pt x="442645" y="3938103"/>
                </a:cubicBezTo>
                <a:cubicBezTo>
                  <a:pt x="457268" y="3912368"/>
                  <a:pt x="505291" y="3852874"/>
                  <a:pt x="514579" y="3830713"/>
                </a:cubicBezTo>
                <a:cubicBezTo>
                  <a:pt x="517209" y="3791005"/>
                  <a:pt x="485604" y="3683919"/>
                  <a:pt x="467151" y="3647710"/>
                </a:cubicBezTo>
                <a:cubicBezTo>
                  <a:pt x="448698" y="3611500"/>
                  <a:pt x="432959" y="3666063"/>
                  <a:pt x="419580" y="3637079"/>
                </a:cubicBezTo>
                <a:cubicBezTo>
                  <a:pt x="397109" y="3605080"/>
                  <a:pt x="399342" y="3547422"/>
                  <a:pt x="375159" y="3524160"/>
                </a:cubicBezTo>
                <a:cubicBezTo>
                  <a:pt x="361619" y="3517294"/>
                  <a:pt x="338562" y="3533500"/>
                  <a:pt x="320047" y="3530725"/>
                </a:cubicBezTo>
                <a:cubicBezTo>
                  <a:pt x="338295" y="3510152"/>
                  <a:pt x="383090" y="3456615"/>
                  <a:pt x="422193" y="3453944"/>
                </a:cubicBezTo>
                <a:cubicBezTo>
                  <a:pt x="452432" y="3433686"/>
                  <a:pt x="464726" y="3488440"/>
                  <a:pt x="493286" y="3487520"/>
                </a:cubicBezTo>
                <a:cubicBezTo>
                  <a:pt x="521848" y="3486599"/>
                  <a:pt x="569212" y="3426787"/>
                  <a:pt x="594877" y="3449057"/>
                </a:cubicBezTo>
                <a:lnTo>
                  <a:pt x="656062" y="3542396"/>
                </a:lnTo>
                <a:cubicBezTo>
                  <a:pt x="674909" y="3569234"/>
                  <a:pt x="684529" y="3571139"/>
                  <a:pt x="708742" y="3570855"/>
                </a:cubicBezTo>
                <a:lnTo>
                  <a:pt x="719978" y="3586854"/>
                </a:lnTo>
                <a:cubicBezTo>
                  <a:pt x="704725" y="3588724"/>
                  <a:pt x="704725" y="3588724"/>
                  <a:pt x="695764" y="3587139"/>
                </a:cubicBezTo>
                <a:lnTo>
                  <a:pt x="678867" y="3598459"/>
                </a:lnTo>
                <a:cubicBezTo>
                  <a:pt x="683810" y="3611086"/>
                  <a:pt x="686200" y="3623335"/>
                  <a:pt x="689211" y="3635074"/>
                </a:cubicBezTo>
                <a:lnTo>
                  <a:pt x="694335" y="3647285"/>
                </a:lnTo>
                <a:lnTo>
                  <a:pt x="887147" y="3437367"/>
                </a:lnTo>
                <a:lnTo>
                  <a:pt x="920492" y="3446927"/>
                </a:lnTo>
                <a:cubicBezTo>
                  <a:pt x="932755" y="3451310"/>
                  <a:pt x="945741" y="3449540"/>
                  <a:pt x="949980" y="3440638"/>
                </a:cubicBezTo>
                <a:cubicBezTo>
                  <a:pt x="968387" y="3392717"/>
                  <a:pt x="1040349" y="3378367"/>
                  <a:pt x="1038108" y="3315854"/>
                </a:cubicBezTo>
                <a:cubicBezTo>
                  <a:pt x="1071474" y="3303737"/>
                  <a:pt x="1060484" y="3234090"/>
                  <a:pt x="1125678" y="3250180"/>
                </a:cubicBezTo>
                <a:cubicBezTo>
                  <a:pt x="1144255" y="3255217"/>
                  <a:pt x="1151022" y="3224778"/>
                  <a:pt x="1168249" y="3214103"/>
                </a:cubicBezTo>
                <a:cubicBezTo>
                  <a:pt x="1237152" y="3171410"/>
                  <a:pt x="1276659" y="3106991"/>
                  <a:pt x="1298316" y="3031381"/>
                </a:cubicBezTo>
                <a:cubicBezTo>
                  <a:pt x="1307516" y="3007421"/>
                  <a:pt x="1321586" y="2996420"/>
                  <a:pt x="1346835" y="2999034"/>
                </a:cubicBezTo>
                <a:cubicBezTo>
                  <a:pt x="1361436" y="3037914"/>
                  <a:pt x="1347995" y="3070777"/>
                  <a:pt x="1321569" y="3105410"/>
                </a:cubicBezTo>
                <a:cubicBezTo>
                  <a:pt x="1304835" y="3125477"/>
                  <a:pt x="1293266" y="3149192"/>
                  <a:pt x="1283186" y="3173839"/>
                </a:cubicBezTo>
                <a:lnTo>
                  <a:pt x="1266439" y="3215922"/>
                </a:lnTo>
                <a:lnTo>
                  <a:pt x="1270057" y="3218326"/>
                </a:lnTo>
                <a:cubicBezTo>
                  <a:pt x="1285575" y="3229559"/>
                  <a:pt x="1300351" y="3241289"/>
                  <a:pt x="1304829" y="3242083"/>
                </a:cubicBezTo>
                <a:lnTo>
                  <a:pt x="1338330" y="3219638"/>
                </a:lnTo>
                <a:cubicBezTo>
                  <a:pt x="1348706" y="3212687"/>
                  <a:pt x="1354273" y="3194539"/>
                  <a:pt x="1367517" y="3201603"/>
                </a:cubicBezTo>
                <a:cubicBezTo>
                  <a:pt x="1378780" y="3194057"/>
                  <a:pt x="1405632" y="3222363"/>
                  <a:pt x="1416897" y="3214816"/>
                </a:cubicBezTo>
                <a:cubicBezTo>
                  <a:pt x="1431492" y="3212628"/>
                  <a:pt x="1418516" y="3228911"/>
                  <a:pt x="1450071" y="3216117"/>
                </a:cubicBezTo>
                <a:cubicBezTo>
                  <a:pt x="1455970" y="3235693"/>
                  <a:pt x="1486010" y="3199629"/>
                  <a:pt x="1498955" y="3206892"/>
                </a:cubicBezTo>
                <a:cubicBezTo>
                  <a:pt x="1495599" y="3225081"/>
                  <a:pt x="1459594" y="3240853"/>
                  <a:pt x="1446979" y="3257653"/>
                </a:cubicBezTo>
                <a:lnTo>
                  <a:pt x="1447725" y="3258230"/>
                </a:lnTo>
                <a:lnTo>
                  <a:pt x="1464316" y="3260426"/>
                </a:lnTo>
                <a:lnTo>
                  <a:pt x="1475300" y="3271651"/>
                </a:lnTo>
                <a:lnTo>
                  <a:pt x="1482429" y="3273369"/>
                </a:lnTo>
                <a:lnTo>
                  <a:pt x="1483203" y="3279255"/>
                </a:lnTo>
                <a:lnTo>
                  <a:pt x="1489993" y="3285763"/>
                </a:lnTo>
                <a:cubicBezTo>
                  <a:pt x="1494127" y="3286553"/>
                  <a:pt x="1498791" y="3283632"/>
                  <a:pt x="1507469" y="3277195"/>
                </a:cubicBezTo>
                <a:cubicBezTo>
                  <a:pt x="1517379" y="3269486"/>
                  <a:pt x="1525360" y="3260607"/>
                  <a:pt x="1531574" y="3250708"/>
                </a:cubicBezTo>
                <a:lnTo>
                  <a:pt x="1540937" y="3228098"/>
                </a:lnTo>
                <a:lnTo>
                  <a:pt x="1524208" y="3213315"/>
                </a:lnTo>
                <a:lnTo>
                  <a:pt x="1544045" y="3220590"/>
                </a:lnTo>
                <a:lnTo>
                  <a:pt x="1545077" y="3218100"/>
                </a:lnTo>
                <a:cubicBezTo>
                  <a:pt x="1546172" y="3211908"/>
                  <a:pt x="1547134" y="3200794"/>
                  <a:pt x="1540713" y="3197308"/>
                </a:cubicBezTo>
                <a:cubicBezTo>
                  <a:pt x="1526577" y="3189145"/>
                  <a:pt x="1536485" y="3181436"/>
                  <a:pt x="1540045" y="3172700"/>
                </a:cubicBezTo>
                <a:cubicBezTo>
                  <a:pt x="1547359" y="3162613"/>
                  <a:pt x="1553376" y="3151335"/>
                  <a:pt x="1559463" y="3142519"/>
                </a:cubicBezTo>
                <a:lnTo>
                  <a:pt x="1567543" y="3132159"/>
                </a:lnTo>
                <a:lnTo>
                  <a:pt x="1563148" y="3128071"/>
                </a:lnTo>
                <a:cubicBezTo>
                  <a:pt x="1555149" y="3120513"/>
                  <a:pt x="1547696" y="3112259"/>
                  <a:pt x="1543404" y="3102508"/>
                </a:cubicBezTo>
                <a:cubicBezTo>
                  <a:pt x="1552049" y="3106705"/>
                  <a:pt x="1558173" y="3109040"/>
                  <a:pt x="1566814" y="3113238"/>
                </a:cubicBezTo>
                <a:lnTo>
                  <a:pt x="1583510" y="3117260"/>
                </a:lnTo>
                <a:lnTo>
                  <a:pt x="1592758" y="3110965"/>
                </a:lnTo>
                <a:lnTo>
                  <a:pt x="1605989" y="3107564"/>
                </a:lnTo>
                <a:lnTo>
                  <a:pt x="1605858" y="3093857"/>
                </a:lnTo>
                <a:cubicBezTo>
                  <a:pt x="1600539" y="3070188"/>
                  <a:pt x="1608898" y="3054440"/>
                  <a:pt x="1624815" y="3044275"/>
                </a:cubicBezTo>
                <a:cubicBezTo>
                  <a:pt x="1637466" y="3038278"/>
                  <a:pt x="1647598" y="3030420"/>
                  <a:pt x="1661339" y="3023033"/>
                </a:cubicBezTo>
                <a:lnTo>
                  <a:pt x="1666178" y="3020584"/>
                </a:lnTo>
                <a:lnTo>
                  <a:pt x="1662514" y="3009284"/>
                </a:lnTo>
                <a:cubicBezTo>
                  <a:pt x="1658074" y="2995271"/>
                  <a:pt x="1654129" y="2982870"/>
                  <a:pt x="1651098" y="2974561"/>
                </a:cubicBezTo>
                <a:lnTo>
                  <a:pt x="1661259" y="2965768"/>
                </a:lnTo>
                <a:cubicBezTo>
                  <a:pt x="1679602" y="2976405"/>
                  <a:pt x="1670262" y="2975652"/>
                  <a:pt x="1684439" y="2972220"/>
                </a:cubicBezTo>
                <a:cubicBezTo>
                  <a:pt x="1692064" y="2930266"/>
                  <a:pt x="1765699" y="2901887"/>
                  <a:pt x="1804455" y="2885553"/>
                </a:cubicBezTo>
                <a:lnTo>
                  <a:pt x="1839768" y="2854991"/>
                </a:lnTo>
                <a:cubicBezTo>
                  <a:pt x="1854191" y="2850882"/>
                  <a:pt x="1887528" y="2848540"/>
                  <a:pt x="1901950" y="2844429"/>
                </a:cubicBezTo>
                <a:cubicBezTo>
                  <a:pt x="1916947" y="2831451"/>
                  <a:pt x="1888918" y="2830126"/>
                  <a:pt x="1913500" y="2817224"/>
                </a:cubicBezTo>
                <a:lnTo>
                  <a:pt x="1920104" y="2815332"/>
                </a:lnTo>
                <a:lnTo>
                  <a:pt x="1923507" y="2806881"/>
                </a:lnTo>
                <a:cubicBezTo>
                  <a:pt x="1935745" y="2791709"/>
                  <a:pt x="1948049" y="2778996"/>
                  <a:pt x="1962882" y="2766201"/>
                </a:cubicBezTo>
                <a:cubicBezTo>
                  <a:pt x="1982568" y="2745863"/>
                  <a:pt x="1979704" y="2733641"/>
                  <a:pt x="1952859" y="2723426"/>
                </a:cubicBezTo>
                <a:cubicBezTo>
                  <a:pt x="1949034" y="2722318"/>
                  <a:pt x="1945211" y="2721210"/>
                  <a:pt x="1937559" y="2718994"/>
                </a:cubicBezTo>
                <a:cubicBezTo>
                  <a:pt x="1965231" y="2713174"/>
                  <a:pt x="1980826" y="2681884"/>
                  <a:pt x="2014225" y="2700507"/>
                </a:cubicBezTo>
                <a:cubicBezTo>
                  <a:pt x="2008765" y="2685906"/>
                  <a:pt x="1995993" y="2681393"/>
                  <a:pt x="2003307" y="2671307"/>
                </a:cubicBezTo>
                <a:cubicBezTo>
                  <a:pt x="2006865" y="2662570"/>
                  <a:pt x="2016909" y="2659784"/>
                  <a:pt x="2025657" y="2655806"/>
                </a:cubicBezTo>
                <a:cubicBezTo>
                  <a:pt x="2034403" y="2651829"/>
                  <a:pt x="2044381" y="2646580"/>
                  <a:pt x="2040286" y="2635630"/>
                </a:cubicBezTo>
                <a:cubicBezTo>
                  <a:pt x="2034762" y="2618569"/>
                  <a:pt x="2044604" y="2608399"/>
                  <a:pt x="2057044" y="2600609"/>
                </a:cubicBezTo>
                <a:cubicBezTo>
                  <a:pt x="2067022" y="2595360"/>
                  <a:pt x="2073172" y="2589004"/>
                  <a:pt x="2072770" y="2574240"/>
                </a:cubicBezTo>
                <a:cubicBezTo>
                  <a:pt x="2073340" y="2560368"/>
                  <a:pt x="2090207" y="2543891"/>
                  <a:pt x="2109299" y="2537212"/>
                </a:cubicBezTo>
                <a:lnTo>
                  <a:pt x="2112083" y="2536787"/>
                </a:lnTo>
                <a:lnTo>
                  <a:pt x="2114255" y="2503926"/>
                </a:lnTo>
                <a:cubicBezTo>
                  <a:pt x="2124748" y="2486006"/>
                  <a:pt x="2130404" y="2472274"/>
                  <a:pt x="2141131" y="2454615"/>
                </a:cubicBezTo>
                <a:cubicBezTo>
                  <a:pt x="2152444" y="2427149"/>
                  <a:pt x="2134672" y="2407644"/>
                  <a:pt x="2156140" y="2371387"/>
                </a:cubicBezTo>
                <a:cubicBezTo>
                  <a:pt x="2236204" y="2232321"/>
                  <a:pt x="2411350" y="2168178"/>
                  <a:pt x="2509229" y="2136026"/>
                </a:cubicBezTo>
                <a:lnTo>
                  <a:pt x="2569691" y="2083692"/>
                </a:lnTo>
                <a:cubicBezTo>
                  <a:pt x="2623108" y="2063509"/>
                  <a:pt x="2639824" y="2092300"/>
                  <a:pt x="2715281" y="2026990"/>
                </a:cubicBezTo>
                <a:lnTo>
                  <a:pt x="2747150" y="2032776"/>
                </a:lnTo>
                <a:lnTo>
                  <a:pt x="2702852" y="2067117"/>
                </a:lnTo>
                <a:cubicBezTo>
                  <a:pt x="2685627" y="2077790"/>
                  <a:pt x="2678860" y="2108231"/>
                  <a:pt x="2660286" y="2103194"/>
                </a:cubicBezTo>
                <a:cubicBezTo>
                  <a:pt x="2595092" y="2087103"/>
                  <a:pt x="2606080" y="2156750"/>
                  <a:pt x="2572712" y="2168868"/>
                </a:cubicBezTo>
                <a:cubicBezTo>
                  <a:pt x="2574957" y="2231380"/>
                  <a:pt x="2502993" y="2245731"/>
                  <a:pt x="2484589" y="2293650"/>
                </a:cubicBezTo>
                <a:cubicBezTo>
                  <a:pt x="2480347" y="2302552"/>
                  <a:pt x="2467364" y="2304322"/>
                  <a:pt x="2455099" y="2299941"/>
                </a:cubicBezTo>
                <a:lnTo>
                  <a:pt x="2421754" y="2290380"/>
                </a:lnTo>
                <a:lnTo>
                  <a:pt x="2407754" y="2305623"/>
                </a:lnTo>
                <a:lnTo>
                  <a:pt x="2462295" y="2355626"/>
                </a:lnTo>
                <a:lnTo>
                  <a:pt x="2462755" y="2352948"/>
                </a:lnTo>
                <a:cubicBezTo>
                  <a:pt x="2466984" y="2344635"/>
                  <a:pt x="2473202" y="2338615"/>
                  <a:pt x="2479803" y="2336861"/>
                </a:cubicBezTo>
                <a:cubicBezTo>
                  <a:pt x="2484206" y="2335689"/>
                  <a:pt x="2488777" y="2336415"/>
                  <a:pt x="2493047" y="2339623"/>
                </a:cubicBezTo>
                <a:cubicBezTo>
                  <a:pt x="2500466" y="2345843"/>
                  <a:pt x="2507198" y="2350096"/>
                  <a:pt x="2513448" y="2352809"/>
                </a:cubicBezTo>
                <a:lnTo>
                  <a:pt x="2524945" y="2355402"/>
                </a:lnTo>
                <a:lnTo>
                  <a:pt x="2529848" y="2346893"/>
                </a:lnTo>
                <a:cubicBezTo>
                  <a:pt x="2541535" y="2323872"/>
                  <a:pt x="2553322" y="2299986"/>
                  <a:pt x="2589100" y="2301353"/>
                </a:cubicBezTo>
                <a:cubicBezTo>
                  <a:pt x="2595412" y="2302006"/>
                  <a:pt x="2599651" y="2293102"/>
                  <a:pt x="2603532" y="2287277"/>
                </a:cubicBezTo>
                <a:cubicBezTo>
                  <a:pt x="2648536" y="2257679"/>
                  <a:pt x="2670818" y="2203933"/>
                  <a:pt x="2718251" y="2180816"/>
                </a:cubicBezTo>
                <a:cubicBezTo>
                  <a:pt x="2755498" y="2162873"/>
                  <a:pt x="2774529" y="2136816"/>
                  <a:pt x="2788333" y="2100877"/>
                </a:cubicBezTo>
                <a:lnTo>
                  <a:pt x="2803160" y="2063620"/>
                </a:lnTo>
                <a:lnTo>
                  <a:pt x="2803571" y="2064072"/>
                </a:lnTo>
                <a:cubicBezTo>
                  <a:pt x="2813631" y="2064666"/>
                  <a:pt x="2838448" y="2052024"/>
                  <a:pt x="2847550" y="2052519"/>
                </a:cubicBezTo>
                <a:cubicBezTo>
                  <a:pt x="2772664" y="2108962"/>
                  <a:pt x="2774050" y="2159858"/>
                  <a:pt x="2732750" y="2213280"/>
                </a:cubicBezTo>
                <a:lnTo>
                  <a:pt x="2718513" y="2230156"/>
                </a:lnTo>
                <a:lnTo>
                  <a:pt x="2725275" y="2226380"/>
                </a:lnTo>
                <a:lnTo>
                  <a:pt x="2727560" y="2227916"/>
                </a:lnTo>
                <a:cubicBezTo>
                  <a:pt x="2748068" y="2217380"/>
                  <a:pt x="2760457" y="2211889"/>
                  <a:pt x="2780965" y="2201352"/>
                </a:cubicBezTo>
                <a:cubicBezTo>
                  <a:pt x="2787714" y="2199807"/>
                  <a:pt x="2791986" y="2199363"/>
                  <a:pt x="2796941" y="2197166"/>
                </a:cubicBezTo>
                <a:cubicBezTo>
                  <a:pt x="2819927" y="2185531"/>
                  <a:pt x="2844706" y="2174550"/>
                  <a:pt x="2870594" y="2165970"/>
                </a:cubicBezTo>
                <a:cubicBezTo>
                  <a:pt x="2882641" y="2161354"/>
                  <a:pt x="2894517" y="2157176"/>
                  <a:pt x="2906254" y="2152698"/>
                </a:cubicBezTo>
                <a:lnTo>
                  <a:pt x="2938526" y="2138729"/>
                </a:lnTo>
                <a:lnTo>
                  <a:pt x="2938606" y="2138720"/>
                </a:lnTo>
                <a:cubicBezTo>
                  <a:pt x="2938606" y="2138720"/>
                  <a:pt x="2938606" y="2138720"/>
                  <a:pt x="2941084" y="2137622"/>
                </a:cubicBezTo>
                <a:lnTo>
                  <a:pt x="2938526" y="2138729"/>
                </a:lnTo>
                <a:lnTo>
                  <a:pt x="2934334" y="2139166"/>
                </a:lnTo>
                <a:cubicBezTo>
                  <a:pt x="2935019" y="2137415"/>
                  <a:pt x="2935703" y="2135665"/>
                  <a:pt x="2939975" y="2135219"/>
                </a:cubicBezTo>
                <a:cubicBezTo>
                  <a:pt x="2939975" y="2135219"/>
                  <a:pt x="2942452" y="2134121"/>
                  <a:pt x="2942452" y="2134121"/>
                </a:cubicBezTo>
                <a:cubicBezTo>
                  <a:pt x="2943137" y="2132370"/>
                  <a:pt x="2941343" y="2131717"/>
                  <a:pt x="2940659" y="2133468"/>
                </a:cubicBezTo>
                <a:cubicBezTo>
                  <a:pt x="2922204" y="2138753"/>
                  <a:pt x="2896741" y="2151485"/>
                  <a:pt x="2874017" y="2157215"/>
                </a:cubicBezTo>
                <a:cubicBezTo>
                  <a:pt x="2871113" y="2154160"/>
                  <a:pt x="2868636" y="2155258"/>
                  <a:pt x="2874275" y="2151310"/>
                </a:cubicBezTo>
                <a:cubicBezTo>
                  <a:pt x="2877862" y="2152617"/>
                  <a:pt x="2885296" y="2149322"/>
                  <a:pt x="2892729" y="2146026"/>
                </a:cubicBezTo>
                <a:cubicBezTo>
                  <a:pt x="2890512" y="2141220"/>
                  <a:pt x="2909390" y="2140090"/>
                  <a:pt x="2921096" y="2136349"/>
                </a:cubicBezTo>
                <a:cubicBezTo>
                  <a:pt x="2951939" y="2125574"/>
                  <a:pt x="2984152" y="2111296"/>
                  <a:pt x="3017898" y="2103577"/>
                </a:cubicBezTo>
                <a:cubicBezTo>
                  <a:pt x="3022169" y="2103131"/>
                  <a:pt x="3023963" y="2103784"/>
                  <a:pt x="3028234" y="2103338"/>
                </a:cubicBezTo>
                <a:cubicBezTo>
                  <a:pt x="3039255" y="2101348"/>
                  <a:pt x="3060871" y="2093215"/>
                  <a:pt x="3068729" y="2094075"/>
                </a:cubicBezTo>
                <a:cubicBezTo>
                  <a:pt x="3067621" y="2091671"/>
                  <a:pt x="3068305" y="2089921"/>
                  <a:pt x="3074370" y="2090127"/>
                </a:cubicBezTo>
                <a:cubicBezTo>
                  <a:pt x="3076848" y="2089028"/>
                  <a:pt x="3093249" y="2088997"/>
                  <a:pt x="3093933" y="2087245"/>
                </a:cubicBezTo>
                <a:cubicBezTo>
                  <a:pt x="3091455" y="2088343"/>
                  <a:pt x="3092140" y="2086593"/>
                  <a:pt x="3090346" y="2085941"/>
                </a:cubicBezTo>
                <a:cubicBezTo>
                  <a:pt x="3108116" y="2082407"/>
                  <a:pt x="3118454" y="2082169"/>
                  <a:pt x="3135538" y="2080386"/>
                </a:cubicBezTo>
                <a:cubicBezTo>
                  <a:pt x="3134594" y="2088041"/>
                  <a:pt x="3113922" y="2088518"/>
                  <a:pt x="3101108" y="2089856"/>
                </a:cubicBezTo>
                <a:cubicBezTo>
                  <a:pt x="3092092" y="2094574"/>
                  <a:pt x="3081797" y="2097328"/>
                  <a:pt x="3070745" y="2100057"/>
                </a:cubicBezTo>
                <a:lnTo>
                  <a:pt x="3041345" y="2108517"/>
                </a:lnTo>
                <a:lnTo>
                  <a:pt x="3036518" y="2108351"/>
                </a:lnTo>
                <a:cubicBezTo>
                  <a:pt x="3036518" y="2108351"/>
                  <a:pt x="3036518" y="2108351"/>
                  <a:pt x="3035833" y="2110102"/>
                </a:cubicBezTo>
                <a:lnTo>
                  <a:pt x="3041345" y="2108517"/>
                </a:lnTo>
                <a:lnTo>
                  <a:pt x="3042582" y="2108557"/>
                </a:lnTo>
                <a:cubicBezTo>
                  <a:pt x="3043691" y="2110961"/>
                  <a:pt x="3041214" y="2112060"/>
                  <a:pt x="3039419" y="2111406"/>
                </a:cubicBezTo>
                <a:cubicBezTo>
                  <a:pt x="3038735" y="2113158"/>
                  <a:pt x="3038735" y="2113158"/>
                  <a:pt x="3038735" y="2113158"/>
                </a:cubicBezTo>
                <a:cubicBezTo>
                  <a:pt x="3062570" y="2109830"/>
                  <a:pt x="3091361" y="2104307"/>
                  <a:pt x="3112293" y="2097925"/>
                </a:cubicBezTo>
                <a:cubicBezTo>
                  <a:pt x="3126901" y="2097241"/>
                  <a:pt x="3143986" y="2095458"/>
                  <a:pt x="3154747" y="2099372"/>
                </a:cubicBezTo>
                <a:cubicBezTo>
                  <a:pt x="3102122" y="2108223"/>
                  <a:pt x="3062995" y="2113984"/>
                  <a:pt x="3027195" y="2126957"/>
                </a:cubicBezTo>
                <a:lnTo>
                  <a:pt x="2999273" y="2133344"/>
                </a:lnTo>
                <a:lnTo>
                  <a:pt x="3000601" y="2140595"/>
                </a:lnTo>
                <a:cubicBezTo>
                  <a:pt x="3001248" y="2144130"/>
                  <a:pt x="3001766" y="2146959"/>
                  <a:pt x="3002286" y="2149790"/>
                </a:cubicBezTo>
                <a:lnTo>
                  <a:pt x="3005105" y="2158230"/>
                </a:lnTo>
                <a:lnTo>
                  <a:pt x="3012694" y="2158760"/>
                </a:lnTo>
                <a:lnTo>
                  <a:pt x="3039233" y="2187887"/>
                </a:lnTo>
                <a:cubicBezTo>
                  <a:pt x="3044263" y="2188185"/>
                  <a:pt x="3052982" y="2185174"/>
                  <a:pt x="3061583" y="2182149"/>
                </a:cubicBezTo>
                <a:lnTo>
                  <a:pt x="3069337" y="2180065"/>
                </a:lnTo>
                <a:lnTo>
                  <a:pt x="3102558" y="2162831"/>
                </a:lnTo>
                <a:cubicBezTo>
                  <a:pt x="3133381" y="2156134"/>
                  <a:pt x="3166553" y="2157513"/>
                  <a:pt x="3201794" y="2170214"/>
                </a:cubicBezTo>
                <a:cubicBezTo>
                  <a:pt x="3228362" y="2178117"/>
                  <a:pt x="3233654" y="2169175"/>
                  <a:pt x="3225583" y="2139281"/>
                </a:cubicBezTo>
                <a:cubicBezTo>
                  <a:pt x="3213311" y="2105372"/>
                  <a:pt x="3219149" y="2089951"/>
                  <a:pt x="3243645" y="2086538"/>
                </a:cubicBezTo>
                <a:cubicBezTo>
                  <a:pt x="3257613" y="2082389"/>
                  <a:pt x="3272888" y="2080660"/>
                  <a:pt x="3285818" y="2070854"/>
                </a:cubicBezTo>
                <a:cubicBezTo>
                  <a:pt x="3293729" y="2066750"/>
                  <a:pt x="3304258" y="2067483"/>
                  <a:pt x="3315551" y="2077116"/>
                </a:cubicBezTo>
                <a:cubicBezTo>
                  <a:pt x="3319752" y="2081133"/>
                  <a:pt x="3322369" y="2085971"/>
                  <a:pt x="3324498" y="2078671"/>
                </a:cubicBezTo>
                <a:cubicBezTo>
                  <a:pt x="3331702" y="2047049"/>
                  <a:pt x="3356470" y="2040396"/>
                  <a:pt x="3378350" y="2032146"/>
                </a:cubicBezTo>
                <a:cubicBezTo>
                  <a:pt x="3400227" y="2023893"/>
                  <a:pt x="3417904" y="2011625"/>
                  <a:pt x="3420635" y="1979226"/>
                </a:cubicBezTo>
                <a:cubicBezTo>
                  <a:pt x="3421726" y="1966267"/>
                  <a:pt x="3427782" y="1966223"/>
                  <a:pt x="3439074" y="1975854"/>
                </a:cubicBezTo>
                <a:cubicBezTo>
                  <a:pt x="3461659" y="1995121"/>
                  <a:pt x="3463241" y="1994300"/>
                  <a:pt x="3466735" y="1970800"/>
                </a:cubicBezTo>
                <a:cubicBezTo>
                  <a:pt x="3473175" y="1930279"/>
                  <a:pt x="3486435" y="1898617"/>
                  <a:pt x="3523043" y="1895116"/>
                </a:cubicBezTo>
                <a:cubicBezTo>
                  <a:pt x="3533846" y="1892608"/>
                  <a:pt x="3547538" y="1891701"/>
                  <a:pt x="3559923" y="1888375"/>
                </a:cubicBezTo>
                <a:cubicBezTo>
                  <a:pt x="3570452" y="1889108"/>
                  <a:pt x="3580219" y="1880944"/>
                  <a:pt x="3588836" y="1904356"/>
                </a:cubicBezTo>
                <a:cubicBezTo>
                  <a:pt x="3592490" y="1914853"/>
                  <a:pt x="3605638" y="1920425"/>
                  <a:pt x="3613003" y="1922800"/>
                </a:cubicBezTo>
                <a:cubicBezTo>
                  <a:pt x="3641154" y="1929884"/>
                  <a:pt x="3665649" y="1926469"/>
                  <a:pt x="3685182" y="1910141"/>
                </a:cubicBezTo>
                <a:cubicBezTo>
                  <a:pt x="3701550" y="1895452"/>
                  <a:pt x="3700240" y="1893032"/>
                  <a:pt x="3681367" y="1865647"/>
                </a:cubicBezTo>
                <a:cubicBezTo>
                  <a:pt x="3669038" y="1850355"/>
                  <a:pt x="3664075" y="1837439"/>
                  <a:pt x="3667022" y="1820421"/>
                </a:cubicBezTo>
                <a:cubicBezTo>
                  <a:pt x="3676950" y="1846251"/>
                  <a:pt x="3692442" y="1859900"/>
                  <a:pt x="3709300" y="1857350"/>
                </a:cubicBezTo>
                <a:cubicBezTo>
                  <a:pt x="3732486" y="1851518"/>
                  <a:pt x="3755127" y="1852165"/>
                  <a:pt x="3775528" y="1897349"/>
                </a:cubicBezTo>
                <a:cubicBezTo>
                  <a:pt x="3766966" y="1855318"/>
                  <a:pt x="3783061" y="1843869"/>
                  <a:pt x="3807557" y="1840457"/>
                </a:cubicBezTo>
                <a:cubicBezTo>
                  <a:pt x="3819668" y="1840370"/>
                  <a:pt x="3823652" y="1829008"/>
                  <a:pt x="3827635" y="1817647"/>
                </a:cubicBezTo>
                <a:lnTo>
                  <a:pt x="3833926" y="1806523"/>
                </a:lnTo>
                <a:lnTo>
                  <a:pt x="3828666" y="1767036"/>
                </a:lnTo>
                <a:lnTo>
                  <a:pt x="3833504" y="1762849"/>
                </a:lnTo>
                <a:lnTo>
                  <a:pt x="3847009" y="1777674"/>
                </a:lnTo>
                <a:cubicBezTo>
                  <a:pt x="3851803" y="1777712"/>
                  <a:pt x="3852785" y="1781164"/>
                  <a:pt x="3852498" y="1785714"/>
                </a:cubicBezTo>
                <a:lnTo>
                  <a:pt x="3850986" y="1796102"/>
                </a:lnTo>
                <a:lnTo>
                  <a:pt x="3855042" y="1798072"/>
                </a:lnTo>
                <a:lnTo>
                  <a:pt x="3887747" y="1782133"/>
                </a:lnTo>
                <a:cubicBezTo>
                  <a:pt x="3911027" y="1772640"/>
                  <a:pt x="3931895" y="1768984"/>
                  <a:pt x="3955557" y="1774392"/>
                </a:cubicBezTo>
                <a:lnTo>
                  <a:pt x="3966540" y="1778790"/>
                </a:lnTo>
                <a:lnTo>
                  <a:pt x="3975542" y="1750208"/>
                </a:lnTo>
                <a:cubicBezTo>
                  <a:pt x="3982964" y="1733967"/>
                  <a:pt x="3993001" y="1722562"/>
                  <a:pt x="4011170" y="1722432"/>
                </a:cubicBezTo>
                <a:cubicBezTo>
                  <a:pt x="4029337" y="1722300"/>
                  <a:pt x="4043576" y="1714913"/>
                  <a:pt x="4056507" y="1705106"/>
                </a:cubicBezTo>
                <a:cubicBezTo>
                  <a:pt x="4069711" y="1692060"/>
                  <a:pt x="4085806" y="1680613"/>
                  <a:pt x="4108936" y="1693398"/>
                </a:cubicBezTo>
                <a:lnTo>
                  <a:pt x="4109193" y="1693479"/>
                </a:lnTo>
                <a:lnTo>
                  <a:pt x="4100637" y="1680025"/>
                </a:lnTo>
                <a:cubicBezTo>
                  <a:pt x="4057378" y="1691418"/>
                  <a:pt x="3957689" y="1690252"/>
                  <a:pt x="3946243" y="1638760"/>
                </a:cubicBezTo>
                <a:cubicBezTo>
                  <a:pt x="3945525" y="1632985"/>
                  <a:pt x="3945807" y="1624630"/>
                  <a:pt x="3946960" y="1614933"/>
                </a:cubicBezTo>
                <a:lnTo>
                  <a:pt x="3949621" y="1600660"/>
                </a:lnTo>
                <a:lnTo>
                  <a:pt x="3920193" y="1614409"/>
                </a:lnTo>
                <a:cubicBezTo>
                  <a:pt x="3896296" y="1625062"/>
                  <a:pt x="3878448" y="1623149"/>
                  <a:pt x="3862715" y="1603842"/>
                </a:cubicBezTo>
                <a:cubicBezTo>
                  <a:pt x="3880860" y="1566139"/>
                  <a:pt x="3914209" y="1552094"/>
                  <a:pt x="3957921" y="1545766"/>
                </a:cubicBezTo>
                <a:cubicBezTo>
                  <a:pt x="4010558" y="1540396"/>
                  <a:pt x="4059409" y="1510392"/>
                  <a:pt x="4109168" y="1491497"/>
                </a:cubicBezTo>
                <a:cubicBezTo>
                  <a:pt x="4145015" y="1475517"/>
                  <a:pt x="4177306" y="1470168"/>
                  <a:pt x="4216406" y="1483171"/>
                </a:cubicBezTo>
                <a:cubicBezTo>
                  <a:pt x="4266398" y="1499543"/>
                  <a:pt x="4321149" y="1476778"/>
                  <a:pt x="4374166" y="1486867"/>
                </a:cubicBezTo>
                <a:cubicBezTo>
                  <a:pt x="4377645" y="1486139"/>
                  <a:pt x="4381747" y="1484926"/>
                  <a:pt x="4385471" y="1484499"/>
                </a:cubicBezTo>
                <a:lnTo>
                  <a:pt x="4392333" y="1486279"/>
                </a:lnTo>
                <a:lnTo>
                  <a:pt x="4412311" y="1479961"/>
                </a:lnTo>
                <a:lnTo>
                  <a:pt x="4413062" y="1471911"/>
                </a:lnTo>
                <a:cubicBezTo>
                  <a:pt x="4412901" y="1464376"/>
                  <a:pt x="4413274" y="1457425"/>
                  <a:pt x="4418352" y="1453028"/>
                </a:cubicBezTo>
                <a:cubicBezTo>
                  <a:pt x="4463337" y="1414094"/>
                  <a:pt x="4513307" y="1379684"/>
                  <a:pt x="4559259" y="1339912"/>
                </a:cubicBezTo>
                <a:cubicBezTo>
                  <a:pt x="4588913" y="1323083"/>
                  <a:pt x="4616596" y="1334475"/>
                  <a:pt x="4645679" y="1326513"/>
                </a:cubicBezTo>
                <a:cubicBezTo>
                  <a:pt x="4674278" y="1318973"/>
                  <a:pt x="4701639" y="1269241"/>
                  <a:pt x="4729904" y="1270828"/>
                </a:cubicBezTo>
                <a:cubicBezTo>
                  <a:pt x="4719411" y="1288747"/>
                  <a:pt x="4719411" y="1288747"/>
                  <a:pt x="4709255" y="1297539"/>
                </a:cubicBezTo>
                <a:lnTo>
                  <a:pt x="4713754" y="1302480"/>
                </a:lnTo>
                <a:lnTo>
                  <a:pt x="4738908" y="1280708"/>
                </a:lnTo>
                <a:cubicBezTo>
                  <a:pt x="4753330" y="1276599"/>
                  <a:pt x="4783892" y="1241775"/>
                  <a:pt x="4789548" y="1228043"/>
                </a:cubicBezTo>
                <a:cubicBezTo>
                  <a:pt x="4802530" y="1229947"/>
                  <a:pt x="4814285" y="1227418"/>
                  <a:pt x="4825160" y="1222367"/>
                </a:cubicBezTo>
                <a:lnTo>
                  <a:pt x="4836421" y="1214639"/>
                </a:lnTo>
                <a:lnTo>
                  <a:pt x="4837067" y="1208762"/>
                </a:lnTo>
                <a:cubicBezTo>
                  <a:pt x="4838526" y="1204906"/>
                  <a:pt x="4841036" y="1202054"/>
                  <a:pt x="4844991" y="1200002"/>
                </a:cubicBezTo>
                <a:cubicBezTo>
                  <a:pt x="4847365" y="1198771"/>
                  <a:pt x="4849356" y="1198707"/>
                  <a:pt x="4851094" y="1199402"/>
                </a:cubicBezTo>
                <a:lnTo>
                  <a:pt x="4854425" y="1202282"/>
                </a:lnTo>
                <a:lnTo>
                  <a:pt x="4855493" y="1201550"/>
                </a:lnTo>
                <a:cubicBezTo>
                  <a:pt x="4874418" y="1185170"/>
                  <a:pt x="4891211" y="1166332"/>
                  <a:pt x="4908651" y="1160310"/>
                </a:cubicBezTo>
                <a:lnTo>
                  <a:pt x="4895144" y="1145485"/>
                </a:lnTo>
                <a:cubicBezTo>
                  <a:pt x="4909566" y="1141376"/>
                  <a:pt x="4919724" y="1132585"/>
                  <a:pt x="4924562" y="1128398"/>
                </a:cubicBezTo>
                <a:lnTo>
                  <a:pt x="4938067" y="1143221"/>
                </a:lnTo>
                <a:cubicBezTo>
                  <a:pt x="4968057" y="1117265"/>
                  <a:pt x="4963793" y="1112584"/>
                  <a:pt x="4970029" y="1089044"/>
                </a:cubicBezTo>
                <a:cubicBezTo>
                  <a:pt x="4984107" y="1095002"/>
                  <a:pt x="4984107" y="1095002"/>
                  <a:pt x="4993209" y="1095495"/>
                </a:cubicBezTo>
                <a:cubicBezTo>
                  <a:pt x="5046395" y="1005741"/>
                  <a:pt x="5061389" y="992763"/>
                  <a:pt x="5165497" y="938008"/>
                </a:cubicBezTo>
                <a:lnTo>
                  <a:pt x="5192580" y="919002"/>
                </a:lnTo>
                <a:lnTo>
                  <a:pt x="5199309" y="912375"/>
                </a:lnTo>
                <a:cubicBezTo>
                  <a:pt x="5212799" y="899801"/>
                  <a:pt x="5226924" y="888453"/>
                  <a:pt x="5242254" y="879127"/>
                </a:cubicBezTo>
                <a:lnTo>
                  <a:pt x="5243474" y="878613"/>
                </a:lnTo>
                <a:lnTo>
                  <a:pt x="5255376" y="868587"/>
                </a:lnTo>
                <a:lnTo>
                  <a:pt x="5264196" y="869889"/>
                </a:lnTo>
                <a:lnTo>
                  <a:pt x="5292428" y="858003"/>
                </a:lnTo>
                <a:cubicBezTo>
                  <a:pt x="5297733" y="857212"/>
                  <a:pt x="5300956" y="857613"/>
                  <a:pt x="5302792" y="859319"/>
                </a:cubicBezTo>
                <a:lnTo>
                  <a:pt x="5303525" y="862603"/>
                </a:lnTo>
                <a:lnTo>
                  <a:pt x="5307596" y="859389"/>
                </a:lnTo>
                <a:cubicBezTo>
                  <a:pt x="5325306" y="840769"/>
                  <a:pt x="5350703" y="805619"/>
                  <a:pt x="5369493" y="796333"/>
                </a:cubicBezTo>
                <a:cubicBezTo>
                  <a:pt x="5374331" y="792146"/>
                  <a:pt x="5392683" y="801844"/>
                  <a:pt x="5397520" y="797657"/>
                </a:cubicBezTo>
                <a:cubicBezTo>
                  <a:pt x="5412515" y="784680"/>
                  <a:pt x="5423244" y="767020"/>
                  <a:pt x="5443560" y="749438"/>
                </a:cubicBezTo>
                <a:cubicBezTo>
                  <a:pt x="5447826" y="754118"/>
                  <a:pt x="5461666" y="759814"/>
                  <a:pt x="5471974" y="759731"/>
                </a:cubicBezTo>
                <a:lnTo>
                  <a:pt x="5516958" y="720797"/>
                </a:lnTo>
                <a:cubicBezTo>
                  <a:pt x="5536454" y="712760"/>
                  <a:pt x="5561973" y="701838"/>
                  <a:pt x="5600029" y="683786"/>
                </a:cubicBezTo>
                <a:cubicBezTo>
                  <a:pt x="5633328" y="667989"/>
                  <a:pt x="5708974" y="620882"/>
                  <a:pt x="5736638" y="613168"/>
                </a:cubicBezTo>
                <a:cubicBezTo>
                  <a:pt x="5740588" y="612066"/>
                  <a:pt x="5743561" y="611768"/>
                  <a:pt x="5745293" y="612480"/>
                </a:cubicBezTo>
                <a:cubicBezTo>
                  <a:pt x="5739302" y="635341"/>
                  <a:pt x="5605917" y="739623"/>
                  <a:pt x="5571662" y="760897"/>
                </a:cubicBezTo>
                <a:lnTo>
                  <a:pt x="5570384" y="761444"/>
                </a:lnTo>
                <a:lnTo>
                  <a:pt x="5568706" y="783370"/>
                </a:lnTo>
                <a:cubicBezTo>
                  <a:pt x="5566453" y="792508"/>
                  <a:pt x="5564458" y="803368"/>
                  <a:pt x="5569277" y="811452"/>
                </a:cubicBezTo>
                <a:cubicBezTo>
                  <a:pt x="5574354" y="821257"/>
                  <a:pt x="5581940" y="823647"/>
                  <a:pt x="5587730" y="813982"/>
                </a:cubicBezTo>
                <a:cubicBezTo>
                  <a:pt x="5593777" y="806039"/>
                  <a:pt x="5598055" y="798359"/>
                  <a:pt x="5604101" y="790417"/>
                </a:cubicBezTo>
                <a:cubicBezTo>
                  <a:pt x="5609633" y="779029"/>
                  <a:pt x="5617705" y="772544"/>
                  <a:pt x="5628343" y="783282"/>
                </a:cubicBezTo>
                <a:cubicBezTo>
                  <a:pt x="5632393" y="786199"/>
                  <a:pt x="5636187" y="787393"/>
                  <a:pt x="5639466" y="785145"/>
                </a:cubicBezTo>
                <a:cubicBezTo>
                  <a:pt x="5647537" y="778660"/>
                  <a:pt x="5658404" y="778800"/>
                  <a:pt x="5666988" y="775761"/>
                </a:cubicBezTo>
                <a:cubicBezTo>
                  <a:pt x="5693256" y="770084"/>
                  <a:pt x="5699558" y="763863"/>
                  <a:pt x="5703037" y="738698"/>
                </a:cubicBezTo>
                <a:cubicBezTo>
                  <a:pt x="5705005" y="715520"/>
                  <a:pt x="5717611" y="703077"/>
                  <a:pt x="5742109" y="697665"/>
                </a:cubicBezTo>
                <a:cubicBezTo>
                  <a:pt x="5749183" y="696610"/>
                  <a:pt x="5758281" y="697015"/>
                  <a:pt x="5765354" y="695960"/>
                </a:cubicBezTo>
                <a:cubicBezTo>
                  <a:pt x="5821426" y="684081"/>
                  <a:pt x="5864834" y="660005"/>
                  <a:pt x="5885424" y="604123"/>
                </a:cubicBezTo>
                <a:cubicBezTo>
                  <a:pt x="5893467" y="585319"/>
                  <a:pt x="5907584" y="570892"/>
                  <a:pt x="5928546" y="566007"/>
                </a:cubicBezTo>
                <a:cubicBezTo>
                  <a:pt x="5937131" y="562967"/>
                  <a:pt x="5945716" y="559926"/>
                  <a:pt x="5954557" y="558608"/>
                </a:cubicBezTo>
                <a:cubicBezTo>
                  <a:pt x="5973495" y="552264"/>
                  <a:pt x="5990921" y="547906"/>
                  <a:pt x="6000731" y="528840"/>
                </a:cubicBezTo>
                <a:cubicBezTo>
                  <a:pt x="6009287" y="513480"/>
                  <a:pt x="6012566" y="511231"/>
                  <a:pt x="6023719" y="525413"/>
                </a:cubicBezTo>
                <a:cubicBezTo>
                  <a:pt x="6034614" y="537872"/>
                  <a:pt x="6043198" y="534832"/>
                  <a:pt x="6050500" y="523181"/>
                </a:cubicBezTo>
                <a:cubicBezTo>
                  <a:pt x="6056546" y="515238"/>
                  <a:pt x="6061822" y="502128"/>
                  <a:pt x="6076482" y="503463"/>
                </a:cubicBezTo>
                <a:cubicBezTo>
                  <a:pt x="6082043" y="504396"/>
                  <a:pt x="6079504" y="499492"/>
                  <a:pt x="6079247" y="497770"/>
                </a:cubicBezTo>
                <a:cubicBezTo>
                  <a:pt x="6071633" y="483061"/>
                  <a:pt x="6076652" y="468229"/>
                  <a:pt x="6076366" y="454189"/>
                </a:cubicBezTo>
                <a:cubicBezTo>
                  <a:pt x="6076337" y="441870"/>
                  <a:pt x="6086690" y="438566"/>
                  <a:pt x="6097556" y="438706"/>
                </a:cubicBezTo>
                <a:cubicBezTo>
                  <a:pt x="6106655" y="439111"/>
                  <a:pt x="6109707" y="447458"/>
                  <a:pt x="6108966" y="454611"/>
                </a:cubicBezTo>
                <a:cubicBezTo>
                  <a:pt x="6108737" y="465207"/>
                  <a:pt x="6110277" y="475540"/>
                  <a:pt x="6109793" y="484415"/>
                </a:cubicBezTo>
                <a:cubicBezTo>
                  <a:pt x="6119604" y="465348"/>
                  <a:pt x="6125878" y="446808"/>
                  <a:pt x="6133921" y="428005"/>
                </a:cubicBezTo>
                <a:cubicBezTo>
                  <a:pt x="6141963" y="409201"/>
                  <a:pt x="6152287" y="393579"/>
                  <a:pt x="6170454" y="382069"/>
                </a:cubicBezTo>
                <a:cubicBezTo>
                  <a:pt x="6174618" y="379688"/>
                  <a:pt x="6177713" y="379227"/>
                  <a:pt x="6179927" y="380437"/>
                </a:cubicBezTo>
                <a:cubicBezTo>
                  <a:pt x="6182141" y="381647"/>
                  <a:pt x="6183474" y="384530"/>
                  <a:pt x="6184116" y="388834"/>
                </a:cubicBezTo>
                <a:cubicBezTo>
                  <a:pt x="6185657" y="399167"/>
                  <a:pt x="6181635" y="408569"/>
                  <a:pt x="6175845" y="418234"/>
                </a:cubicBezTo>
                <a:cubicBezTo>
                  <a:pt x="6170313" y="429622"/>
                  <a:pt x="6162755" y="439550"/>
                  <a:pt x="6164809" y="453327"/>
                </a:cubicBezTo>
                <a:cubicBezTo>
                  <a:pt x="6180952" y="440358"/>
                  <a:pt x="6198891" y="439444"/>
                  <a:pt x="6218371" y="448864"/>
                </a:cubicBezTo>
                <a:cubicBezTo>
                  <a:pt x="6209558" y="462500"/>
                  <a:pt x="6196696" y="473220"/>
                  <a:pt x="6185857" y="485398"/>
                </a:cubicBezTo>
                <a:cubicBezTo>
                  <a:pt x="6171998" y="501548"/>
                  <a:pt x="6167234" y="518102"/>
                  <a:pt x="6172084" y="538504"/>
                </a:cubicBezTo>
                <a:cubicBezTo>
                  <a:pt x="6173368" y="547115"/>
                  <a:pt x="6178673" y="546324"/>
                  <a:pt x="6183464" y="542089"/>
                </a:cubicBezTo>
                <a:cubicBezTo>
                  <a:pt x="6189510" y="534146"/>
                  <a:pt x="6195556" y="526203"/>
                  <a:pt x="6201602" y="518260"/>
                </a:cubicBezTo>
                <a:cubicBezTo>
                  <a:pt x="6221252" y="492445"/>
                  <a:pt x="6228326" y="491390"/>
                  <a:pt x="6250116" y="516309"/>
                </a:cubicBezTo>
                <a:cubicBezTo>
                  <a:pt x="6250116" y="516309"/>
                  <a:pt x="6251884" y="516046"/>
                  <a:pt x="6253652" y="515782"/>
                </a:cubicBezTo>
                <a:cubicBezTo>
                  <a:pt x="6265972" y="489299"/>
                  <a:pt x="6288932" y="473554"/>
                  <a:pt x="6316454" y="464170"/>
                </a:cubicBezTo>
                <a:cubicBezTo>
                  <a:pt x="6343341" y="453560"/>
                  <a:pt x="6370807" y="446825"/>
                  <a:pt x="6395299" y="430383"/>
                </a:cubicBezTo>
                <a:lnTo>
                  <a:pt x="6418655" y="410216"/>
                </a:lnTo>
                <a:lnTo>
                  <a:pt x="6419589" y="406589"/>
                </a:lnTo>
                <a:cubicBezTo>
                  <a:pt x="6424414" y="380959"/>
                  <a:pt x="6437958" y="367767"/>
                  <a:pt x="6464272" y="365686"/>
                </a:cubicBezTo>
                <a:cubicBezTo>
                  <a:pt x="6473044" y="364991"/>
                  <a:pt x="6484508" y="365598"/>
                  <a:pt x="6489254" y="359669"/>
                </a:cubicBezTo>
                <a:cubicBezTo>
                  <a:pt x="6498771" y="341242"/>
                  <a:pt x="6531086" y="356863"/>
                  <a:pt x="6535243" y="329266"/>
                </a:cubicBezTo>
                <a:cubicBezTo>
                  <a:pt x="6537936" y="330568"/>
                  <a:pt x="6539963" y="329902"/>
                  <a:pt x="6542656" y="331204"/>
                </a:cubicBezTo>
                <a:cubicBezTo>
                  <a:pt x="6554094" y="338378"/>
                  <a:pt x="6556147" y="331146"/>
                  <a:pt x="6560225" y="323249"/>
                </a:cubicBezTo>
                <a:cubicBezTo>
                  <a:pt x="6567690" y="312054"/>
                  <a:pt x="6571102" y="302190"/>
                  <a:pt x="6589953" y="311303"/>
                </a:cubicBezTo>
                <a:cubicBezTo>
                  <a:pt x="6600058" y="314543"/>
                  <a:pt x="6621653" y="311822"/>
                  <a:pt x="6631785" y="308496"/>
                </a:cubicBezTo>
                <a:cubicBezTo>
                  <a:pt x="6650688" y="304476"/>
                  <a:pt x="6677003" y="302392"/>
                  <a:pt x="6685881" y="275433"/>
                </a:cubicBezTo>
                <a:cubicBezTo>
                  <a:pt x="6688599" y="270167"/>
                  <a:pt x="6698064" y="264874"/>
                  <a:pt x="6704143" y="262879"/>
                </a:cubicBezTo>
                <a:cubicBezTo>
                  <a:pt x="6734536" y="252899"/>
                  <a:pt x="6759571" y="233749"/>
                  <a:pt x="6784605" y="214598"/>
                </a:cubicBezTo>
                <a:cubicBezTo>
                  <a:pt x="6808279" y="198081"/>
                  <a:pt x="6834647" y="182865"/>
                  <a:pt x="6866374" y="176820"/>
                </a:cubicBezTo>
                <a:cubicBezTo>
                  <a:pt x="6875146" y="176125"/>
                  <a:pt x="6874479" y="174159"/>
                  <a:pt x="6876532" y="166926"/>
                </a:cubicBezTo>
                <a:cubicBezTo>
                  <a:pt x="6881330" y="147863"/>
                  <a:pt x="6890741" y="155704"/>
                  <a:pt x="6900154" y="163543"/>
                </a:cubicBezTo>
                <a:cubicBezTo>
                  <a:pt x="6906206" y="168114"/>
                  <a:pt x="6903461" y="179944"/>
                  <a:pt x="6916951" y="179886"/>
                </a:cubicBezTo>
                <a:cubicBezTo>
                  <a:pt x="6914951" y="173986"/>
                  <a:pt x="6916311" y="171352"/>
                  <a:pt x="6914978" y="167419"/>
                </a:cubicBezTo>
                <a:cubicBezTo>
                  <a:pt x="6913004" y="154950"/>
                  <a:pt x="6905644" y="139880"/>
                  <a:pt x="6919828" y="135223"/>
                </a:cubicBezTo>
                <a:cubicBezTo>
                  <a:pt x="6934678" y="132533"/>
                  <a:pt x="6946092" y="146273"/>
                  <a:pt x="6949398" y="162675"/>
                </a:cubicBezTo>
                <a:cubicBezTo>
                  <a:pt x="6953398" y="174476"/>
                  <a:pt x="6952678" y="185643"/>
                  <a:pt x="6936470" y="190965"/>
                </a:cubicBezTo>
                <a:cubicBezTo>
                  <a:pt x="6928364" y="193626"/>
                  <a:pt x="6919566" y="200888"/>
                  <a:pt x="6927618" y="211359"/>
                </a:cubicBezTo>
                <a:cubicBezTo>
                  <a:pt x="6932311" y="218562"/>
                  <a:pt x="6940389" y="222468"/>
                  <a:pt x="6949855" y="217174"/>
                </a:cubicBezTo>
                <a:cubicBezTo>
                  <a:pt x="6955266" y="213211"/>
                  <a:pt x="6960011" y="207280"/>
                  <a:pt x="6966731" y="213818"/>
                </a:cubicBezTo>
                <a:cubicBezTo>
                  <a:pt x="6971425" y="221021"/>
                  <a:pt x="6969371" y="228253"/>
                  <a:pt x="6964627" y="234183"/>
                </a:cubicBezTo>
                <a:cubicBezTo>
                  <a:pt x="6943593" y="265135"/>
                  <a:pt x="6946821" y="301237"/>
                  <a:pt x="6945304" y="343267"/>
                </a:cubicBezTo>
                <a:cubicBezTo>
                  <a:pt x="6975109" y="311621"/>
                  <a:pt x="7006888" y="292443"/>
                  <a:pt x="7025230" y="260189"/>
                </a:cubicBezTo>
                <a:cubicBezTo>
                  <a:pt x="7038799" y="240432"/>
                  <a:pt x="7048880" y="250239"/>
                  <a:pt x="7058958" y="260044"/>
                </a:cubicBezTo>
                <a:cubicBezTo>
                  <a:pt x="7067010" y="270517"/>
                  <a:pt x="7064931" y="284314"/>
                  <a:pt x="7062186" y="296146"/>
                </a:cubicBezTo>
                <a:cubicBezTo>
                  <a:pt x="7054669" y="320474"/>
                  <a:pt x="7047152" y="344800"/>
                  <a:pt x="7040300" y="371097"/>
                </a:cubicBezTo>
                <a:lnTo>
                  <a:pt x="7030219" y="412065"/>
                </a:lnTo>
                <a:lnTo>
                  <a:pt x="7031807" y="410279"/>
                </a:lnTo>
                <a:cubicBezTo>
                  <a:pt x="7055536" y="388966"/>
                  <a:pt x="7063560" y="353278"/>
                  <a:pt x="7094216" y="338705"/>
                </a:cubicBezTo>
                <a:cubicBezTo>
                  <a:pt x="7097002" y="337790"/>
                  <a:pt x="7097478" y="334629"/>
                  <a:pt x="7098412" y="332820"/>
                </a:cubicBezTo>
                <a:cubicBezTo>
                  <a:pt x="7111458" y="316517"/>
                  <a:pt x="7117560" y="297987"/>
                  <a:pt x="7120417" y="279020"/>
                </a:cubicBezTo>
                <a:cubicBezTo>
                  <a:pt x="7123733" y="261404"/>
                  <a:pt x="7133041" y="252338"/>
                  <a:pt x="7151128" y="250908"/>
                </a:cubicBezTo>
                <a:cubicBezTo>
                  <a:pt x="7157156" y="250430"/>
                  <a:pt x="7165035" y="250847"/>
                  <a:pt x="7168298" y="246772"/>
                </a:cubicBezTo>
                <a:cubicBezTo>
                  <a:pt x="7174838" y="234107"/>
                  <a:pt x="7197049" y="244843"/>
                  <a:pt x="7199906" y="225876"/>
                </a:cubicBezTo>
                <a:cubicBezTo>
                  <a:pt x="7201756" y="226771"/>
                  <a:pt x="7203150" y="226313"/>
                  <a:pt x="7205001" y="227208"/>
                </a:cubicBezTo>
                <a:cubicBezTo>
                  <a:pt x="7212863" y="232138"/>
                  <a:pt x="7214273" y="227169"/>
                  <a:pt x="7217076" y="221740"/>
                </a:cubicBezTo>
                <a:cubicBezTo>
                  <a:pt x="7222207" y="214046"/>
                  <a:pt x="7224551" y="207266"/>
                  <a:pt x="7237508" y="213530"/>
                </a:cubicBezTo>
                <a:cubicBezTo>
                  <a:pt x="7244453" y="215757"/>
                  <a:pt x="7259296" y="213887"/>
                  <a:pt x="7266259" y="211601"/>
                </a:cubicBezTo>
                <a:cubicBezTo>
                  <a:pt x="7279251" y="208838"/>
                  <a:pt x="7297338" y="207406"/>
                  <a:pt x="7303439" y="188876"/>
                </a:cubicBezTo>
                <a:cubicBezTo>
                  <a:pt x="7305307" y="185258"/>
                  <a:pt x="7311812" y="181620"/>
                  <a:pt x="7315990" y="180248"/>
                </a:cubicBezTo>
                <a:cubicBezTo>
                  <a:pt x="7336880" y="173389"/>
                  <a:pt x="7354086" y="160227"/>
                  <a:pt x="7371292" y="147065"/>
                </a:cubicBezTo>
                <a:cubicBezTo>
                  <a:pt x="7387564" y="135712"/>
                  <a:pt x="7405685" y="125255"/>
                  <a:pt x="7427491" y="121100"/>
                </a:cubicBezTo>
                <a:cubicBezTo>
                  <a:pt x="7433521" y="120623"/>
                  <a:pt x="7433063" y="119270"/>
                  <a:pt x="7434474" y="114300"/>
                </a:cubicBezTo>
                <a:cubicBezTo>
                  <a:pt x="7437771" y="101198"/>
                  <a:pt x="7444239" y="106587"/>
                  <a:pt x="7450709" y="111975"/>
                </a:cubicBezTo>
                <a:cubicBezTo>
                  <a:pt x="7454868" y="115116"/>
                  <a:pt x="7452982" y="123247"/>
                  <a:pt x="7462254" y="123207"/>
                </a:cubicBezTo>
                <a:cubicBezTo>
                  <a:pt x="7460879" y="119152"/>
                  <a:pt x="7461814" y="117342"/>
                  <a:pt x="7460897" y="114639"/>
                </a:cubicBezTo>
                <a:cubicBezTo>
                  <a:pt x="7459541" y="106069"/>
                  <a:pt x="7454483" y="95711"/>
                  <a:pt x="7464231" y="92510"/>
                </a:cubicBezTo>
                <a:cubicBezTo>
                  <a:pt x="7474438" y="90661"/>
                  <a:pt x="7482281" y="100105"/>
                  <a:pt x="7484554" y="111378"/>
                </a:cubicBezTo>
                <a:cubicBezTo>
                  <a:pt x="7487304" y="119489"/>
                  <a:pt x="7486808" y="127164"/>
                  <a:pt x="7475669" y="130822"/>
                </a:cubicBezTo>
                <a:cubicBezTo>
                  <a:pt x="7470097" y="132651"/>
                  <a:pt x="7464051" y="137642"/>
                  <a:pt x="7469585" y="144839"/>
                </a:cubicBezTo>
                <a:cubicBezTo>
                  <a:pt x="7472810" y="149789"/>
                  <a:pt x="7478362" y="152473"/>
                  <a:pt x="7484868" y="148835"/>
                </a:cubicBezTo>
                <a:cubicBezTo>
                  <a:pt x="7488588" y="146112"/>
                  <a:pt x="7491849" y="142036"/>
                  <a:pt x="7496468" y="146529"/>
                </a:cubicBezTo>
                <a:cubicBezTo>
                  <a:pt x="7499693" y="151479"/>
                  <a:pt x="7498282" y="156450"/>
                  <a:pt x="7495021" y="160525"/>
                </a:cubicBezTo>
                <a:cubicBezTo>
                  <a:pt x="7480564" y="181799"/>
                  <a:pt x="7482783" y="206612"/>
                  <a:pt x="7481740" y="235499"/>
                </a:cubicBezTo>
                <a:cubicBezTo>
                  <a:pt x="7502226" y="213749"/>
                  <a:pt x="7524067" y="200568"/>
                  <a:pt x="7536673" y="178400"/>
                </a:cubicBezTo>
                <a:cubicBezTo>
                  <a:pt x="7546000" y="164820"/>
                  <a:pt x="7552928" y="171561"/>
                  <a:pt x="7559854" y="178300"/>
                </a:cubicBezTo>
                <a:cubicBezTo>
                  <a:pt x="7565389" y="185497"/>
                  <a:pt x="7563961" y="194981"/>
                  <a:pt x="7562073" y="203112"/>
                </a:cubicBezTo>
                <a:cubicBezTo>
                  <a:pt x="7556907" y="219834"/>
                  <a:pt x="7551740" y="236553"/>
                  <a:pt x="7547032" y="254627"/>
                </a:cubicBezTo>
                <a:cubicBezTo>
                  <a:pt x="7540436" y="280831"/>
                  <a:pt x="7537085" y="307472"/>
                  <a:pt x="7519842" y="329659"/>
                </a:cubicBezTo>
                <a:cubicBezTo>
                  <a:pt x="7515646" y="335544"/>
                  <a:pt x="7514694" y="341867"/>
                  <a:pt x="7516527" y="347275"/>
                </a:cubicBezTo>
                <a:lnTo>
                  <a:pt x="7518693" y="380162"/>
                </a:lnTo>
                <a:lnTo>
                  <a:pt x="7553986" y="346739"/>
                </a:lnTo>
                <a:lnTo>
                  <a:pt x="7587210" y="315369"/>
                </a:lnTo>
                <a:lnTo>
                  <a:pt x="7595768" y="302711"/>
                </a:lnTo>
                <a:cubicBezTo>
                  <a:pt x="7604713" y="287382"/>
                  <a:pt x="7613205" y="268759"/>
                  <a:pt x="7616819" y="254835"/>
                </a:cubicBezTo>
                <a:cubicBezTo>
                  <a:pt x="7612121" y="260853"/>
                  <a:pt x="7612121" y="260853"/>
                  <a:pt x="7612121" y="260853"/>
                </a:cubicBezTo>
                <a:cubicBezTo>
                  <a:pt x="7607422" y="266870"/>
                  <a:pt x="7608145" y="272141"/>
                  <a:pt x="7602001" y="267617"/>
                </a:cubicBezTo>
                <a:cubicBezTo>
                  <a:pt x="7602001" y="267617"/>
                  <a:pt x="7606700" y="261599"/>
                  <a:pt x="7605976" y="256330"/>
                </a:cubicBezTo>
                <a:cubicBezTo>
                  <a:pt x="7599832" y="251806"/>
                  <a:pt x="7599832" y="251806"/>
                  <a:pt x="7599832" y="251806"/>
                </a:cubicBezTo>
                <a:cubicBezTo>
                  <a:pt x="7607783" y="229229"/>
                  <a:pt x="7624046" y="226988"/>
                  <a:pt x="7614650" y="239023"/>
                </a:cubicBezTo>
                <a:cubicBezTo>
                  <a:pt x="7619348" y="233005"/>
                  <a:pt x="7619348" y="233005"/>
                  <a:pt x="7619348" y="233005"/>
                </a:cubicBezTo>
                <a:cubicBezTo>
                  <a:pt x="7624046" y="226988"/>
                  <a:pt x="7629468" y="226240"/>
                  <a:pt x="7629468" y="226240"/>
                </a:cubicBezTo>
                <a:cubicBezTo>
                  <a:pt x="7630190" y="231511"/>
                  <a:pt x="7625492" y="237529"/>
                  <a:pt x="7626215" y="242800"/>
                </a:cubicBezTo>
                <a:cubicBezTo>
                  <a:pt x="7628385" y="258611"/>
                  <a:pt x="7625855" y="280440"/>
                  <a:pt x="7643925" y="251099"/>
                </a:cubicBezTo>
                <a:lnTo>
                  <a:pt x="7639274" y="260592"/>
                </a:lnTo>
                <a:lnTo>
                  <a:pt x="7641167" y="257603"/>
                </a:lnTo>
                <a:cubicBezTo>
                  <a:pt x="7643925" y="254917"/>
                  <a:pt x="7647433" y="253035"/>
                  <a:pt x="7652090" y="252275"/>
                </a:cubicBezTo>
                <a:cubicBezTo>
                  <a:pt x="7659198" y="251550"/>
                  <a:pt x="7668232" y="240914"/>
                  <a:pt x="7676458" y="233029"/>
                </a:cubicBezTo>
                <a:cubicBezTo>
                  <a:pt x="7681270" y="230062"/>
                  <a:pt x="7685181" y="226806"/>
                  <a:pt x="7690087" y="226877"/>
                </a:cubicBezTo>
                <a:cubicBezTo>
                  <a:pt x="7694991" y="226949"/>
                  <a:pt x="7705391" y="231792"/>
                  <a:pt x="7701230" y="212408"/>
                </a:cubicBezTo>
                <a:cubicBezTo>
                  <a:pt x="7708433" y="214721"/>
                  <a:pt x="7705793" y="186802"/>
                  <a:pt x="7716472" y="200759"/>
                </a:cubicBezTo>
                <a:cubicBezTo>
                  <a:pt x="7716472" y="200759"/>
                  <a:pt x="7717374" y="201049"/>
                  <a:pt x="7717776" y="199674"/>
                </a:cubicBezTo>
                <a:cubicBezTo>
                  <a:pt x="7732833" y="181949"/>
                  <a:pt x="7752918" y="197424"/>
                  <a:pt x="7767693" y="170584"/>
                </a:cubicBezTo>
                <a:cubicBezTo>
                  <a:pt x="7772722" y="160167"/>
                  <a:pt x="7780948" y="152282"/>
                  <a:pt x="7782779" y="139334"/>
                </a:cubicBezTo>
                <a:cubicBezTo>
                  <a:pt x="7784300" y="130798"/>
                  <a:pt x="7788616" y="126168"/>
                  <a:pt x="7792931" y="121537"/>
                </a:cubicBezTo>
                <a:cubicBezTo>
                  <a:pt x="7807675" y="108225"/>
                  <a:pt x="7822328" y="91874"/>
                  <a:pt x="7837662" y="83264"/>
                </a:cubicBezTo>
                <a:cubicBezTo>
                  <a:pt x="7846883" y="78705"/>
                  <a:pt x="7852811" y="68577"/>
                  <a:pt x="7859237" y="60113"/>
                </a:cubicBezTo>
                <a:cubicBezTo>
                  <a:pt x="7866471" y="48900"/>
                  <a:pt x="7875193" y="42677"/>
                  <a:pt x="7884600" y="44193"/>
                </a:cubicBezTo>
                <a:cubicBezTo>
                  <a:pt x="7903412" y="47227"/>
                  <a:pt x="7920454" y="36157"/>
                  <a:pt x="7936318" y="15682"/>
                </a:cubicBezTo>
                <a:cubicBezTo>
                  <a:pt x="7942945" y="6531"/>
                  <a:pt x="7949387" y="2207"/>
                  <a:pt x="7955746" y="6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B507E0-F84C-4BED-A79B-B41521B823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78854" y="206063"/>
            <a:ext cx="8970309" cy="6445874"/>
          </a:xfrm>
          <a:custGeom>
            <a:avLst/>
            <a:gdLst>
              <a:gd name="connsiteX0" fmla="*/ 3453091 w 8970309"/>
              <a:gd name="connsiteY0" fmla="*/ 5945589 h 6445874"/>
              <a:gd name="connsiteX1" fmla="*/ 3452940 w 8970309"/>
              <a:gd name="connsiteY1" fmla="*/ 5951019 h 6445874"/>
              <a:gd name="connsiteX2" fmla="*/ 3452008 w 8970309"/>
              <a:gd name="connsiteY2" fmla="*/ 5949506 h 6445874"/>
              <a:gd name="connsiteX3" fmla="*/ 3217430 w 8970309"/>
              <a:gd name="connsiteY3" fmla="*/ 5821774 h 6445874"/>
              <a:gd name="connsiteX4" fmla="*/ 3217279 w 8970309"/>
              <a:gd name="connsiteY4" fmla="*/ 5827202 h 6445874"/>
              <a:gd name="connsiteX5" fmla="*/ 3216347 w 8970309"/>
              <a:gd name="connsiteY5" fmla="*/ 5825690 h 6445874"/>
              <a:gd name="connsiteX6" fmla="*/ 4264048 w 8970309"/>
              <a:gd name="connsiteY6" fmla="*/ 5267201 h 6445874"/>
              <a:gd name="connsiteX7" fmla="*/ 4259496 w 8970309"/>
              <a:gd name="connsiteY7" fmla="*/ 5269727 h 6445874"/>
              <a:gd name="connsiteX8" fmla="*/ 4237362 w 8970309"/>
              <a:gd name="connsiteY8" fmla="*/ 5270657 h 6445874"/>
              <a:gd name="connsiteX9" fmla="*/ 4224020 w 8970309"/>
              <a:gd name="connsiteY9" fmla="*/ 5278062 h 6445874"/>
              <a:gd name="connsiteX10" fmla="*/ 4078761 w 8970309"/>
              <a:gd name="connsiteY10" fmla="*/ 5394946 h 6445874"/>
              <a:gd name="connsiteX11" fmla="*/ 4008140 w 8970309"/>
              <a:gd name="connsiteY11" fmla="*/ 5456069 h 6445874"/>
              <a:gd name="connsiteX12" fmla="*/ 3989550 w 8970309"/>
              <a:gd name="connsiteY12" fmla="*/ 5446111 h 6445874"/>
              <a:gd name="connsiteX13" fmla="*/ 3903265 w 8970309"/>
              <a:gd name="connsiteY13" fmla="*/ 5538467 h 6445874"/>
              <a:gd name="connsiteX14" fmla="*/ 3915717 w 8970309"/>
              <a:gd name="connsiteY14" fmla="*/ 5562577 h 6445874"/>
              <a:gd name="connsiteX15" fmla="*/ 3960366 w 8970309"/>
              <a:gd name="connsiteY15" fmla="*/ 5532770 h 6445874"/>
              <a:gd name="connsiteX16" fmla="*/ 3962570 w 8970309"/>
              <a:gd name="connsiteY16" fmla="*/ 5574120 h 6445874"/>
              <a:gd name="connsiteX17" fmla="*/ 3940766 w 8970309"/>
              <a:gd name="connsiteY17" fmla="*/ 5619505 h 6445874"/>
              <a:gd name="connsiteX18" fmla="*/ 3964528 w 8970309"/>
              <a:gd name="connsiteY18" fmla="*/ 5616150 h 6445874"/>
              <a:gd name="connsiteX19" fmla="*/ 3986234 w 8970309"/>
              <a:gd name="connsiteY19" fmla="*/ 5580152 h 6445874"/>
              <a:gd name="connsiteX20" fmla="*/ 4009996 w 8970309"/>
              <a:gd name="connsiteY20" fmla="*/ 5576796 h 6445874"/>
              <a:gd name="connsiteX21" fmla="*/ 4077022 w 8970309"/>
              <a:gd name="connsiteY21" fmla="*/ 5492737 h 6445874"/>
              <a:gd name="connsiteX22" fmla="*/ 4090291 w 8970309"/>
              <a:gd name="connsiteY22" fmla="*/ 5507301 h 6445874"/>
              <a:gd name="connsiteX23" fmla="*/ 4095611 w 8970309"/>
              <a:gd name="connsiteY23" fmla="*/ 5502695 h 6445874"/>
              <a:gd name="connsiteX24" fmla="*/ 4281157 w 8970309"/>
              <a:gd name="connsiteY24" fmla="*/ 5303317 h 6445874"/>
              <a:gd name="connsiteX25" fmla="*/ 4295668 w 8970309"/>
              <a:gd name="connsiteY25" fmla="*/ 5292440 h 6445874"/>
              <a:gd name="connsiteX26" fmla="*/ 4286639 w 8970309"/>
              <a:gd name="connsiteY26" fmla="*/ 5286294 h 6445874"/>
              <a:gd name="connsiteX27" fmla="*/ 4364265 w 8970309"/>
              <a:gd name="connsiteY27" fmla="*/ 5244788 h 6445874"/>
              <a:gd name="connsiteX28" fmla="*/ 4336342 w 8970309"/>
              <a:gd name="connsiteY28" fmla="*/ 5259447 h 6445874"/>
              <a:gd name="connsiteX29" fmla="*/ 4322116 w 8970309"/>
              <a:gd name="connsiteY29" fmla="*/ 5270977 h 6445874"/>
              <a:gd name="connsiteX30" fmla="*/ 4320504 w 8970309"/>
              <a:gd name="connsiteY30" fmla="*/ 5273823 h 6445874"/>
              <a:gd name="connsiteX31" fmla="*/ 4330801 w 8970309"/>
              <a:gd name="connsiteY31" fmla="*/ 5266105 h 6445874"/>
              <a:gd name="connsiteX32" fmla="*/ 4382300 w 8970309"/>
              <a:gd name="connsiteY32" fmla="*/ 5103514 h 6445874"/>
              <a:gd name="connsiteX33" fmla="*/ 4363197 w 8970309"/>
              <a:gd name="connsiteY33" fmla="*/ 5111801 h 6445874"/>
              <a:gd name="connsiteX34" fmla="*/ 4342987 w 8970309"/>
              <a:gd name="connsiteY34" fmla="*/ 5131370 h 6445874"/>
              <a:gd name="connsiteX35" fmla="*/ 4340784 w 8970309"/>
              <a:gd name="connsiteY35" fmla="*/ 5148086 h 6445874"/>
              <a:gd name="connsiteX36" fmla="*/ 4800809 w 8970309"/>
              <a:gd name="connsiteY36" fmla="*/ 4684910 h 6445874"/>
              <a:gd name="connsiteX37" fmla="*/ 4719472 w 8970309"/>
              <a:gd name="connsiteY37" fmla="*/ 4744122 h 6445874"/>
              <a:gd name="connsiteX38" fmla="*/ 4654074 w 8970309"/>
              <a:gd name="connsiteY38" fmla="*/ 4810027 h 6445874"/>
              <a:gd name="connsiteX39" fmla="*/ 4627789 w 8970309"/>
              <a:gd name="connsiteY39" fmla="*/ 4843002 h 6445874"/>
              <a:gd name="connsiteX40" fmla="*/ 4618538 w 8970309"/>
              <a:gd name="connsiteY40" fmla="*/ 4852846 h 6445874"/>
              <a:gd name="connsiteX41" fmla="*/ 4649647 w 8970309"/>
              <a:gd name="connsiteY41" fmla="*/ 4861997 h 6445874"/>
              <a:gd name="connsiteX42" fmla="*/ 4679178 w 8970309"/>
              <a:gd name="connsiteY42" fmla="*/ 4855908 h 6445874"/>
              <a:gd name="connsiteX43" fmla="*/ 4768192 w 8970309"/>
              <a:gd name="connsiteY43" fmla="*/ 4731720 h 6445874"/>
              <a:gd name="connsiteX44" fmla="*/ 4800353 w 8970309"/>
              <a:gd name="connsiteY44" fmla="*/ 4688522 h 6445874"/>
              <a:gd name="connsiteX45" fmla="*/ 4803745 w 8970309"/>
              <a:gd name="connsiteY45" fmla="*/ 4684957 h 6445874"/>
              <a:gd name="connsiteX46" fmla="*/ 5001080 w 8970309"/>
              <a:gd name="connsiteY46" fmla="*/ 4519480 h 6445874"/>
              <a:gd name="connsiteX47" fmla="*/ 4994443 w 8970309"/>
              <a:gd name="connsiteY47" fmla="*/ 4521773 h 6445874"/>
              <a:gd name="connsiteX48" fmla="*/ 4971480 w 8970309"/>
              <a:gd name="connsiteY48" fmla="*/ 4526006 h 6445874"/>
              <a:gd name="connsiteX49" fmla="*/ 4968936 w 8970309"/>
              <a:gd name="connsiteY49" fmla="*/ 4563095 h 6445874"/>
              <a:gd name="connsiteX50" fmla="*/ 4933528 w 8970309"/>
              <a:gd name="connsiteY50" fmla="*/ 4603043 h 6445874"/>
              <a:gd name="connsiteX51" fmla="*/ 4920021 w 8970309"/>
              <a:gd name="connsiteY51" fmla="*/ 4588220 h 6445874"/>
              <a:gd name="connsiteX52" fmla="*/ 4873915 w 8970309"/>
              <a:gd name="connsiteY52" fmla="*/ 4640046 h 6445874"/>
              <a:gd name="connsiteX53" fmla="*/ 4847772 w 8970309"/>
              <a:gd name="connsiteY53" fmla="*/ 4665664 h 6445874"/>
              <a:gd name="connsiteX54" fmla="*/ 4856229 w 8970309"/>
              <a:gd name="connsiteY54" fmla="*/ 4666642 h 6445874"/>
              <a:gd name="connsiteX55" fmla="*/ 4899055 w 8970309"/>
              <a:gd name="connsiteY55" fmla="*/ 4630854 h 6445874"/>
              <a:gd name="connsiteX56" fmla="*/ 4982367 w 8970309"/>
              <a:gd name="connsiteY56" fmla="*/ 4552398 h 6445874"/>
              <a:gd name="connsiteX57" fmla="*/ 6156612 w 8970309"/>
              <a:gd name="connsiteY57" fmla="*/ 3497235 h 6445874"/>
              <a:gd name="connsiteX58" fmla="*/ 6125503 w 8970309"/>
              <a:gd name="connsiteY58" fmla="*/ 3547520 h 6445874"/>
              <a:gd name="connsiteX59" fmla="*/ 6106594 w 8970309"/>
              <a:gd name="connsiteY59" fmla="*/ 3569680 h 6445874"/>
              <a:gd name="connsiteX60" fmla="*/ 6059946 w 8970309"/>
              <a:gd name="connsiteY60" fmla="*/ 3581544 h 6445874"/>
              <a:gd name="connsiteX61" fmla="*/ 6044837 w 8970309"/>
              <a:gd name="connsiteY61" fmla="*/ 3588056 h 6445874"/>
              <a:gd name="connsiteX62" fmla="*/ 6017651 w 8970309"/>
              <a:gd name="connsiteY62" fmla="*/ 3613988 h 6445874"/>
              <a:gd name="connsiteX63" fmla="*/ 6021841 w 8970309"/>
              <a:gd name="connsiteY63" fmla="*/ 3595907 h 6445874"/>
              <a:gd name="connsiteX64" fmla="*/ 6019317 w 8970309"/>
              <a:gd name="connsiteY64" fmla="*/ 3581826 h 6445874"/>
              <a:gd name="connsiteX65" fmla="*/ 6013970 w 8970309"/>
              <a:gd name="connsiteY65" fmla="*/ 3580067 h 6445874"/>
              <a:gd name="connsiteX66" fmla="*/ 6003085 w 8970309"/>
              <a:gd name="connsiteY66" fmla="*/ 3589489 h 6445874"/>
              <a:gd name="connsiteX67" fmla="*/ 5992317 w 8970309"/>
              <a:gd name="connsiteY67" fmla="*/ 3583721 h 6445874"/>
              <a:gd name="connsiteX68" fmla="*/ 5990427 w 8970309"/>
              <a:gd name="connsiteY68" fmla="*/ 3592553 h 6445874"/>
              <a:gd name="connsiteX69" fmla="*/ 5971949 w 8970309"/>
              <a:gd name="connsiteY69" fmla="*/ 3659645 h 6445874"/>
              <a:gd name="connsiteX70" fmla="*/ 5958771 w 8970309"/>
              <a:gd name="connsiteY70" fmla="*/ 3677970 h 6445874"/>
              <a:gd name="connsiteX71" fmla="*/ 5955005 w 8970309"/>
              <a:gd name="connsiteY71" fmla="*/ 3680206 h 6445874"/>
              <a:gd name="connsiteX72" fmla="*/ 5954905 w 8970309"/>
              <a:gd name="connsiteY72" fmla="*/ 3684855 h 6445874"/>
              <a:gd name="connsiteX73" fmla="*/ 5957514 w 8970309"/>
              <a:gd name="connsiteY73" fmla="*/ 3707539 h 6445874"/>
              <a:gd name="connsiteX74" fmla="*/ 5935711 w 8970309"/>
              <a:gd name="connsiteY74" fmla="*/ 3752925 h 6445874"/>
              <a:gd name="connsiteX75" fmla="*/ 5959473 w 8970309"/>
              <a:gd name="connsiteY75" fmla="*/ 3749569 h 6445874"/>
              <a:gd name="connsiteX76" fmla="*/ 5981179 w 8970309"/>
              <a:gd name="connsiteY76" fmla="*/ 3713572 h 6445874"/>
              <a:gd name="connsiteX77" fmla="*/ 6004940 w 8970309"/>
              <a:gd name="connsiteY77" fmla="*/ 3710216 h 6445874"/>
              <a:gd name="connsiteX78" fmla="*/ 6071966 w 8970309"/>
              <a:gd name="connsiteY78" fmla="*/ 3626157 h 6445874"/>
              <a:gd name="connsiteX79" fmla="*/ 6085235 w 8970309"/>
              <a:gd name="connsiteY79" fmla="*/ 3640721 h 6445874"/>
              <a:gd name="connsiteX80" fmla="*/ 6090556 w 8970309"/>
              <a:gd name="connsiteY80" fmla="*/ 3636115 h 6445874"/>
              <a:gd name="connsiteX81" fmla="*/ 6135136 w 8970309"/>
              <a:gd name="connsiteY81" fmla="*/ 3568088 h 6445874"/>
              <a:gd name="connsiteX82" fmla="*/ 6187777 w 8970309"/>
              <a:gd name="connsiteY82" fmla="*/ 3516234 h 6445874"/>
              <a:gd name="connsiteX83" fmla="*/ 6183325 w 8970309"/>
              <a:gd name="connsiteY83" fmla="*/ 3516882 h 6445874"/>
              <a:gd name="connsiteX84" fmla="*/ 6156612 w 8970309"/>
              <a:gd name="connsiteY84" fmla="*/ 3497235 h 6445874"/>
              <a:gd name="connsiteX85" fmla="*/ 6269344 w 8970309"/>
              <a:gd name="connsiteY85" fmla="*/ 3442402 h 6445874"/>
              <a:gd name="connsiteX86" fmla="*/ 6267465 w 8970309"/>
              <a:gd name="connsiteY86" fmla="*/ 3442890 h 6445874"/>
              <a:gd name="connsiteX87" fmla="*/ 6237546 w 8970309"/>
              <a:gd name="connsiteY87" fmla="*/ 3462970 h 6445874"/>
              <a:gd name="connsiteX88" fmla="*/ 6227751 w 8970309"/>
              <a:gd name="connsiteY88" fmla="*/ 3477271 h 6445874"/>
              <a:gd name="connsiteX89" fmla="*/ 1448495 w 8970309"/>
              <a:gd name="connsiteY89" fmla="*/ 3333881 h 6445874"/>
              <a:gd name="connsiteX90" fmla="*/ 1434277 w 8970309"/>
              <a:gd name="connsiteY90" fmla="*/ 3345094 h 6445874"/>
              <a:gd name="connsiteX91" fmla="*/ 1435930 w 8970309"/>
              <a:gd name="connsiteY91" fmla="*/ 3350579 h 6445874"/>
              <a:gd name="connsiteX92" fmla="*/ 1443945 w 8970309"/>
              <a:gd name="connsiteY92" fmla="*/ 3348440 h 6445874"/>
              <a:gd name="connsiteX93" fmla="*/ 1462681 w 8970309"/>
              <a:gd name="connsiteY93" fmla="*/ 3351297 h 6445874"/>
              <a:gd name="connsiteX94" fmla="*/ 1449269 w 8970309"/>
              <a:gd name="connsiteY94" fmla="*/ 3337165 h 6445874"/>
              <a:gd name="connsiteX95" fmla="*/ 1225942 w 8970309"/>
              <a:gd name="connsiteY95" fmla="*/ 3295747 h 6445874"/>
              <a:gd name="connsiteX96" fmla="*/ 1183647 w 8970309"/>
              <a:gd name="connsiteY96" fmla="*/ 3327804 h 6445874"/>
              <a:gd name="connsiteX97" fmla="*/ 1068923 w 8970309"/>
              <a:gd name="connsiteY97" fmla="*/ 3434264 h 6445874"/>
              <a:gd name="connsiteX98" fmla="*/ 1054494 w 8970309"/>
              <a:gd name="connsiteY98" fmla="*/ 3448341 h 6445874"/>
              <a:gd name="connsiteX99" fmla="*/ 982701 w 8970309"/>
              <a:gd name="connsiteY99" fmla="*/ 3515647 h 6445874"/>
              <a:gd name="connsiteX100" fmla="*/ 898285 w 8970309"/>
              <a:gd name="connsiteY100" fmla="*/ 3581647 h 6445874"/>
              <a:gd name="connsiteX101" fmla="*/ 893321 w 8970309"/>
              <a:gd name="connsiteY101" fmla="*/ 3596704 h 6445874"/>
              <a:gd name="connsiteX102" fmla="*/ 866267 w 8970309"/>
              <a:gd name="connsiteY102" fmla="*/ 3609475 h 6445874"/>
              <a:gd name="connsiteX103" fmla="*/ 846194 w 8970309"/>
              <a:gd name="connsiteY103" fmla="*/ 3593383 h 6445874"/>
              <a:gd name="connsiteX104" fmla="*/ 844968 w 8970309"/>
              <a:gd name="connsiteY104" fmla="*/ 3593970 h 6445874"/>
              <a:gd name="connsiteX105" fmla="*/ 863018 w 8970309"/>
              <a:gd name="connsiteY105" fmla="*/ 3610117 h 6445874"/>
              <a:gd name="connsiteX106" fmla="*/ 885947 w 8970309"/>
              <a:gd name="connsiteY106" fmla="*/ 3625172 h 6445874"/>
              <a:gd name="connsiteX107" fmla="*/ 921722 w 8970309"/>
              <a:gd name="connsiteY107" fmla="*/ 3617142 h 6445874"/>
              <a:gd name="connsiteX108" fmla="*/ 1020754 w 8970309"/>
              <a:gd name="connsiteY108" fmla="*/ 3653252 h 6445874"/>
              <a:gd name="connsiteX109" fmla="*/ 1033434 w 8970309"/>
              <a:gd name="connsiteY109" fmla="*/ 3637168 h 6445874"/>
              <a:gd name="connsiteX110" fmla="*/ 1019917 w 8970309"/>
              <a:gd name="connsiteY110" fmla="*/ 3558947 h 6445874"/>
              <a:gd name="connsiteX111" fmla="*/ 1025549 w 8970309"/>
              <a:gd name="connsiteY111" fmla="*/ 3555172 h 6445874"/>
              <a:gd name="connsiteX112" fmla="*/ 1048385 w 8970309"/>
              <a:gd name="connsiteY112" fmla="*/ 3587686 h 6445874"/>
              <a:gd name="connsiteX113" fmla="*/ 1111668 w 8970309"/>
              <a:gd name="connsiteY113" fmla="*/ 3601452 h 6445874"/>
              <a:gd name="connsiteX114" fmla="*/ 1133667 w 8970309"/>
              <a:gd name="connsiteY114" fmla="*/ 3546488 h 6445874"/>
              <a:gd name="connsiteX115" fmla="*/ 1073407 w 8970309"/>
              <a:gd name="connsiteY115" fmla="*/ 3483644 h 6445874"/>
              <a:gd name="connsiteX116" fmla="*/ 1197821 w 8970309"/>
              <a:gd name="connsiteY116" fmla="*/ 3416230 h 6445874"/>
              <a:gd name="connsiteX117" fmla="*/ 1230820 w 8970309"/>
              <a:gd name="connsiteY117" fmla="*/ 3323543 h 6445874"/>
              <a:gd name="connsiteX118" fmla="*/ 1193397 w 8970309"/>
              <a:gd name="connsiteY118" fmla="*/ 3334193 h 6445874"/>
              <a:gd name="connsiteX119" fmla="*/ 1209438 w 8970309"/>
              <a:gd name="connsiteY119" fmla="*/ 3317849 h 6445874"/>
              <a:gd name="connsiteX120" fmla="*/ 1247656 w 8970309"/>
              <a:gd name="connsiteY120" fmla="*/ 3258669 h 6445874"/>
              <a:gd name="connsiteX121" fmla="*/ 1247372 w 8970309"/>
              <a:gd name="connsiteY121" fmla="*/ 3259175 h 6445874"/>
              <a:gd name="connsiteX122" fmla="*/ 1247563 w 8970309"/>
              <a:gd name="connsiteY122" fmla="*/ 3259747 h 6445874"/>
              <a:gd name="connsiteX123" fmla="*/ 1247117 w 8970309"/>
              <a:gd name="connsiteY123" fmla="*/ 3264810 h 6445874"/>
              <a:gd name="connsiteX124" fmla="*/ 1251106 w 8970309"/>
              <a:gd name="connsiteY124" fmla="*/ 3270488 h 6445874"/>
              <a:gd name="connsiteX125" fmla="*/ 1247563 w 8970309"/>
              <a:gd name="connsiteY125" fmla="*/ 3259747 h 6445874"/>
              <a:gd name="connsiteX126" fmla="*/ 7039332 w 8970309"/>
              <a:gd name="connsiteY126" fmla="*/ 2595950 h 6445874"/>
              <a:gd name="connsiteX127" fmla="*/ 7031529 w 8970309"/>
              <a:gd name="connsiteY127" fmla="*/ 2602309 h 6445874"/>
              <a:gd name="connsiteX128" fmla="*/ 7005419 w 8970309"/>
              <a:gd name="connsiteY128" fmla="*/ 2643352 h 6445874"/>
              <a:gd name="connsiteX129" fmla="*/ 6966425 w 8970309"/>
              <a:gd name="connsiteY129" fmla="*/ 2659426 h 6445874"/>
              <a:gd name="connsiteX130" fmla="*/ 6963880 w 8970309"/>
              <a:gd name="connsiteY130" fmla="*/ 2696514 h 6445874"/>
              <a:gd name="connsiteX131" fmla="*/ 6928472 w 8970309"/>
              <a:gd name="connsiteY131" fmla="*/ 2736463 h 6445874"/>
              <a:gd name="connsiteX132" fmla="*/ 6914965 w 8970309"/>
              <a:gd name="connsiteY132" fmla="*/ 2721639 h 6445874"/>
              <a:gd name="connsiteX133" fmla="*/ 6822640 w 8970309"/>
              <a:gd name="connsiteY133" fmla="*/ 2818760 h 6445874"/>
              <a:gd name="connsiteX134" fmla="*/ 6714415 w 8970309"/>
              <a:gd name="connsiteY134" fmla="*/ 2877542 h 6445874"/>
              <a:gd name="connsiteX135" fmla="*/ 6649017 w 8970309"/>
              <a:gd name="connsiteY135" fmla="*/ 2943447 h 6445874"/>
              <a:gd name="connsiteX136" fmla="*/ 6629115 w 8970309"/>
              <a:gd name="connsiteY136" fmla="*/ 2968415 h 6445874"/>
              <a:gd name="connsiteX137" fmla="*/ 7076456 w 8970309"/>
              <a:gd name="connsiteY137" fmla="*/ 2648046 h 6445874"/>
              <a:gd name="connsiteX138" fmla="*/ 2260836 w 8970309"/>
              <a:gd name="connsiteY138" fmla="*/ 2465575 h 6445874"/>
              <a:gd name="connsiteX139" fmla="*/ 2187721 w 8970309"/>
              <a:gd name="connsiteY139" fmla="*/ 2545175 h 6445874"/>
              <a:gd name="connsiteX140" fmla="*/ 2188519 w 8970309"/>
              <a:gd name="connsiteY140" fmla="*/ 2550793 h 6445874"/>
              <a:gd name="connsiteX141" fmla="*/ 2178626 w 8970309"/>
              <a:gd name="connsiteY141" fmla="*/ 2570817 h 6445874"/>
              <a:gd name="connsiteX142" fmla="*/ 2155780 w 8970309"/>
              <a:gd name="connsiteY142" fmla="*/ 2579949 h 6445874"/>
              <a:gd name="connsiteX143" fmla="*/ 2149491 w 8970309"/>
              <a:gd name="connsiteY143" fmla="*/ 2586796 h 6445874"/>
              <a:gd name="connsiteX144" fmla="*/ 2155700 w 8970309"/>
              <a:gd name="connsiteY144" fmla="*/ 2599880 h 6445874"/>
              <a:gd name="connsiteX145" fmla="*/ 2164580 w 8970309"/>
              <a:gd name="connsiteY145" fmla="*/ 2600825 h 6445874"/>
              <a:gd name="connsiteX146" fmla="*/ 2219546 w 8970309"/>
              <a:gd name="connsiteY146" fmla="*/ 2528856 h 6445874"/>
              <a:gd name="connsiteX147" fmla="*/ 2231783 w 8970309"/>
              <a:gd name="connsiteY147" fmla="*/ 2513684 h 6445874"/>
              <a:gd name="connsiteX148" fmla="*/ 2250440 w 8970309"/>
              <a:gd name="connsiteY148" fmla="*/ 2501997 h 6445874"/>
              <a:gd name="connsiteX149" fmla="*/ 2264574 w 8970309"/>
              <a:gd name="connsiteY149" fmla="*/ 2469370 h 6445874"/>
              <a:gd name="connsiteX150" fmla="*/ 2618133 w 8970309"/>
              <a:gd name="connsiteY150" fmla="*/ 2308031 h 6445874"/>
              <a:gd name="connsiteX151" fmla="*/ 2607751 w 8970309"/>
              <a:gd name="connsiteY151" fmla="*/ 2314308 h 6445874"/>
              <a:gd name="connsiteX152" fmla="*/ 2595361 w 8970309"/>
              <a:gd name="connsiteY152" fmla="*/ 2319800 h 6445874"/>
              <a:gd name="connsiteX153" fmla="*/ 2593121 w 8970309"/>
              <a:gd name="connsiteY153" fmla="*/ 2322410 h 6445874"/>
              <a:gd name="connsiteX154" fmla="*/ 2618191 w 8970309"/>
              <a:gd name="connsiteY154" fmla="*/ 2310439 h 6445874"/>
              <a:gd name="connsiteX155" fmla="*/ 2618201 w 8970309"/>
              <a:gd name="connsiteY155" fmla="*/ 2308773 h 6445874"/>
              <a:gd name="connsiteX156" fmla="*/ 2810606 w 8970309"/>
              <a:gd name="connsiteY156" fmla="*/ 2204137 h 6445874"/>
              <a:gd name="connsiteX157" fmla="*/ 2777023 w 8970309"/>
              <a:gd name="connsiteY157" fmla="*/ 2221915 h 6445874"/>
              <a:gd name="connsiteX158" fmla="*/ 2737378 w 8970309"/>
              <a:gd name="connsiteY158" fmla="*/ 2239487 h 6445874"/>
              <a:gd name="connsiteX159" fmla="*/ 2733790 w 8970309"/>
              <a:gd name="connsiteY159" fmla="*/ 2238183 h 6445874"/>
              <a:gd name="connsiteX160" fmla="*/ 2711915 w 8970309"/>
              <a:gd name="connsiteY160" fmla="*/ 2252221 h 6445874"/>
              <a:gd name="connsiteX161" fmla="*/ 2694570 w 8970309"/>
              <a:gd name="connsiteY161" fmla="*/ 2259907 h 6445874"/>
              <a:gd name="connsiteX162" fmla="*/ 2653691 w 8970309"/>
              <a:gd name="connsiteY162" fmla="*/ 2286529 h 6445874"/>
              <a:gd name="connsiteX163" fmla="*/ 2637715 w 8970309"/>
              <a:gd name="connsiteY163" fmla="*/ 2296190 h 6445874"/>
              <a:gd name="connsiteX164" fmla="*/ 2639592 w 8970309"/>
              <a:gd name="connsiteY164" fmla="*/ 2297288 h 6445874"/>
              <a:gd name="connsiteX165" fmla="*/ 2640719 w 8970309"/>
              <a:gd name="connsiteY165" fmla="*/ 2299682 h 6445874"/>
              <a:gd name="connsiteX166" fmla="*/ 2659687 w 8970309"/>
              <a:gd name="connsiteY166" fmla="*/ 2290624 h 6445874"/>
              <a:gd name="connsiteX167" fmla="*/ 2744890 w 8970309"/>
              <a:gd name="connsiteY167" fmla="*/ 2259840 h 6445874"/>
              <a:gd name="connsiteX168" fmla="*/ 2777484 w 8970309"/>
              <a:gd name="connsiteY168" fmla="*/ 2231630 h 6445874"/>
              <a:gd name="connsiteX169" fmla="*/ 2784592 w 8970309"/>
              <a:gd name="connsiteY169" fmla="*/ 2221675 h 6445874"/>
              <a:gd name="connsiteX170" fmla="*/ 2796569 w 8970309"/>
              <a:gd name="connsiteY170" fmla="*/ 2215112 h 6445874"/>
              <a:gd name="connsiteX171" fmla="*/ 2805353 w 8970309"/>
              <a:gd name="connsiteY171" fmla="*/ 2207509 h 6445874"/>
              <a:gd name="connsiteX172" fmla="*/ 2812259 w 8970309"/>
              <a:gd name="connsiteY172" fmla="*/ 2205877 h 6445874"/>
              <a:gd name="connsiteX173" fmla="*/ 2976104 w 8970309"/>
              <a:gd name="connsiteY173" fmla="*/ 2142365 h 6445874"/>
              <a:gd name="connsiteX174" fmla="*/ 2906558 w 8970309"/>
              <a:gd name="connsiteY174" fmla="*/ 2163056 h 6445874"/>
              <a:gd name="connsiteX175" fmla="*/ 2872977 w 8970309"/>
              <a:gd name="connsiteY175" fmla="*/ 2180835 h 6445874"/>
              <a:gd name="connsiteX176" fmla="*/ 2834015 w 8970309"/>
              <a:gd name="connsiteY176" fmla="*/ 2196656 h 6445874"/>
              <a:gd name="connsiteX177" fmla="*/ 2847514 w 8970309"/>
              <a:gd name="connsiteY177" fmla="*/ 2193568 h 6445874"/>
              <a:gd name="connsiteX178" fmla="*/ 2845497 w 8970309"/>
              <a:gd name="connsiteY178" fmla="*/ 2198725 h 6445874"/>
              <a:gd name="connsiteX179" fmla="*/ 2869882 w 8970309"/>
              <a:gd name="connsiteY179" fmla="*/ 2196080 h 6445874"/>
              <a:gd name="connsiteX180" fmla="*/ 2950943 w 8970309"/>
              <a:gd name="connsiteY180" fmla="*/ 2150806 h 6445874"/>
              <a:gd name="connsiteX181" fmla="*/ 2980532 w 8970309"/>
              <a:gd name="connsiteY181" fmla="*/ 2156177 h 6445874"/>
              <a:gd name="connsiteX182" fmla="*/ 2987442 w 8970309"/>
              <a:gd name="connsiteY182" fmla="*/ 2146938 h 6445874"/>
              <a:gd name="connsiteX183" fmla="*/ 2988334 w 8970309"/>
              <a:gd name="connsiteY183" fmla="*/ 2145287 h 6445874"/>
              <a:gd name="connsiteX184" fmla="*/ 2976529 w 8970309"/>
              <a:gd name="connsiteY184" fmla="*/ 2146519 h 6445874"/>
              <a:gd name="connsiteX185" fmla="*/ 2976104 w 8970309"/>
              <a:gd name="connsiteY185" fmla="*/ 2142365 h 6445874"/>
              <a:gd name="connsiteX186" fmla="*/ 2994159 w 8970309"/>
              <a:gd name="connsiteY186" fmla="*/ 2134515 h 6445874"/>
              <a:gd name="connsiteX187" fmla="*/ 2986700 w 8970309"/>
              <a:gd name="connsiteY187" fmla="*/ 2136221 h 6445874"/>
              <a:gd name="connsiteX188" fmla="*/ 2990552 w 8970309"/>
              <a:gd name="connsiteY188" fmla="*/ 2140121 h 6445874"/>
              <a:gd name="connsiteX189" fmla="*/ 2990097 w 8970309"/>
              <a:gd name="connsiteY189" fmla="*/ 2142026 h 6445874"/>
              <a:gd name="connsiteX190" fmla="*/ 8057982 w 8970309"/>
              <a:gd name="connsiteY190" fmla="*/ 1943545 h 6445874"/>
              <a:gd name="connsiteX191" fmla="*/ 8044421 w 8970309"/>
              <a:gd name="connsiteY191" fmla="*/ 1950620 h 6445874"/>
              <a:gd name="connsiteX192" fmla="*/ 7985252 w 8970309"/>
              <a:gd name="connsiteY192" fmla="*/ 2011164 h 6445874"/>
              <a:gd name="connsiteX193" fmla="*/ 7961658 w 8970309"/>
              <a:gd name="connsiteY193" fmla="*/ 2031327 h 6445874"/>
              <a:gd name="connsiteX194" fmla="*/ 7968303 w 8970309"/>
              <a:gd name="connsiteY194" fmla="*/ 2030244 h 6445874"/>
              <a:gd name="connsiteX195" fmla="*/ 7996184 w 8970309"/>
              <a:gd name="connsiteY195" fmla="*/ 2017080 h 6445874"/>
              <a:gd name="connsiteX196" fmla="*/ 8022881 w 8970309"/>
              <a:gd name="connsiteY196" fmla="*/ 1980647 h 6445874"/>
              <a:gd name="connsiteX197" fmla="*/ 8071103 w 8970309"/>
              <a:gd name="connsiteY197" fmla="*/ 1949023 h 6445874"/>
              <a:gd name="connsiteX198" fmla="*/ 8074157 w 8970309"/>
              <a:gd name="connsiteY198" fmla="*/ 1946292 h 6445874"/>
              <a:gd name="connsiteX199" fmla="*/ 8072841 w 8970309"/>
              <a:gd name="connsiteY199" fmla="*/ 1947148 h 6445874"/>
              <a:gd name="connsiteX200" fmla="*/ 8057982 w 8970309"/>
              <a:gd name="connsiteY200" fmla="*/ 1943545 h 6445874"/>
              <a:gd name="connsiteX201" fmla="*/ 8120618 w 8970309"/>
              <a:gd name="connsiteY201" fmla="*/ 1936585 h 6445874"/>
              <a:gd name="connsiteX202" fmla="*/ 8104131 w 8970309"/>
              <a:gd name="connsiteY202" fmla="*/ 1947305 h 6445874"/>
              <a:gd name="connsiteX203" fmla="*/ 7993391 w 8970309"/>
              <a:gd name="connsiteY203" fmla="*/ 2027178 h 6445874"/>
              <a:gd name="connsiteX204" fmla="*/ 8008920 w 8970309"/>
              <a:gd name="connsiteY204" fmla="*/ 2031135 h 6445874"/>
              <a:gd name="connsiteX205" fmla="*/ 7949362 w 8970309"/>
              <a:gd name="connsiteY205" fmla="*/ 2086218 h 6445874"/>
              <a:gd name="connsiteX206" fmla="*/ 7897688 w 8970309"/>
              <a:gd name="connsiteY206" fmla="*/ 2120931 h 6445874"/>
              <a:gd name="connsiteX207" fmla="*/ 7893043 w 8970309"/>
              <a:gd name="connsiteY207" fmla="*/ 2124188 h 6445874"/>
              <a:gd name="connsiteX208" fmla="*/ 7879365 w 8970309"/>
              <a:gd name="connsiteY208" fmla="*/ 2102629 h 6445874"/>
              <a:gd name="connsiteX209" fmla="*/ 7861179 w 8970309"/>
              <a:gd name="connsiteY209" fmla="*/ 2115065 h 6445874"/>
              <a:gd name="connsiteX210" fmla="*/ 7817019 w 8970309"/>
              <a:gd name="connsiteY210" fmla="*/ 2133301 h 6445874"/>
              <a:gd name="connsiteX211" fmla="*/ 7788046 w 8970309"/>
              <a:gd name="connsiteY211" fmla="*/ 2161346 h 6445874"/>
              <a:gd name="connsiteX212" fmla="*/ 7680292 w 8970309"/>
              <a:gd name="connsiteY212" fmla="*/ 2311783 h 6445874"/>
              <a:gd name="connsiteX213" fmla="*/ 7748200 w 8970309"/>
              <a:gd name="connsiteY213" fmla="*/ 2331535 h 6445874"/>
              <a:gd name="connsiteX214" fmla="*/ 7777712 w 8970309"/>
              <a:gd name="connsiteY214" fmla="*/ 2325356 h 6445874"/>
              <a:gd name="connsiteX215" fmla="*/ 7866332 w 8970309"/>
              <a:gd name="connsiteY215" fmla="*/ 2200904 h 6445874"/>
              <a:gd name="connsiteX216" fmla="*/ 7954163 w 8970309"/>
              <a:gd name="connsiteY216" fmla="*/ 2135561 h 6445874"/>
              <a:gd name="connsiteX217" fmla="*/ 7996876 w 8970309"/>
              <a:gd name="connsiteY217" fmla="*/ 2099644 h 6445874"/>
              <a:gd name="connsiteX218" fmla="*/ 8107681 w 8970309"/>
              <a:gd name="connsiteY218" fmla="*/ 1971781 h 6445874"/>
              <a:gd name="connsiteX219" fmla="*/ 8159480 w 8970309"/>
              <a:gd name="connsiteY219" fmla="*/ 1881734 h 6445874"/>
              <a:gd name="connsiteX220" fmla="*/ 8156914 w 8970309"/>
              <a:gd name="connsiteY220" fmla="*/ 1885249 h 6445874"/>
              <a:gd name="connsiteX221" fmla="*/ 8160780 w 8970309"/>
              <a:gd name="connsiteY221" fmla="*/ 1882699 h 6445874"/>
              <a:gd name="connsiteX222" fmla="*/ 8161456 w 8970309"/>
              <a:gd name="connsiteY222" fmla="*/ 1882128 h 6445874"/>
              <a:gd name="connsiteX223" fmla="*/ 8128296 w 8970309"/>
              <a:gd name="connsiteY223" fmla="*/ 1875389 h 6445874"/>
              <a:gd name="connsiteX224" fmla="*/ 8124756 w 8970309"/>
              <a:gd name="connsiteY224" fmla="*/ 1883567 h 6445874"/>
              <a:gd name="connsiteX225" fmla="*/ 8093518 w 8970309"/>
              <a:gd name="connsiteY225" fmla="*/ 1913703 h 6445874"/>
              <a:gd name="connsiteX226" fmla="*/ 8082815 w 8970309"/>
              <a:gd name="connsiteY226" fmla="*/ 1921389 h 6445874"/>
              <a:gd name="connsiteX227" fmla="*/ 8082131 w 8970309"/>
              <a:gd name="connsiteY227" fmla="*/ 1932963 h 6445874"/>
              <a:gd name="connsiteX228" fmla="*/ 8080265 w 8970309"/>
              <a:gd name="connsiteY228" fmla="*/ 1940828 h 6445874"/>
              <a:gd name="connsiteX229" fmla="*/ 8098364 w 8970309"/>
              <a:gd name="connsiteY229" fmla="*/ 1924640 h 6445874"/>
              <a:gd name="connsiteX230" fmla="*/ 8128442 w 8970309"/>
              <a:gd name="connsiteY230" fmla="*/ 1899455 h 6445874"/>
              <a:gd name="connsiteX231" fmla="*/ 8141296 w 8970309"/>
              <a:gd name="connsiteY231" fmla="*/ 1895553 h 6445874"/>
              <a:gd name="connsiteX232" fmla="*/ 8144566 w 8970309"/>
              <a:gd name="connsiteY232" fmla="*/ 1893395 h 6445874"/>
              <a:gd name="connsiteX233" fmla="*/ 8146013 w 8970309"/>
              <a:gd name="connsiteY233" fmla="*/ 1891340 h 6445874"/>
              <a:gd name="connsiteX234" fmla="*/ 8146468 w 8970309"/>
              <a:gd name="connsiteY234" fmla="*/ 1891248 h 6445874"/>
              <a:gd name="connsiteX235" fmla="*/ 8144437 w 8970309"/>
              <a:gd name="connsiteY235" fmla="*/ 1889649 h 6445874"/>
              <a:gd name="connsiteX236" fmla="*/ 8135460 w 8970309"/>
              <a:gd name="connsiteY236" fmla="*/ 1875879 h 6445874"/>
              <a:gd name="connsiteX237" fmla="*/ 8128296 w 8970309"/>
              <a:gd name="connsiteY237" fmla="*/ 1875389 h 6445874"/>
              <a:gd name="connsiteX238" fmla="*/ 5470268 w 8970309"/>
              <a:gd name="connsiteY238" fmla="*/ 832283 h 6445874"/>
              <a:gd name="connsiteX239" fmla="*/ 5456727 w 8970309"/>
              <a:gd name="connsiteY239" fmla="*/ 842698 h 6445874"/>
              <a:gd name="connsiteX240" fmla="*/ 5354832 w 8970309"/>
              <a:gd name="connsiteY240" fmla="*/ 903679 h 6445874"/>
              <a:gd name="connsiteX241" fmla="*/ 5354410 w 8970309"/>
              <a:gd name="connsiteY241" fmla="*/ 904008 h 6445874"/>
              <a:gd name="connsiteX242" fmla="*/ 5356672 w 8970309"/>
              <a:gd name="connsiteY242" fmla="*/ 910041 h 6445874"/>
              <a:gd name="connsiteX243" fmla="*/ 5352465 w 8970309"/>
              <a:gd name="connsiteY243" fmla="*/ 921231 h 6445874"/>
              <a:gd name="connsiteX244" fmla="*/ 5350470 w 8970309"/>
              <a:gd name="connsiteY244" fmla="*/ 932093 h 6445874"/>
              <a:gd name="connsiteX245" fmla="*/ 5362590 w 8970309"/>
              <a:gd name="connsiteY245" fmla="*/ 928524 h 6445874"/>
              <a:gd name="connsiteX246" fmla="*/ 5444814 w 8970309"/>
              <a:gd name="connsiteY246" fmla="*/ 861693 h 6445874"/>
              <a:gd name="connsiteX247" fmla="*/ 8352074 w 8970309"/>
              <a:gd name="connsiteY247" fmla="*/ 582312 h 6445874"/>
              <a:gd name="connsiteX248" fmla="*/ 8349768 w 8970309"/>
              <a:gd name="connsiteY248" fmla="*/ 586361 h 6445874"/>
              <a:gd name="connsiteX249" fmla="*/ 8347451 w 8970309"/>
              <a:gd name="connsiteY249" fmla="*/ 585864 h 6445874"/>
              <a:gd name="connsiteX250" fmla="*/ 7491121 w 8970309"/>
              <a:gd name="connsiteY250" fmla="*/ 447958 h 6445874"/>
              <a:gd name="connsiteX251" fmla="*/ 7480642 w 8970309"/>
              <a:gd name="connsiteY251" fmla="*/ 470179 h 6445874"/>
              <a:gd name="connsiteX252" fmla="*/ 7483127 w 8970309"/>
              <a:gd name="connsiteY252" fmla="*/ 468731 h 6445874"/>
              <a:gd name="connsiteX253" fmla="*/ 7487845 w 8970309"/>
              <a:gd name="connsiteY253" fmla="*/ 462726 h 6445874"/>
              <a:gd name="connsiteX254" fmla="*/ 6410322 w 8970309"/>
              <a:gd name="connsiteY254" fmla="*/ 442591 h 6445874"/>
              <a:gd name="connsiteX255" fmla="*/ 6409401 w 8970309"/>
              <a:gd name="connsiteY255" fmla="*/ 445032 h 6445874"/>
              <a:gd name="connsiteX256" fmla="*/ 6409400 w 8970309"/>
              <a:gd name="connsiteY256" fmla="*/ 446171 h 6445874"/>
              <a:gd name="connsiteX257" fmla="*/ 7544902 w 8970309"/>
              <a:gd name="connsiteY257" fmla="*/ 375198 h 6445874"/>
              <a:gd name="connsiteX258" fmla="*/ 7542222 w 8970309"/>
              <a:gd name="connsiteY258" fmla="*/ 377295 h 6445874"/>
              <a:gd name="connsiteX259" fmla="*/ 7507021 w 8970309"/>
              <a:gd name="connsiteY259" fmla="*/ 413676 h 6445874"/>
              <a:gd name="connsiteX260" fmla="*/ 7507019 w 8970309"/>
              <a:gd name="connsiteY260" fmla="*/ 413678 h 6445874"/>
              <a:gd name="connsiteX261" fmla="*/ 7503246 w 8970309"/>
              <a:gd name="connsiteY261" fmla="*/ 422249 h 6445874"/>
              <a:gd name="connsiteX262" fmla="*/ 7491571 w 8970309"/>
              <a:gd name="connsiteY262" fmla="*/ 447005 h 6445874"/>
              <a:gd name="connsiteX263" fmla="*/ 7500913 w 8970309"/>
              <a:gd name="connsiteY263" fmla="*/ 438348 h 6445874"/>
              <a:gd name="connsiteX264" fmla="*/ 7541362 w 8970309"/>
              <a:gd name="connsiteY264" fmla="*/ 391178 h 6445874"/>
              <a:gd name="connsiteX265" fmla="*/ 7543945 w 8970309"/>
              <a:gd name="connsiteY265" fmla="*/ 376192 h 6445874"/>
              <a:gd name="connsiteX266" fmla="*/ 8337383 w 8970309"/>
              <a:gd name="connsiteY266" fmla="*/ 373707 h 6445874"/>
              <a:gd name="connsiteX267" fmla="*/ 8344245 w 8970309"/>
              <a:gd name="connsiteY267" fmla="*/ 374104 h 6445874"/>
              <a:gd name="connsiteX268" fmla="*/ 8327991 w 8970309"/>
              <a:gd name="connsiteY268" fmla="*/ 385161 h 6445874"/>
              <a:gd name="connsiteX269" fmla="*/ 8321304 w 8970309"/>
              <a:gd name="connsiteY269" fmla="*/ 388917 h 6445874"/>
              <a:gd name="connsiteX270" fmla="*/ 8321498 w 8970309"/>
              <a:gd name="connsiteY270" fmla="*/ 388398 h 6445874"/>
              <a:gd name="connsiteX271" fmla="*/ 8337383 w 8970309"/>
              <a:gd name="connsiteY271" fmla="*/ 373707 h 6445874"/>
              <a:gd name="connsiteX272" fmla="*/ 7553100 w 8970309"/>
              <a:gd name="connsiteY272" fmla="*/ 368781 h 6445874"/>
              <a:gd name="connsiteX273" fmla="*/ 7550263 w 8970309"/>
              <a:gd name="connsiteY273" fmla="*/ 371001 h 6445874"/>
              <a:gd name="connsiteX274" fmla="*/ 7551923 w 8970309"/>
              <a:gd name="connsiteY274" fmla="*/ 371144 h 6445874"/>
              <a:gd name="connsiteX275" fmla="*/ 7604798 w 8970309"/>
              <a:gd name="connsiteY275" fmla="*/ 329686 h 6445874"/>
              <a:gd name="connsiteX276" fmla="*/ 7594514 w 8970309"/>
              <a:gd name="connsiteY276" fmla="*/ 345318 h 6445874"/>
              <a:gd name="connsiteX277" fmla="*/ 7600125 w 8970309"/>
              <a:gd name="connsiteY277" fmla="*/ 345378 h 6445874"/>
              <a:gd name="connsiteX278" fmla="*/ 7606335 w 8970309"/>
              <a:gd name="connsiteY278" fmla="*/ 344364 h 6445874"/>
              <a:gd name="connsiteX279" fmla="*/ 7608352 w 8970309"/>
              <a:gd name="connsiteY279" fmla="*/ 337492 h 6445874"/>
              <a:gd name="connsiteX280" fmla="*/ 8379479 w 8970309"/>
              <a:gd name="connsiteY280" fmla="*/ 328701 h 6445874"/>
              <a:gd name="connsiteX281" fmla="*/ 8387201 w 8970309"/>
              <a:gd name="connsiteY281" fmla="*/ 344818 h 6445874"/>
              <a:gd name="connsiteX282" fmla="*/ 8379225 w 8970309"/>
              <a:gd name="connsiteY282" fmla="*/ 350272 h 6445874"/>
              <a:gd name="connsiteX283" fmla="*/ 8379276 w 8970309"/>
              <a:gd name="connsiteY283" fmla="*/ 350077 h 6445874"/>
              <a:gd name="connsiteX284" fmla="*/ 8379479 w 8970309"/>
              <a:gd name="connsiteY284" fmla="*/ 328701 h 6445874"/>
              <a:gd name="connsiteX285" fmla="*/ 8475906 w 8970309"/>
              <a:gd name="connsiteY285" fmla="*/ 284399 h 6445874"/>
              <a:gd name="connsiteX286" fmla="*/ 8476842 w 8970309"/>
              <a:gd name="connsiteY286" fmla="*/ 286049 h 6445874"/>
              <a:gd name="connsiteX287" fmla="*/ 8475379 w 8970309"/>
              <a:gd name="connsiteY287" fmla="*/ 287542 h 6445874"/>
              <a:gd name="connsiteX288" fmla="*/ 8474724 w 8970309"/>
              <a:gd name="connsiteY288" fmla="*/ 287891 h 6445874"/>
              <a:gd name="connsiteX289" fmla="*/ 7955746 w 8970309"/>
              <a:gd name="connsiteY289" fmla="*/ 678 h 6445874"/>
              <a:gd name="connsiteX290" fmla="*/ 7974687 w 8970309"/>
              <a:gd name="connsiteY290" fmla="*/ 2437 h 6445874"/>
              <a:gd name="connsiteX291" fmla="*/ 7983225 w 8970309"/>
              <a:gd name="connsiteY291" fmla="*/ 33754 h 6445874"/>
              <a:gd name="connsiteX292" fmla="*/ 7988690 w 8970309"/>
              <a:gd name="connsiteY292" fmla="*/ 52053 h 6445874"/>
              <a:gd name="connsiteX293" fmla="*/ 7980060 w 8970309"/>
              <a:gd name="connsiteY293" fmla="*/ 61313 h 6445874"/>
              <a:gd name="connsiteX294" fmla="*/ 7975341 w 8970309"/>
              <a:gd name="connsiteY294" fmla="*/ 67317 h 6445874"/>
              <a:gd name="connsiteX295" fmla="*/ 7962925 w 8970309"/>
              <a:gd name="connsiteY295" fmla="*/ 112961 h 6445874"/>
              <a:gd name="connsiteX296" fmla="*/ 7961001 w 8970309"/>
              <a:gd name="connsiteY296" fmla="*/ 122872 h 6445874"/>
              <a:gd name="connsiteX297" fmla="*/ 7974009 w 8970309"/>
              <a:gd name="connsiteY297" fmla="*/ 125544 h 6445874"/>
              <a:gd name="connsiteX298" fmla="*/ 7964294 w 8970309"/>
              <a:gd name="connsiteY298" fmla="*/ 172055 h 6445874"/>
              <a:gd name="connsiteX299" fmla="*/ 7925335 w 8970309"/>
              <a:gd name="connsiteY299" fmla="*/ 224216 h 6445874"/>
              <a:gd name="connsiteX300" fmla="*/ 7919997 w 8970309"/>
              <a:gd name="connsiteY300" fmla="*/ 239045 h 6445874"/>
              <a:gd name="connsiteX301" fmla="*/ 7933501 w 8970309"/>
              <a:gd name="connsiteY301" fmla="*/ 243382 h 6445874"/>
              <a:gd name="connsiteX302" fmla="*/ 7953864 w 8970309"/>
              <a:gd name="connsiteY302" fmla="*/ 224353 h 6445874"/>
              <a:gd name="connsiteX303" fmla="*/ 7995400 w 8970309"/>
              <a:gd name="connsiteY303" fmla="*/ 183549 h 6445874"/>
              <a:gd name="connsiteX304" fmla="*/ 7999312 w 8970309"/>
              <a:gd name="connsiteY304" fmla="*/ 180292 h 6445874"/>
              <a:gd name="connsiteX305" fmla="*/ 8028988 w 8970309"/>
              <a:gd name="connsiteY305" fmla="*/ 159743 h 6445874"/>
              <a:gd name="connsiteX306" fmla="*/ 8153810 w 8970309"/>
              <a:gd name="connsiteY306" fmla="*/ 29879 h 6445874"/>
              <a:gd name="connsiteX307" fmla="*/ 8165327 w 8970309"/>
              <a:gd name="connsiteY307" fmla="*/ 27561 h 6445874"/>
              <a:gd name="connsiteX308" fmla="*/ 8163993 w 8970309"/>
              <a:gd name="connsiteY308" fmla="*/ 42172 h 6445874"/>
              <a:gd name="connsiteX309" fmla="*/ 8148193 w 8970309"/>
              <a:gd name="connsiteY309" fmla="*/ 79210 h 6445874"/>
              <a:gd name="connsiteX310" fmla="*/ 8126587 w 8970309"/>
              <a:gd name="connsiteY310" fmla="*/ 115886 h 6445874"/>
              <a:gd name="connsiteX311" fmla="*/ 8103089 w 8970309"/>
              <a:gd name="connsiteY311" fmla="*/ 148948 h 6445874"/>
              <a:gd name="connsiteX312" fmla="*/ 8106225 w 8970309"/>
              <a:gd name="connsiteY312" fmla="*/ 178531 h 6445874"/>
              <a:gd name="connsiteX313" fmla="*/ 8110913 w 8970309"/>
              <a:gd name="connsiteY313" fmla="*/ 186052 h 6445874"/>
              <a:gd name="connsiteX314" fmla="*/ 8103897 w 8970309"/>
              <a:gd name="connsiteY314" fmla="*/ 189815 h 6445874"/>
              <a:gd name="connsiteX315" fmla="*/ 8087632 w 8970309"/>
              <a:gd name="connsiteY315" fmla="*/ 211663 h 6445874"/>
              <a:gd name="connsiteX316" fmla="*/ 8099118 w 8970309"/>
              <a:gd name="connsiteY316" fmla="*/ 222872 h 6445874"/>
              <a:gd name="connsiteX317" fmla="*/ 8125381 w 8970309"/>
              <a:gd name="connsiteY317" fmla="*/ 207241 h 6445874"/>
              <a:gd name="connsiteX318" fmla="*/ 8133203 w 8970309"/>
              <a:gd name="connsiteY318" fmla="*/ 200730 h 6445874"/>
              <a:gd name="connsiteX319" fmla="*/ 8133483 w 8970309"/>
              <a:gd name="connsiteY319" fmla="*/ 209843 h 6445874"/>
              <a:gd name="connsiteX320" fmla="*/ 8139071 w 8970309"/>
              <a:gd name="connsiteY320" fmla="*/ 217654 h 6445874"/>
              <a:gd name="connsiteX321" fmla="*/ 8187280 w 8970309"/>
              <a:gd name="connsiteY321" fmla="*/ 191024 h 6445874"/>
              <a:gd name="connsiteX322" fmla="*/ 8196936 w 8970309"/>
              <a:gd name="connsiteY322" fmla="*/ 181575 h 6445874"/>
              <a:gd name="connsiteX323" fmla="*/ 8204864 w 8970309"/>
              <a:gd name="connsiteY323" fmla="*/ 175746 h 6445874"/>
              <a:gd name="connsiteX324" fmla="*/ 8230483 w 8970309"/>
              <a:gd name="connsiteY324" fmla="*/ 148951 h 6445874"/>
              <a:gd name="connsiteX325" fmla="*/ 8230970 w 8970309"/>
              <a:gd name="connsiteY325" fmla="*/ 143732 h 6445874"/>
              <a:gd name="connsiteX326" fmla="*/ 8234619 w 8970309"/>
              <a:gd name="connsiteY326" fmla="*/ 143305 h 6445874"/>
              <a:gd name="connsiteX327" fmla="*/ 8242888 w 8970309"/>
              <a:gd name="connsiteY327" fmla="*/ 132014 h 6445874"/>
              <a:gd name="connsiteX328" fmla="*/ 8242403 w 8970309"/>
              <a:gd name="connsiteY328" fmla="*/ 137233 h 6445874"/>
              <a:gd name="connsiteX329" fmla="*/ 8241963 w 8970309"/>
              <a:gd name="connsiteY329" fmla="*/ 139536 h 6445874"/>
              <a:gd name="connsiteX330" fmla="*/ 8238268 w 8970309"/>
              <a:gd name="connsiteY330" fmla="*/ 142879 h 6445874"/>
              <a:gd name="connsiteX331" fmla="*/ 8241521 w 8970309"/>
              <a:gd name="connsiteY331" fmla="*/ 141854 h 6445874"/>
              <a:gd name="connsiteX332" fmla="*/ 8241963 w 8970309"/>
              <a:gd name="connsiteY332" fmla="*/ 139536 h 6445874"/>
              <a:gd name="connsiteX333" fmla="*/ 8247075 w 8970309"/>
              <a:gd name="connsiteY333" fmla="*/ 134913 h 6445874"/>
              <a:gd name="connsiteX334" fmla="*/ 8269889 w 8970309"/>
              <a:gd name="connsiteY334" fmla="*/ 113370 h 6445874"/>
              <a:gd name="connsiteX335" fmla="*/ 8221973 w 8970309"/>
              <a:gd name="connsiteY335" fmla="*/ 208272 h 6445874"/>
              <a:gd name="connsiteX336" fmla="*/ 8212392 w 8970309"/>
              <a:gd name="connsiteY336" fmla="*/ 222061 h 6445874"/>
              <a:gd name="connsiteX337" fmla="*/ 8206096 w 8970309"/>
              <a:gd name="connsiteY337" fmla="*/ 237673 h 6445874"/>
              <a:gd name="connsiteX338" fmla="*/ 8182567 w 8970309"/>
              <a:gd name="connsiteY338" fmla="*/ 284260 h 6445874"/>
              <a:gd name="connsiteX339" fmla="*/ 8210909 w 8970309"/>
              <a:gd name="connsiteY339" fmla="*/ 278321 h 6445874"/>
              <a:gd name="connsiteX340" fmla="*/ 8220005 w 8970309"/>
              <a:gd name="connsiteY340" fmla="*/ 284250 h 6445874"/>
              <a:gd name="connsiteX341" fmla="*/ 8211530 w 8970309"/>
              <a:gd name="connsiteY341" fmla="*/ 313112 h 6445874"/>
              <a:gd name="connsiteX342" fmla="*/ 8197035 w 8970309"/>
              <a:gd name="connsiteY342" fmla="*/ 349065 h 6445874"/>
              <a:gd name="connsiteX343" fmla="*/ 8194706 w 8970309"/>
              <a:gd name="connsiteY343" fmla="*/ 360350 h 6445874"/>
              <a:gd name="connsiteX344" fmla="*/ 8204020 w 8970309"/>
              <a:gd name="connsiteY344" fmla="*/ 358828 h 6445874"/>
              <a:gd name="connsiteX345" fmla="*/ 8212246 w 8970309"/>
              <a:gd name="connsiteY345" fmla="*/ 350942 h 6445874"/>
              <a:gd name="connsiteX346" fmla="*/ 8273648 w 8970309"/>
              <a:gd name="connsiteY346" fmla="*/ 289446 h 6445874"/>
              <a:gd name="connsiteX347" fmla="*/ 8299973 w 8970309"/>
              <a:gd name="connsiteY347" fmla="*/ 290379 h 6445874"/>
              <a:gd name="connsiteX348" fmla="*/ 8311677 w 8970309"/>
              <a:gd name="connsiteY348" fmla="*/ 294138 h 6445874"/>
              <a:gd name="connsiteX349" fmla="*/ 8316489 w 8970309"/>
              <a:gd name="connsiteY349" fmla="*/ 291171 h 6445874"/>
              <a:gd name="connsiteX350" fmla="*/ 8332477 w 8970309"/>
              <a:gd name="connsiteY350" fmla="*/ 303825 h 6445874"/>
              <a:gd name="connsiteX351" fmla="*/ 8320619 w 8970309"/>
              <a:gd name="connsiteY351" fmla="*/ 324080 h 6445874"/>
              <a:gd name="connsiteX352" fmla="*/ 8263811 w 8970309"/>
              <a:gd name="connsiteY352" fmla="*/ 390060 h 6445874"/>
              <a:gd name="connsiteX353" fmla="*/ 8261267 w 8970309"/>
              <a:gd name="connsiteY353" fmla="*/ 408795 h 6445874"/>
              <a:gd name="connsiteX354" fmla="*/ 8272379 w 8970309"/>
              <a:gd name="connsiteY354" fmla="*/ 407852 h 6445874"/>
              <a:gd name="connsiteX355" fmla="*/ 8299356 w 8970309"/>
              <a:gd name="connsiteY355" fmla="*/ 386435 h 6445874"/>
              <a:gd name="connsiteX356" fmla="*/ 8310160 w 8970309"/>
              <a:gd name="connsiteY356" fmla="*/ 389904 h 6445874"/>
              <a:gd name="connsiteX357" fmla="*/ 8300629 w 8970309"/>
              <a:gd name="connsiteY357" fmla="*/ 398876 h 6445874"/>
              <a:gd name="connsiteX358" fmla="*/ 8293614 w 8970309"/>
              <a:gd name="connsiteY358" fmla="*/ 402639 h 6445874"/>
              <a:gd name="connsiteX359" fmla="*/ 8289755 w 8970309"/>
              <a:gd name="connsiteY359" fmla="*/ 406639 h 6445874"/>
              <a:gd name="connsiteX360" fmla="*/ 8283548 w 8970309"/>
              <a:gd name="connsiteY360" fmla="*/ 410126 h 6445874"/>
              <a:gd name="connsiteX361" fmla="*/ 8280902 w 8970309"/>
              <a:gd name="connsiteY361" fmla="*/ 415817 h 6445874"/>
              <a:gd name="connsiteX362" fmla="*/ 8279629 w 8970309"/>
              <a:gd name="connsiteY362" fmla="*/ 417136 h 6445874"/>
              <a:gd name="connsiteX363" fmla="*/ 8280031 w 8970309"/>
              <a:gd name="connsiteY363" fmla="*/ 417692 h 6445874"/>
              <a:gd name="connsiteX364" fmla="*/ 8276592 w 8970309"/>
              <a:gd name="connsiteY364" fmla="*/ 425089 h 6445874"/>
              <a:gd name="connsiteX365" fmla="*/ 8290586 w 8970309"/>
              <a:gd name="connsiteY365" fmla="*/ 430247 h 6445874"/>
              <a:gd name="connsiteX366" fmla="*/ 8331262 w 8970309"/>
              <a:gd name="connsiteY366" fmla="*/ 425986 h 6445874"/>
              <a:gd name="connsiteX367" fmla="*/ 8354508 w 8970309"/>
              <a:gd name="connsiteY367" fmla="*/ 423526 h 6445874"/>
              <a:gd name="connsiteX368" fmla="*/ 8372129 w 8970309"/>
              <a:gd name="connsiteY368" fmla="*/ 414436 h 6445874"/>
              <a:gd name="connsiteX369" fmla="*/ 8378166 w 8970309"/>
              <a:gd name="connsiteY369" fmla="*/ 417084 h 6445874"/>
              <a:gd name="connsiteX370" fmla="*/ 8409124 w 8970309"/>
              <a:gd name="connsiteY370" fmla="*/ 408398 h 6445874"/>
              <a:gd name="connsiteX371" fmla="*/ 8416451 w 8970309"/>
              <a:gd name="connsiteY371" fmla="*/ 396739 h 6445874"/>
              <a:gd name="connsiteX372" fmla="*/ 8433229 w 8970309"/>
              <a:gd name="connsiteY372" fmla="*/ 398341 h 6445874"/>
              <a:gd name="connsiteX373" fmla="*/ 8440173 w 8970309"/>
              <a:gd name="connsiteY373" fmla="*/ 415123 h 6445874"/>
              <a:gd name="connsiteX374" fmla="*/ 8445125 w 8970309"/>
              <a:gd name="connsiteY374" fmla="*/ 425281 h 6445874"/>
              <a:gd name="connsiteX375" fmla="*/ 8451525 w 8970309"/>
              <a:gd name="connsiteY375" fmla="*/ 417295 h 6445874"/>
              <a:gd name="connsiteX376" fmla="*/ 8478429 w 8970309"/>
              <a:gd name="connsiteY376" fmla="*/ 405087 h 6445874"/>
              <a:gd name="connsiteX377" fmla="*/ 8483923 w 8970309"/>
              <a:gd name="connsiteY377" fmla="*/ 426507 h 6445874"/>
              <a:gd name="connsiteX378" fmla="*/ 8458549 w 8970309"/>
              <a:gd name="connsiteY378" fmla="*/ 455656 h 6445874"/>
              <a:gd name="connsiteX379" fmla="*/ 8449284 w 8970309"/>
              <a:gd name="connsiteY379" fmla="*/ 463448 h 6445874"/>
              <a:gd name="connsiteX380" fmla="*/ 8457548 w 8970309"/>
              <a:gd name="connsiteY380" fmla="*/ 468216 h 6445874"/>
              <a:gd name="connsiteX381" fmla="*/ 8462389 w 8970309"/>
              <a:gd name="connsiteY381" fmla="*/ 479769 h 6445874"/>
              <a:gd name="connsiteX382" fmla="*/ 8417704 w 8970309"/>
              <a:gd name="connsiteY382" fmla="*/ 534271 h 6445874"/>
              <a:gd name="connsiteX383" fmla="*/ 8404972 w 8970309"/>
              <a:gd name="connsiteY383" fmla="*/ 543209 h 6445874"/>
              <a:gd name="connsiteX384" fmla="*/ 8396289 w 8970309"/>
              <a:gd name="connsiteY384" fmla="*/ 551473 h 6445874"/>
              <a:gd name="connsiteX385" fmla="*/ 8360918 w 8970309"/>
              <a:gd name="connsiteY385" fmla="*/ 574364 h 6445874"/>
              <a:gd name="connsiteX386" fmla="*/ 8355916 w 8970309"/>
              <a:gd name="connsiteY386" fmla="*/ 572535 h 6445874"/>
              <a:gd name="connsiteX387" fmla="*/ 8353994 w 8970309"/>
              <a:gd name="connsiteY387" fmla="*/ 577424 h 6445874"/>
              <a:gd name="connsiteX388" fmla="*/ 8340147 w 8970309"/>
              <a:gd name="connsiteY388" fmla="*/ 583541 h 6445874"/>
              <a:gd name="connsiteX389" fmla="*/ 8345150 w 8970309"/>
              <a:gd name="connsiteY389" fmla="*/ 585371 h 6445874"/>
              <a:gd name="connsiteX390" fmla="*/ 8347451 w 8970309"/>
              <a:gd name="connsiteY390" fmla="*/ 585864 h 6445874"/>
              <a:gd name="connsiteX391" fmla="*/ 8341060 w 8970309"/>
              <a:gd name="connsiteY391" fmla="*/ 590777 h 6445874"/>
              <a:gd name="connsiteX392" fmla="*/ 8311692 w 8970309"/>
              <a:gd name="connsiteY392" fmla="*/ 612273 h 6445874"/>
              <a:gd name="connsiteX393" fmla="*/ 8419031 w 8970309"/>
              <a:gd name="connsiteY393" fmla="*/ 590985 h 6445874"/>
              <a:gd name="connsiteX394" fmla="*/ 8435725 w 8970309"/>
              <a:gd name="connsiteY394" fmla="*/ 584235 h 6445874"/>
              <a:gd name="connsiteX395" fmla="*/ 8452719 w 8970309"/>
              <a:gd name="connsiteY395" fmla="*/ 582947 h 6445874"/>
              <a:gd name="connsiteX396" fmla="*/ 8505414 w 8970309"/>
              <a:gd name="connsiteY396" fmla="*/ 572486 h 6445874"/>
              <a:gd name="connsiteX397" fmla="*/ 8488079 w 8970309"/>
              <a:gd name="connsiteY397" fmla="*/ 609196 h 6445874"/>
              <a:gd name="connsiteX398" fmla="*/ 8489722 w 8970309"/>
              <a:gd name="connsiteY398" fmla="*/ 624742 h 6445874"/>
              <a:gd name="connsiteX399" fmla="*/ 8519810 w 8970309"/>
              <a:gd name="connsiteY399" fmla="*/ 626780 h 6445874"/>
              <a:gd name="connsiteX400" fmla="*/ 8558943 w 8970309"/>
              <a:gd name="connsiteY400" fmla="*/ 623818 h 6445874"/>
              <a:gd name="connsiteX401" fmla="*/ 8570294 w 8970309"/>
              <a:gd name="connsiteY401" fmla="*/ 625991 h 6445874"/>
              <a:gd name="connsiteX402" fmla="*/ 8564993 w 8970309"/>
              <a:gd name="connsiteY402" fmla="*/ 638259 h 6445874"/>
              <a:gd name="connsiteX403" fmla="*/ 8554296 w 8970309"/>
              <a:gd name="connsiteY403" fmla="*/ 645954 h 6445874"/>
              <a:gd name="connsiteX404" fmla="*/ 8472025 w 8970309"/>
              <a:gd name="connsiteY404" fmla="*/ 702118 h 6445874"/>
              <a:gd name="connsiteX405" fmla="*/ 8461855 w 8970309"/>
              <a:gd name="connsiteY405" fmla="*/ 739314 h 6445874"/>
              <a:gd name="connsiteX406" fmla="*/ 8460408 w 8970309"/>
              <a:gd name="connsiteY406" fmla="*/ 757457 h 6445874"/>
              <a:gd name="connsiteX407" fmla="*/ 8455664 w 8970309"/>
              <a:gd name="connsiteY407" fmla="*/ 762749 h 6445874"/>
              <a:gd name="connsiteX408" fmla="*/ 8460603 w 8970309"/>
              <a:gd name="connsiteY408" fmla="*/ 791147 h 6445874"/>
              <a:gd name="connsiteX409" fmla="*/ 8484195 w 8970309"/>
              <a:gd name="connsiteY409" fmla="*/ 784325 h 6445874"/>
              <a:gd name="connsiteX410" fmla="*/ 8568665 w 8970309"/>
              <a:gd name="connsiteY410" fmla="*/ 736728 h 6445874"/>
              <a:gd name="connsiteX411" fmla="*/ 8586957 w 8970309"/>
              <a:gd name="connsiteY411" fmla="*/ 742177 h 6445874"/>
              <a:gd name="connsiteX412" fmla="*/ 8581435 w 8970309"/>
              <a:gd name="connsiteY412" fmla="*/ 757237 h 6445874"/>
              <a:gd name="connsiteX413" fmla="*/ 8550441 w 8970309"/>
              <a:gd name="connsiteY413" fmla="*/ 784603 h 6445874"/>
              <a:gd name="connsiteX414" fmla="*/ 8549104 w 8970309"/>
              <a:gd name="connsiteY414" fmla="*/ 801351 h 6445874"/>
              <a:gd name="connsiteX415" fmla="*/ 8561346 w 8970309"/>
              <a:gd name="connsiteY415" fmla="*/ 792358 h 6445874"/>
              <a:gd name="connsiteX416" fmla="*/ 8567746 w 8970309"/>
              <a:gd name="connsiteY416" fmla="*/ 784373 h 6445874"/>
              <a:gd name="connsiteX417" fmla="*/ 8595847 w 8970309"/>
              <a:gd name="connsiteY417" fmla="*/ 793292 h 6445874"/>
              <a:gd name="connsiteX418" fmla="*/ 8606864 w 8970309"/>
              <a:gd name="connsiteY418" fmla="*/ 799651 h 6445874"/>
              <a:gd name="connsiteX419" fmla="*/ 8678534 w 8970309"/>
              <a:gd name="connsiteY419" fmla="*/ 768025 h 6445874"/>
              <a:gd name="connsiteX420" fmla="*/ 8745809 w 8970309"/>
              <a:gd name="connsiteY420" fmla="*/ 719263 h 6445874"/>
              <a:gd name="connsiteX421" fmla="*/ 8824436 w 8970309"/>
              <a:gd name="connsiteY421" fmla="*/ 672673 h 6445874"/>
              <a:gd name="connsiteX422" fmla="*/ 8833701 w 8970309"/>
              <a:gd name="connsiteY422" fmla="*/ 664881 h 6445874"/>
              <a:gd name="connsiteX423" fmla="*/ 8941347 w 8970309"/>
              <a:gd name="connsiteY423" fmla="*/ 579567 h 6445874"/>
              <a:gd name="connsiteX424" fmla="*/ 8966039 w 8970309"/>
              <a:gd name="connsiteY424" fmla="*/ 577031 h 6445874"/>
              <a:gd name="connsiteX425" fmla="*/ 8959737 w 8970309"/>
              <a:gd name="connsiteY425" fmla="*/ 601859 h 6445874"/>
              <a:gd name="connsiteX426" fmla="*/ 8932075 w 8970309"/>
              <a:gd name="connsiteY426" fmla="*/ 630329 h 6445874"/>
              <a:gd name="connsiteX427" fmla="*/ 8928945 w 8970309"/>
              <a:gd name="connsiteY427" fmla="*/ 632665 h 6445874"/>
              <a:gd name="connsiteX428" fmla="*/ 8926532 w 8970309"/>
              <a:gd name="connsiteY428" fmla="*/ 633143 h 6445874"/>
              <a:gd name="connsiteX429" fmla="*/ 8909694 w 8970309"/>
              <a:gd name="connsiteY429" fmla="*/ 644966 h 6445874"/>
              <a:gd name="connsiteX430" fmla="*/ 8895327 w 8970309"/>
              <a:gd name="connsiteY430" fmla="*/ 650816 h 6445874"/>
              <a:gd name="connsiteX431" fmla="*/ 8882975 w 8970309"/>
              <a:gd name="connsiteY431" fmla="*/ 661205 h 6445874"/>
              <a:gd name="connsiteX432" fmla="*/ 8883439 w 8970309"/>
              <a:gd name="connsiteY432" fmla="*/ 663505 h 6445874"/>
              <a:gd name="connsiteX433" fmla="*/ 8851483 w 8970309"/>
              <a:gd name="connsiteY433" fmla="*/ 684321 h 6445874"/>
              <a:gd name="connsiteX434" fmla="*/ 8791965 w 8970309"/>
              <a:gd name="connsiteY434" fmla="*/ 739444 h 6445874"/>
              <a:gd name="connsiteX435" fmla="*/ 8807496 w 8970309"/>
              <a:gd name="connsiteY435" fmla="*/ 743390 h 6445874"/>
              <a:gd name="connsiteX436" fmla="*/ 8696815 w 8970309"/>
              <a:gd name="connsiteY436" fmla="*/ 823339 h 6445874"/>
              <a:gd name="connsiteX437" fmla="*/ 8576778 w 8970309"/>
              <a:gd name="connsiteY437" fmla="*/ 917121 h 6445874"/>
              <a:gd name="connsiteX438" fmla="*/ 8589525 w 8970309"/>
              <a:gd name="connsiteY438" fmla="*/ 931167 h 6445874"/>
              <a:gd name="connsiteX439" fmla="*/ 8580170 w 8970309"/>
              <a:gd name="connsiteY439" fmla="*/ 945000 h 6445874"/>
              <a:gd name="connsiteX440" fmla="*/ 8591917 w 8970309"/>
              <a:gd name="connsiteY440" fmla="*/ 942582 h 6445874"/>
              <a:gd name="connsiteX441" fmla="*/ 8598486 w 8970309"/>
              <a:gd name="connsiteY441" fmla="*/ 938847 h 6445874"/>
              <a:gd name="connsiteX442" fmla="*/ 8616802 w 8970309"/>
              <a:gd name="connsiteY442" fmla="*/ 932693 h 6445874"/>
              <a:gd name="connsiteX443" fmla="*/ 8613018 w 8970309"/>
              <a:gd name="connsiteY443" fmla="*/ 926328 h 6445874"/>
              <a:gd name="connsiteX444" fmla="*/ 8620980 w 8970309"/>
              <a:gd name="connsiteY444" fmla="*/ 917544 h 6445874"/>
              <a:gd name="connsiteX445" fmla="*/ 8609233 w 8970309"/>
              <a:gd name="connsiteY445" fmla="*/ 919964 h 6445874"/>
              <a:gd name="connsiteX446" fmla="*/ 8602663 w 8970309"/>
              <a:gd name="connsiteY446" fmla="*/ 923698 h 6445874"/>
              <a:gd name="connsiteX447" fmla="*/ 8672537 w 8970309"/>
              <a:gd name="connsiteY447" fmla="*/ 871204 h 6445874"/>
              <a:gd name="connsiteX448" fmla="*/ 8778041 w 8970309"/>
              <a:gd name="connsiteY448" fmla="*/ 789941 h 6445874"/>
              <a:gd name="connsiteX449" fmla="*/ 8804711 w 8970309"/>
              <a:gd name="connsiteY449" fmla="*/ 753489 h 6445874"/>
              <a:gd name="connsiteX450" fmla="*/ 8854483 w 8970309"/>
              <a:gd name="connsiteY450" fmla="*/ 733714 h 6445874"/>
              <a:gd name="connsiteX451" fmla="*/ 8873511 w 8970309"/>
              <a:gd name="connsiteY451" fmla="*/ 713051 h 6445874"/>
              <a:gd name="connsiteX452" fmla="*/ 8880509 w 8970309"/>
              <a:gd name="connsiteY452" fmla="*/ 707178 h 6445874"/>
              <a:gd name="connsiteX453" fmla="*/ 8832858 w 8970309"/>
              <a:gd name="connsiteY453" fmla="*/ 756730 h 6445874"/>
              <a:gd name="connsiteX454" fmla="*/ 8769985 w 8970309"/>
              <a:gd name="connsiteY454" fmla="*/ 813508 h 6445874"/>
              <a:gd name="connsiteX455" fmla="*/ 8728932 w 8970309"/>
              <a:gd name="connsiteY455" fmla="*/ 876675 h 6445874"/>
              <a:gd name="connsiteX456" fmla="*/ 8719111 w 8970309"/>
              <a:gd name="connsiteY456" fmla="*/ 891444 h 6445874"/>
              <a:gd name="connsiteX457" fmla="*/ 8665497 w 8970309"/>
              <a:gd name="connsiteY457" fmla="*/ 949550 h 6445874"/>
              <a:gd name="connsiteX458" fmla="*/ 8631956 w 8970309"/>
              <a:gd name="connsiteY458" fmla="*/ 990775 h 6445874"/>
              <a:gd name="connsiteX459" fmla="*/ 8624332 w 8970309"/>
              <a:gd name="connsiteY459" fmla="*/ 1014112 h 6445874"/>
              <a:gd name="connsiteX460" fmla="*/ 8645268 w 8970309"/>
              <a:gd name="connsiteY460" fmla="*/ 1022546 h 6445874"/>
              <a:gd name="connsiteX461" fmla="*/ 8716938 w 8970309"/>
              <a:gd name="connsiteY461" fmla="*/ 990919 h 6445874"/>
              <a:gd name="connsiteX462" fmla="*/ 8675886 w 8970309"/>
              <a:gd name="connsiteY462" fmla="*/ 1054086 h 6445874"/>
              <a:gd name="connsiteX463" fmla="*/ 8669153 w 8970309"/>
              <a:gd name="connsiteY463" fmla="*/ 1066258 h 6445874"/>
              <a:gd name="connsiteX464" fmla="*/ 8680505 w 8970309"/>
              <a:gd name="connsiteY464" fmla="*/ 1068430 h 6445874"/>
              <a:gd name="connsiteX465" fmla="*/ 8692732 w 8970309"/>
              <a:gd name="connsiteY465" fmla="*/ 1077678 h 6445874"/>
              <a:gd name="connsiteX466" fmla="*/ 8681811 w 8970309"/>
              <a:gd name="connsiteY466" fmla="*/ 1088163 h 6445874"/>
              <a:gd name="connsiteX467" fmla="*/ 8666260 w 8970309"/>
              <a:gd name="connsiteY467" fmla="*/ 1102543 h 6445874"/>
              <a:gd name="connsiteX468" fmla="*/ 8677262 w 8970309"/>
              <a:gd name="connsiteY468" fmla="*/ 1127143 h 6445874"/>
              <a:gd name="connsiteX469" fmla="*/ 8688851 w 8970309"/>
              <a:gd name="connsiteY469" fmla="*/ 1108284 h 6445874"/>
              <a:gd name="connsiteX470" fmla="*/ 8690952 w 8970309"/>
              <a:gd name="connsiteY470" fmla="*/ 1100007 h 6445874"/>
              <a:gd name="connsiteX471" fmla="*/ 8697002 w 8970309"/>
              <a:gd name="connsiteY471" fmla="*/ 1114448 h 6445874"/>
              <a:gd name="connsiteX472" fmla="*/ 8712541 w 8970309"/>
              <a:gd name="connsiteY472" fmla="*/ 1118308 h 6445874"/>
              <a:gd name="connsiteX473" fmla="*/ 8721472 w 8970309"/>
              <a:gd name="connsiteY473" fmla="*/ 1114703 h 6445874"/>
              <a:gd name="connsiteX474" fmla="*/ 8782208 w 8970309"/>
              <a:gd name="connsiteY474" fmla="*/ 1111802 h 6445874"/>
              <a:gd name="connsiteX475" fmla="*/ 8844933 w 8970309"/>
              <a:gd name="connsiteY475" fmla="*/ 1102019 h 6445874"/>
              <a:gd name="connsiteX476" fmla="*/ 8850173 w 8970309"/>
              <a:gd name="connsiteY476" fmla="*/ 1100869 h 6445874"/>
              <a:gd name="connsiteX477" fmla="*/ 8840982 w 8970309"/>
              <a:gd name="connsiteY477" fmla="*/ 1111627 h 6445874"/>
              <a:gd name="connsiteX478" fmla="*/ 8853779 w 8970309"/>
              <a:gd name="connsiteY478" fmla="*/ 1124581 h 6445874"/>
              <a:gd name="connsiteX479" fmla="*/ 8885108 w 8970309"/>
              <a:gd name="connsiteY479" fmla="*/ 1143278 h 6445874"/>
              <a:gd name="connsiteX480" fmla="*/ 8773436 w 8970309"/>
              <a:gd name="connsiteY480" fmla="*/ 1174302 h 6445874"/>
              <a:gd name="connsiteX481" fmla="*/ 8691753 w 8970309"/>
              <a:gd name="connsiteY481" fmla="*/ 1180101 h 6445874"/>
              <a:gd name="connsiteX482" fmla="*/ 8688838 w 8970309"/>
              <a:gd name="connsiteY482" fmla="*/ 1182138 h 6445874"/>
              <a:gd name="connsiteX483" fmla="*/ 8652596 w 8970309"/>
              <a:gd name="connsiteY483" fmla="*/ 1213866 h 6445874"/>
              <a:gd name="connsiteX484" fmla="*/ 8622686 w 8970309"/>
              <a:gd name="connsiteY484" fmla="*/ 1209129 h 6445874"/>
              <a:gd name="connsiteX485" fmla="*/ 8617047 w 8970309"/>
              <a:gd name="connsiteY485" fmla="*/ 1219477 h 6445874"/>
              <a:gd name="connsiteX486" fmla="*/ 8664559 w 8970309"/>
              <a:gd name="connsiteY486" fmla="*/ 1248230 h 6445874"/>
              <a:gd name="connsiteX487" fmla="*/ 8713798 w 8970309"/>
              <a:gd name="connsiteY487" fmla="*/ 1252279 h 6445874"/>
              <a:gd name="connsiteX488" fmla="*/ 8672150 w 8970309"/>
              <a:gd name="connsiteY488" fmla="*/ 1285649 h 6445874"/>
              <a:gd name="connsiteX489" fmla="*/ 8704936 w 8970309"/>
              <a:gd name="connsiteY489" fmla="*/ 1303328 h 6445874"/>
              <a:gd name="connsiteX490" fmla="*/ 8731702 w 8970309"/>
              <a:gd name="connsiteY490" fmla="*/ 1318806 h 6445874"/>
              <a:gd name="connsiteX491" fmla="*/ 8734640 w 8970309"/>
              <a:gd name="connsiteY491" fmla="*/ 1327701 h 6445874"/>
              <a:gd name="connsiteX492" fmla="*/ 8726677 w 8970309"/>
              <a:gd name="connsiteY492" fmla="*/ 1332996 h 6445874"/>
              <a:gd name="connsiteX493" fmla="*/ 8667890 w 8970309"/>
              <a:gd name="connsiteY493" fmla="*/ 1324938 h 6445874"/>
              <a:gd name="connsiteX494" fmla="*/ 8610599 w 8970309"/>
              <a:gd name="connsiteY494" fmla="*/ 1300881 h 6445874"/>
              <a:gd name="connsiteX495" fmla="*/ 8631114 w 8970309"/>
              <a:gd name="connsiteY495" fmla="*/ 1322861 h 6445874"/>
              <a:gd name="connsiteX496" fmla="*/ 8634180 w 8970309"/>
              <a:gd name="connsiteY496" fmla="*/ 1342079 h 6445874"/>
              <a:gd name="connsiteX497" fmla="*/ 8607988 w 8970309"/>
              <a:gd name="connsiteY497" fmla="*/ 1345425 h 6445874"/>
              <a:gd name="connsiteX498" fmla="*/ 8579190 w 8970309"/>
              <a:gd name="connsiteY498" fmla="*/ 1312142 h 6445874"/>
              <a:gd name="connsiteX499" fmla="*/ 8573171 w 8970309"/>
              <a:gd name="connsiteY499" fmla="*/ 1309939 h 6445874"/>
              <a:gd name="connsiteX500" fmla="*/ 8565062 w 8970309"/>
              <a:gd name="connsiteY500" fmla="*/ 1313196 h 6445874"/>
              <a:gd name="connsiteX501" fmla="*/ 8560471 w 8970309"/>
              <a:gd name="connsiteY501" fmla="*/ 1316315 h 6445874"/>
              <a:gd name="connsiteX502" fmla="*/ 8475483 w 8970309"/>
              <a:gd name="connsiteY502" fmla="*/ 1374345 h 6445874"/>
              <a:gd name="connsiteX503" fmla="*/ 8444133 w 8970309"/>
              <a:gd name="connsiteY503" fmla="*/ 1405876 h 6445874"/>
              <a:gd name="connsiteX504" fmla="*/ 8439497 w 8970309"/>
              <a:gd name="connsiteY504" fmla="*/ 1409769 h 6445874"/>
              <a:gd name="connsiteX505" fmla="*/ 8384548 w 8970309"/>
              <a:gd name="connsiteY505" fmla="*/ 1448105 h 6445874"/>
              <a:gd name="connsiteX506" fmla="*/ 8358506 w 8970309"/>
              <a:gd name="connsiteY506" fmla="*/ 1467372 h 6445874"/>
              <a:gd name="connsiteX507" fmla="*/ 8356822 w 8970309"/>
              <a:gd name="connsiteY507" fmla="*/ 1488304 h 6445874"/>
              <a:gd name="connsiteX508" fmla="*/ 8372693 w 8970309"/>
              <a:gd name="connsiteY508" fmla="*/ 1487988 h 6445874"/>
              <a:gd name="connsiteX509" fmla="*/ 8436999 w 8970309"/>
              <a:gd name="connsiteY509" fmla="*/ 1458711 h 6445874"/>
              <a:gd name="connsiteX510" fmla="*/ 8483831 w 8970309"/>
              <a:gd name="connsiteY510" fmla="*/ 1467528 h 6445874"/>
              <a:gd name="connsiteX511" fmla="*/ 8480825 w 8970309"/>
              <a:gd name="connsiteY511" fmla="*/ 1486969 h 6445874"/>
              <a:gd name="connsiteX512" fmla="*/ 8490742 w 8970309"/>
              <a:gd name="connsiteY512" fmla="*/ 1489051 h 6445874"/>
              <a:gd name="connsiteX513" fmla="*/ 8537912 w 8970309"/>
              <a:gd name="connsiteY513" fmla="*/ 1493680 h 6445874"/>
              <a:gd name="connsiteX514" fmla="*/ 8545412 w 8970309"/>
              <a:gd name="connsiteY514" fmla="*/ 1489984 h 6445874"/>
              <a:gd name="connsiteX515" fmla="*/ 8557549 w 8970309"/>
              <a:gd name="connsiteY515" fmla="*/ 1482397 h 6445874"/>
              <a:gd name="connsiteX516" fmla="*/ 8572074 w 8970309"/>
              <a:gd name="connsiteY516" fmla="*/ 1498825 h 6445874"/>
              <a:gd name="connsiteX517" fmla="*/ 8597273 w 8970309"/>
              <a:gd name="connsiteY517" fmla="*/ 1525807 h 6445874"/>
              <a:gd name="connsiteX518" fmla="*/ 8568985 w 8970309"/>
              <a:gd name="connsiteY518" fmla="*/ 1572984 h 6445874"/>
              <a:gd name="connsiteX519" fmla="*/ 8521060 w 8970309"/>
              <a:gd name="connsiteY519" fmla="*/ 1631446 h 6445874"/>
              <a:gd name="connsiteX520" fmla="*/ 8495777 w 8970309"/>
              <a:gd name="connsiteY520" fmla="*/ 1659184 h 6445874"/>
              <a:gd name="connsiteX521" fmla="*/ 8465437 w 8970309"/>
              <a:gd name="connsiteY521" fmla="*/ 1678156 h 6445874"/>
              <a:gd name="connsiteX522" fmla="*/ 8411472 w 8970309"/>
              <a:gd name="connsiteY522" fmla="*/ 1722172 h 6445874"/>
              <a:gd name="connsiteX523" fmla="*/ 8390850 w 8970309"/>
              <a:gd name="connsiteY523" fmla="*/ 1727778 h 6445874"/>
              <a:gd name="connsiteX524" fmla="*/ 8355791 w 8970309"/>
              <a:gd name="connsiteY524" fmla="*/ 1733798 h 6445874"/>
              <a:gd name="connsiteX525" fmla="*/ 8308091 w 8970309"/>
              <a:gd name="connsiteY525" fmla="*/ 1789468 h 6445874"/>
              <a:gd name="connsiteX526" fmla="*/ 8306545 w 8970309"/>
              <a:gd name="connsiteY526" fmla="*/ 1790765 h 6445874"/>
              <a:gd name="connsiteX527" fmla="*/ 8289437 w 8970309"/>
              <a:gd name="connsiteY527" fmla="*/ 1806434 h 6445874"/>
              <a:gd name="connsiteX528" fmla="*/ 8271458 w 8970309"/>
              <a:gd name="connsiteY528" fmla="*/ 1815026 h 6445874"/>
              <a:gd name="connsiteX529" fmla="*/ 8260081 w 8970309"/>
              <a:gd name="connsiteY529" fmla="*/ 1831085 h 6445874"/>
              <a:gd name="connsiteX530" fmla="*/ 8232157 w 8970309"/>
              <a:gd name="connsiteY530" fmla="*/ 1855836 h 6445874"/>
              <a:gd name="connsiteX531" fmla="*/ 8210639 w 8970309"/>
              <a:gd name="connsiteY531" fmla="*/ 1872606 h 6445874"/>
              <a:gd name="connsiteX532" fmla="*/ 8201229 w 8970309"/>
              <a:gd name="connsiteY532" fmla="*/ 1874640 h 6445874"/>
              <a:gd name="connsiteX533" fmla="*/ 8192021 w 8970309"/>
              <a:gd name="connsiteY533" fmla="*/ 1883059 h 6445874"/>
              <a:gd name="connsiteX534" fmla="*/ 8176785 w 8970309"/>
              <a:gd name="connsiteY534" fmla="*/ 1895400 h 6445874"/>
              <a:gd name="connsiteX535" fmla="*/ 8178848 w 8970309"/>
              <a:gd name="connsiteY535" fmla="*/ 1940038 h 6445874"/>
              <a:gd name="connsiteX536" fmla="*/ 8150623 w 8970309"/>
              <a:gd name="connsiteY536" fmla="*/ 1991528 h 6445874"/>
              <a:gd name="connsiteX537" fmla="*/ 8082218 w 8970309"/>
              <a:gd name="connsiteY537" fmla="*/ 2133728 h 6445874"/>
              <a:gd name="connsiteX538" fmla="*/ 8011821 w 8970309"/>
              <a:gd name="connsiteY538" fmla="*/ 2213405 h 6445874"/>
              <a:gd name="connsiteX539" fmla="*/ 7896676 w 8970309"/>
              <a:gd name="connsiteY539" fmla="*/ 2319434 h 6445874"/>
              <a:gd name="connsiteX540" fmla="*/ 7882190 w 8970309"/>
              <a:gd name="connsiteY540" fmla="*/ 2333456 h 6445874"/>
              <a:gd name="connsiteX541" fmla="*/ 7810132 w 8970309"/>
              <a:gd name="connsiteY541" fmla="*/ 2400493 h 6445874"/>
              <a:gd name="connsiteX542" fmla="*/ 7725455 w 8970309"/>
              <a:gd name="connsiteY542" fmla="*/ 2466174 h 6445874"/>
              <a:gd name="connsiteX543" fmla="*/ 7720432 w 8970309"/>
              <a:gd name="connsiteY543" fmla="*/ 2481213 h 6445874"/>
              <a:gd name="connsiteX544" fmla="*/ 7693328 w 8970309"/>
              <a:gd name="connsiteY544" fmla="*/ 2493881 h 6445874"/>
              <a:gd name="connsiteX545" fmla="*/ 7652317 w 8970309"/>
              <a:gd name="connsiteY545" fmla="*/ 2489478 h 6445874"/>
              <a:gd name="connsiteX546" fmla="*/ 7578971 w 8970309"/>
              <a:gd name="connsiteY546" fmla="*/ 2540799 h 6445874"/>
              <a:gd name="connsiteX547" fmla="*/ 7566520 w 8970309"/>
              <a:gd name="connsiteY547" fmla="*/ 2564386 h 6445874"/>
              <a:gd name="connsiteX548" fmla="*/ 7532897 w 8970309"/>
              <a:gd name="connsiteY548" fmla="*/ 2604393 h 6445874"/>
              <a:gd name="connsiteX549" fmla="*/ 7487778 w 8970309"/>
              <a:gd name="connsiteY549" fmla="*/ 2633821 h 6445874"/>
              <a:gd name="connsiteX550" fmla="*/ 7481055 w 8970309"/>
              <a:gd name="connsiteY550" fmla="*/ 2689178 h 6445874"/>
              <a:gd name="connsiteX551" fmla="*/ 7468602 w 8970309"/>
              <a:gd name="connsiteY551" fmla="*/ 2712764 h 6445874"/>
              <a:gd name="connsiteX552" fmla="*/ 7411777 w 8970309"/>
              <a:gd name="connsiteY552" fmla="*/ 2759628 h 6445874"/>
              <a:gd name="connsiteX553" fmla="*/ 7407099 w 8970309"/>
              <a:gd name="connsiteY553" fmla="*/ 2765259 h 6445874"/>
              <a:gd name="connsiteX554" fmla="*/ 7386541 w 8970309"/>
              <a:gd name="connsiteY554" fmla="*/ 2756918 h 6445874"/>
              <a:gd name="connsiteX555" fmla="*/ 7345962 w 8970309"/>
              <a:gd name="connsiteY555" fmla="*/ 2722841 h 6445874"/>
              <a:gd name="connsiteX556" fmla="*/ 7371331 w 8970309"/>
              <a:gd name="connsiteY556" fmla="*/ 2756597 h 6445874"/>
              <a:gd name="connsiteX557" fmla="*/ 7359465 w 8970309"/>
              <a:gd name="connsiteY557" fmla="*/ 2755196 h 6445874"/>
              <a:gd name="connsiteX558" fmla="*/ 7351018 w 8970309"/>
              <a:gd name="connsiteY558" fmla="*/ 2779724 h 6445874"/>
              <a:gd name="connsiteX559" fmla="*/ 7329185 w 8970309"/>
              <a:gd name="connsiteY559" fmla="*/ 2819293 h 6445874"/>
              <a:gd name="connsiteX560" fmla="*/ 7317537 w 8970309"/>
              <a:gd name="connsiteY560" fmla="*/ 2820938 h 6445874"/>
              <a:gd name="connsiteX561" fmla="*/ 7256563 w 8970309"/>
              <a:gd name="connsiteY561" fmla="*/ 2834443 h 6445874"/>
              <a:gd name="connsiteX562" fmla="*/ 7222669 w 8970309"/>
              <a:gd name="connsiteY562" fmla="*/ 2854408 h 6445874"/>
              <a:gd name="connsiteX563" fmla="*/ 7204813 w 8970309"/>
              <a:gd name="connsiteY563" fmla="*/ 2877968 h 6445874"/>
              <a:gd name="connsiteX564" fmla="*/ 7197072 w 8970309"/>
              <a:gd name="connsiteY564" fmla="*/ 2894285 h 6445874"/>
              <a:gd name="connsiteX565" fmla="*/ 7178661 w 8970309"/>
              <a:gd name="connsiteY565" fmla="*/ 2881617 h 6445874"/>
              <a:gd name="connsiteX566" fmla="*/ 7175092 w 8970309"/>
              <a:gd name="connsiteY566" fmla="*/ 2856166 h 6445874"/>
              <a:gd name="connsiteX567" fmla="*/ 7117774 w 8970309"/>
              <a:gd name="connsiteY567" fmla="*/ 2839046 h 6445874"/>
              <a:gd name="connsiteX568" fmla="*/ 7103593 w 8970309"/>
              <a:gd name="connsiteY568" fmla="*/ 2855665 h 6445874"/>
              <a:gd name="connsiteX569" fmla="*/ 7086646 w 8970309"/>
              <a:gd name="connsiteY569" fmla="*/ 2865648 h 6445874"/>
              <a:gd name="connsiteX570" fmla="*/ 7006640 w 8970309"/>
              <a:gd name="connsiteY570" fmla="*/ 2910019 h 6445874"/>
              <a:gd name="connsiteX571" fmla="*/ 7006516 w 8970309"/>
              <a:gd name="connsiteY571" fmla="*/ 2918726 h 6445874"/>
              <a:gd name="connsiteX572" fmla="*/ 7022820 w 8970309"/>
              <a:gd name="connsiteY572" fmla="*/ 2928594 h 6445874"/>
              <a:gd name="connsiteX573" fmla="*/ 7026495 w 8970309"/>
              <a:gd name="connsiteY573" fmla="*/ 2921651 h 6445874"/>
              <a:gd name="connsiteX574" fmla="*/ 7060513 w 8970309"/>
              <a:gd name="connsiteY574" fmla="*/ 2892981 h 6445874"/>
              <a:gd name="connsiteX575" fmla="*/ 7102329 w 8970309"/>
              <a:gd name="connsiteY575" fmla="*/ 2919048 h 6445874"/>
              <a:gd name="connsiteX576" fmla="*/ 7092875 w 8970309"/>
              <a:gd name="connsiteY576" fmla="*/ 2930127 h 6445874"/>
              <a:gd name="connsiteX577" fmla="*/ 7070024 w 8970309"/>
              <a:gd name="connsiteY577" fmla="*/ 2952956 h 6445874"/>
              <a:gd name="connsiteX578" fmla="*/ 7022484 w 8970309"/>
              <a:gd name="connsiteY578" fmla="*/ 3002082 h 6445874"/>
              <a:gd name="connsiteX579" fmla="*/ 6993710 w 8970309"/>
              <a:gd name="connsiteY579" fmla="*/ 3014072 h 6445874"/>
              <a:gd name="connsiteX580" fmla="*/ 6955999 w 8970309"/>
              <a:gd name="connsiteY580" fmla="*/ 3025998 h 6445874"/>
              <a:gd name="connsiteX581" fmla="*/ 6933665 w 8970309"/>
              <a:gd name="connsiteY581" fmla="*/ 3037684 h 6445874"/>
              <a:gd name="connsiteX582" fmla="*/ 6915149 w 8970309"/>
              <a:gd name="connsiteY582" fmla="*/ 3057407 h 6445874"/>
              <a:gd name="connsiteX583" fmla="*/ 6886748 w 8970309"/>
              <a:gd name="connsiteY583" fmla="*/ 3043277 h 6445874"/>
              <a:gd name="connsiteX584" fmla="*/ 6858549 w 8970309"/>
              <a:gd name="connsiteY584" fmla="*/ 3115179 h 6445874"/>
              <a:gd name="connsiteX585" fmla="*/ 6855906 w 8970309"/>
              <a:gd name="connsiteY585" fmla="*/ 3099835 h 6445874"/>
              <a:gd name="connsiteX586" fmla="*/ 6813574 w 8970309"/>
              <a:gd name="connsiteY586" fmla="*/ 3084910 h 6445874"/>
              <a:gd name="connsiteX587" fmla="*/ 6767336 w 8970309"/>
              <a:gd name="connsiteY587" fmla="*/ 3118024 h 6445874"/>
              <a:gd name="connsiteX588" fmla="*/ 6679427 w 8970309"/>
              <a:gd name="connsiteY588" fmla="*/ 3140048 h 6445874"/>
              <a:gd name="connsiteX589" fmla="*/ 6656843 w 8970309"/>
              <a:gd name="connsiteY589" fmla="*/ 3169149 h 6445874"/>
              <a:gd name="connsiteX590" fmla="*/ 6638346 w 8970309"/>
              <a:gd name="connsiteY590" fmla="*/ 3212556 h 6445874"/>
              <a:gd name="connsiteX591" fmla="*/ 6600118 w 8970309"/>
              <a:gd name="connsiteY591" fmla="*/ 3235625 h 6445874"/>
              <a:gd name="connsiteX592" fmla="*/ 6573966 w 8970309"/>
              <a:gd name="connsiteY592" fmla="*/ 3239274 h 6445874"/>
              <a:gd name="connsiteX593" fmla="*/ 6569529 w 8970309"/>
              <a:gd name="connsiteY593" fmla="*/ 3237066 h 6445874"/>
              <a:gd name="connsiteX594" fmla="*/ 6567138 w 8970309"/>
              <a:gd name="connsiteY594" fmla="*/ 3239524 h 6445874"/>
              <a:gd name="connsiteX595" fmla="*/ 6570687 w 8970309"/>
              <a:gd name="connsiteY595" fmla="*/ 3238235 h 6445874"/>
              <a:gd name="connsiteX596" fmla="*/ 6389173 w 8970309"/>
              <a:gd name="connsiteY596" fmla="*/ 3430222 h 6445874"/>
              <a:gd name="connsiteX597" fmla="*/ 6232030 w 8970309"/>
              <a:gd name="connsiteY597" fmla="*/ 3583441 h 6445874"/>
              <a:gd name="connsiteX598" fmla="*/ 6032105 w 8970309"/>
              <a:gd name="connsiteY598" fmla="*/ 3794153 h 6445874"/>
              <a:gd name="connsiteX599" fmla="*/ 5920512 w 8970309"/>
              <a:gd name="connsiteY599" fmla="*/ 3923299 h 6445874"/>
              <a:gd name="connsiteX600" fmla="*/ 5767824 w 8970309"/>
              <a:gd name="connsiteY600" fmla="*/ 3994052 h 6445874"/>
              <a:gd name="connsiteX601" fmla="*/ 5760108 w 8970309"/>
              <a:gd name="connsiteY601" fmla="*/ 4044453 h 6445874"/>
              <a:gd name="connsiteX602" fmla="*/ 5704148 w 8970309"/>
              <a:gd name="connsiteY602" fmla="*/ 4101726 h 6445874"/>
              <a:gd name="connsiteX603" fmla="*/ 5627067 w 8970309"/>
              <a:gd name="connsiteY603" fmla="*/ 4115879 h 6445874"/>
              <a:gd name="connsiteX604" fmla="*/ 5625429 w 8970309"/>
              <a:gd name="connsiteY604" fmla="*/ 4134971 h 6445874"/>
              <a:gd name="connsiteX605" fmla="*/ 5574891 w 8970309"/>
              <a:gd name="connsiteY605" fmla="*/ 4108940 h 6445874"/>
              <a:gd name="connsiteX606" fmla="*/ 5571878 w 8970309"/>
              <a:gd name="connsiteY606" fmla="*/ 4076197 h 6445874"/>
              <a:gd name="connsiteX607" fmla="*/ 5549841 w 8970309"/>
              <a:gd name="connsiteY607" fmla="*/ 4052011 h 6445874"/>
              <a:gd name="connsiteX608" fmla="*/ 5515350 w 8970309"/>
              <a:gd name="connsiteY608" fmla="*/ 4073027 h 6445874"/>
              <a:gd name="connsiteX609" fmla="*/ 5501718 w 8970309"/>
              <a:gd name="connsiteY609" fmla="*/ 4067207 h 6445874"/>
              <a:gd name="connsiteX610" fmla="*/ 5497036 w 8970309"/>
              <a:gd name="connsiteY610" fmla="*/ 4062712 h 6445874"/>
              <a:gd name="connsiteX611" fmla="*/ 5495903 w 8970309"/>
              <a:gd name="connsiteY611" fmla="*/ 4063744 h 6445874"/>
              <a:gd name="connsiteX612" fmla="*/ 5457145 w 8970309"/>
              <a:gd name="connsiteY612" fmla="*/ 4080078 h 6445874"/>
              <a:gd name="connsiteX613" fmla="*/ 5171696 w 8970309"/>
              <a:gd name="connsiteY613" fmla="*/ 4379233 h 6445874"/>
              <a:gd name="connsiteX614" fmla="*/ 5152869 w 8970309"/>
              <a:gd name="connsiteY614" fmla="*/ 4369014 h 6445874"/>
              <a:gd name="connsiteX615" fmla="*/ 5092406 w 8970309"/>
              <a:gd name="connsiteY615" fmla="*/ 4421345 h 6445874"/>
              <a:gd name="connsiteX616" fmla="*/ 5105912 w 8970309"/>
              <a:gd name="connsiteY616" fmla="*/ 4436168 h 6445874"/>
              <a:gd name="connsiteX617" fmla="*/ 5080525 w 8970309"/>
              <a:gd name="connsiteY617" fmla="*/ 4448406 h 6445874"/>
              <a:gd name="connsiteX618" fmla="*/ 5081531 w 8970309"/>
              <a:gd name="connsiteY618" fmla="*/ 4471795 h 6445874"/>
              <a:gd name="connsiteX619" fmla="*/ 5053143 w 8970309"/>
              <a:gd name="connsiteY619" fmla="*/ 4523201 h 6445874"/>
              <a:gd name="connsiteX620" fmla="*/ 4984285 w 8970309"/>
              <a:gd name="connsiteY620" fmla="*/ 4665198 h 6445874"/>
              <a:gd name="connsiteX621" fmla="*/ 4913635 w 8970309"/>
              <a:gd name="connsiteY621" fmla="*/ 4744662 h 6445874"/>
              <a:gd name="connsiteX622" fmla="*/ 4798156 w 8970309"/>
              <a:gd name="connsiteY622" fmla="*/ 4850344 h 6445874"/>
              <a:gd name="connsiteX623" fmla="*/ 4783626 w 8970309"/>
              <a:gd name="connsiteY623" fmla="*/ 4864323 h 6445874"/>
              <a:gd name="connsiteX624" fmla="*/ 4711356 w 8970309"/>
              <a:gd name="connsiteY624" fmla="*/ 4931143 h 6445874"/>
              <a:gd name="connsiteX625" fmla="*/ 4626473 w 8970309"/>
              <a:gd name="connsiteY625" fmla="*/ 4996569 h 6445874"/>
              <a:gd name="connsiteX626" fmla="*/ 4621401 w 8970309"/>
              <a:gd name="connsiteY626" fmla="*/ 5011593 h 6445874"/>
              <a:gd name="connsiteX627" fmla="*/ 4594258 w 8970309"/>
              <a:gd name="connsiteY627" fmla="*/ 5024179 h 6445874"/>
              <a:gd name="connsiteX628" fmla="*/ 4553262 w 8970309"/>
              <a:gd name="connsiteY628" fmla="*/ 5019653 h 6445874"/>
              <a:gd name="connsiteX629" fmla="*/ 4479754 w 8970309"/>
              <a:gd name="connsiteY629" fmla="*/ 5070753 h 6445874"/>
              <a:gd name="connsiteX630" fmla="*/ 4467227 w 8970309"/>
              <a:gd name="connsiteY630" fmla="*/ 5094302 h 6445874"/>
              <a:gd name="connsiteX631" fmla="*/ 4433479 w 8970309"/>
              <a:gd name="connsiteY631" fmla="*/ 5134209 h 6445874"/>
              <a:gd name="connsiteX632" fmla="*/ 4388267 w 8970309"/>
              <a:gd name="connsiteY632" fmla="*/ 5163500 h 6445874"/>
              <a:gd name="connsiteX633" fmla="*/ 4381367 w 8970309"/>
              <a:gd name="connsiteY633" fmla="*/ 5218838 h 6445874"/>
              <a:gd name="connsiteX634" fmla="*/ 4381016 w 8970309"/>
              <a:gd name="connsiteY634" fmla="*/ 5231265 h 6445874"/>
              <a:gd name="connsiteX635" fmla="*/ 4370694 w 8970309"/>
              <a:gd name="connsiteY635" fmla="*/ 5240693 h 6445874"/>
              <a:gd name="connsiteX636" fmla="*/ 4374647 w 8970309"/>
              <a:gd name="connsiteY636" fmla="*/ 5238175 h 6445874"/>
              <a:gd name="connsiteX637" fmla="*/ 4408418 w 8970309"/>
              <a:gd name="connsiteY637" fmla="*/ 5223122 h 6445874"/>
              <a:gd name="connsiteX638" fmla="*/ 4575742 w 8970309"/>
              <a:gd name="connsiteY638" fmla="*/ 5104815 h 6445874"/>
              <a:gd name="connsiteX639" fmla="*/ 4394228 w 8970309"/>
              <a:gd name="connsiteY639" fmla="*/ 5296803 h 6445874"/>
              <a:gd name="connsiteX640" fmla="*/ 4237086 w 8970309"/>
              <a:gd name="connsiteY640" fmla="*/ 5450021 h 6445874"/>
              <a:gd name="connsiteX641" fmla="*/ 4037162 w 8970309"/>
              <a:gd name="connsiteY641" fmla="*/ 5660733 h 6445874"/>
              <a:gd name="connsiteX642" fmla="*/ 3925567 w 8970309"/>
              <a:gd name="connsiteY642" fmla="*/ 5789879 h 6445874"/>
              <a:gd name="connsiteX643" fmla="*/ 3772880 w 8970309"/>
              <a:gd name="connsiteY643" fmla="*/ 5860631 h 6445874"/>
              <a:gd name="connsiteX644" fmla="*/ 3765164 w 8970309"/>
              <a:gd name="connsiteY644" fmla="*/ 5911033 h 6445874"/>
              <a:gd name="connsiteX645" fmla="*/ 3709203 w 8970309"/>
              <a:gd name="connsiteY645" fmla="*/ 5968306 h 6445874"/>
              <a:gd name="connsiteX646" fmla="*/ 3632123 w 8970309"/>
              <a:gd name="connsiteY646" fmla="*/ 5982458 h 6445874"/>
              <a:gd name="connsiteX647" fmla="*/ 3630485 w 8970309"/>
              <a:gd name="connsiteY647" fmla="*/ 6001551 h 6445874"/>
              <a:gd name="connsiteX648" fmla="*/ 3579947 w 8970309"/>
              <a:gd name="connsiteY648" fmla="*/ 5975519 h 6445874"/>
              <a:gd name="connsiteX649" fmla="*/ 3576934 w 8970309"/>
              <a:gd name="connsiteY649" fmla="*/ 5942777 h 6445874"/>
              <a:gd name="connsiteX650" fmla="*/ 3554897 w 8970309"/>
              <a:gd name="connsiteY650" fmla="*/ 5918591 h 6445874"/>
              <a:gd name="connsiteX651" fmla="*/ 3520405 w 8970309"/>
              <a:gd name="connsiteY651" fmla="*/ 5939606 h 6445874"/>
              <a:gd name="connsiteX652" fmla="*/ 3497313 w 8970309"/>
              <a:gd name="connsiteY652" fmla="*/ 5924707 h 6445874"/>
              <a:gd name="connsiteX653" fmla="*/ 3495020 w 8970309"/>
              <a:gd name="connsiteY653" fmla="*/ 5891806 h 6445874"/>
              <a:gd name="connsiteX654" fmla="*/ 3474705 w 8970309"/>
              <a:gd name="connsiteY654" fmla="*/ 5909389 h 6445874"/>
              <a:gd name="connsiteX655" fmla="*/ 3456511 w 8970309"/>
              <a:gd name="connsiteY655" fmla="*/ 5933217 h 6445874"/>
              <a:gd name="connsiteX656" fmla="*/ 3453091 w 8970309"/>
              <a:gd name="connsiteY656" fmla="*/ 5945589 h 6445874"/>
              <a:gd name="connsiteX657" fmla="*/ 3453127 w 8970309"/>
              <a:gd name="connsiteY657" fmla="*/ 5944297 h 6445874"/>
              <a:gd name="connsiteX658" fmla="*/ 3456870 w 8970309"/>
              <a:gd name="connsiteY658" fmla="*/ 5848893 h 6445874"/>
              <a:gd name="connsiteX659" fmla="*/ 3458250 w 8970309"/>
              <a:gd name="connsiteY659" fmla="*/ 5842369 h 6445874"/>
              <a:gd name="connsiteX660" fmla="*/ 3437643 w 8970309"/>
              <a:gd name="connsiteY660" fmla="*/ 5839512 h 6445874"/>
              <a:gd name="connsiteX661" fmla="*/ 3396460 w 8970309"/>
              <a:gd name="connsiteY661" fmla="*/ 5858642 h 6445874"/>
              <a:gd name="connsiteX662" fmla="*/ 3394822 w 8970309"/>
              <a:gd name="connsiteY662" fmla="*/ 5877736 h 6445874"/>
              <a:gd name="connsiteX663" fmla="*/ 3344284 w 8970309"/>
              <a:gd name="connsiteY663" fmla="*/ 5851704 h 6445874"/>
              <a:gd name="connsiteX664" fmla="*/ 3341270 w 8970309"/>
              <a:gd name="connsiteY664" fmla="*/ 5818961 h 6445874"/>
              <a:gd name="connsiteX665" fmla="*/ 3319234 w 8970309"/>
              <a:gd name="connsiteY665" fmla="*/ 5794776 h 6445874"/>
              <a:gd name="connsiteX666" fmla="*/ 3284743 w 8970309"/>
              <a:gd name="connsiteY666" fmla="*/ 5815791 h 6445874"/>
              <a:gd name="connsiteX667" fmla="*/ 3261650 w 8970309"/>
              <a:gd name="connsiteY667" fmla="*/ 5800892 h 6445874"/>
              <a:gd name="connsiteX668" fmla="*/ 3259358 w 8970309"/>
              <a:gd name="connsiteY668" fmla="*/ 5767990 h 6445874"/>
              <a:gd name="connsiteX669" fmla="*/ 3239042 w 8970309"/>
              <a:gd name="connsiteY669" fmla="*/ 5785573 h 6445874"/>
              <a:gd name="connsiteX670" fmla="*/ 3220850 w 8970309"/>
              <a:gd name="connsiteY670" fmla="*/ 5809401 h 6445874"/>
              <a:gd name="connsiteX671" fmla="*/ 3217430 w 8970309"/>
              <a:gd name="connsiteY671" fmla="*/ 5821774 h 6445874"/>
              <a:gd name="connsiteX672" fmla="*/ 3217468 w 8970309"/>
              <a:gd name="connsiteY672" fmla="*/ 5820481 h 6445874"/>
              <a:gd name="connsiteX673" fmla="*/ 3222983 w 8970309"/>
              <a:gd name="connsiteY673" fmla="*/ 5716675 h 6445874"/>
              <a:gd name="connsiteX674" fmla="*/ 3214577 w 8970309"/>
              <a:gd name="connsiteY674" fmla="*/ 5649528 h 6445874"/>
              <a:gd name="connsiteX675" fmla="*/ 3151339 w 8970309"/>
              <a:gd name="connsiteY675" fmla="*/ 5669375 h 6445874"/>
              <a:gd name="connsiteX676" fmla="*/ 3171985 w 8970309"/>
              <a:gd name="connsiteY676" fmla="*/ 5711975 h 6445874"/>
              <a:gd name="connsiteX677" fmla="*/ 3167150 w 8970309"/>
              <a:gd name="connsiteY677" fmla="*/ 5716161 h 6445874"/>
              <a:gd name="connsiteX678" fmla="*/ 3162885 w 8970309"/>
              <a:gd name="connsiteY678" fmla="*/ 5711480 h 6445874"/>
              <a:gd name="connsiteX679" fmla="*/ 3137543 w 8970309"/>
              <a:gd name="connsiteY679" fmla="*/ 5697866 h 6445874"/>
              <a:gd name="connsiteX680" fmla="*/ 3117329 w 8970309"/>
              <a:gd name="connsiteY680" fmla="*/ 5678747 h 6445874"/>
              <a:gd name="connsiteX681" fmla="*/ 3107770 w 8970309"/>
              <a:gd name="connsiteY681" fmla="*/ 5689912 h 6445874"/>
              <a:gd name="connsiteX682" fmla="*/ 3100822 w 8970309"/>
              <a:gd name="connsiteY682" fmla="*/ 5725978 h 6445874"/>
              <a:gd name="connsiteX683" fmla="*/ 3102446 w 8970309"/>
              <a:gd name="connsiteY683" fmla="*/ 5777135 h 6445874"/>
              <a:gd name="connsiteX684" fmla="*/ 3067716 w 8970309"/>
              <a:gd name="connsiteY684" fmla="*/ 5797890 h 6445874"/>
              <a:gd name="connsiteX685" fmla="*/ 3075902 w 8970309"/>
              <a:gd name="connsiteY685" fmla="*/ 5817319 h 6445874"/>
              <a:gd name="connsiteX686" fmla="*/ 2987509 w 8970309"/>
              <a:gd name="connsiteY686" fmla="*/ 5858936 h 6445874"/>
              <a:gd name="connsiteX687" fmla="*/ 2924290 w 8970309"/>
              <a:gd name="connsiteY687" fmla="*/ 5739225 h 6445874"/>
              <a:gd name="connsiteX688" fmla="*/ 2931768 w 8970309"/>
              <a:gd name="connsiteY688" fmla="*/ 5688563 h 6445874"/>
              <a:gd name="connsiteX689" fmla="*/ 2918499 w 8970309"/>
              <a:gd name="connsiteY689" fmla="*/ 5674000 h 6445874"/>
              <a:gd name="connsiteX690" fmla="*/ 2911938 w 8970309"/>
              <a:gd name="connsiteY690" fmla="*/ 5676753 h 6445874"/>
              <a:gd name="connsiteX691" fmla="*/ 2911939 w 8970309"/>
              <a:gd name="connsiteY691" fmla="*/ 5676757 h 6445874"/>
              <a:gd name="connsiteX692" fmla="*/ 2911935 w 8970309"/>
              <a:gd name="connsiteY692" fmla="*/ 5676755 h 6445874"/>
              <a:gd name="connsiteX693" fmla="*/ 2876042 w 8970309"/>
              <a:gd name="connsiteY693" fmla="*/ 5691821 h 6445874"/>
              <a:gd name="connsiteX694" fmla="*/ 2759485 w 8970309"/>
              <a:gd name="connsiteY694" fmla="*/ 5776741 h 6445874"/>
              <a:gd name="connsiteX695" fmla="*/ 2636239 w 8970309"/>
              <a:gd name="connsiteY695" fmla="*/ 5621534 h 6445874"/>
              <a:gd name="connsiteX696" fmla="*/ 2599477 w 8970309"/>
              <a:gd name="connsiteY696" fmla="*/ 5598013 h 6445874"/>
              <a:gd name="connsiteX697" fmla="*/ 2599242 w 8970309"/>
              <a:gd name="connsiteY697" fmla="*/ 5596553 h 6445874"/>
              <a:gd name="connsiteX698" fmla="*/ 2580697 w 8970309"/>
              <a:gd name="connsiteY698" fmla="*/ 5609424 h 6445874"/>
              <a:gd name="connsiteX699" fmla="*/ 2523822 w 8970309"/>
              <a:gd name="connsiteY699" fmla="*/ 5652925 h 6445874"/>
              <a:gd name="connsiteX700" fmla="*/ 2479378 w 8970309"/>
              <a:gd name="connsiteY700" fmla="*/ 5610673 h 6445874"/>
              <a:gd name="connsiteX701" fmla="*/ 2474438 w 8970309"/>
              <a:gd name="connsiteY701" fmla="*/ 5635835 h 6445874"/>
              <a:gd name="connsiteX702" fmla="*/ 2490120 w 8970309"/>
              <a:gd name="connsiteY702" fmla="*/ 5708482 h 6445874"/>
              <a:gd name="connsiteX703" fmla="*/ 2523667 w 8970309"/>
              <a:gd name="connsiteY703" fmla="*/ 5747637 h 6445874"/>
              <a:gd name="connsiteX704" fmla="*/ 2509168 w 8970309"/>
              <a:gd name="connsiteY704" fmla="*/ 5784677 h 6445874"/>
              <a:gd name="connsiteX705" fmla="*/ 2527919 w 8970309"/>
              <a:gd name="connsiteY705" fmla="*/ 5795023 h 6445874"/>
              <a:gd name="connsiteX706" fmla="*/ 2483948 w 8970309"/>
              <a:gd name="connsiteY706" fmla="*/ 5880507 h 6445874"/>
              <a:gd name="connsiteX707" fmla="*/ 2358245 w 8970309"/>
              <a:gd name="connsiteY707" fmla="*/ 5824403 h 6445874"/>
              <a:gd name="connsiteX708" fmla="*/ 2332241 w 8970309"/>
              <a:gd name="connsiteY708" fmla="*/ 5780194 h 6445874"/>
              <a:gd name="connsiteX709" fmla="*/ 2313474 w 8970309"/>
              <a:gd name="connsiteY709" fmla="*/ 5776873 h 6445874"/>
              <a:gd name="connsiteX710" fmla="*/ 2317038 w 8970309"/>
              <a:gd name="connsiteY710" fmla="*/ 5781809 h 6445874"/>
              <a:gd name="connsiteX711" fmla="*/ 2332270 w 8970309"/>
              <a:gd name="connsiteY711" fmla="*/ 5812058 h 6445874"/>
              <a:gd name="connsiteX712" fmla="*/ 2308340 w 8970309"/>
              <a:gd name="connsiteY712" fmla="*/ 5796953 h 6445874"/>
              <a:gd name="connsiteX713" fmla="*/ 2303159 w 8970309"/>
              <a:gd name="connsiteY713" fmla="*/ 5793080 h 6445874"/>
              <a:gd name="connsiteX714" fmla="*/ 2290029 w 8970309"/>
              <a:gd name="connsiteY714" fmla="*/ 5816063 h 6445874"/>
              <a:gd name="connsiteX715" fmla="*/ 2250985 w 8970309"/>
              <a:gd name="connsiteY715" fmla="*/ 5952348 h 6445874"/>
              <a:gd name="connsiteX716" fmla="*/ 2055220 w 8970309"/>
              <a:gd name="connsiteY716" fmla="*/ 5904286 h 6445874"/>
              <a:gd name="connsiteX717" fmla="*/ 1995700 w 8970309"/>
              <a:gd name="connsiteY717" fmla="*/ 5893751 h 6445874"/>
              <a:gd name="connsiteX718" fmla="*/ 1992737 w 8970309"/>
              <a:gd name="connsiteY718" fmla="*/ 5873422 h 6445874"/>
              <a:gd name="connsiteX719" fmla="*/ 1978150 w 8970309"/>
              <a:gd name="connsiteY719" fmla="*/ 5877230 h 6445874"/>
              <a:gd name="connsiteX720" fmla="*/ 1967522 w 8970309"/>
              <a:gd name="connsiteY720" fmla="*/ 5862573 h 6445874"/>
              <a:gd name="connsiteX721" fmla="*/ 1951375 w 8970309"/>
              <a:gd name="connsiteY721" fmla="*/ 5979173 h 6445874"/>
              <a:gd name="connsiteX722" fmla="*/ 1887361 w 8970309"/>
              <a:gd name="connsiteY722" fmla="*/ 6027253 h 6445874"/>
              <a:gd name="connsiteX723" fmla="*/ 1877698 w 8970309"/>
              <a:gd name="connsiteY723" fmla="*/ 6112421 h 6445874"/>
              <a:gd name="connsiteX724" fmla="*/ 1871005 w 8970309"/>
              <a:gd name="connsiteY724" fmla="*/ 6111237 h 6445874"/>
              <a:gd name="connsiteX725" fmla="*/ 1869682 w 8970309"/>
              <a:gd name="connsiteY725" fmla="*/ 6118030 h 6445874"/>
              <a:gd name="connsiteX726" fmla="*/ 1815650 w 8970309"/>
              <a:gd name="connsiteY726" fmla="*/ 6114855 h 6445874"/>
              <a:gd name="connsiteX727" fmla="*/ 1818262 w 8970309"/>
              <a:gd name="connsiteY727" fmla="*/ 6135121 h 6445874"/>
              <a:gd name="connsiteX728" fmla="*/ 1891606 w 8970309"/>
              <a:gd name="connsiteY728" fmla="*/ 6181319 h 6445874"/>
              <a:gd name="connsiteX729" fmla="*/ 1865629 w 8970309"/>
              <a:gd name="connsiteY729" fmla="*/ 6209940 h 6445874"/>
              <a:gd name="connsiteX730" fmla="*/ 1933895 w 8970309"/>
              <a:gd name="connsiteY730" fmla="*/ 6235439 h 6445874"/>
              <a:gd name="connsiteX731" fmla="*/ 1885439 w 8970309"/>
              <a:gd name="connsiteY731" fmla="*/ 6246665 h 6445874"/>
              <a:gd name="connsiteX732" fmla="*/ 1855646 w 8970309"/>
              <a:gd name="connsiteY732" fmla="*/ 6261196 h 6445874"/>
              <a:gd name="connsiteX733" fmla="*/ 1815908 w 8970309"/>
              <a:gd name="connsiteY733" fmla="*/ 6293131 h 6445874"/>
              <a:gd name="connsiteX734" fmla="*/ 1781856 w 8970309"/>
              <a:gd name="connsiteY734" fmla="*/ 6288382 h 6445874"/>
              <a:gd name="connsiteX735" fmla="*/ 1742058 w 8970309"/>
              <a:gd name="connsiteY735" fmla="*/ 6281338 h 6445874"/>
              <a:gd name="connsiteX736" fmla="*/ 1692628 w 8970309"/>
              <a:gd name="connsiteY736" fmla="*/ 6351803 h 6445874"/>
              <a:gd name="connsiteX737" fmla="*/ 1684311 w 8970309"/>
              <a:gd name="connsiteY737" fmla="*/ 6310564 h 6445874"/>
              <a:gd name="connsiteX738" fmla="*/ 1683477 w 8970309"/>
              <a:gd name="connsiteY738" fmla="*/ 6300053 h 6445874"/>
              <a:gd name="connsiteX739" fmla="*/ 1684497 w 8970309"/>
              <a:gd name="connsiteY739" fmla="*/ 6291832 h 6445874"/>
              <a:gd name="connsiteX740" fmla="*/ 1682487 w 8970309"/>
              <a:gd name="connsiteY740" fmla="*/ 6288220 h 6445874"/>
              <a:gd name="connsiteX741" fmla="*/ 1681334 w 8970309"/>
              <a:gd name="connsiteY741" fmla="*/ 6276978 h 6445874"/>
              <a:gd name="connsiteX742" fmla="*/ 1680010 w 8970309"/>
              <a:gd name="connsiteY742" fmla="*/ 6283771 h 6445874"/>
              <a:gd name="connsiteX743" fmla="*/ 1682487 w 8970309"/>
              <a:gd name="connsiteY743" fmla="*/ 6288220 h 6445874"/>
              <a:gd name="connsiteX744" fmla="*/ 1682709 w 8970309"/>
              <a:gd name="connsiteY744" fmla="*/ 6290398 h 6445874"/>
              <a:gd name="connsiteX745" fmla="*/ 1683477 w 8970309"/>
              <a:gd name="connsiteY745" fmla="*/ 6300053 h 6445874"/>
              <a:gd name="connsiteX746" fmla="*/ 1682973 w 8970309"/>
              <a:gd name="connsiteY746" fmla="*/ 6304099 h 6445874"/>
              <a:gd name="connsiteX747" fmla="*/ 1643528 w 8970309"/>
              <a:gd name="connsiteY747" fmla="*/ 6297118 h 6445874"/>
              <a:gd name="connsiteX748" fmla="*/ 1633520 w 8970309"/>
              <a:gd name="connsiteY748" fmla="*/ 6275543 h 6445874"/>
              <a:gd name="connsiteX749" fmla="*/ 1649781 w 8970309"/>
              <a:gd name="connsiteY749" fmla="*/ 6265006 h 6445874"/>
              <a:gd name="connsiteX750" fmla="*/ 1602533 w 8970309"/>
              <a:gd name="connsiteY750" fmla="*/ 6241951 h 6445874"/>
              <a:gd name="connsiteX751" fmla="*/ 1641095 w 8970309"/>
              <a:gd name="connsiteY751" fmla="*/ 6236638 h 6445874"/>
              <a:gd name="connsiteX752" fmla="*/ 1573032 w 8970309"/>
              <a:gd name="connsiteY752" fmla="*/ 6165184 h 6445874"/>
              <a:gd name="connsiteX753" fmla="*/ 1431740 w 8970309"/>
              <a:gd name="connsiteY753" fmla="*/ 6153592 h 6445874"/>
              <a:gd name="connsiteX754" fmla="*/ 1461125 w 8970309"/>
              <a:gd name="connsiteY754" fmla="*/ 6071914 h 6445874"/>
              <a:gd name="connsiteX755" fmla="*/ 1418544 w 8970309"/>
              <a:gd name="connsiteY755" fmla="*/ 6030521 h 6445874"/>
              <a:gd name="connsiteX756" fmla="*/ 1366324 w 8970309"/>
              <a:gd name="connsiteY756" fmla="*/ 6068550 h 6445874"/>
              <a:gd name="connsiteX757" fmla="*/ 1358746 w 8970309"/>
              <a:gd name="connsiteY757" fmla="*/ 6107456 h 6445874"/>
              <a:gd name="connsiteX758" fmla="*/ 1352054 w 8970309"/>
              <a:gd name="connsiteY758" fmla="*/ 6106270 h 6445874"/>
              <a:gd name="connsiteX759" fmla="*/ 1332424 w 8970309"/>
              <a:gd name="connsiteY759" fmla="*/ 6029333 h 6445874"/>
              <a:gd name="connsiteX760" fmla="*/ 1314256 w 8970309"/>
              <a:gd name="connsiteY760" fmla="*/ 6019729 h 6445874"/>
              <a:gd name="connsiteX761" fmla="*/ 1238499 w 8970309"/>
              <a:gd name="connsiteY761" fmla="*/ 6092561 h 6445874"/>
              <a:gd name="connsiteX762" fmla="*/ 1202514 w 8970309"/>
              <a:gd name="connsiteY762" fmla="*/ 6099609 h 6445874"/>
              <a:gd name="connsiteX763" fmla="*/ 1140141 w 8970309"/>
              <a:gd name="connsiteY763" fmla="*/ 6174809 h 6445874"/>
              <a:gd name="connsiteX764" fmla="*/ 1017780 w 8970309"/>
              <a:gd name="connsiteY764" fmla="*/ 6133350 h 6445874"/>
              <a:gd name="connsiteX765" fmla="*/ 1024146 w 8970309"/>
              <a:gd name="connsiteY765" fmla="*/ 6207302 h 6445874"/>
              <a:gd name="connsiteX766" fmla="*/ 1044221 w 8970309"/>
              <a:gd name="connsiteY766" fmla="*/ 6210855 h 6445874"/>
              <a:gd name="connsiteX767" fmla="*/ 1066471 w 8970309"/>
              <a:gd name="connsiteY767" fmla="*/ 6201377 h 6445874"/>
              <a:gd name="connsiteX768" fmla="*/ 1062743 w 8970309"/>
              <a:gd name="connsiteY768" fmla="*/ 6220521 h 6445874"/>
              <a:gd name="connsiteX769" fmla="*/ 1026225 w 8970309"/>
              <a:gd name="connsiteY769" fmla="*/ 6267718 h 6445874"/>
              <a:gd name="connsiteX770" fmla="*/ 1008463 w 8970309"/>
              <a:gd name="connsiteY770" fmla="*/ 6377644 h 6445874"/>
              <a:gd name="connsiteX771" fmla="*/ 899872 w 8970309"/>
              <a:gd name="connsiteY771" fmla="*/ 6383339 h 6445874"/>
              <a:gd name="connsiteX772" fmla="*/ 848615 w 8970309"/>
              <a:gd name="connsiteY772" fmla="*/ 6442620 h 6445874"/>
              <a:gd name="connsiteX773" fmla="*/ 723848 w 8970309"/>
              <a:gd name="connsiteY773" fmla="*/ 6413513 h 6445874"/>
              <a:gd name="connsiteX774" fmla="*/ 776911 w 8970309"/>
              <a:gd name="connsiteY774" fmla="*/ 6397351 h 6445874"/>
              <a:gd name="connsiteX775" fmla="*/ 771343 w 8970309"/>
              <a:gd name="connsiteY775" fmla="*/ 6276268 h 6445874"/>
              <a:gd name="connsiteX776" fmla="*/ 810480 w 8970309"/>
              <a:gd name="connsiteY776" fmla="*/ 6247421 h 6445874"/>
              <a:gd name="connsiteX777" fmla="*/ 779002 w 8970309"/>
              <a:gd name="connsiteY777" fmla="*/ 6061066 h 6445874"/>
              <a:gd name="connsiteX778" fmla="*/ 669338 w 8970309"/>
              <a:gd name="connsiteY778" fmla="*/ 5991829 h 6445874"/>
              <a:gd name="connsiteX779" fmla="*/ 661004 w 8970309"/>
              <a:gd name="connsiteY779" fmla="*/ 5963525 h 6445874"/>
              <a:gd name="connsiteX780" fmla="*/ 515544 w 8970309"/>
              <a:gd name="connsiteY780" fmla="*/ 5937781 h 6445874"/>
              <a:gd name="connsiteX781" fmla="*/ 490007 w 8970309"/>
              <a:gd name="connsiteY781" fmla="*/ 5999699 h 6445874"/>
              <a:gd name="connsiteX782" fmla="*/ 477825 w 8970309"/>
              <a:gd name="connsiteY782" fmla="*/ 5991154 h 6445874"/>
              <a:gd name="connsiteX783" fmla="*/ 369645 w 8970309"/>
              <a:gd name="connsiteY783" fmla="*/ 5878741 h 6445874"/>
              <a:gd name="connsiteX784" fmla="*/ 278218 w 8970309"/>
              <a:gd name="connsiteY784" fmla="*/ 5856171 h 6445874"/>
              <a:gd name="connsiteX785" fmla="*/ 208277 w 8970309"/>
              <a:gd name="connsiteY785" fmla="*/ 5863597 h 6445874"/>
              <a:gd name="connsiteX786" fmla="*/ 194806 w 8970309"/>
              <a:gd name="connsiteY786" fmla="*/ 5827994 h 6445874"/>
              <a:gd name="connsiteX787" fmla="*/ 273647 w 8970309"/>
              <a:gd name="connsiteY787" fmla="*/ 5774872 h 6445874"/>
              <a:gd name="connsiteX788" fmla="*/ 347643 w 8970309"/>
              <a:gd name="connsiteY788" fmla="*/ 5675538 h 6445874"/>
              <a:gd name="connsiteX789" fmla="*/ 360676 w 8970309"/>
              <a:gd name="connsiteY789" fmla="*/ 5677844 h 6445874"/>
              <a:gd name="connsiteX790" fmla="*/ 355745 w 8970309"/>
              <a:gd name="connsiteY790" fmla="*/ 5703162 h 6445874"/>
              <a:gd name="connsiteX791" fmla="*/ 362437 w 8970309"/>
              <a:gd name="connsiteY791" fmla="*/ 5704347 h 6445874"/>
              <a:gd name="connsiteX792" fmla="*/ 364963 w 8970309"/>
              <a:gd name="connsiteY792" fmla="*/ 5691379 h 6445874"/>
              <a:gd name="connsiteX793" fmla="*/ 365726 w 8970309"/>
              <a:gd name="connsiteY793" fmla="*/ 5651908 h 6445874"/>
              <a:gd name="connsiteX794" fmla="*/ 336785 w 8970309"/>
              <a:gd name="connsiteY794" fmla="*/ 5660201 h 6445874"/>
              <a:gd name="connsiteX795" fmla="*/ 335144 w 8970309"/>
              <a:gd name="connsiteY795" fmla="*/ 5633081 h 6445874"/>
              <a:gd name="connsiteX796" fmla="*/ 223668 w 8970309"/>
              <a:gd name="connsiteY796" fmla="*/ 5679787 h 6445874"/>
              <a:gd name="connsiteX797" fmla="*/ 150762 w 8970309"/>
              <a:gd name="connsiteY797" fmla="*/ 5666884 h 6445874"/>
              <a:gd name="connsiteX798" fmla="*/ 118771 w 8970309"/>
              <a:gd name="connsiteY798" fmla="*/ 5621616 h 6445874"/>
              <a:gd name="connsiteX799" fmla="*/ 146396 w 8970309"/>
              <a:gd name="connsiteY799" fmla="*/ 5513435 h 6445874"/>
              <a:gd name="connsiteX800" fmla="*/ 186959 w 8970309"/>
              <a:gd name="connsiteY800" fmla="*/ 5481007 h 6445874"/>
              <a:gd name="connsiteX801" fmla="*/ 174581 w 8970309"/>
              <a:gd name="connsiteY801" fmla="*/ 5437932 h 6445874"/>
              <a:gd name="connsiteX802" fmla="*/ 30993 w 8970309"/>
              <a:gd name="connsiteY802" fmla="*/ 5439989 h 6445874"/>
              <a:gd name="connsiteX803" fmla="*/ 8306 w 8970309"/>
              <a:gd name="connsiteY803" fmla="*/ 5416170 h 6445874"/>
              <a:gd name="connsiteX804" fmla="*/ 25193 w 8970309"/>
              <a:gd name="connsiteY804" fmla="*/ 5292035 h 6445874"/>
              <a:gd name="connsiteX805" fmla="*/ 36853 w 8970309"/>
              <a:gd name="connsiteY805" fmla="*/ 5277254 h 6445874"/>
              <a:gd name="connsiteX806" fmla="*/ 195135 w 8970309"/>
              <a:gd name="connsiteY806" fmla="*/ 5229483 h 6445874"/>
              <a:gd name="connsiteX807" fmla="*/ 214498 w 8970309"/>
              <a:gd name="connsiteY807" fmla="*/ 5228018 h 6445874"/>
              <a:gd name="connsiteX808" fmla="*/ 227624 w 8970309"/>
              <a:gd name="connsiteY808" fmla="*/ 5216199 h 6445874"/>
              <a:gd name="connsiteX809" fmla="*/ 211575 w 8970309"/>
              <a:gd name="connsiteY809" fmla="*/ 5215257 h 6445874"/>
              <a:gd name="connsiteX810" fmla="*/ 209712 w 8970309"/>
              <a:gd name="connsiteY810" fmla="*/ 5203449 h 6445874"/>
              <a:gd name="connsiteX811" fmla="*/ 242260 w 8970309"/>
              <a:gd name="connsiteY811" fmla="*/ 5141008 h 6445874"/>
              <a:gd name="connsiteX812" fmla="*/ 297828 w 8970309"/>
              <a:gd name="connsiteY812" fmla="*/ 5056514 h 6445874"/>
              <a:gd name="connsiteX813" fmla="*/ 310386 w 8970309"/>
              <a:gd name="connsiteY813" fmla="*/ 5054001 h 6445874"/>
              <a:gd name="connsiteX814" fmla="*/ 306205 w 8970309"/>
              <a:gd name="connsiteY814" fmla="*/ 5079756 h 6445874"/>
              <a:gd name="connsiteX815" fmla="*/ 312022 w 8970309"/>
              <a:gd name="connsiteY815" fmla="*/ 5090497 h 6445874"/>
              <a:gd name="connsiteX816" fmla="*/ 327485 w 8970309"/>
              <a:gd name="connsiteY816" fmla="*/ 5078403 h 6445874"/>
              <a:gd name="connsiteX817" fmla="*/ 343062 w 8970309"/>
              <a:gd name="connsiteY817" fmla="*/ 5053966 h 6445874"/>
              <a:gd name="connsiteX818" fmla="*/ 356432 w 8970309"/>
              <a:gd name="connsiteY818" fmla="*/ 5039800 h 6445874"/>
              <a:gd name="connsiteX819" fmla="*/ 362249 w 8970309"/>
              <a:gd name="connsiteY819" fmla="*/ 5050541 h 6445874"/>
              <a:gd name="connsiteX820" fmla="*/ 363879 w 8970309"/>
              <a:gd name="connsiteY820" fmla="*/ 5057136 h 6445874"/>
              <a:gd name="connsiteX821" fmla="*/ 372133 w 8970309"/>
              <a:gd name="connsiteY821" fmla="*/ 5047870 h 6445874"/>
              <a:gd name="connsiteX822" fmla="*/ 407468 w 8970309"/>
              <a:gd name="connsiteY822" fmla="*/ 4979865 h 6445874"/>
              <a:gd name="connsiteX823" fmla="*/ 332463 w 8970309"/>
              <a:gd name="connsiteY823" fmla="*/ 4909039 h 6445874"/>
              <a:gd name="connsiteX824" fmla="*/ 334866 w 8970309"/>
              <a:gd name="connsiteY824" fmla="*/ 4909496 h 6445874"/>
              <a:gd name="connsiteX825" fmla="*/ 371626 w 8970309"/>
              <a:gd name="connsiteY825" fmla="*/ 4913456 h 6445874"/>
              <a:gd name="connsiteX826" fmla="*/ 419410 w 8970309"/>
              <a:gd name="connsiteY826" fmla="*/ 4913373 h 6445874"/>
              <a:gd name="connsiteX827" fmla="*/ 430907 w 8970309"/>
              <a:gd name="connsiteY827" fmla="*/ 4902334 h 6445874"/>
              <a:gd name="connsiteX828" fmla="*/ 439971 w 8970309"/>
              <a:gd name="connsiteY828" fmla="*/ 4897512 h 6445874"/>
              <a:gd name="connsiteX829" fmla="*/ 452359 w 8970309"/>
              <a:gd name="connsiteY829" fmla="*/ 4866893 h 6445874"/>
              <a:gd name="connsiteX830" fmla="*/ 439982 w 8970309"/>
              <a:gd name="connsiteY830" fmla="*/ 4852601 h 6445874"/>
              <a:gd name="connsiteX831" fmla="*/ 412085 w 8970309"/>
              <a:gd name="connsiteY831" fmla="*/ 4804031 h 6445874"/>
              <a:gd name="connsiteX832" fmla="*/ 397225 w 8970309"/>
              <a:gd name="connsiteY832" fmla="*/ 4782869 h 6445874"/>
              <a:gd name="connsiteX833" fmla="*/ 320903 w 8970309"/>
              <a:gd name="connsiteY833" fmla="*/ 4825655 h 6445874"/>
              <a:gd name="connsiteX834" fmla="*/ 156685 w 8970309"/>
              <a:gd name="connsiteY834" fmla="*/ 4845640 h 6445874"/>
              <a:gd name="connsiteX835" fmla="*/ 139983 w 8970309"/>
              <a:gd name="connsiteY835" fmla="*/ 4836816 h 6445874"/>
              <a:gd name="connsiteX836" fmla="*/ 73788 w 8970309"/>
              <a:gd name="connsiteY836" fmla="*/ 4730136 h 6445874"/>
              <a:gd name="connsiteX837" fmla="*/ 84787 w 8970309"/>
              <a:gd name="connsiteY837" fmla="*/ 4699240 h 6445874"/>
              <a:gd name="connsiteX838" fmla="*/ 189060 w 8970309"/>
              <a:gd name="connsiteY838" fmla="*/ 4643364 h 6445874"/>
              <a:gd name="connsiteX839" fmla="*/ 209828 w 8970309"/>
              <a:gd name="connsiteY839" fmla="*/ 4643375 h 6445874"/>
              <a:gd name="connsiteX840" fmla="*/ 216036 w 8970309"/>
              <a:gd name="connsiteY840" fmla="*/ 4637426 h 6445874"/>
              <a:gd name="connsiteX841" fmla="*/ 210583 w 8970309"/>
              <a:gd name="connsiteY841" fmla="*/ 4599026 h 6445874"/>
              <a:gd name="connsiteX842" fmla="*/ 160244 w 8970309"/>
              <a:gd name="connsiteY842" fmla="*/ 4585696 h 6445874"/>
              <a:gd name="connsiteX843" fmla="*/ 90757 w 8970309"/>
              <a:gd name="connsiteY843" fmla="*/ 4497917 h 6445874"/>
              <a:gd name="connsiteX844" fmla="*/ 101489 w 8970309"/>
              <a:gd name="connsiteY844" fmla="*/ 4443673 h 6445874"/>
              <a:gd name="connsiteX845" fmla="*/ 162856 w 8970309"/>
              <a:gd name="connsiteY845" fmla="*/ 4402561 h 6445874"/>
              <a:gd name="connsiteX846" fmla="*/ 283855 w 8970309"/>
              <a:gd name="connsiteY846" fmla="*/ 4400426 h 6445874"/>
              <a:gd name="connsiteX847" fmla="*/ 274265 w 8970309"/>
              <a:gd name="connsiteY847" fmla="*/ 4374975 h 6445874"/>
              <a:gd name="connsiteX848" fmla="*/ 304111 w 8970309"/>
              <a:gd name="connsiteY848" fmla="*/ 4370918 h 6445874"/>
              <a:gd name="connsiteX849" fmla="*/ 287272 w 8970309"/>
              <a:gd name="connsiteY849" fmla="*/ 4335144 h 6445874"/>
              <a:gd name="connsiteX850" fmla="*/ 279661 w 8970309"/>
              <a:gd name="connsiteY850" fmla="*/ 4324307 h 6445874"/>
              <a:gd name="connsiteX851" fmla="*/ 274029 w 8970309"/>
              <a:gd name="connsiteY851" fmla="*/ 4328080 h 6445874"/>
              <a:gd name="connsiteX852" fmla="*/ 288888 w 8970309"/>
              <a:gd name="connsiteY852" fmla="*/ 4349241 h 6445874"/>
              <a:gd name="connsiteX853" fmla="*/ 277919 w 8970309"/>
              <a:gd name="connsiteY853" fmla="*/ 4356589 h 6445874"/>
              <a:gd name="connsiteX854" fmla="*/ 169662 w 8970309"/>
              <a:gd name="connsiteY854" fmla="*/ 4295545 h 6445874"/>
              <a:gd name="connsiteX855" fmla="*/ 75871 w 8970309"/>
              <a:gd name="connsiteY855" fmla="*/ 4278692 h 6445874"/>
              <a:gd name="connsiteX856" fmla="*/ 73628 w 8970309"/>
              <a:gd name="connsiteY856" fmla="*/ 4240731 h 6445874"/>
              <a:gd name="connsiteX857" fmla="*/ 140597 w 8970309"/>
              <a:gd name="connsiteY857" fmla="*/ 4219391 h 6445874"/>
              <a:gd name="connsiteX858" fmla="*/ 214941 w 8970309"/>
              <a:gd name="connsiteY858" fmla="*/ 4161995 h 6445874"/>
              <a:gd name="connsiteX859" fmla="*/ 267861 w 8970309"/>
              <a:gd name="connsiteY859" fmla="*/ 4015736 h 6445874"/>
              <a:gd name="connsiteX860" fmla="*/ 275502 w 8970309"/>
              <a:gd name="connsiteY860" fmla="*/ 4003026 h 6445874"/>
              <a:gd name="connsiteX861" fmla="*/ 324165 w 8970309"/>
              <a:gd name="connsiteY861" fmla="*/ 4049355 h 6445874"/>
              <a:gd name="connsiteX862" fmla="*/ 446602 w 8970309"/>
              <a:gd name="connsiteY862" fmla="*/ 3967327 h 6445874"/>
              <a:gd name="connsiteX863" fmla="*/ 442645 w 8970309"/>
              <a:gd name="connsiteY863" fmla="*/ 3938103 h 6445874"/>
              <a:gd name="connsiteX864" fmla="*/ 514579 w 8970309"/>
              <a:gd name="connsiteY864" fmla="*/ 3830713 h 6445874"/>
              <a:gd name="connsiteX865" fmla="*/ 467151 w 8970309"/>
              <a:gd name="connsiteY865" fmla="*/ 3647710 h 6445874"/>
              <a:gd name="connsiteX866" fmla="*/ 419580 w 8970309"/>
              <a:gd name="connsiteY866" fmla="*/ 3637079 h 6445874"/>
              <a:gd name="connsiteX867" fmla="*/ 375159 w 8970309"/>
              <a:gd name="connsiteY867" fmla="*/ 3524160 h 6445874"/>
              <a:gd name="connsiteX868" fmla="*/ 320047 w 8970309"/>
              <a:gd name="connsiteY868" fmla="*/ 3530725 h 6445874"/>
              <a:gd name="connsiteX869" fmla="*/ 422193 w 8970309"/>
              <a:gd name="connsiteY869" fmla="*/ 3453944 h 6445874"/>
              <a:gd name="connsiteX870" fmla="*/ 493286 w 8970309"/>
              <a:gd name="connsiteY870" fmla="*/ 3487520 h 6445874"/>
              <a:gd name="connsiteX871" fmla="*/ 594877 w 8970309"/>
              <a:gd name="connsiteY871" fmla="*/ 3449057 h 6445874"/>
              <a:gd name="connsiteX872" fmla="*/ 656062 w 8970309"/>
              <a:gd name="connsiteY872" fmla="*/ 3542396 h 6445874"/>
              <a:gd name="connsiteX873" fmla="*/ 708742 w 8970309"/>
              <a:gd name="connsiteY873" fmla="*/ 3570855 h 6445874"/>
              <a:gd name="connsiteX874" fmla="*/ 719978 w 8970309"/>
              <a:gd name="connsiteY874" fmla="*/ 3586854 h 6445874"/>
              <a:gd name="connsiteX875" fmla="*/ 695764 w 8970309"/>
              <a:gd name="connsiteY875" fmla="*/ 3587139 h 6445874"/>
              <a:gd name="connsiteX876" fmla="*/ 678867 w 8970309"/>
              <a:gd name="connsiteY876" fmla="*/ 3598459 h 6445874"/>
              <a:gd name="connsiteX877" fmla="*/ 689211 w 8970309"/>
              <a:gd name="connsiteY877" fmla="*/ 3635074 h 6445874"/>
              <a:gd name="connsiteX878" fmla="*/ 694335 w 8970309"/>
              <a:gd name="connsiteY878" fmla="*/ 3647285 h 6445874"/>
              <a:gd name="connsiteX879" fmla="*/ 887147 w 8970309"/>
              <a:gd name="connsiteY879" fmla="*/ 3437367 h 6445874"/>
              <a:gd name="connsiteX880" fmla="*/ 920492 w 8970309"/>
              <a:gd name="connsiteY880" fmla="*/ 3446927 h 6445874"/>
              <a:gd name="connsiteX881" fmla="*/ 949980 w 8970309"/>
              <a:gd name="connsiteY881" fmla="*/ 3440638 h 6445874"/>
              <a:gd name="connsiteX882" fmla="*/ 1038108 w 8970309"/>
              <a:gd name="connsiteY882" fmla="*/ 3315854 h 6445874"/>
              <a:gd name="connsiteX883" fmla="*/ 1125678 w 8970309"/>
              <a:gd name="connsiteY883" fmla="*/ 3250180 h 6445874"/>
              <a:gd name="connsiteX884" fmla="*/ 1168249 w 8970309"/>
              <a:gd name="connsiteY884" fmla="*/ 3214103 h 6445874"/>
              <a:gd name="connsiteX885" fmla="*/ 1298316 w 8970309"/>
              <a:gd name="connsiteY885" fmla="*/ 3031381 h 6445874"/>
              <a:gd name="connsiteX886" fmla="*/ 1346835 w 8970309"/>
              <a:gd name="connsiteY886" fmla="*/ 2999034 h 6445874"/>
              <a:gd name="connsiteX887" fmla="*/ 1321569 w 8970309"/>
              <a:gd name="connsiteY887" fmla="*/ 3105410 h 6445874"/>
              <a:gd name="connsiteX888" fmla="*/ 1283186 w 8970309"/>
              <a:gd name="connsiteY888" fmla="*/ 3173839 h 6445874"/>
              <a:gd name="connsiteX889" fmla="*/ 1266439 w 8970309"/>
              <a:gd name="connsiteY889" fmla="*/ 3215922 h 6445874"/>
              <a:gd name="connsiteX890" fmla="*/ 1270057 w 8970309"/>
              <a:gd name="connsiteY890" fmla="*/ 3218326 h 6445874"/>
              <a:gd name="connsiteX891" fmla="*/ 1304829 w 8970309"/>
              <a:gd name="connsiteY891" fmla="*/ 3242083 h 6445874"/>
              <a:gd name="connsiteX892" fmla="*/ 1338330 w 8970309"/>
              <a:gd name="connsiteY892" fmla="*/ 3219638 h 6445874"/>
              <a:gd name="connsiteX893" fmla="*/ 1367517 w 8970309"/>
              <a:gd name="connsiteY893" fmla="*/ 3201603 h 6445874"/>
              <a:gd name="connsiteX894" fmla="*/ 1416897 w 8970309"/>
              <a:gd name="connsiteY894" fmla="*/ 3214816 h 6445874"/>
              <a:gd name="connsiteX895" fmla="*/ 1450071 w 8970309"/>
              <a:gd name="connsiteY895" fmla="*/ 3216117 h 6445874"/>
              <a:gd name="connsiteX896" fmla="*/ 1498955 w 8970309"/>
              <a:gd name="connsiteY896" fmla="*/ 3206892 h 6445874"/>
              <a:gd name="connsiteX897" fmla="*/ 1446979 w 8970309"/>
              <a:gd name="connsiteY897" fmla="*/ 3257653 h 6445874"/>
              <a:gd name="connsiteX898" fmla="*/ 1447725 w 8970309"/>
              <a:gd name="connsiteY898" fmla="*/ 3258230 h 6445874"/>
              <a:gd name="connsiteX899" fmla="*/ 1464316 w 8970309"/>
              <a:gd name="connsiteY899" fmla="*/ 3260426 h 6445874"/>
              <a:gd name="connsiteX900" fmla="*/ 1475300 w 8970309"/>
              <a:gd name="connsiteY900" fmla="*/ 3271651 h 6445874"/>
              <a:gd name="connsiteX901" fmla="*/ 1482429 w 8970309"/>
              <a:gd name="connsiteY901" fmla="*/ 3273369 h 6445874"/>
              <a:gd name="connsiteX902" fmla="*/ 1483203 w 8970309"/>
              <a:gd name="connsiteY902" fmla="*/ 3279255 h 6445874"/>
              <a:gd name="connsiteX903" fmla="*/ 1489993 w 8970309"/>
              <a:gd name="connsiteY903" fmla="*/ 3285763 h 6445874"/>
              <a:gd name="connsiteX904" fmla="*/ 1507469 w 8970309"/>
              <a:gd name="connsiteY904" fmla="*/ 3277195 h 6445874"/>
              <a:gd name="connsiteX905" fmla="*/ 1531574 w 8970309"/>
              <a:gd name="connsiteY905" fmla="*/ 3250708 h 6445874"/>
              <a:gd name="connsiteX906" fmla="*/ 1540937 w 8970309"/>
              <a:gd name="connsiteY906" fmla="*/ 3228098 h 6445874"/>
              <a:gd name="connsiteX907" fmla="*/ 1524208 w 8970309"/>
              <a:gd name="connsiteY907" fmla="*/ 3213315 h 6445874"/>
              <a:gd name="connsiteX908" fmla="*/ 1544045 w 8970309"/>
              <a:gd name="connsiteY908" fmla="*/ 3220590 h 6445874"/>
              <a:gd name="connsiteX909" fmla="*/ 1545077 w 8970309"/>
              <a:gd name="connsiteY909" fmla="*/ 3218100 h 6445874"/>
              <a:gd name="connsiteX910" fmla="*/ 1540713 w 8970309"/>
              <a:gd name="connsiteY910" fmla="*/ 3197308 h 6445874"/>
              <a:gd name="connsiteX911" fmla="*/ 1540045 w 8970309"/>
              <a:gd name="connsiteY911" fmla="*/ 3172700 h 6445874"/>
              <a:gd name="connsiteX912" fmla="*/ 1559463 w 8970309"/>
              <a:gd name="connsiteY912" fmla="*/ 3142519 h 6445874"/>
              <a:gd name="connsiteX913" fmla="*/ 1567543 w 8970309"/>
              <a:gd name="connsiteY913" fmla="*/ 3132159 h 6445874"/>
              <a:gd name="connsiteX914" fmla="*/ 1563148 w 8970309"/>
              <a:gd name="connsiteY914" fmla="*/ 3128071 h 6445874"/>
              <a:gd name="connsiteX915" fmla="*/ 1543404 w 8970309"/>
              <a:gd name="connsiteY915" fmla="*/ 3102508 h 6445874"/>
              <a:gd name="connsiteX916" fmla="*/ 1566814 w 8970309"/>
              <a:gd name="connsiteY916" fmla="*/ 3113238 h 6445874"/>
              <a:gd name="connsiteX917" fmla="*/ 1583510 w 8970309"/>
              <a:gd name="connsiteY917" fmla="*/ 3117260 h 6445874"/>
              <a:gd name="connsiteX918" fmla="*/ 1592758 w 8970309"/>
              <a:gd name="connsiteY918" fmla="*/ 3110965 h 6445874"/>
              <a:gd name="connsiteX919" fmla="*/ 1605989 w 8970309"/>
              <a:gd name="connsiteY919" fmla="*/ 3107564 h 6445874"/>
              <a:gd name="connsiteX920" fmla="*/ 1605858 w 8970309"/>
              <a:gd name="connsiteY920" fmla="*/ 3093857 h 6445874"/>
              <a:gd name="connsiteX921" fmla="*/ 1624815 w 8970309"/>
              <a:gd name="connsiteY921" fmla="*/ 3044275 h 6445874"/>
              <a:gd name="connsiteX922" fmla="*/ 1661339 w 8970309"/>
              <a:gd name="connsiteY922" fmla="*/ 3023033 h 6445874"/>
              <a:gd name="connsiteX923" fmla="*/ 1666178 w 8970309"/>
              <a:gd name="connsiteY923" fmla="*/ 3020584 h 6445874"/>
              <a:gd name="connsiteX924" fmla="*/ 1662514 w 8970309"/>
              <a:gd name="connsiteY924" fmla="*/ 3009284 h 6445874"/>
              <a:gd name="connsiteX925" fmla="*/ 1651098 w 8970309"/>
              <a:gd name="connsiteY925" fmla="*/ 2974561 h 6445874"/>
              <a:gd name="connsiteX926" fmla="*/ 1661259 w 8970309"/>
              <a:gd name="connsiteY926" fmla="*/ 2965768 h 6445874"/>
              <a:gd name="connsiteX927" fmla="*/ 1684439 w 8970309"/>
              <a:gd name="connsiteY927" fmla="*/ 2972220 h 6445874"/>
              <a:gd name="connsiteX928" fmla="*/ 1804455 w 8970309"/>
              <a:gd name="connsiteY928" fmla="*/ 2885553 h 6445874"/>
              <a:gd name="connsiteX929" fmla="*/ 1839768 w 8970309"/>
              <a:gd name="connsiteY929" fmla="*/ 2854991 h 6445874"/>
              <a:gd name="connsiteX930" fmla="*/ 1901950 w 8970309"/>
              <a:gd name="connsiteY930" fmla="*/ 2844429 h 6445874"/>
              <a:gd name="connsiteX931" fmla="*/ 1913500 w 8970309"/>
              <a:gd name="connsiteY931" fmla="*/ 2817224 h 6445874"/>
              <a:gd name="connsiteX932" fmla="*/ 1920104 w 8970309"/>
              <a:gd name="connsiteY932" fmla="*/ 2815332 h 6445874"/>
              <a:gd name="connsiteX933" fmla="*/ 1923507 w 8970309"/>
              <a:gd name="connsiteY933" fmla="*/ 2806881 h 6445874"/>
              <a:gd name="connsiteX934" fmla="*/ 1962882 w 8970309"/>
              <a:gd name="connsiteY934" fmla="*/ 2766201 h 6445874"/>
              <a:gd name="connsiteX935" fmla="*/ 1952859 w 8970309"/>
              <a:gd name="connsiteY935" fmla="*/ 2723426 h 6445874"/>
              <a:gd name="connsiteX936" fmla="*/ 1937559 w 8970309"/>
              <a:gd name="connsiteY936" fmla="*/ 2718994 h 6445874"/>
              <a:gd name="connsiteX937" fmla="*/ 2014225 w 8970309"/>
              <a:gd name="connsiteY937" fmla="*/ 2700507 h 6445874"/>
              <a:gd name="connsiteX938" fmla="*/ 2003307 w 8970309"/>
              <a:gd name="connsiteY938" fmla="*/ 2671307 h 6445874"/>
              <a:gd name="connsiteX939" fmla="*/ 2025657 w 8970309"/>
              <a:gd name="connsiteY939" fmla="*/ 2655806 h 6445874"/>
              <a:gd name="connsiteX940" fmla="*/ 2040286 w 8970309"/>
              <a:gd name="connsiteY940" fmla="*/ 2635630 h 6445874"/>
              <a:gd name="connsiteX941" fmla="*/ 2057044 w 8970309"/>
              <a:gd name="connsiteY941" fmla="*/ 2600609 h 6445874"/>
              <a:gd name="connsiteX942" fmla="*/ 2072770 w 8970309"/>
              <a:gd name="connsiteY942" fmla="*/ 2574240 h 6445874"/>
              <a:gd name="connsiteX943" fmla="*/ 2109299 w 8970309"/>
              <a:gd name="connsiteY943" fmla="*/ 2537212 h 6445874"/>
              <a:gd name="connsiteX944" fmla="*/ 2112083 w 8970309"/>
              <a:gd name="connsiteY944" fmla="*/ 2536787 h 6445874"/>
              <a:gd name="connsiteX945" fmla="*/ 2114255 w 8970309"/>
              <a:gd name="connsiteY945" fmla="*/ 2503926 h 6445874"/>
              <a:gd name="connsiteX946" fmla="*/ 2141131 w 8970309"/>
              <a:gd name="connsiteY946" fmla="*/ 2454615 h 6445874"/>
              <a:gd name="connsiteX947" fmla="*/ 2156140 w 8970309"/>
              <a:gd name="connsiteY947" fmla="*/ 2371387 h 6445874"/>
              <a:gd name="connsiteX948" fmla="*/ 2509229 w 8970309"/>
              <a:gd name="connsiteY948" fmla="*/ 2136026 h 6445874"/>
              <a:gd name="connsiteX949" fmla="*/ 2569691 w 8970309"/>
              <a:gd name="connsiteY949" fmla="*/ 2083692 h 6445874"/>
              <a:gd name="connsiteX950" fmla="*/ 2715281 w 8970309"/>
              <a:gd name="connsiteY950" fmla="*/ 2026990 h 6445874"/>
              <a:gd name="connsiteX951" fmla="*/ 2747150 w 8970309"/>
              <a:gd name="connsiteY951" fmla="*/ 2032776 h 6445874"/>
              <a:gd name="connsiteX952" fmla="*/ 2702852 w 8970309"/>
              <a:gd name="connsiteY952" fmla="*/ 2067117 h 6445874"/>
              <a:gd name="connsiteX953" fmla="*/ 2660286 w 8970309"/>
              <a:gd name="connsiteY953" fmla="*/ 2103194 h 6445874"/>
              <a:gd name="connsiteX954" fmla="*/ 2572712 w 8970309"/>
              <a:gd name="connsiteY954" fmla="*/ 2168868 h 6445874"/>
              <a:gd name="connsiteX955" fmla="*/ 2484589 w 8970309"/>
              <a:gd name="connsiteY955" fmla="*/ 2293650 h 6445874"/>
              <a:gd name="connsiteX956" fmla="*/ 2455099 w 8970309"/>
              <a:gd name="connsiteY956" fmla="*/ 2299941 h 6445874"/>
              <a:gd name="connsiteX957" fmla="*/ 2421754 w 8970309"/>
              <a:gd name="connsiteY957" fmla="*/ 2290380 h 6445874"/>
              <a:gd name="connsiteX958" fmla="*/ 2407754 w 8970309"/>
              <a:gd name="connsiteY958" fmla="*/ 2305623 h 6445874"/>
              <a:gd name="connsiteX959" fmla="*/ 2462295 w 8970309"/>
              <a:gd name="connsiteY959" fmla="*/ 2355626 h 6445874"/>
              <a:gd name="connsiteX960" fmla="*/ 2462755 w 8970309"/>
              <a:gd name="connsiteY960" fmla="*/ 2352948 h 6445874"/>
              <a:gd name="connsiteX961" fmla="*/ 2479803 w 8970309"/>
              <a:gd name="connsiteY961" fmla="*/ 2336861 h 6445874"/>
              <a:gd name="connsiteX962" fmla="*/ 2493047 w 8970309"/>
              <a:gd name="connsiteY962" fmla="*/ 2339623 h 6445874"/>
              <a:gd name="connsiteX963" fmla="*/ 2513448 w 8970309"/>
              <a:gd name="connsiteY963" fmla="*/ 2352809 h 6445874"/>
              <a:gd name="connsiteX964" fmla="*/ 2524945 w 8970309"/>
              <a:gd name="connsiteY964" fmla="*/ 2355402 h 6445874"/>
              <a:gd name="connsiteX965" fmla="*/ 2529848 w 8970309"/>
              <a:gd name="connsiteY965" fmla="*/ 2346893 h 6445874"/>
              <a:gd name="connsiteX966" fmla="*/ 2589100 w 8970309"/>
              <a:gd name="connsiteY966" fmla="*/ 2301353 h 6445874"/>
              <a:gd name="connsiteX967" fmla="*/ 2603532 w 8970309"/>
              <a:gd name="connsiteY967" fmla="*/ 2287277 h 6445874"/>
              <a:gd name="connsiteX968" fmla="*/ 2718251 w 8970309"/>
              <a:gd name="connsiteY968" fmla="*/ 2180816 h 6445874"/>
              <a:gd name="connsiteX969" fmla="*/ 2788333 w 8970309"/>
              <a:gd name="connsiteY969" fmla="*/ 2100877 h 6445874"/>
              <a:gd name="connsiteX970" fmla="*/ 2803160 w 8970309"/>
              <a:gd name="connsiteY970" fmla="*/ 2063620 h 6445874"/>
              <a:gd name="connsiteX971" fmla="*/ 2803571 w 8970309"/>
              <a:gd name="connsiteY971" fmla="*/ 2064072 h 6445874"/>
              <a:gd name="connsiteX972" fmla="*/ 2847550 w 8970309"/>
              <a:gd name="connsiteY972" fmla="*/ 2052519 h 6445874"/>
              <a:gd name="connsiteX973" fmla="*/ 2732750 w 8970309"/>
              <a:gd name="connsiteY973" fmla="*/ 2213280 h 6445874"/>
              <a:gd name="connsiteX974" fmla="*/ 2718513 w 8970309"/>
              <a:gd name="connsiteY974" fmla="*/ 2230156 h 6445874"/>
              <a:gd name="connsiteX975" fmla="*/ 2725275 w 8970309"/>
              <a:gd name="connsiteY975" fmla="*/ 2226380 h 6445874"/>
              <a:gd name="connsiteX976" fmla="*/ 2727560 w 8970309"/>
              <a:gd name="connsiteY976" fmla="*/ 2227916 h 6445874"/>
              <a:gd name="connsiteX977" fmla="*/ 2780965 w 8970309"/>
              <a:gd name="connsiteY977" fmla="*/ 2201352 h 6445874"/>
              <a:gd name="connsiteX978" fmla="*/ 2796941 w 8970309"/>
              <a:gd name="connsiteY978" fmla="*/ 2197166 h 6445874"/>
              <a:gd name="connsiteX979" fmla="*/ 2870594 w 8970309"/>
              <a:gd name="connsiteY979" fmla="*/ 2165970 h 6445874"/>
              <a:gd name="connsiteX980" fmla="*/ 2906254 w 8970309"/>
              <a:gd name="connsiteY980" fmla="*/ 2152698 h 6445874"/>
              <a:gd name="connsiteX981" fmla="*/ 2938526 w 8970309"/>
              <a:gd name="connsiteY981" fmla="*/ 2138729 h 6445874"/>
              <a:gd name="connsiteX982" fmla="*/ 2938606 w 8970309"/>
              <a:gd name="connsiteY982" fmla="*/ 2138720 h 6445874"/>
              <a:gd name="connsiteX983" fmla="*/ 2941084 w 8970309"/>
              <a:gd name="connsiteY983" fmla="*/ 2137622 h 6445874"/>
              <a:gd name="connsiteX984" fmla="*/ 2938526 w 8970309"/>
              <a:gd name="connsiteY984" fmla="*/ 2138729 h 6445874"/>
              <a:gd name="connsiteX985" fmla="*/ 2934334 w 8970309"/>
              <a:gd name="connsiteY985" fmla="*/ 2139166 h 6445874"/>
              <a:gd name="connsiteX986" fmla="*/ 2939975 w 8970309"/>
              <a:gd name="connsiteY986" fmla="*/ 2135219 h 6445874"/>
              <a:gd name="connsiteX987" fmla="*/ 2942452 w 8970309"/>
              <a:gd name="connsiteY987" fmla="*/ 2134121 h 6445874"/>
              <a:gd name="connsiteX988" fmla="*/ 2940659 w 8970309"/>
              <a:gd name="connsiteY988" fmla="*/ 2133468 h 6445874"/>
              <a:gd name="connsiteX989" fmla="*/ 2874017 w 8970309"/>
              <a:gd name="connsiteY989" fmla="*/ 2157215 h 6445874"/>
              <a:gd name="connsiteX990" fmla="*/ 2874275 w 8970309"/>
              <a:gd name="connsiteY990" fmla="*/ 2151310 h 6445874"/>
              <a:gd name="connsiteX991" fmla="*/ 2892729 w 8970309"/>
              <a:gd name="connsiteY991" fmla="*/ 2146026 h 6445874"/>
              <a:gd name="connsiteX992" fmla="*/ 2921096 w 8970309"/>
              <a:gd name="connsiteY992" fmla="*/ 2136349 h 6445874"/>
              <a:gd name="connsiteX993" fmla="*/ 3017898 w 8970309"/>
              <a:gd name="connsiteY993" fmla="*/ 2103577 h 6445874"/>
              <a:gd name="connsiteX994" fmla="*/ 3028234 w 8970309"/>
              <a:gd name="connsiteY994" fmla="*/ 2103338 h 6445874"/>
              <a:gd name="connsiteX995" fmla="*/ 3068729 w 8970309"/>
              <a:gd name="connsiteY995" fmla="*/ 2094075 h 6445874"/>
              <a:gd name="connsiteX996" fmla="*/ 3074370 w 8970309"/>
              <a:gd name="connsiteY996" fmla="*/ 2090127 h 6445874"/>
              <a:gd name="connsiteX997" fmla="*/ 3093933 w 8970309"/>
              <a:gd name="connsiteY997" fmla="*/ 2087245 h 6445874"/>
              <a:gd name="connsiteX998" fmla="*/ 3090346 w 8970309"/>
              <a:gd name="connsiteY998" fmla="*/ 2085941 h 6445874"/>
              <a:gd name="connsiteX999" fmla="*/ 3135538 w 8970309"/>
              <a:gd name="connsiteY999" fmla="*/ 2080386 h 6445874"/>
              <a:gd name="connsiteX1000" fmla="*/ 3101108 w 8970309"/>
              <a:gd name="connsiteY1000" fmla="*/ 2089856 h 6445874"/>
              <a:gd name="connsiteX1001" fmla="*/ 3070745 w 8970309"/>
              <a:gd name="connsiteY1001" fmla="*/ 2100057 h 6445874"/>
              <a:gd name="connsiteX1002" fmla="*/ 3041345 w 8970309"/>
              <a:gd name="connsiteY1002" fmla="*/ 2108517 h 6445874"/>
              <a:gd name="connsiteX1003" fmla="*/ 3036518 w 8970309"/>
              <a:gd name="connsiteY1003" fmla="*/ 2108351 h 6445874"/>
              <a:gd name="connsiteX1004" fmla="*/ 3035833 w 8970309"/>
              <a:gd name="connsiteY1004" fmla="*/ 2110102 h 6445874"/>
              <a:gd name="connsiteX1005" fmla="*/ 3041345 w 8970309"/>
              <a:gd name="connsiteY1005" fmla="*/ 2108517 h 6445874"/>
              <a:gd name="connsiteX1006" fmla="*/ 3042582 w 8970309"/>
              <a:gd name="connsiteY1006" fmla="*/ 2108557 h 6445874"/>
              <a:gd name="connsiteX1007" fmla="*/ 3039419 w 8970309"/>
              <a:gd name="connsiteY1007" fmla="*/ 2111406 h 6445874"/>
              <a:gd name="connsiteX1008" fmla="*/ 3038735 w 8970309"/>
              <a:gd name="connsiteY1008" fmla="*/ 2113158 h 6445874"/>
              <a:gd name="connsiteX1009" fmla="*/ 3112293 w 8970309"/>
              <a:gd name="connsiteY1009" fmla="*/ 2097925 h 6445874"/>
              <a:gd name="connsiteX1010" fmla="*/ 3154747 w 8970309"/>
              <a:gd name="connsiteY1010" fmla="*/ 2099372 h 6445874"/>
              <a:gd name="connsiteX1011" fmla="*/ 3027195 w 8970309"/>
              <a:gd name="connsiteY1011" fmla="*/ 2126957 h 6445874"/>
              <a:gd name="connsiteX1012" fmla="*/ 2999273 w 8970309"/>
              <a:gd name="connsiteY1012" fmla="*/ 2133344 h 6445874"/>
              <a:gd name="connsiteX1013" fmla="*/ 3000601 w 8970309"/>
              <a:gd name="connsiteY1013" fmla="*/ 2140595 h 6445874"/>
              <a:gd name="connsiteX1014" fmla="*/ 3002286 w 8970309"/>
              <a:gd name="connsiteY1014" fmla="*/ 2149790 h 6445874"/>
              <a:gd name="connsiteX1015" fmla="*/ 3005105 w 8970309"/>
              <a:gd name="connsiteY1015" fmla="*/ 2158230 h 6445874"/>
              <a:gd name="connsiteX1016" fmla="*/ 3012694 w 8970309"/>
              <a:gd name="connsiteY1016" fmla="*/ 2158760 h 6445874"/>
              <a:gd name="connsiteX1017" fmla="*/ 3039233 w 8970309"/>
              <a:gd name="connsiteY1017" fmla="*/ 2187887 h 6445874"/>
              <a:gd name="connsiteX1018" fmla="*/ 3061583 w 8970309"/>
              <a:gd name="connsiteY1018" fmla="*/ 2182149 h 6445874"/>
              <a:gd name="connsiteX1019" fmla="*/ 3069337 w 8970309"/>
              <a:gd name="connsiteY1019" fmla="*/ 2180065 h 6445874"/>
              <a:gd name="connsiteX1020" fmla="*/ 3102558 w 8970309"/>
              <a:gd name="connsiteY1020" fmla="*/ 2162831 h 6445874"/>
              <a:gd name="connsiteX1021" fmla="*/ 3201794 w 8970309"/>
              <a:gd name="connsiteY1021" fmla="*/ 2170214 h 6445874"/>
              <a:gd name="connsiteX1022" fmla="*/ 3225583 w 8970309"/>
              <a:gd name="connsiteY1022" fmla="*/ 2139281 h 6445874"/>
              <a:gd name="connsiteX1023" fmla="*/ 3243645 w 8970309"/>
              <a:gd name="connsiteY1023" fmla="*/ 2086538 h 6445874"/>
              <a:gd name="connsiteX1024" fmla="*/ 3285818 w 8970309"/>
              <a:gd name="connsiteY1024" fmla="*/ 2070854 h 6445874"/>
              <a:gd name="connsiteX1025" fmla="*/ 3315551 w 8970309"/>
              <a:gd name="connsiteY1025" fmla="*/ 2077116 h 6445874"/>
              <a:gd name="connsiteX1026" fmla="*/ 3324498 w 8970309"/>
              <a:gd name="connsiteY1026" fmla="*/ 2078671 h 6445874"/>
              <a:gd name="connsiteX1027" fmla="*/ 3378350 w 8970309"/>
              <a:gd name="connsiteY1027" fmla="*/ 2032146 h 6445874"/>
              <a:gd name="connsiteX1028" fmla="*/ 3420635 w 8970309"/>
              <a:gd name="connsiteY1028" fmla="*/ 1979226 h 6445874"/>
              <a:gd name="connsiteX1029" fmla="*/ 3439074 w 8970309"/>
              <a:gd name="connsiteY1029" fmla="*/ 1975854 h 6445874"/>
              <a:gd name="connsiteX1030" fmla="*/ 3466735 w 8970309"/>
              <a:gd name="connsiteY1030" fmla="*/ 1970800 h 6445874"/>
              <a:gd name="connsiteX1031" fmla="*/ 3523043 w 8970309"/>
              <a:gd name="connsiteY1031" fmla="*/ 1895116 h 6445874"/>
              <a:gd name="connsiteX1032" fmla="*/ 3559923 w 8970309"/>
              <a:gd name="connsiteY1032" fmla="*/ 1888375 h 6445874"/>
              <a:gd name="connsiteX1033" fmla="*/ 3588836 w 8970309"/>
              <a:gd name="connsiteY1033" fmla="*/ 1904356 h 6445874"/>
              <a:gd name="connsiteX1034" fmla="*/ 3613003 w 8970309"/>
              <a:gd name="connsiteY1034" fmla="*/ 1922800 h 6445874"/>
              <a:gd name="connsiteX1035" fmla="*/ 3685182 w 8970309"/>
              <a:gd name="connsiteY1035" fmla="*/ 1910141 h 6445874"/>
              <a:gd name="connsiteX1036" fmla="*/ 3681367 w 8970309"/>
              <a:gd name="connsiteY1036" fmla="*/ 1865647 h 6445874"/>
              <a:gd name="connsiteX1037" fmla="*/ 3667022 w 8970309"/>
              <a:gd name="connsiteY1037" fmla="*/ 1820421 h 6445874"/>
              <a:gd name="connsiteX1038" fmla="*/ 3709300 w 8970309"/>
              <a:gd name="connsiteY1038" fmla="*/ 1857350 h 6445874"/>
              <a:gd name="connsiteX1039" fmla="*/ 3775528 w 8970309"/>
              <a:gd name="connsiteY1039" fmla="*/ 1897349 h 6445874"/>
              <a:gd name="connsiteX1040" fmla="*/ 3807557 w 8970309"/>
              <a:gd name="connsiteY1040" fmla="*/ 1840457 h 6445874"/>
              <a:gd name="connsiteX1041" fmla="*/ 3827635 w 8970309"/>
              <a:gd name="connsiteY1041" fmla="*/ 1817647 h 6445874"/>
              <a:gd name="connsiteX1042" fmla="*/ 3833926 w 8970309"/>
              <a:gd name="connsiteY1042" fmla="*/ 1806523 h 6445874"/>
              <a:gd name="connsiteX1043" fmla="*/ 3828666 w 8970309"/>
              <a:gd name="connsiteY1043" fmla="*/ 1767036 h 6445874"/>
              <a:gd name="connsiteX1044" fmla="*/ 3833504 w 8970309"/>
              <a:gd name="connsiteY1044" fmla="*/ 1762849 h 6445874"/>
              <a:gd name="connsiteX1045" fmla="*/ 3847009 w 8970309"/>
              <a:gd name="connsiteY1045" fmla="*/ 1777674 h 6445874"/>
              <a:gd name="connsiteX1046" fmla="*/ 3852498 w 8970309"/>
              <a:gd name="connsiteY1046" fmla="*/ 1785714 h 6445874"/>
              <a:gd name="connsiteX1047" fmla="*/ 3850986 w 8970309"/>
              <a:gd name="connsiteY1047" fmla="*/ 1796102 h 6445874"/>
              <a:gd name="connsiteX1048" fmla="*/ 3855042 w 8970309"/>
              <a:gd name="connsiteY1048" fmla="*/ 1798072 h 6445874"/>
              <a:gd name="connsiteX1049" fmla="*/ 3887747 w 8970309"/>
              <a:gd name="connsiteY1049" fmla="*/ 1782133 h 6445874"/>
              <a:gd name="connsiteX1050" fmla="*/ 3955557 w 8970309"/>
              <a:gd name="connsiteY1050" fmla="*/ 1774392 h 6445874"/>
              <a:gd name="connsiteX1051" fmla="*/ 3966540 w 8970309"/>
              <a:gd name="connsiteY1051" fmla="*/ 1778790 h 6445874"/>
              <a:gd name="connsiteX1052" fmla="*/ 3975542 w 8970309"/>
              <a:gd name="connsiteY1052" fmla="*/ 1750208 h 6445874"/>
              <a:gd name="connsiteX1053" fmla="*/ 4011170 w 8970309"/>
              <a:gd name="connsiteY1053" fmla="*/ 1722432 h 6445874"/>
              <a:gd name="connsiteX1054" fmla="*/ 4056507 w 8970309"/>
              <a:gd name="connsiteY1054" fmla="*/ 1705106 h 6445874"/>
              <a:gd name="connsiteX1055" fmla="*/ 4108936 w 8970309"/>
              <a:gd name="connsiteY1055" fmla="*/ 1693398 h 6445874"/>
              <a:gd name="connsiteX1056" fmla="*/ 4109193 w 8970309"/>
              <a:gd name="connsiteY1056" fmla="*/ 1693479 h 6445874"/>
              <a:gd name="connsiteX1057" fmla="*/ 4100637 w 8970309"/>
              <a:gd name="connsiteY1057" fmla="*/ 1680025 h 6445874"/>
              <a:gd name="connsiteX1058" fmla="*/ 3946243 w 8970309"/>
              <a:gd name="connsiteY1058" fmla="*/ 1638760 h 6445874"/>
              <a:gd name="connsiteX1059" fmla="*/ 3946960 w 8970309"/>
              <a:gd name="connsiteY1059" fmla="*/ 1614933 h 6445874"/>
              <a:gd name="connsiteX1060" fmla="*/ 3949621 w 8970309"/>
              <a:gd name="connsiteY1060" fmla="*/ 1600660 h 6445874"/>
              <a:gd name="connsiteX1061" fmla="*/ 3920193 w 8970309"/>
              <a:gd name="connsiteY1061" fmla="*/ 1614409 h 6445874"/>
              <a:gd name="connsiteX1062" fmla="*/ 3862715 w 8970309"/>
              <a:gd name="connsiteY1062" fmla="*/ 1603842 h 6445874"/>
              <a:gd name="connsiteX1063" fmla="*/ 3957921 w 8970309"/>
              <a:gd name="connsiteY1063" fmla="*/ 1545766 h 6445874"/>
              <a:gd name="connsiteX1064" fmla="*/ 4109168 w 8970309"/>
              <a:gd name="connsiteY1064" fmla="*/ 1491497 h 6445874"/>
              <a:gd name="connsiteX1065" fmla="*/ 4216406 w 8970309"/>
              <a:gd name="connsiteY1065" fmla="*/ 1483171 h 6445874"/>
              <a:gd name="connsiteX1066" fmla="*/ 4374166 w 8970309"/>
              <a:gd name="connsiteY1066" fmla="*/ 1486867 h 6445874"/>
              <a:gd name="connsiteX1067" fmla="*/ 4385471 w 8970309"/>
              <a:gd name="connsiteY1067" fmla="*/ 1484499 h 6445874"/>
              <a:gd name="connsiteX1068" fmla="*/ 4392333 w 8970309"/>
              <a:gd name="connsiteY1068" fmla="*/ 1486279 h 6445874"/>
              <a:gd name="connsiteX1069" fmla="*/ 4412311 w 8970309"/>
              <a:gd name="connsiteY1069" fmla="*/ 1479961 h 6445874"/>
              <a:gd name="connsiteX1070" fmla="*/ 4413062 w 8970309"/>
              <a:gd name="connsiteY1070" fmla="*/ 1471911 h 6445874"/>
              <a:gd name="connsiteX1071" fmla="*/ 4418352 w 8970309"/>
              <a:gd name="connsiteY1071" fmla="*/ 1453028 h 6445874"/>
              <a:gd name="connsiteX1072" fmla="*/ 4559259 w 8970309"/>
              <a:gd name="connsiteY1072" fmla="*/ 1339912 h 6445874"/>
              <a:gd name="connsiteX1073" fmla="*/ 4645679 w 8970309"/>
              <a:gd name="connsiteY1073" fmla="*/ 1326513 h 6445874"/>
              <a:gd name="connsiteX1074" fmla="*/ 4729904 w 8970309"/>
              <a:gd name="connsiteY1074" fmla="*/ 1270828 h 6445874"/>
              <a:gd name="connsiteX1075" fmla="*/ 4709255 w 8970309"/>
              <a:gd name="connsiteY1075" fmla="*/ 1297539 h 6445874"/>
              <a:gd name="connsiteX1076" fmla="*/ 4713754 w 8970309"/>
              <a:gd name="connsiteY1076" fmla="*/ 1302480 h 6445874"/>
              <a:gd name="connsiteX1077" fmla="*/ 4738908 w 8970309"/>
              <a:gd name="connsiteY1077" fmla="*/ 1280708 h 6445874"/>
              <a:gd name="connsiteX1078" fmla="*/ 4789548 w 8970309"/>
              <a:gd name="connsiteY1078" fmla="*/ 1228043 h 6445874"/>
              <a:gd name="connsiteX1079" fmla="*/ 4825160 w 8970309"/>
              <a:gd name="connsiteY1079" fmla="*/ 1222367 h 6445874"/>
              <a:gd name="connsiteX1080" fmla="*/ 4836421 w 8970309"/>
              <a:gd name="connsiteY1080" fmla="*/ 1214639 h 6445874"/>
              <a:gd name="connsiteX1081" fmla="*/ 4837067 w 8970309"/>
              <a:gd name="connsiteY1081" fmla="*/ 1208762 h 6445874"/>
              <a:gd name="connsiteX1082" fmla="*/ 4844991 w 8970309"/>
              <a:gd name="connsiteY1082" fmla="*/ 1200002 h 6445874"/>
              <a:gd name="connsiteX1083" fmla="*/ 4851094 w 8970309"/>
              <a:gd name="connsiteY1083" fmla="*/ 1199402 h 6445874"/>
              <a:gd name="connsiteX1084" fmla="*/ 4854425 w 8970309"/>
              <a:gd name="connsiteY1084" fmla="*/ 1202282 h 6445874"/>
              <a:gd name="connsiteX1085" fmla="*/ 4855493 w 8970309"/>
              <a:gd name="connsiteY1085" fmla="*/ 1201550 h 6445874"/>
              <a:gd name="connsiteX1086" fmla="*/ 4908651 w 8970309"/>
              <a:gd name="connsiteY1086" fmla="*/ 1160310 h 6445874"/>
              <a:gd name="connsiteX1087" fmla="*/ 4895144 w 8970309"/>
              <a:gd name="connsiteY1087" fmla="*/ 1145485 h 6445874"/>
              <a:gd name="connsiteX1088" fmla="*/ 4924562 w 8970309"/>
              <a:gd name="connsiteY1088" fmla="*/ 1128398 h 6445874"/>
              <a:gd name="connsiteX1089" fmla="*/ 4938067 w 8970309"/>
              <a:gd name="connsiteY1089" fmla="*/ 1143221 h 6445874"/>
              <a:gd name="connsiteX1090" fmla="*/ 4970029 w 8970309"/>
              <a:gd name="connsiteY1090" fmla="*/ 1089044 h 6445874"/>
              <a:gd name="connsiteX1091" fmla="*/ 4993209 w 8970309"/>
              <a:gd name="connsiteY1091" fmla="*/ 1095495 h 6445874"/>
              <a:gd name="connsiteX1092" fmla="*/ 5165497 w 8970309"/>
              <a:gd name="connsiteY1092" fmla="*/ 938008 h 6445874"/>
              <a:gd name="connsiteX1093" fmla="*/ 5192580 w 8970309"/>
              <a:gd name="connsiteY1093" fmla="*/ 919002 h 6445874"/>
              <a:gd name="connsiteX1094" fmla="*/ 5199309 w 8970309"/>
              <a:gd name="connsiteY1094" fmla="*/ 912375 h 6445874"/>
              <a:gd name="connsiteX1095" fmla="*/ 5242254 w 8970309"/>
              <a:gd name="connsiteY1095" fmla="*/ 879127 h 6445874"/>
              <a:gd name="connsiteX1096" fmla="*/ 5243474 w 8970309"/>
              <a:gd name="connsiteY1096" fmla="*/ 878613 h 6445874"/>
              <a:gd name="connsiteX1097" fmla="*/ 5255376 w 8970309"/>
              <a:gd name="connsiteY1097" fmla="*/ 868587 h 6445874"/>
              <a:gd name="connsiteX1098" fmla="*/ 5264196 w 8970309"/>
              <a:gd name="connsiteY1098" fmla="*/ 869889 h 6445874"/>
              <a:gd name="connsiteX1099" fmla="*/ 5292428 w 8970309"/>
              <a:gd name="connsiteY1099" fmla="*/ 858003 h 6445874"/>
              <a:gd name="connsiteX1100" fmla="*/ 5302792 w 8970309"/>
              <a:gd name="connsiteY1100" fmla="*/ 859319 h 6445874"/>
              <a:gd name="connsiteX1101" fmla="*/ 5303525 w 8970309"/>
              <a:gd name="connsiteY1101" fmla="*/ 862603 h 6445874"/>
              <a:gd name="connsiteX1102" fmla="*/ 5307596 w 8970309"/>
              <a:gd name="connsiteY1102" fmla="*/ 859389 h 6445874"/>
              <a:gd name="connsiteX1103" fmla="*/ 5369493 w 8970309"/>
              <a:gd name="connsiteY1103" fmla="*/ 796333 h 6445874"/>
              <a:gd name="connsiteX1104" fmla="*/ 5397520 w 8970309"/>
              <a:gd name="connsiteY1104" fmla="*/ 797657 h 6445874"/>
              <a:gd name="connsiteX1105" fmla="*/ 5443560 w 8970309"/>
              <a:gd name="connsiteY1105" fmla="*/ 749438 h 6445874"/>
              <a:gd name="connsiteX1106" fmla="*/ 5471974 w 8970309"/>
              <a:gd name="connsiteY1106" fmla="*/ 759731 h 6445874"/>
              <a:gd name="connsiteX1107" fmla="*/ 5516958 w 8970309"/>
              <a:gd name="connsiteY1107" fmla="*/ 720797 h 6445874"/>
              <a:gd name="connsiteX1108" fmla="*/ 5600029 w 8970309"/>
              <a:gd name="connsiteY1108" fmla="*/ 683786 h 6445874"/>
              <a:gd name="connsiteX1109" fmla="*/ 5736638 w 8970309"/>
              <a:gd name="connsiteY1109" fmla="*/ 613168 h 6445874"/>
              <a:gd name="connsiteX1110" fmla="*/ 5745293 w 8970309"/>
              <a:gd name="connsiteY1110" fmla="*/ 612480 h 6445874"/>
              <a:gd name="connsiteX1111" fmla="*/ 5571662 w 8970309"/>
              <a:gd name="connsiteY1111" fmla="*/ 760897 h 6445874"/>
              <a:gd name="connsiteX1112" fmla="*/ 5570384 w 8970309"/>
              <a:gd name="connsiteY1112" fmla="*/ 761444 h 6445874"/>
              <a:gd name="connsiteX1113" fmla="*/ 5568706 w 8970309"/>
              <a:gd name="connsiteY1113" fmla="*/ 783370 h 6445874"/>
              <a:gd name="connsiteX1114" fmla="*/ 5569277 w 8970309"/>
              <a:gd name="connsiteY1114" fmla="*/ 811452 h 6445874"/>
              <a:gd name="connsiteX1115" fmla="*/ 5587730 w 8970309"/>
              <a:gd name="connsiteY1115" fmla="*/ 813982 h 6445874"/>
              <a:gd name="connsiteX1116" fmla="*/ 5604101 w 8970309"/>
              <a:gd name="connsiteY1116" fmla="*/ 790417 h 6445874"/>
              <a:gd name="connsiteX1117" fmla="*/ 5628343 w 8970309"/>
              <a:gd name="connsiteY1117" fmla="*/ 783282 h 6445874"/>
              <a:gd name="connsiteX1118" fmla="*/ 5639466 w 8970309"/>
              <a:gd name="connsiteY1118" fmla="*/ 785145 h 6445874"/>
              <a:gd name="connsiteX1119" fmla="*/ 5666988 w 8970309"/>
              <a:gd name="connsiteY1119" fmla="*/ 775761 h 6445874"/>
              <a:gd name="connsiteX1120" fmla="*/ 5703037 w 8970309"/>
              <a:gd name="connsiteY1120" fmla="*/ 738698 h 6445874"/>
              <a:gd name="connsiteX1121" fmla="*/ 5742109 w 8970309"/>
              <a:gd name="connsiteY1121" fmla="*/ 697665 h 6445874"/>
              <a:gd name="connsiteX1122" fmla="*/ 5765354 w 8970309"/>
              <a:gd name="connsiteY1122" fmla="*/ 695960 h 6445874"/>
              <a:gd name="connsiteX1123" fmla="*/ 5885424 w 8970309"/>
              <a:gd name="connsiteY1123" fmla="*/ 604123 h 6445874"/>
              <a:gd name="connsiteX1124" fmla="*/ 5928546 w 8970309"/>
              <a:gd name="connsiteY1124" fmla="*/ 566007 h 6445874"/>
              <a:gd name="connsiteX1125" fmla="*/ 5954557 w 8970309"/>
              <a:gd name="connsiteY1125" fmla="*/ 558608 h 6445874"/>
              <a:gd name="connsiteX1126" fmla="*/ 6000731 w 8970309"/>
              <a:gd name="connsiteY1126" fmla="*/ 528840 h 6445874"/>
              <a:gd name="connsiteX1127" fmla="*/ 6023719 w 8970309"/>
              <a:gd name="connsiteY1127" fmla="*/ 525413 h 6445874"/>
              <a:gd name="connsiteX1128" fmla="*/ 6050500 w 8970309"/>
              <a:gd name="connsiteY1128" fmla="*/ 523181 h 6445874"/>
              <a:gd name="connsiteX1129" fmla="*/ 6076482 w 8970309"/>
              <a:gd name="connsiteY1129" fmla="*/ 503463 h 6445874"/>
              <a:gd name="connsiteX1130" fmla="*/ 6079247 w 8970309"/>
              <a:gd name="connsiteY1130" fmla="*/ 497770 h 6445874"/>
              <a:gd name="connsiteX1131" fmla="*/ 6076366 w 8970309"/>
              <a:gd name="connsiteY1131" fmla="*/ 454189 h 6445874"/>
              <a:gd name="connsiteX1132" fmla="*/ 6097556 w 8970309"/>
              <a:gd name="connsiteY1132" fmla="*/ 438706 h 6445874"/>
              <a:gd name="connsiteX1133" fmla="*/ 6108966 w 8970309"/>
              <a:gd name="connsiteY1133" fmla="*/ 454611 h 6445874"/>
              <a:gd name="connsiteX1134" fmla="*/ 6109793 w 8970309"/>
              <a:gd name="connsiteY1134" fmla="*/ 484415 h 6445874"/>
              <a:gd name="connsiteX1135" fmla="*/ 6133921 w 8970309"/>
              <a:gd name="connsiteY1135" fmla="*/ 428005 h 6445874"/>
              <a:gd name="connsiteX1136" fmla="*/ 6170454 w 8970309"/>
              <a:gd name="connsiteY1136" fmla="*/ 382069 h 6445874"/>
              <a:gd name="connsiteX1137" fmla="*/ 6179927 w 8970309"/>
              <a:gd name="connsiteY1137" fmla="*/ 380437 h 6445874"/>
              <a:gd name="connsiteX1138" fmla="*/ 6184116 w 8970309"/>
              <a:gd name="connsiteY1138" fmla="*/ 388834 h 6445874"/>
              <a:gd name="connsiteX1139" fmla="*/ 6175845 w 8970309"/>
              <a:gd name="connsiteY1139" fmla="*/ 418234 h 6445874"/>
              <a:gd name="connsiteX1140" fmla="*/ 6164809 w 8970309"/>
              <a:gd name="connsiteY1140" fmla="*/ 453327 h 6445874"/>
              <a:gd name="connsiteX1141" fmla="*/ 6218371 w 8970309"/>
              <a:gd name="connsiteY1141" fmla="*/ 448864 h 6445874"/>
              <a:gd name="connsiteX1142" fmla="*/ 6185857 w 8970309"/>
              <a:gd name="connsiteY1142" fmla="*/ 485398 h 6445874"/>
              <a:gd name="connsiteX1143" fmla="*/ 6172084 w 8970309"/>
              <a:gd name="connsiteY1143" fmla="*/ 538504 h 6445874"/>
              <a:gd name="connsiteX1144" fmla="*/ 6183464 w 8970309"/>
              <a:gd name="connsiteY1144" fmla="*/ 542089 h 6445874"/>
              <a:gd name="connsiteX1145" fmla="*/ 6201602 w 8970309"/>
              <a:gd name="connsiteY1145" fmla="*/ 518260 h 6445874"/>
              <a:gd name="connsiteX1146" fmla="*/ 6250116 w 8970309"/>
              <a:gd name="connsiteY1146" fmla="*/ 516309 h 6445874"/>
              <a:gd name="connsiteX1147" fmla="*/ 6253652 w 8970309"/>
              <a:gd name="connsiteY1147" fmla="*/ 515782 h 6445874"/>
              <a:gd name="connsiteX1148" fmla="*/ 6316454 w 8970309"/>
              <a:gd name="connsiteY1148" fmla="*/ 464170 h 6445874"/>
              <a:gd name="connsiteX1149" fmla="*/ 6395299 w 8970309"/>
              <a:gd name="connsiteY1149" fmla="*/ 430383 h 6445874"/>
              <a:gd name="connsiteX1150" fmla="*/ 6418655 w 8970309"/>
              <a:gd name="connsiteY1150" fmla="*/ 410216 h 6445874"/>
              <a:gd name="connsiteX1151" fmla="*/ 6419589 w 8970309"/>
              <a:gd name="connsiteY1151" fmla="*/ 406589 h 6445874"/>
              <a:gd name="connsiteX1152" fmla="*/ 6464272 w 8970309"/>
              <a:gd name="connsiteY1152" fmla="*/ 365686 h 6445874"/>
              <a:gd name="connsiteX1153" fmla="*/ 6489254 w 8970309"/>
              <a:gd name="connsiteY1153" fmla="*/ 359669 h 6445874"/>
              <a:gd name="connsiteX1154" fmla="*/ 6535243 w 8970309"/>
              <a:gd name="connsiteY1154" fmla="*/ 329266 h 6445874"/>
              <a:gd name="connsiteX1155" fmla="*/ 6542656 w 8970309"/>
              <a:gd name="connsiteY1155" fmla="*/ 331204 h 6445874"/>
              <a:gd name="connsiteX1156" fmla="*/ 6560225 w 8970309"/>
              <a:gd name="connsiteY1156" fmla="*/ 323249 h 6445874"/>
              <a:gd name="connsiteX1157" fmla="*/ 6589953 w 8970309"/>
              <a:gd name="connsiteY1157" fmla="*/ 311303 h 6445874"/>
              <a:gd name="connsiteX1158" fmla="*/ 6631785 w 8970309"/>
              <a:gd name="connsiteY1158" fmla="*/ 308496 h 6445874"/>
              <a:gd name="connsiteX1159" fmla="*/ 6685881 w 8970309"/>
              <a:gd name="connsiteY1159" fmla="*/ 275433 h 6445874"/>
              <a:gd name="connsiteX1160" fmla="*/ 6704143 w 8970309"/>
              <a:gd name="connsiteY1160" fmla="*/ 262879 h 6445874"/>
              <a:gd name="connsiteX1161" fmla="*/ 6784605 w 8970309"/>
              <a:gd name="connsiteY1161" fmla="*/ 214598 h 6445874"/>
              <a:gd name="connsiteX1162" fmla="*/ 6866374 w 8970309"/>
              <a:gd name="connsiteY1162" fmla="*/ 176820 h 6445874"/>
              <a:gd name="connsiteX1163" fmla="*/ 6876532 w 8970309"/>
              <a:gd name="connsiteY1163" fmla="*/ 166926 h 6445874"/>
              <a:gd name="connsiteX1164" fmla="*/ 6900154 w 8970309"/>
              <a:gd name="connsiteY1164" fmla="*/ 163543 h 6445874"/>
              <a:gd name="connsiteX1165" fmla="*/ 6916951 w 8970309"/>
              <a:gd name="connsiteY1165" fmla="*/ 179886 h 6445874"/>
              <a:gd name="connsiteX1166" fmla="*/ 6914978 w 8970309"/>
              <a:gd name="connsiteY1166" fmla="*/ 167419 h 6445874"/>
              <a:gd name="connsiteX1167" fmla="*/ 6919828 w 8970309"/>
              <a:gd name="connsiteY1167" fmla="*/ 135223 h 6445874"/>
              <a:gd name="connsiteX1168" fmla="*/ 6949398 w 8970309"/>
              <a:gd name="connsiteY1168" fmla="*/ 162675 h 6445874"/>
              <a:gd name="connsiteX1169" fmla="*/ 6936470 w 8970309"/>
              <a:gd name="connsiteY1169" fmla="*/ 190965 h 6445874"/>
              <a:gd name="connsiteX1170" fmla="*/ 6927618 w 8970309"/>
              <a:gd name="connsiteY1170" fmla="*/ 211359 h 6445874"/>
              <a:gd name="connsiteX1171" fmla="*/ 6949855 w 8970309"/>
              <a:gd name="connsiteY1171" fmla="*/ 217174 h 6445874"/>
              <a:gd name="connsiteX1172" fmla="*/ 6966731 w 8970309"/>
              <a:gd name="connsiteY1172" fmla="*/ 213818 h 6445874"/>
              <a:gd name="connsiteX1173" fmla="*/ 6964627 w 8970309"/>
              <a:gd name="connsiteY1173" fmla="*/ 234183 h 6445874"/>
              <a:gd name="connsiteX1174" fmla="*/ 6945304 w 8970309"/>
              <a:gd name="connsiteY1174" fmla="*/ 343267 h 6445874"/>
              <a:gd name="connsiteX1175" fmla="*/ 7025230 w 8970309"/>
              <a:gd name="connsiteY1175" fmla="*/ 260189 h 6445874"/>
              <a:gd name="connsiteX1176" fmla="*/ 7058958 w 8970309"/>
              <a:gd name="connsiteY1176" fmla="*/ 260044 h 6445874"/>
              <a:gd name="connsiteX1177" fmla="*/ 7062186 w 8970309"/>
              <a:gd name="connsiteY1177" fmla="*/ 296146 h 6445874"/>
              <a:gd name="connsiteX1178" fmla="*/ 7040300 w 8970309"/>
              <a:gd name="connsiteY1178" fmla="*/ 371097 h 6445874"/>
              <a:gd name="connsiteX1179" fmla="*/ 7030219 w 8970309"/>
              <a:gd name="connsiteY1179" fmla="*/ 412065 h 6445874"/>
              <a:gd name="connsiteX1180" fmla="*/ 7031807 w 8970309"/>
              <a:gd name="connsiteY1180" fmla="*/ 410279 h 6445874"/>
              <a:gd name="connsiteX1181" fmla="*/ 7094216 w 8970309"/>
              <a:gd name="connsiteY1181" fmla="*/ 338705 h 6445874"/>
              <a:gd name="connsiteX1182" fmla="*/ 7098412 w 8970309"/>
              <a:gd name="connsiteY1182" fmla="*/ 332820 h 6445874"/>
              <a:gd name="connsiteX1183" fmla="*/ 7120417 w 8970309"/>
              <a:gd name="connsiteY1183" fmla="*/ 279020 h 6445874"/>
              <a:gd name="connsiteX1184" fmla="*/ 7151128 w 8970309"/>
              <a:gd name="connsiteY1184" fmla="*/ 250908 h 6445874"/>
              <a:gd name="connsiteX1185" fmla="*/ 7168298 w 8970309"/>
              <a:gd name="connsiteY1185" fmla="*/ 246772 h 6445874"/>
              <a:gd name="connsiteX1186" fmla="*/ 7199906 w 8970309"/>
              <a:gd name="connsiteY1186" fmla="*/ 225876 h 6445874"/>
              <a:gd name="connsiteX1187" fmla="*/ 7205001 w 8970309"/>
              <a:gd name="connsiteY1187" fmla="*/ 227208 h 6445874"/>
              <a:gd name="connsiteX1188" fmla="*/ 7217076 w 8970309"/>
              <a:gd name="connsiteY1188" fmla="*/ 221740 h 6445874"/>
              <a:gd name="connsiteX1189" fmla="*/ 7237508 w 8970309"/>
              <a:gd name="connsiteY1189" fmla="*/ 213530 h 6445874"/>
              <a:gd name="connsiteX1190" fmla="*/ 7266259 w 8970309"/>
              <a:gd name="connsiteY1190" fmla="*/ 211601 h 6445874"/>
              <a:gd name="connsiteX1191" fmla="*/ 7303439 w 8970309"/>
              <a:gd name="connsiteY1191" fmla="*/ 188876 h 6445874"/>
              <a:gd name="connsiteX1192" fmla="*/ 7315990 w 8970309"/>
              <a:gd name="connsiteY1192" fmla="*/ 180248 h 6445874"/>
              <a:gd name="connsiteX1193" fmla="*/ 7371292 w 8970309"/>
              <a:gd name="connsiteY1193" fmla="*/ 147065 h 6445874"/>
              <a:gd name="connsiteX1194" fmla="*/ 7427491 w 8970309"/>
              <a:gd name="connsiteY1194" fmla="*/ 121100 h 6445874"/>
              <a:gd name="connsiteX1195" fmla="*/ 7434474 w 8970309"/>
              <a:gd name="connsiteY1195" fmla="*/ 114300 h 6445874"/>
              <a:gd name="connsiteX1196" fmla="*/ 7450709 w 8970309"/>
              <a:gd name="connsiteY1196" fmla="*/ 111975 h 6445874"/>
              <a:gd name="connsiteX1197" fmla="*/ 7462254 w 8970309"/>
              <a:gd name="connsiteY1197" fmla="*/ 123207 h 6445874"/>
              <a:gd name="connsiteX1198" fmla="*/ 7460897 w 8970309"/>
              <a:gd name="connsiteY1198" fmla="*/ 114639 h 6445874"/>
              <a:gd name="connsiteX1199" fmla="*/ 7464231 w 8970309"/>
              <a:gd name="connsiteY1199" fmla="*/ 92510 h 6445874"/>
              <a:gd name="connsiteX1200" fmla="*/ 7484554 w 8970309"/>
              <a:gd name="connsiteY1200" fmla="*/ 111378 h 6445874"/>
              <a:gd name="connsiteX1201" fmla="*/ 7475669 w 8970309"/>
              <a:gd name="connsiteY1201" fmla="*/ 130822 h 6445874"/>
              <a:gd name="connsiteX1202" fmla="*/ 7469585 w 8970309"/>
              <a:gd name="connsiteY1202" fmla="*/ 144839 h 6445874"/>
              <a:gd name="connsiteX1203" fmla="*/ 7484868 w 8970309"/>
              <a:gd name="connsiteY1203" fmla="*/ 148835 h 6445874"/>
              <a:gd name="connsiteX1204" fmla="*/ 7496468 w 8970309"/>
              <a:gd name="connsiteY1204" fmla="*/ 146529 h 6445874"/>
              <a:gd name="connsiteX1205" fmla="*/ 7495021 w 8970309"/>
              <a:gd name="connsiteY1205" fmla="*/ 160525 h 6445874"/>
              <a:gd name="connsiteX1206" fmla="*/ 7481740 w 8970309"/>
              <a:gd name="connsiteY1206" fmla="*/ 235499 h 6445874"/>
              <a:gd name="connsiteX1207" fmla="*/ 7536673 w 8970309"/>
              <a:gd name="connsiteY1207" fmla="*/ 178400 h 6445874"/>
              <a:gd name="connsiteX1208" fmla="*/ 7559854 w 8970309"/>
              <a:gd name="connsiteY1208" fmla="*/ 178300 h 6445874"/>
              <a:gd name="connsiteX1209" fmla="*/ 7562073 w 8970309"/>
              <a:gd name="connsiteY1209" fmla="*/ 203112 h 6445874"/>
              <a:gd name="connsiteX1210" fmla="*/ 7547032 w 8970309"/>
              <a:gd name="connsiteY1210" fmla="*/ 254627 h 6445874"/>
              <a:gd name="connsiteX1211" fmla="*/ 7519842 w 8970309"/>
              <a:gd name="connsiteY1211" fmla="*/ 329659 h 6445874"/>
              <a:gd name="connsiteX1212" fmla="*/ 7516527 w 8970309"/>
              <a:gd name="connsiteY1212" fmla="*/ 347275 h 6445874"/>
              <a:gd name="connsiteX1213" fmla="*/ 7518693 w 8970309"/>
              <a:gd name="connsiteY1213" fmla="*/ 380162 h 6445874"/>
              <a:gd name="connsiteX1214" fmla="*/ 7553986 w 8970309"/>
              <a:gd name="connsiteY1214" fmla="*/ 346739 h 6445874"/>
              <a:gd name="connsiteX1215" fmla="*/ 7587210 w 8970309"/>
              <a:gd name="connsiteY1215" fmla="*/ 315369 h 6445874"/>
              <a:gd name="connsiteX1216" fmla="*/ 7595768 w 8970309"/>
              <a:gd name="connsiteY1216" fmla="*/ 302711 h 6445874"/>
              <a:gd name="connsiteX1217" fmla="*/ 7616819 w 8970309"/>
              <a:gd name="connsiteY1217" fmla="*/ 254835 h 6445874"/>
              <a:gd name="connsiteX1218" fmla="*/ 7612121 w 8970309"/>
              <a:gd name="connsiteY1218" fmla="*/ 260853 h 6445874"/>
              <a:gd name="connsiteX1219" fmla="*/ 7602001 w 8970309"/>
              <a:gd name="connsiteY1219" fmla="*/ 267617 h 6445874"/>
              <a:gd name="connsiteX1220" fmla="*/ 7605976 w 8970309"/>
              <a:gd name="connsiteY1220" fmla="*/ 256330 h 6445874"/>
              <a:gd name="connsiteX1221" fmla="*/ 7599832 w 8970309"/>
              <a:gd name="connsiteY1221" fmla="*/ 251806 h 6445874"/>
              <a:gd name="connsiteX1222" fmla="*/ 7614650 w 8970309"/>
              <a:gd name="connsiteY1222" fmla="*/ 239023 h 6445874"/>
              <a:gd name="connsiteX1223" fmla="*/ 7619348 w 8970309"/>
              <a:gd name="connsiteY1223" fmla="*/ 233005 h 6445874"/>
              <a:gd name="connsiteX1224" fmla="*/ 7629468 w 8970309"/>
              <a:gd name="connsiteY1224" fmla="*/ 226240 h 6445874"/>
              <a:gd name="connsiteX1225" fmla="*/ 7626215 w 8970309"/>
              <a:gd name="connsiteY1225" fmla="*/ 242800 h 6445874"/>
              <a:gd name="connsiteX1226" fmla="*/ 7643925 w 8970309"/>
              <a:gd name="connsiteY1226" fmla="*/ 251099 h 6445874"/>
              <a:gd name="connsiteX1227" fmla="*/ 7639274 w 8970309"/>
              <a:gd name="connsiteY1227" fmla="*/ 260592 h 6445874"/>
              <a:gd name="connsiteX1228" fmla="*/ 7641167 w 8970309"/>
              <a:gd name="connsiteY1228" fmla="*/ 257603 h 6445874"/>
              <a:gd name="connsiteX1229" fmla="*/ 7652090 w 8970309"/>
              <a:gd name="connsiteY1229" fmla="*/ 252275 h 6445874"/>
              <a:gd name="connsiteX1230" fmla="*/ 7676458 w 8970309"/>
              <a:gd name="connsiteY1230" fmla="*/ 233029 h 6445874"/>
              <a:gd name="connsiteX1231" fmla="*/ 7690087 w 8970309"/>
              <a:gd name="connsiteY1231" fmla="*/ 226877 h 6445874"/>
              <a:gd name="connsiteX1232" fmla="*/ 7701230 w 8970309"/>
              <a:gd name="connsiteY1232" fmla="*/ 212408 h 6445874"/>
              <a:gd name="connsiteX1233" fmla="*/ 7716472 w 8970309"/>
              <a:gd name="connsiteY1233" fmla="*/ 200759 h 6445874"/>
              <a:gd name="connsiteX1234" fmla="*/ 7717776 w 8970309"/>
              <a:gd name="connsiteY1234" fmla="*/ 199674 h 6445874"/>
              <a:gd name="connsiteX1235" fmla="*/ 7767693 w 8970309"/>
              <a:gd name="connsiteY1235" fmla="*/ 170584 h 6445874"/>
              <a:gd name="connsiteX1236" fmla="*/ 7782779 w 8970309"/>
              <a:gd name="connsiteY1236" fmla="*/ 139334 h 6445874"/>
              <a:gd name="connsiteX1237" fmla="*/ 7792931 w 8970309"/>
              <a:gd name="connsiteY1237" fmla="*/ 121537 h 6445874"/>
              <a:gd name="connsiteX1238" fmla="*/ 7837662 w 8970309"/>
              <a:gd name="connsiteY1238" fmla="*/ 83264 h 6445874"/>
              <a:gd name="connsiteX1239" fmla="*/ 7859237 w 8970309"/>
              <a:gd name="connsiteY1239" fmla="*/ 60113 h 6445874"/>
              <a:gd name="connsiteX1240" fmla="*/ 7884600 w 8970309"/>
              <a:gd name="connsiteY1240" fmla="*/ 44193 h 6445874"/>
              <a:gd name="connsiteX1241" fmla="*/ 7936318 w 8970309"/>
              <a:gd name="connsiteY1241" fmla="*/ 15682 h 6445874"/>
              <a:gd name="connsiteX1242" fmla="*/ 7955746 w 8970309"/>
              <a:gd name="connsiteY1242" fmla="*/ 678 h 644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</a:cxnLst>
            <a:rect l="l" t="t" r="r" b="b"/>
            <a:pathLst>
              <a:path w="8970309" h="6445874">
                <a:moveTo>
                  <a:pt x="3453091" y="5945589"/>
                </a:moveTo>
                <a:lnTo>
                  <a:pt x="3452940" y="5951019"/>
                </a:lnTo>
                <a:cubicBezTo>
                  <a:pt x="3451526" y="5954451"/>
                  <a:pt x="3451315" y="5953210"/>
                  <a:pt x="3452008" y="5949506"/>
                </a:cubicBezTo>
                <a:close/>
                <a:moveTo>
                  <a:pt x="3217430" y="5821774"/>
                </a:moveTo>
                <a:lnTo>
                  <a:pt x="3217279" y="5827202"/>
                </a:lnTo>
                <a:cubicBezTo>
                  <a:pt x="3215866" y="5830635"/>
                  <a:pt x="3215655" y="5829394"/>
                  <a:pt x="3216347" y="5825690"/>
                </a:cubicBezTo>
                <a:close/>
                <a:moveTo>
                  <a:pt x="4264048" y="5267201"/>
                </a:moveTo>
                <a:lnTo>
                  <a:pt x="4259496" y="5269727"/>
                </a:lnTo>
                <a:cubicBezTo>
                  <a:pt x="4251612" y="5271580"/>
                  <a:pt x="4245246" y="5268805"/>
                  <a:pt x="4237362" y="5270657"/>
                </a:cubicBezTo>
                <a:cubicBezTo>
                  <a:pt x="4233420" y="5271583"/>
                  <a:pt x="4229099" y="5273665"/>
                  <a:pt x="4224020" y="5278062"/>
                </a:cubicBezTo>
                <a:cubicBezTo>
                  <a:pt x="4183301" y="5321677"/>
                  <a:pt x="4137833" y="5361030"/>
                  <a:pt x="4078761" y="5394946"/>
                </a:cubicBezTo>
                <a:lnTo>
                  <a:pt x="4008140" y="5456069"/>
                </a:lnTo>
                <a:cubicBezTo>
                  <a:pt x="3998554" y="5455993"/>
                  <a:pt x="3994053" y="5451052"/>
                  <a:pt x="3989550" y="5446111"/>
                </a:cubicBezTo>
                <a:cubicBezTo>
                  <a:pt x="3974890" y="5449961"/>
                  <a:pt x="3933255" y="5512511"/>
                  <a:pt x="3903265" y="5538467"/>
                </a:cubicBezTo>
                <a:cubicBezTo>
                  <a:pt x="3907530" y="5543148"/>
                  <a:pt x="3916297" y="5552770"/>
                  <a:pt x="3915717" y="5562577"/>
                </a:cubicBezTo>
                <a:cubicBezTo>
                  <a:pt x="3930710" y="5549599"/>
                  <a:pt x="3946189" y="5536202"/>
                  <a:pt x="3960366" y="5532770"/>
                </a:cubicBezTo>
                <a:cubicBezTo>
                  <a:pt x="3954957" y="5545824"/>
                  <a:pt x="3963960" y="5555707"/>
                  <a:pt x="3962570" y="5574120"/>
                </a:cubicBezTo>
                <a:cubicBezTo>
                  <a:pt x="3956914" y="5587853"/>
                  <a:pt x="3936599" y="5605436"/>
                  <a:pt x="3940766" y="5619505"/>
                </a:cubicBezTo>
                <a:cubicBezTo>
                  <a:pt x="3949869" y="5620000"/>
                  <a:pt x="3949869" y="5620000"/>
                  <a:pt x="3964528" y="5616150"/>
                </a:cubicBezTo>
                <a:cubicBezTo>
                  <a:pt x="3970184" y="5602417"/>
                  <a:pt x="3970756" y="5593549"/>
                  <a:pt x="3986234" y="5580152"/>
                </a:cubicBezTo>
                <a:cubicBezTo>
                  <a:pt x="3999839" y="5585588"/>
                  <a:pt x="3990499" y="5584834"/>
                  <a:pt x="4009996" y="5576796"/>
                </a:cubicBezTo>
                <a:cubicBezTo>
                  <a:pt x="4011722" y="5549255"/>
                  <a:pt x="4051869" y="5514507"/>
                  <a:pt x="4077022" y="5492737"/>
                </a:cubicBezTo>
                <a:lnTo>
                  <a:pt x="4090291" y="5507301"/>
                </a:lnTo>
                <a:lnTo>
                  <a:pt x="4095611" y="5502695"/>
                </a:lnTo>
                <a:cubicBezTo>
                  <a:pt x="4104419" y="5462512"/>
                  <a:pt x="4195960" y="5371073"/>
                  <a:pt x="4281157" y="5303317"/>
                </a:cubicBezTo>
                <a:lnTo>
                  <a:pt x="4295668" y="5292440"/>
                </a:lnTo>
                <a:lnTo>
                  <a:pt x="4286639" y="5286294"/>
                </a:lnTo>
                <a:close/>
                <a:moveTo>
                  <a:pt x="4364265" y="5244788"/>
                </a:moveTo>
                <a:lnTo>
                  <a:pt x="4336342" y="5259447"/>
                </a:lnTo>
                <a:cubicBezTo>
                  <a:pt x="4331156" y="5262575"/>
                  <a:pt x="4326305" y="5266228"/>
                  <a:pt x="4322116" y="5270977"/>
                </a:cubicBezTo>
                <a:lnTo>
                  <a:pt x="4320504" y="5273823"/>
                </a:lnTo>
                <a:lnTo>
                  <a:pt x="4330801" y="5266105"/>
                </a:lnTo>
                <a:close/>
                <a:moveTo>
                  <a:pt x="4382300" y="5103514"/>
                </a:moveTo>
                <a:lnTo>
                  <a:pt x="4363197" y="5111801"/>
                </a:lnTo>
                <a:cubicBezTo>
                  <a:pt x="4355384" y="5116369"/>
                  <a:pt x="4348415" y="5122371"/>
                  <a:pt x="4342987" y="5131370"/>
                </a:cubicBezTo>
                <a:lnTo>
                  <a:pt x="4340784" y="5148086"/>
                </a:lnTo>
                <a:close/>
                <a:moveTo>
                  <a:pt x="4800809" y="4684910"/>
                </a:moveTo>
                <a:cubicBezTo>
                  <a:pt x="4774572" y="4691722"/>
                  <a:pt x="4749581" y="4718062"/>
                  <a:pt x="4719472" y="4744122"/>
                </a:cubicBezTo>
                <a:cubicBezTo>
                  <a:pt x="4717982" y="4771924"/>
                  <a:pt x="4669166" y="4787662"/>
                  <a:pt x="4654074" y="4810027"/>
                </a:cubicBezTo>
                <a:cubicBezTo>
                  <a:pt x="4647438" y="4820073"/>
                  <a:pt x="4638380" y="4831140"/>
                  <a:pt x="4627789" y="4843002"/>
                </a:cubicBezTo>
                <a:lnTo>
                  <a:pt x="4618538" y="4852846"/>
                </a:lnTo>
                <a:lnTo>
                  <a:pt x="4649647" y="4861997"/>
                </a:lnTo>
                <a:cubicBezTo>
                  <a:pt x="4661876" y="4866463"/>
                  <a:pt x="4674874" y="4864782"/>
                  <a:pt x="4679178" y="4855908"/>
                </a:cubicBezTo>
                <a:cubicBezTo>
                  <a:pt x="4697925" y="4808111"/>
                  <a:pt x="4769985" y="4794251"/>
                  <a:pt x="4768192" y="4731720"/>
                </a:cubicBezTo>
                <a:cubicBezTo>
                  <a:pt x="4784917" y="4725776"/>
                  <a:pt x="4790659" y="4705372"/>
                  <a:pt x="4800353" y="4688522"/>
                </a:cubicBezTo>
                <a:lnTo>
                  <a:pt x="4803745" y="4684957"/>
                </a:lnTo>
                <a:close/>
                <a:moveTo>
                  <a:pt x="5001080" y="4519480"/>
                </a:moveTo>
                <a:lnTo>
                  <a:pt x="4994443" y="4521773"/>
                </a:lnTo>
                <a:cubicBezTo>
                  <a:pt x="4988473" y="4522580"/>
                  <a:pt x="4981348" y="4522119"/>
                  <a:pt x="4971480" y="4526006"/>
                </a:cubicBezTo>
                <a:cubicBezTo>
                  <a:pt x="4980150" y="4545016"/>
                  <a:pt x="4980150" y="4545016"/>
                  <a:pt x="4968936" y="4563095"/>
                </a:cubicBezTo>
                <a:cubicBezTo>
                  <a:pt x="4940909" y="4561769"/>
                  <a:pt x="4934682" y="4584370"/>
                  <a:pt x="4933528" y="4603043"/>
                </a:cubicBezTo>
                <a:lnTo>
                  <a:pt x="4920021" y="4588220"/>
                </a:lnTo>
                <a:cubicBezTo>
                  <a:pt x="4904618" y="4605971"/>
                  <a:pt x="4889275" y="4623553"/>
                  <a:pt x="4873915" y="4640046"/>
                </a:cubicBezTo>
                <a:lnTo>
                  <a:pt x="4847772" y="4665664"/>
                </a:lnTo>
                <a:lnTo>
                  <a:pt x="4856229" y="4666642"/>
                </a:lnTo>
                <a:cubicBezTo>
                  <a:pt x="4874767" y="4671805"/>
                  <a:pt x="4881753" y="4641410"/>
                  <a:pt x="4899055" y="4630854"/>
                </a:cubicBezTo>
                <a:cubicBezTo>
                  <a:pt x="4933657" y="4609742"/>
                  <a:pt x="4960950" y="4583147"/>
                  <a:pt x="4982367" y="4552398"/>
                </a:cubicBezTo>
                <a:close/>
                <a:moveTo>
                  <a:pt x="6156612" y="3497235"/>
                </a:moveTo>
                <a:cubicBezTo>
                  <a:pt x="6162286" y="3525486"/>
                  <a:pt x="6147444" y="3538270"/>
                  <a:pt x="6125503" y="3547520"/>
                </a:cubicBezTo>
                <a:cubicBezTo>
                  <a:pt x="6114728" y="3550928"/>
                  <a:pt x="6110661" y="3560304"/>
                  <a:pt x="6106594" y="3569680"/>
                </a:cubicBezTo>
                <a:cubicBezTo>
                  <a:pt x="6094787" y="3595372"/>
                  <a:pt x="6080069" y="3599448"/>
                  <a:pt x="6059946" y="3581544"/>
                </a:cubicBezTo>
                <a:cubicBezTo>
                  <a:pt x="6048635" y="3572409"/>
                  <a:pt x="6045353" y="3576914"/>
                  <a:pt x="6044837" y="3588056"/>
                </a:cubicBezTo>
                <a:cubicBezTo>
                  <a:pt x="6042482" y="3602668"/>
                  <a:pt x="6036970" y="3613079"/>
                  <a:pt x="6017651" y="3613988"/>
                </a:cubicBezTo>
                <a:cubicBezTo>
                  <a:pt x="6018827" y="3606683"/>
                  <a:pt x="6021058" y="3600777"/>
                  <a:pt x="6021841" y="3595907"/>
                </a:cubicBezTo>
                <a:cubicBezTo>
                  <a:pt x="6022823" y="3589819"/>
                  <a:pt x="6021997" y="3585023"/>
                  <a:pt x="6019317" y="3581826"/>
                </a:cubicBezTo>
                <a:lnTo>
                  <a:pt x="6013970" y="3580067"/>
                </a:lnTo>
                <a:lnTo>
                  <a:pt x="6003085" y="3589489"/>
                </a:lnTo>
                <a:lnTo>
                  <a:pt x="5992317" y="3583721"/>
                </a:lnTo>
                <a:lnTo>
                  <a:pt x="5990427" y="3592553"/>
                </a:lnTo>
                <a:cubicBezTo>
                  <a:pt x="5991498" y="3617638"/>
                  <a:pt x="5980475" y="3638458"/>
                  <a:pt x="5971949" y="3659645"/>
                </a:cubicBezTo>
                <a:cubicBezTo>
                  <a:pt x="5968275" y="3666585"/>
                  <a:pt x="5964074" y="3672826"/>
                  <a:pt x="5958771" y="3677970"/>
                </a:cubicBezTo>
                <a:lnTo>
                  <a:pt x="5955005" y="3680206"/>
                </a:lnTo>
                <a:lnTo>
                  <a:pt x="5954905" y="3684855"/>
                </a:lnTo>
                <a:cubicBezTo>
                  <a:pt x="5956306" y="3691259"/>
                  <a:pt x="5958210" y="3698333"/>
                  <a:pt x="5957514" y="3707539"/>
                </a:cubicBezTo>
                <a:cubicBezTo>
                  <a:pt x="5951859" y="3721273"/>
                  <a:pt x="5931543" y="3738856"/>
                  <a:pt x="5935711" y="3752925"/>
                </a:cubicBezTo>
                <a:cubicBezTo>
                  <a:pt x="5944813" y="3753420"/>
                  <a:pt x="5944813" y="3753420"/>
                  <a:pt x="5959473" y="3749569"/>
                </a:cubicBezTo>
                <a:cubicBezTo>
                  <a:pt x="5965127" y="3735836"/>
                  <a:pt x="5965701" y="3726969"/>
                  <a:pt x="5981179" y="3713572"/>
                </a:cubicBezTo>
                <a:cubicBezTo>
                  <a:pt x="5994783" y="3719007"/>
                  <a:pt x="5985443" y="3718253"/>
                  <a:pt x="6004940" y="3710216"/>
                </a:cubicBezTo>
                <a:cubicBezTo>
                  <a:pt x="6006666" y="3682675"/>
                  <a:pt x="6046813" y="3647927"/>
                  <a:pt x="6071966" y="3626157"/>
                </a:cubicBezTo>
                <a:lnTo>
                  <a:pt x="6085235" y="3640721"/>
                </a:lnTo>
                <a:lnTo>
                  <a:pt x="6090556" y="3636115"/>
                </a:lnTo>
                <a:cubicBezTo>
                  <a:pt x="6094079" y="3620042"/>
                  <a:pt x="6110840" y="3595767"/>
                  <a:pt x="6135136" y="3568088"/>
                </a:cubicBezTo>
                <a:lnTo>
                  <a:pt x="6187777" y="3516234"/>
                </a:lnTo>
                <a:lnTo>
                  <a:pt x="6183325" y="3516882"/>
                </a:lnTo>
                <a:cubicBezTo>
                  <a:pt x="6173682" y="3516249"/>
                  <a:pt x="6164640" y="3510874"/>
                  <a:pt x="6156612" y="3497235"/>
                </a:cubicBezTo>
                <a:close/>
                <a:moveTo>
                  <a:pt x="6269344" y="3442402"/>
                </a:moveTo>
                <a:lnTo>
                  <a:pt x="6267465" y="3442890"/>
                </a:lnTo>
                <a:cubicBezTo>
                  <a:pt x="6256626" y="3447691"/>
                  <a:pt x="6246609" y="3454326"/>
                  <a:pt x="6237546" y="3462970"/>
                </a:cubicBezTo>
                <a:lnTo>
                  <a:pt x="6227751" y="3477271"/>
                </a:lnTo>
                <a:close/>
                <a:moveTo>
                  <a:pt x="1448495" y="3333881"/>
                </a:moveTo>
                <a:lnTo>
                  <a:pt x="1434277" y="3345094"/>
                </a:lnTo>
                <a:lnTo>
                  <a:pt x="1435930" y="3350579"/>
                </a:lnTo>
                <a:lnTo>
                  <a:pt x="1443945" y="3348440"/>
                </a:lnTo>
                <a:cubicBezTo>
                  <a:pt x="1449473" y="3348183"/>
                  <a:pt x="1455662" y="3349061"/>
                  <a:pt x="1462681" y="3351297"/>
                </a:cubicBezTo>
                <a:cubicBezTo>
                  <a:pt x="1456229" y="3346580"/>
                  <a:pt x="1451908" y="3341871"/>
                  <a:pt x="1449269" y="3337165"/>
                </a:cubicBezTo>
                <a:close/>
                <a:moveTo>
                  <a:pt x="1225942" y="3295747"/>
                </a:moveTo>
                <a:lnTo>
                  <a:pt x="1183647" y="3327804"/>
                </a:lnTo>
                <a:cubicBezTo>
                  <a:pt x="1136210" y="3350921"/>
                  <a:pt x="1113928" y="3404668"/>
                  <a:pt x="1068923" y="3434264"/>
                </a:cubicBezTo>
                <a:cubicBezTo>
                  <a:pt x="1065046" y="3440090"/>
                  <a:pt x="1060807" y="3448994"/>
                  <a:pt x="1054494" y="3448341"/>
                </a:cubicBezTo>
                <a:cubicBezTo>
                  <a:pt x="1006791" y="3446518"/>
                  <a:pt x="1001732" y="3489590"/>
                  <a:pt x="982701" y="3515647"/>
                </a:cubicBezTo>
                <a:cubicBezTo>
                  <a:pt x="960151" y="3544455"/>
                  <a:pt x="929218" y="3563051"/>
                  <a:pt x="898285" y="3581647"/>
                </a:cubicBezTo>
                <a:cubicBezTo>
                  <a:pt x="891612" y="3584071"/>
                  <a:pt x="890888" y="3590225"/>
                  <a:pt x="893321" y="3596704"/>
                </a:cubicBezTo>
                <a:cubicBezTo>
                  <a:pt x="890794" y="3618241"/>
                  <a:pt x="868339" y="3619032"/>
                  <a:pt x="866267" y="3609475"/>
                </a:cubicBezTo>
                <a:cubicBezTo>
                  <a:pt x="860002" y="3594813"/>
                  <a:pt x="853172" y="3591770"/>
                  <a:pt x="846194" y="3593383"/>
                </a:cubicBezTo>
                <a:lnTo>
                  <a:pt x="844968" y="3593970"/>
                </a:lnTo>
                <a:lnTo>
                  <a:pt x="863018" y="3610117"/>
                </a:lnTo>
                <a:cubicBezTo>
                  <a:pt x="869720" y="3615837"/>
                  <a:pt x="877085" y="3621243"/>
                  <a:pt x="885947" y="3625172"/>
                </a:cubicBezTo>
                <a:cubicBezTo>
                  <a:pt x="908449" y="3633624"/>
                  <a:pt x="891581" y="3621398"/>
                  <a:pt x="921722" y="3617142"/>
                </a:cubicBezTo>
                <a:cubicBezTo>
                  <a:pt x="953250" y="3627896"/>
                  <a:pt x="988994" y="3643413"/>
                  <a:pt x="1020754" y="3653252"/>
                </a:cubicBezTo>
                <a:cubicBezTo>
                  <a:pt x="1031721" y="3645904"/>
                  <a:pt x="1031721" y="3645904"/>
                  <a:pt x="1033434" y="3637168"/>
                </a:cubicBezTo>
                <a:cubicBezTo>
                  <a:pt x="1048058" y="3611433"/>
                  <a:pt x="1038762" y="3585783"/>
                  <a:pt x="1019917" y="3558947"/>
                </a:cubicBezTo>
                <a:lnTo>
                  <a:pt x="1025549" y="3555172"/>
                </a:lnTo>
                <a:cubicBezTo>
                  <a:pt x="1038498" y="3562435"/>
                  <a:pt x="1046109" y="3573274"/>
                  <a:pt x="1048385" y="3587686"/>
                </a:cubicBezTo>
                <a:cubicBezTo>
                  <a:pt x="1079580" y="3574377"/>
                  <a:pt x="1083535" y="3596772"/>
                  <a:pt x="1111668" y="3601452"/>
                </a:cubicBezTo>
                <a:cubicBezTo>
                  <a:pt x="1119308" y="3588743"/>
                  <a:pt x="1139863" y="3565865"/>
                  <a:pt x="1133667" y="3546488"/>
                </a:cubicBezTo>
                <a:cubicBezTo>
                  <a:pt x="1127471" y="3527113"/>
                  <a:pt x="1090636" y="3496387"/>
                  <a:pt x="1073407" y="3483644"/>
                </a:cubicBezTo>
                <a:cubicBezTo>
                  <a:pt x="1130853" y="3437569"/>
                  <a:pt x="1130883" y="3414023"/>
                  <a:pt x="1197821" y="3416230"/>
                </a:cubicBezTo>
                <a:cubicBezTo>
                  <a:pt x="1190241" y="3381844"/>
                  <a:pt x="1208585" y="3338438"/>
                  <a:pt x="1230820" y="3323543"/>
                </a:cubicBezTo>
                <a:cubicBezTo>
                  <a:pt x="1223208" y="3312704"/>
                  <a:pt x="1202360" y="3335778"/>
                  <a:pt x="1193397" y="3334193"/>
                </a:cubicBezTo>
                <a:cubicBezTo>
                  <a:pt x="1196066" y="3332405"/>
                  <a:pt x="1202613" y="3325743"/>
                  <a:pt x="1209438" y="3317849"/>
                </a:cubicBezTo>
                <a:close/>
                <a:moveTo>
                  <a:pt x="1247656" y="3258669"/>
                </a:moveTo>
                <a:lnTo>
                  <a:pt x="1247372" y="3259175"/>
                </a:lnTo>
                <a:lnTo>
                  <a:pt x="1247563" y="3259747"/>
                </a:lnTo>
                <a:lnTo>
                  <a:pt x="1247117" y="3264810"/>
                </a:lnTo>
                <a:cubicBezTo>
                  <a:pt x="1248568" y="3266874"/>
                  <a:pt x="1253710" y="3281644"/>
                  <a:pt x="1251106" y="3270488"/>
                </a:cubicBezTo>
                <a:lnTo>
                  <a:pt x="1247563" y="3259747"/>
                </a:lnTo>
                <a:close/>
                <a:moveTo>
                  <a:pt x="7039332" y="2595950"/>
                </a:moveTo>
                <a:lnTo>
                  <a:pt x="7031529" y="2602309"/>
                </a:lnTo>
                <a:cubicBezTo>
                  <a:pt x="7018904" y="2617028"/>
                  <a:pt x="7013036" y="2636760"/>
                  <a:pt x="7005419" y="2643352"/>
                </a:cubicBezTo>
                <a:cubicBezTo>
                  <a:pt x="6994925" y="2661272"/>
                  <a:pt x="6986158" y="2651650"/>
                  <a:pt x="6966425" y="2659426"/>
                </a:cubicBezTo>
                <a:cubicBezTo>
                  <a:pt x="6975094" y="2678437"/>
                  <a:pt x="6975094" y="2678437"/>
                  <a:pt x="6963880" y="2696514"/>
                </a:cubicBezTo>
                <a:cubicBezTo>
                  <a:pt x="6935854" y="2695189"/>
                  <a:pt x="6929625" y="2717789"/>
                  <a:pt x="6928472" y="2736463"/>
                </a:cubicBezTo>
                <a:lnTo>
                  <a:pt x="6914965" y="2721639"/>
                </a:lnTo>
                <a:cubicBezTo>
                  <a:pt x="6884158" y="2757142"/>
                  <a:pt x="6853596" y="2791966"/>
                  <a:pt x="6822640" y="2818760"/>
                </a:cubicBezTo>
                <a:cubicBezTo>
                  <a:pt x="6785608" y="2807551"/>
                  <a:pt x="6754563" y="2842794"/>
                  <a:pt x="6714415" y="2877542"/>
                </a:cubicBezTo>
                <a:cubicBezTo>
                  <a:pt x="6712928" y="2905343"/>
                  <a:pt x="6664110" y="2921082"/>
                  <a:pt x="6649017" y="2943447"/>
                </a:cubicBezTo>
                <a:lnTo>
                  <a:pt x="6629115" y="2968415"/>
                </a:lnTo>
                <a:lnTo>
                  <a:pt x="7076456" y="2648046"/>
                </a:lnTo>
                <a:close/>
                <a:moveTo>
                  <a:pt x="2260836" y="2465575"/>
                </a:moveTo>
                <a:lnTo>
                  <a:pt x="2187721" y="2545175"/>
                </a:lnTo>
                <a:lnTo>
                  <a:pt x="2188519" y="2550793"/>
                </a:lnTo>
                <a:cubicBezTo>
                  <a:pt x="2187490" y="2559447"/>
                  <a:pt x="2184190" y="2566018"/>
                  <a:pt x="2178626" y="2570817"/>
                </a:cubicBezTo>
                <a:lnTo>
                  <a:pt x="2155780" y="2579949"/>
                </a:lnTo>
                <a:lnTo>
                  <a:pt x="2149491" y="2586796"/>
                </a:lnTo>
                <a:lnTo>
                  <a:pt x="2155700" y="2599880"/>
                </a:lnTo>
                <a:cubicBezTo>
                  <a:pt x="2158362" y="2604721"/>
                  <a:pt x="2160821" y="2602178"/>
                  <a:pt x="2164580" y="2600825"/>
                </a:cubicBezTo>
                <a:cubicBezTo>
                  <a:pt x="2189388" y="2582784"/>
                  <a:pt x="2218026" y="2565848"/>
                  <a:pt x="2219546" y="2528856"/>
                </a:cubicBezTo>
                <a:cubicBezTo>
                  <a:pt x="2219345" y="2521474"/>
                  <a:pt x="2225566" y="2517579"/>
                  <a:pt x="2231783" y="2513684"/>
                </a:cubicBezTo>
                <a:cubicBezTo>
                  <a:pt x="2238003" y="2509788"/>
                  <a:pt x="2245520" y="2507082"/>
                  <a:pt x="2250440" y="2501997"/>
                </a:cubicBezTo>
                <a:cubicBezTo>
                  <a:pt x="2261548" y="2491787"/>
                  <a:pt x="2266284" y="2479935"/>
                  <a:pt x="2264574" y="2469370"/>
                </a:cubicBezTo>
                <a:close/>
                <a:moveTo>
                  <a:pt x="2618133" y="2308031"/>
                </a:moveTo>
                <a:lnTo>
                  <a:pt x="2607751" y="2314308"/>
                </a:lnTo>
                <a:cubicBezTo>
                  <a:pt x="2605958" y="2313655"/>
                  <a:pt x="2600318" y="2317602"/>
                  <a:pt x="2595361" y="2319800"/>
                </a:cubicBezTo>
                <a:lnTo>
                  <a:pt x="2593121" y="2322410"/>
                </a:lnTo>
                <a:lnTo>
                  <a:pt x="2618191" y="2310439"/>
                </a:lnTo>
                <a:lnTo>
                  <a:pt x="2618201" y="2308773"/>
                </a:lnTo>
                <a:close/>
                <a:moveTo>
                  <a:pt x="2810606" y="2204137"/>
                </a:moveTo>
                <a:cubicBezTo>
                  <a:pt x="2797531" y="2211378"/>
                  <a:pt x="2789413" y="2216424"/>
                  <a:pt x="2777023" y="2221915"/>
                </a:cubicBezTo>
                <a:cubicBezTo>
                  <a:pt x="2767112" y="2226308"/>
                  <a:pt x="2756516" y="2232453"/>
                  <a:pt x="2737378" y="2239487"/>
                </a:cubicBezTo>
                <a:cubicBezTo>
                  <a:pt x="2737378" y="2239487"/>
                  <a:pt x="2736268" y="2237084"/>
                  <a:pt x="2733790" y="2238183"/>
                </a:cubicBezTo>
                <a:cubicBezTo>
                  <a:pt x="2720032" y="2247174"/>
                  <a:pt x="2723194" y="2244326"/>
                  <a:pt x="2711915" y="2252221"/>
                </a:cubicBezTo>
                <a:cubicBezTo>
                  <a:pt x="2706958" y="2254417"/>
                  <a:pt x="2702006" y="2256613"/>
                  <a:pt x="2694570" y="2259907"/>
                </a:cubicBezTo>
                <a:cubicBezTo>
                  <a:pt x="2682266" y="2270427"/>
                  <a:pt x="2668401" y="2278382"/>
                  <a:pt x="2653691" y="2286529"/>
                </a:cubicBezTo>
                <a:lnTo>
                  <a:pt x="2637715" y="2296190"/>
                </a:lnTo>
                <a:lnTo>
                  <a:pt x="2639592" y="2297288"/>
                </a:lnTo>
                <a:lnTo>
                  <a:pt x="2640719" y="2299682"/>
                </a:lnTo>
                <a:lnTo>
                  <a:pt x="2659687" y="2290624"/>
                </a:lnTo>
                <a:cubicBezTo>
                  <a:pt x="2691122" y="2277916"/>
                  <a:pt x="2720420" y="2267878"/>
                  <a:pt x="2744890" y="2259840"/>
                </a:cubicBezTo>
                <a:lnTo>
                  <a:pt x="2777484" y="2231630"/>
                </a:lnTo>
                <a:lnTo>
                  <a:pt x="2784592" y="2221675"/>
                </a:lnTo>
                <a:lnTo>
                  <a:pt x="2796569" y="2215112"/>
                </a:lnTo>
                <a:lnTo>
                  <a:pt x="2805353" y="2207509"/>
                </a:lnTo>
                <a:lnTo>
                  <a:pt x="2812259" y="2205877"/>
                </a:lnTo>
                <a:close/>
                <a:moveTo>
                  <a:pt x="2976104" y="2142365"/>
                </a:moveTo>
                <a:cubicBezTo>
                  <a:pt x="2950900" y="2149192"/>
                  <a:pt x="2932872" y="2158631"/>
                  <a:pt x="2906558" y="2163056"/>
                </a:cubicBezTo>
                <a:cubicBezTo>
                  <a:pt x="2899549" y="2170506"/>
                  <a:pt x="2885366" y="2175343"/>
                  <a:pt x="2872977" y="2180835"/>
                </a:cubicBezTo>
                <a:cubicBezTo>
                  <a:pt x="2858793" y="2185674"/>
                  <a:pt x="2844611" y="2190512"/>
                  <a:pt x="2834015" y="2196656"/>
                </a:cubicBezTo>
                <a:cubicBezTo>
                  <a:pt x="2843927" y="2192264"/>
                  <a:pt x="2845035" y="2194665"/>
                  <a:pt x="2847514" y="2193568"/>
                </a:cubicBezTo>
                <a:lnTo>
                  <a:pt x="2845497" y="2198725"/>
                </a:lnTo>
                <a:lnTo>
                  <a:pt x="2869882" y="2196080"/>
                </a:lnTo>
                <a:cubicBezTo>
                  <a:pt x="2890171" y="2192591"/>
                  <a:pt x="2913215" y="2183462"/>
                  <a:pt x="2950943" y="2150806"/>
                </a:cubicBezTo>
                <a:lnTo>
                  <a:pt x="2980532" y="2156177"/>
                </a:lnTo>
                <a:lnTo>
                  <a:pt x="2987442" y="2146938"/>
                </a:lnTo>
                <a:lnTo>
                  <a:pt x="2988334" y="2145287"/>
                </a:lnTo>
                <a:lnTo>
                  <a:pt x="2976529" y="2146519"/>
                </a:lnTo>
                <a:cubicBezTo>
                  <a:pt x="2967301" y="2149161"/>
                  <a:pt x="2986440" y="2142126"/>
                  <a:pt x="2976104" y="2142365"/>
                </a:cubicBezTo>
                <a:close/>
                <a:moveTo>
                  <a:pt x="2994159" y="2134515"/>
                </a:moveTo>
                <a:lnTo>
                  <a:pt x="2986700" y="2136221"/>
                </a:lnTo>
                <a:cubicBezTo>
                  <a:pt x="2991525" y="2136977"/>
                  <a:pt x="2991462" y="2138454"/>
                  <a:pt x="2990552" y="2140121"/>
                </a:cubicBezTo>
                <a:lnTo>
                  <a:pt x="2990097" y="2142026"/>
                </a:lnTo>
                <a:close/>
                <a:moveTo>
                  <a:pt x="8057982" y="1943545"/>
                </a:moveTo>
                <a:lnTo>
                  <a:pt x="8044421" y="1950620"/>
                </a:lnTo>
                <a:lnTo>
                  <a:pt x="7985252" y="2011164"/>
                </a:lnTo>
                <a:lnTo>
                  <a:pt x="7961658" y="2031327"/>
                </a:lnTo>
                <a:lnTo>
                  <a:pt x="7968303" y="2030244"/>
                </a:lnTo>
                <a:cubicBezTo>
                  <a:pt x="7974824" y="2029203"/>
                  <a:pt x="7982341" y="2027065"/>
                  <a:pt x="7996184" y="2017080"/>
                </a:cubicBezTo>
                <a:cubicBezTo>
                  <a:pt x="8012120" y="1999523"/>
                  <a:pt x="7995195" y="2000615"/>
                  <a:pt x="8022881" y="1980647"/>
                </a:cubicBezTo>
                <a:cubicBezTo>
                  <a:pt x="8037915" y="1976371"/>
                  <a:pt x="8053749" y="1964193"/>
                  <a:pt x="8071103" y="1949023"/>
                </a:cubicBezTo>
                <a:lnTo>
                  <a:pt x="8074157" y="1946292"/>
                </a:lnTo>
                <a:lnTo>
                  <a:pt x="8072841" y="1947148"/>
                </a:lnTo>
                <a:cubicBezTo>
                  <a:pt x="8069371" y="1947481"/>
                  <a:pt x="8064590" y="1946453"/>
                  <a:pt x="8057982" y="1943545"/>
                </a:cubicBezTo>
                <a:close/>
                <a:moveTo>
                  <a:pt x="8120618" y="1936585"/>
                </a:moveTo>
                <a:lnTo>
                  <a:pt x="8104131" y="1947305"/>
                </a:lnTo>
                <a:cubicBezTo>
                  <a:pt x="8068476" y="1976052"/>
                  <a:pt x="8035616" y="1994701"/>
                  <a:pt x="7993391" y="2027178"/>
                </a:cubicBezTo>
                <a:cubicBezTo>
                  <a:pt x="7997170" y="2033546"/>
                  <a:pt x="8005139" y="2024767"/>
                  <a:pt x="8008920" y="2031135"/>
                </a:cubicBezTo>
                <a:cubicBezTo>
                  <a:pt x="7985015" y="2057471"/>
                  <a:pt x="7970475" y="2069980"/>
                  <a:pt x="7949362" y="2086218"/>
                </a:cubicBezTo>
                <a:cubicBezTo>
                  <a:pt x="7934575" y="2094611"/>
                  <a:pt x="7919002" y="2105843"/>
                  <a:pt x="7897688" y="2120931"/>
                </a:cubicBezTo>
                <a:lnTo>
                  <a:pt x="7893043" y="2124188"/>
                </a:lnTo>
                <a:lnTo>
                  <a:pt x="7879365" y="2102629"/>
                </a:lnTo>
                <a:lnTo>
                  <a:pt x="7861179" y="2115065"/>
                </a:lnTo>
                <a:cubicBezTo>
                  <a:pt x="7846396" y="2121656"/>
                  <a:pt x="7830572" y="2126968"/>
                  <a:pt x="7817019" y="2133301"/>
                </a:cubicBezTo>
                <a:cubicBezTo>
                  <a:pt x="7803653" y="2138098"/>
                  <a:pt x="7793069" y="2146308"/>
                  <a:pt x="7788046" y="2161346"/>
                </a:cubicBezTo>
                <a:cubicBezTo>
                  <a:pt x="7759240" y="2214332"/>
                  <a:pt x="7724871" y="2260490"/>
                  <a:pt x="7680292" y="2311783"/>
                </a:cubicBezTo>
                <a:cubicBezTo>
                  <a:pt x="7705155" y="2317568"/>
                  <a:pt x="7726491" y="2326089"/>
                  <a:pt x="7748200" y="2331535"/>
                </a:cubicBezTo>
                <a:cubicBezTo>
                  <a:pt x="7760444" y="2335964"/>
                  <a:pt x="7773437" y="2334244"/>
                  <a:pt x="7777712" y="2325356"/>
                </a:cubicBezTo>
                <a:cubicBezTo>
                  <a:pt x="7796308" y="2277505"/>
                  <a:pt x="7868325" y="2263427"/>
                  <a:pt x="7866332" y="2200904"/>
                </a:cubicBezTo>
                <a:cubicBezTo>
                  <a:pt x="7899747" y="2188913"/>
                  <a:pt x="7889036" y="2119223"/>
                  <a:pt x="7954163" y="2135561"/>
                </a:cubicBezTo>
                <a:cubicBezTo>
                  <a:pt x="7972718" y="2140668"/>
                  <a:pt x="7979608" y="2110253"/>
                  <a:pt x="7996876" y="2099644"/>
                </a:cubicBezTo>
                <a:cubicBezTo>
                  <a:pt x="8048679" y="2067820"/>
                  <a:pt x="8083997" y="2023711"/>
                  <a:pt x="8107681" y="1971781"/>
                </a:cubicBezTo>
                <a:close/>
                <a:moveTo>
                  <a:pt x="8159480" y="1881734"/>
                </a:moveTo>
                <a:lnTo>
                  <a:pt x="8156914" y="1885249"/>
                </a:lnTo>
                <a:lnTo>
                  <a:pt x="8160780" y="1882699"/>
                </a:lnTo>
                <a:lnTo>
                  <a:pt x="8161456" y="1882128"/>
                </a:lnTo>
                <a:close/>
                <a:moveTo>
                  <a:pt x="8128296" y="1875389"/>
                </a:moveTo>
                <a:cubicBezTo>
                  <a:pt x="8125205" y="1877985"/>
                  <a:pt x="8124982" y="1880775"/>
                  <a:pt x="8124756" y="1883567"/>
                </a:cubicBezTo>
                <a:cubicBezTo>
                  <a:pt x="8125826" y="1906091"/>
                  <a:pt x="8114897" y="1916569"/>
                  <a:pt x="8093518" y="1913703"/>
                </a:cubicBezTo>
                <a:cubicBezTo>
                  <a:pt x="8086467" y="1911817"/>
                  <a:pt x="8083151" y="1917203"/>
                  <a:pt x="8082815" y="1921389"/>
                </a:cubicBezTo>
                <a:cubicBezTo>
                  <a:pt x="8082505" y="1925228"/>
                  <a:pt x="8082452" y="1929258"/>
                  <a:pt x="8082131" y="1932963"/>
                </a:cubicBezTo>
                <a:lnTo>
                  <a:pt x="8080265" y="1940828"/>
                </a:lnTo>
                <a:lnTo>
                  <a:pt x="8098364" y="1924640"/>
                </a:lnTo>
                <a:cubicBezTo>
                  <a:pt x="8107890" y="1916174"/>
                  <a:pt x="8117887" y="1907574"/>
                  <a:pt x="8128442" y="1899455"/>
                </a:cubicBezTo>
                <a:cubicBezTo>
                  <a:pt x="8131031" y="1900115"/>
                  <a:pt x="8135611" y="1898580"/>
                  <a:pt x="8141296" y="1895553"/>
                </a:cubicBezTo>
                <a:lnTo>
                  <a:pt x="8144566" y="1893395"/>
                </a:lnTo>
                <a:lnTo>
                  <a:pt x="8146013" y="1891340"/>
                </a:lnTo>
                <a:lnTo>
                  <a:pt x="8146468" y="1891248"/>
                </a:lnTo>
                <a:lnTo>
                  <a:pt x="8144437" y="1889649"/>
                </a:lnTo>
                <a:cubicBezTo>
                  <a:pt x="8141149" y="1885741"/>
                  <a:pt x="8138874" y="1878218"/>
                  <a:pt x="8135460" y="1875879"/>
                </a:cubicBezTo>
                <a:cubicBezTo>
                  <a:pt x="8132707" y="1874288"/>
                  <a:pt x="8129841" y="1874092"/>
                  <a:pt x="8128296" y="1875389"/>
                </a:cubicBezTo>
                <a:close/>
                <a:moveTo>
                  <a:pt x="5470268" y="832283"/>
                </a:moveTo>
                <a:lnTo>
                  <a:pt x="5456727" y="842698"/>
                </a:lnTo>
                <a:cubicBezTo>
                  <a:pt x="5424940" y="857186"/>
                  <a:pt x="5389056" y="879522"/>
                  <a:pt x="5354832" y="903679"/>
                </a:cubicBezTo>
                <a:lnTo>
                  <a:pt x="5354410" y="904008"/>
                </a:lnTo>
                <a:lnTo>
                  <a:pt x="5356672" y="910041"/>
                </a:lnTo>
                <a:cubicBezTo>
                  <a:pt x="5355860" y="913684"/>
                  <a:pt x="5353721" y="917523"/>
                  <a:pt x="5352465" y="921231"/>
                </a:cubicBezTo>
                <a:cubicBezTo>
                  <a:pt x="5351211" y="924939"/>
                  <a:pt x="5346419" y="929174"/>
                  <a:pt x="5350470" y="932093"/>
                </a:cubicBezTo>
                <a:cubicBezTo>
                  <a:pt x="5354776" y="936732"/>
                  <a:pt x="5359311" y="930775"/>
                  <a:pt x="5362590" y="928524"/>
                </a:cubicBezTo>
                <a:cubicBezTo>
                  <a:pt x="5392623" y="911724"/>
                  <a:pt x="5419860" y="888299"/>
                  <a:pt x="5444814" y="861693"/>
                </a:cubicBezTo>
                <a:close/>
                <a:moveTo>
                  <a:pt x="8352074" y="582312"/>
                </a:moveTo>
                <a:cubicBezTo>
                  <a:pt x="8351113" y="584756"/>
                  <a:pt x="8350633" y="585978"/>
                  <a:pt x="8349768" y="586361"/>
                </a:cubicBezTo>
                <a:lnTo>
                  <a:pt x="8347451" y="585864"/>
                </a:lnTo>
                <a:close/>
                <a:moveTo>
                  <a:pt x="7491121" y="447958"/>
                </a:moveTo>
                <a:lnTo>
                  <a:pt x="7480642" y="470179"/>
                </a:lnTo>
                <a:lnTo>
                  <a:pt x="7483127" y="468731"/>
                </a:lnTo>
                <a:cubicBezTo>
                  <a:pt x="7485331" y="467934"/>
                  <a:pt x="7488435" y="467427"/>
                  <a:pt x="7487845" y="462726"/>
                </a:cubicBezTo>
                <a:close/>
                <a:moveTo>
                  <a:pt x="6410322" y="442591"/>
                </a:moveTo>
                <a:lnTo>
                  <a:pt x="6409401" y="445032"/>
                </a:lnTo>
                <a:lnTo>
                  <a:pt x="6409400" y="446171"/>
                </a:lnTo>
                <a:close/>
                <a:moveTo>
                  <a:pt x="7544902" y="375198"/>
                </a:moveTo>
                <a:lnTo>
                  <a:pt x="7542222" y="377295"/>
                </a:lnTo>
                <a:cubicBezTo>
                  <a:pt x="7527209" y="389316"/>
                  <a:pt x="7514539" y="400755"/>
                  <a:pt x="7507021" y="413676"/>
                </a:cubicBezTo>
                <a:lnTo>
                  <a:pt x="7507019" y="413678"/>
                </a:lnTo>
                <a:lnTo>
                  <a:pt x="7503246" y="422249"/>
                </a:lnTo>
                <a:lnTo>
                  <a:pt x="7491571" y="447005"/>
                </a:lnTo>
                <a:lnTo>
                  <a:pt x="7500913" y="438348"/>
                </a:lnTo>
                <a:cubicBezTo>
                  <a:pt x="7516156" y="426699"/>
                  <a:pt x="7526213" y="405864"/>
                  <a:pt x="7541362" y="391178"/>
                </a:cubicBezTo>
                <a:cubicBezTo>
                  <a:pt x="7541703" y="384144"/>
                  <a:pt x="7542615" y="379360"/>
                  <a:pt x="7543945" y="376192"/>
                </a:cubicBezTo>
                <a:close/>
                <a:moveTo>
                  <a:pt x="8337383" y="373707"/>
                </a:moveTo>
                <a:lnTo>
                  <a:pt x="8344245" y="374104"/>
                </a:lnTo>
                <a:lnTo>
                  <a:pt x="8327991" y="385161"/>
                </a:lnTo>
                <a:lnTo>
                  <a:pt x="8321304" y="388917"/>
                </a:lnTo>
                <a:lnTo>
                  <a:pt x="8321498" y="388398"/>
                </a:lnTo>
                <a:cubicBezTo>
                  <a:pt x="8321469" y="376079"/>
                  <a:pt x="8326773" y="375288"/>
                  <a:pt x="8337383" y="373707"/>
                </a:cubicBezTo>
                <a:close/>
                <a:moveTo>
                  <a:pt x="7553100" y="368781"/>
                </a:moveTo>
                <a:lnTo>
                  <a:pt x="7550263" y="371001"/>
                </a:lnTo>
                <a:lnTo>
                  <a:pt x="7551923" y="371144"/>
                </a:lnTo>
                <a:close/>
                <a:moveTo>
                  <a:pt x="7604798" y="329686"/>
                </a:moveTo>
                <a:lnTo>
                  <a:pt x="7594514" y="345318"/>
                </a:lnTo>
                <a:lnTo>
                  <a:pt x="7600125" y="345378"/>
                </a:lnTo>
                <a:cubicBezTo>
                  <a:pt x="7601927" y="345956"/>
                  <a:pt x="7603726" y="346534"/>
                  <a:pt x="7606335" y="344364"/>
                </a:cubicBezTo>
                <a:cubicBezTo>
                  <a:pt x="7607639" y="343278"/>
                  <a:pt x="7608445" y="340529"/>
                  <a:pt x="7608352" y="337492"/>
                </a:cubicBezTo>
                <a:close/>
                <a:moveTo>
                  <a:pt x="8379479" y="328701"/>
                </a:moveTo>
                <a:lnTo>
                  <a:pt x="8387201" y="344818"/>
                </a:lnTo>
                <a:lnTo>
                  <a:pt x="8379225" y="350272"/>
                </a:lnTo>
                <a:lnTo>
                  <a:pt x="8379276" y="350077"/>
                </a:lnTo>
                <a:cubicBezTo>
                  <a:pt x="8378945" y="343305"/>
                  <a:pt x="8377854" y="335985"/>
                  <a:pt x="8379479" y="328701"/>
                </a:cubicBezTo>
                <a:close/>
                <a:moveTo>
                  <a:pt x="8475906" y="284399"/>
                </a:moveTo>
                <a:lnTo>
                  <a:pt x="8476842" y="286049"/>
                </a:lnTo>
                <a:lnTo>
                  <a:pt x="8475379" y="287542"/>
                </a:lnTo>
                <a:lnTo>
                  <a:pt x="8474724" y="287891"/>
                </a:lnTo>
                <a:close/>
                <a:moveTo>
                  <a:pt x="7955746" y="678"/>
                </a:moveTo>
                <a:cubicBezTo>
                  <a:pt x="7962107" y="-851"/>
                  <a:pt x="7968385" y="413"/>
                  <a:pt x="7974687" y="2437"/>
                </a:cubicBezTo>
                <a:cubicBezTo>
                  <a:pt x="7981890" y="4749"/>
                  <a:pt x="7986547" y="25797"/>
                  <a:pt x="7983225" y="33754"/>
                </a:cubicBezTo>
                <a:cubicBezTo>
                  <a:pt x="7977483" y="49957"/>
                  <a:pt x="7977483" y="49957"/>
                  <a:pt x="7988690" y="52053"/>
                </a:cubicBezTo>
                <a:cubicBezTo>
                  <a:pt x="7987572" y="59213"/>
                  <a:pt x="7983567" y="59431"/>
                  <a:pt x="7980060" y="61313"/>
                </a:cubicBezTo>
                <a:cubicBezTo>
                  <a:pt x="7978755" y="62398"/>
                  <a:pt x="7974347" y="63991"/>
                  <a:pt x="7975341" y="67317"/>
                </a:cubicBezTo>
                <a:cubicBezTo>
                  <a:pt x="7981209" y="84242"/>
                  <a:pt x="7965564" y="97264"/>
                  <a:pt x="7962925" y="112961"/>
                </a:cubicBezTo>
                <a:cubicBezTo>
                  <a:pt x="7962118" y="115710"/>
                  <a:pt x="7961808" y="120122"/>
                  <a:pt x="7961001" y="122872"/>
                </a:cubicBezTo>
                <a:cubicBezTo>
                  <a:pt x="7965099" y="125691"/>
                  <a:pt x="7976026" y="118672"/>
                  <a:pt x="7974009" y="125544"/>
                </a:cubicBezTo>
                <a:cubicBezTo>
                  <a:pt x="7970470" y="140952"/>
                  <a:pt x="7977238" y="158165"/>
                  <a:pt x="7964294" y="172055"/>
                </a:cubicBezTo>
                <a:cubicBezTo>
                  <a:pt x="7950045" y="187032"/>
                  <a:pt x="7936293" y="203671"/>
                  <a:pt x="7925335" y="224216"/>
                </a:cubicBezTo>
                <a:cubicBezTo>
                  <a:pt x="7922822" y="229424"/>
                  <a:pt x="7918010" y="232391"/>
                  <a:pt x="7919997" y="239045"/>
                </a:cubicBezTo>
                <a:cubicBezTo>
                  <a:pt x="7922387" y="244325"/>
                  <a:pt x="7927789" y="246059"/>
                  <a:pt x="7933501" y="243382"/>
                </a:cubicBezTo>
                <a:cubicBezTo>
                  <a:pt x="7940920" y="238244"/>
                  <a:pt x="7947439" y="232817"/>
                  <a:pt x="7953864" y="224353"/>
                </a:cubicBezTo>
                <a:cubicBezTo>
                  <a:pt x="7965816" y="207136"/>
                  <a:pt x="7980157" y="195198"/>
                  <a:pt x="7995400" y="183549"/>
                </a:cubicBezTo>
                <a:cubicBezTo>
                  <a:pt x="7996704" y="182463"/>
                  <a:pt x="7998814" y="178629"/>
                  <a:pt x="7999312" y="180292"/>
                </a:cubicBezTo>
                <a:cubicBezTo>
                  <a:pt x="8012412" y="186003"/>
                  <a:pt x="8020358" y="169004"/>
                  <a:pt x="8028988" y="159743"/>
                </a:cubicBezTo>
                <a:cubicBezTo>
                  <a:pt x="8069933" y="114237"/>
                  <a:pt x="8115659" y="79290"/>
                  <a:pt x="8153810" y="29879"/>
                </a:cubicBezTo>
                <a:cubicBezTo>
                  <a:pt x="8158529" y="23874"/>
                  <a:pt x="8162037" y="21992"/>
                  <a:pt x="8165327" y="27561"/>
                </a:cubicBezTo>
                <a:cubicBezTo>
                  <a:pt x="8167718" y="32840"/>
                  <a:pt x="8167407" y="37253"/>
                  <a:pt x="8163993" y="42172"/>
                </a:cubicBezTo>
                <a:cubicBezTo>
                  <a:pt x="8155859" y="53096"/>
                  <a:pt x="8151825" y="66840"/>
                  <a:pt x="8148193" y="79210"/>
                </a:cubicBezTo>
                <a:cubicBezTo>
                  <a:pt x="8143351" y="95702"/>
                  <a:pt x="8136118" y="106915"/>
                  <a:pt x="8126587" y="115886"/>
                </a:cubicBezTo>
                <a:cubicBezTo>
                  <a:pt x="8117958" y="125147"/>
                  <a:pt x="8110322" y="137734"/>
                  <a:pt x="8103089" y="148948"/>
                </a:cubicBezTo>
                <a:cubicBezTo>
                  <a:pt x="8093342" y="165370"/>
                  <a:pt x="8098432" y="171517"/>
                  <a:pt x="8106225" y="178531"/>
                </a:cubicBezTo>
                <a:cubicBezTo>
                  <a:pt x="8108927" y="179398"/>
                  <a:pt x="8112528" y="180555"/>
                  <a:pt x="8110913" y="186052"/>
                </a:cubicBezTo>
                <a:cubicBezTo>
                  <a:pt x="8109299" y="191549"/>
                  <a:pt x="8106101" y="189018"/>
                  <a:pt x="8103897" y="189815"/>
                </a:cubicBezTo>
                <a:cubicBezTo>
                  <a:pt x="8095981" y="193289"/>
                  <a:pt x="8090053" y="203417"/>
                  <a:pt x="8087632" y="211663"/>
                </a:cubicBezTo>
                <a:cubicBezTo>
                  <a:pt x="8085303" y="222946"/>
                  <a:pt x="8094213" y="222801"/>
                  <a:pt x="8099118" y="222872"/>
                </a:cubicBezTo>
                <a:cubicBezTo>
                  <a:pt x="8108929" y="223013"/>
                  <a:pt x="8117744" y="219828"/>
                  <a:pt x="8125381" y="207241"/>
                </a:cubicBezTo>
                <a:cubicBezTo>
                  <a:pt x="8127088" y="204782"/>
                  <a:pt x="8129602" y="199573"/>
                  <a:pt x="8133203" y="200730"/>
                </a:cubicBezTo>
                <a:cubicBezTo>
                  <a:pt x="8135904" y="201597"/>
                  <a:pt x="8134290" y="207094"/>
                  <a:pt x="8133483" y="209843"/>
                </a:cubicBezTo>
                <a:cubicBezTo>
                  <a:pt x="8132367" y="217004"/>
                  <a:pt x="8135067" y="217872"/>
                  <a:pt x="8139071" y="217654"/>
                </a:cubicBezTo>
                <a:cubicBezTo>
                  <a:pt x="8155897" y="214033"/>
                  <a:pt x="8171821" y="210123"/>
                  <a:pt x="8187280" y="191024"/>
                </a:cubicBezTo>
                <a:cubicBezTo>
                  <a:pt x="8190292" y="187479"/>
                  <a:pt x="8193540" y="184386"/>
                  <a:pt x="8196936" y="181575"/>
                </a:cubicBezTo>
                <a:lnTo>
                  <a:pt x="8204864" y="175746"/>
                </a:lnTo>
                <a:lnTo>
                  <a:pt x="8230483" y="148951"/>
                </a:lnTo>
                <a:cubicBezTo>
                  <a:pt x="8230970" y="143732"/>
                  <a:pt x="8230970" y="143732"/>
                  <a:pt x="8230970" y="143732"/>
                </a:cubicBezTo>
                <a:cubicBezTo>
                  <a:pt x="8230970" y="143732"/>
                  <a:pt x="8234619" y="143305"/>
                  <a:pt x="8234619" y="143305"/>
                </a:cubicBezTo>
                <a:cubicBezTo>
                  <a:pt x="8235105" y="138086"/>
                  <a:pt x="8242888" y="132014"/>
                  <a:pt x="8242888" y="132014"/>
                </a:cubicBezTo>
                <a:cubicBezTo>
                  <a:pt x="8247023" y="126367"/>
                  <a:pt x="8246537" y="131587"/>
                  <a:pt x="8242403" y="137233"/>
                </a:cubicBezTo>
                <a:lnTo>
                  <a:pt x="8241963" y="139536"/>
                </a:lnTo>
                <a:lnTo>
                  <a:pt x="8238268" y="142879"/>
                </a:lnTo>
                <a:cubicBezTo>
                  <a:pt x="8240092" y="142666"/>
                  <a:pt x="8241005" y="142559"/>
                  <a:pt x="8241521" y="141854"/>
                </a:cubicBezTo>
                <a:lnTo>
                  <a:pt x="8241963" y="139536"/>
                </a:lnTo>
                <a:lnTo>
                  <a:pt x="8247075" y="134913"/>
                </a:lnTo>
                <a:cubicBezTo>
                  <a:pt x="8255978" y="124675"/>
                  <a:pt x="8264780" y="110095"/>
                  <a:pt x="8269889" y="113370"/>
                </a:cubicBezTo>
                <a:cubicBezTo>
                  <a:pt x="8244715" y="151161"/>
                  <a:pt x="8240887" y="177746"/>
                  <a:pt x="8221973" y="208272"/>
                </a:cubicBezTo>
                <a:lnTo>
                  <a:pt x="8212392" y="222061"/>
                </a:lnTo>
                <a:lnTo>
                  <a:pt x="8206096" y="237673"/>
                </a:lnTo>
                <a:cubicBezTo>
                  <a:pt x="8199453" y="253587"/>
                  <a:pt x="8191909" y="269213"/>
                  <a:pt x="8182567" y="284260"/>
                </a:cubicBezTo>
                <a:cubicBezTo>
                  <a:pt x="8192159" y="291852"/>
                  <a:pt x="8201472" y="290332"/>
                  <a:pt x="8210909" y="278321"/>
                </a:cubicBezTo>
                <a:cubicBezTo>
                  <a:pt x="8218638" y="268772"/>
                  <a:pt x="8220129" y="273762"/>
                  <a:pt x="8220005" y="284250"/>
                </a:cubicBezTo>
                <a:cubicBezTo>
                  <a:pt x="8220781" y="295028"/>
                  <a:pt x="8214356" y="303492"/>
                  <a:pt x="8211530" y="313112"/>
                </a:cubicBezTo>
                <a:cubicBezTo>
                  <a:pt x="8206999" y="325193"/>
                  <a:pt x="8201567" y="336985"/>
                  <a:pt x="8197035" y="349065"/>
                </a:cubicBezTo>
                <a:cubicBezTo>
                  <a:pt x="8195824" y="353188"/>
                  <a:pt x="8192410" y="358107"/>
                  <a:pt x="8194706" y="360350"/>
                </a:cubicBezTo>
                <a:cubicBezTo>
                  <a:pt x="8197502" y="364254"/>
                  <a:pt x="8201412" y="360998"/>
                  <a:pt x="8204020" y="358828"/>
                </a:cubicBezTo>
                <a:cubicBezTo>
                  <a:pt x="8206627" y="356657"/>
                  <a:pt x="8209639" y="353112"/>
                  <a:pt x="8212246" y="350942"/>
                </a:cubicBezTo>
                <a:cubicBezTo>
                  <a:pt x="8232113" y="330250"/>
                  <a:pt x="8253284" y="308474"/>
                  <a:pt x="8273648" y="289446"/>
                </a:cubicBezTo>
                <a:cubicBezTo>
                  <a:pt x="8282775" y="281849"/>
                  <a:pt x="8292895" y="277579"/>
                  <a:pt x="8299973" y="290379"/>
                </a:cubicBezTo>
                <a:cubicBezTo>
                  <a:pt x="8302365" y="295658"/>
                  <a:pt x="8307269" y="295730"/>
                  <a:pt x="8311677" y="294138"/>
                </a:cubicBezTo>
                <a:cubicBezTo>
                  <a:pt x="8312981" y="293053"/>
                  <a:pt x="8315184" y="292256"/>
                  <a:pt x="8316489" y="291171"/>
                </a:cubicBezTo>
                <a:cubicBezTo>
                  <a:pt x="8322791" y="293195"/>
                  <a:pt x="8331297" y="294422"/>
                  <a:pt x="8332477" y="303825"/>
                </a:cubicBezTo>
                <a:cubicBezTo>
                  <a:pt x="8333656" y="313227"/>
                  <a:pt x="8326734" y="320028"/>
                  <a:pt x="8320619" y="324080"/>
                </a:cubicBezTo>
                <a:cubicBezTo>
                  <a:pt x="8299758" y="341445"/>
                  <a:pt x="8280791" y="362426"/>
                  <a:pt x="8263811" y="390060"/>
                </a:cubicBezTo>
                <a:cubicBezTo>
                  <a:pt x="8258689" y="397440"/>
                  <a:pt x="8259279" y="402141"/>
                  <a:pt x="8261267" y="408795"/>
                </a:cubicBezTo>
                <a:cubicBezTo>
                  <a:pt x="8263750" y="417112"/>
                  <a:pt x="8268469" y="411108"/>
                  <a:pt x="8272379" y="407852"/>
                </a:cubicBezTo>
                <a:cubicBezTo>
                  <a:pt x="8281507" y="400255"/>
                  <a:pt x="8290633" y="392658"/>
                  <a:pt x="8299356" y="386435"/>
                </a:cubicBezTo>
                <a:cubicBezTo>
                  <a:pt x="8304167" y="383468"/>
                  <a:pt x="8309476" y="382165"/>
                  <a:pt x="8310160" y="389904"/>
                </a:cubicBezTo>
                <a:cubicBezTo>
                  <a:pt x="8310842" y="397644"/>
                  <a:pt x="8304541" y="395620"/>
                  <a:pt x="8300629" y="398876"/>
                </a:cubicBezTo>
                <a:cubicBezTo>
                  <a:pt x="8298426" y="399672"/>
                  <a:pt x="8295818" y="401842"/>
                  <a:pt x="8293614" y="402639"/>
                </a:cubicBezTo>
                <a:lnTo>
                  <a:pt x="8289755" y="406639"/>
                </a:lnTo>
                <a:lnTo>
                  <a:pt x="8283548" y="410126"/>
                </a:lnTo>
                <a:lnTo>
                  <a:pt x="8280902" y="415817"/>
                </a:lnTo>
                <a:lnTo>
                  <a:pt x="8279629" y="417136"/>
                </a:lnTo>
                <a:lnTo>
                  <a:pt x="8280031" y="417692"/>
                </a:lnTo>
                <a:lnTo>
                  <a:pt x="8276592" y="425089"/>
                </a:lnTo>
                <a:cubicBezTo>
                  <a:pt x="8280445" y="430962"/>
                  <a:pt x="8284632" y="432649"/>
                  <a:pt x="8290586" y="430247"/>
                </a:cubicBezTo>
                <a:cubicBezTo>
                  <a:pt x="8304039" y="424141"/>
                  <a:pt x="8318368" y="425112"/>
                  <a:pt x="8331262" y="425986"/>
                </a:cubicBezTo>
                <a:cubicBezTo>
                  <a:pt x="8339860" y="426568"/>
                  <a:pt x="8347494" y="425682"/>
                  <a:pt x="8354508" y="423526"/>
                </a:cubicBezTo>
                <a:lnTo>
                  <a:pt x="8372129" y="414436"/>
                </a:lnTo>
                <a:lnTo>
                  <a:pt x="8378166" y="417084"/>
                </a:lnTo>
                <a:cubicBezTo>
                  <a:pt x="8390800" y="420372"/>
                  <a:pt x="8400626" y="417696"/>
                  <a:pt x="8409124" y="408398"/>
                </a:cubicBezTo>
                <a:lnTo>
                  <a:pt x="8416451" y="396739"/>
                </a:lnTo>
                <a:lnTo>
                  <a:pt x="8433229" y="398341"/>
                </a:lnTo>
                <a:cubicBezTo>
                  <a:pt x="8436904" y="401923"/>
                  <a:pt x="8438580" y="407999"/>
                  <a:pt x="8440173" y="415123"/>
                </a:cubicBezTo>
                <a:cubicBezTo>
                  <a:pt x="8439839" y="419310"/>
                  <a:pt x="8439394" y="424893"/>
                  <a:pt x="8445125" y="425281"/>
                </a:cubicBezTo>
                <a:cubicBezTo>
                  <a:pt x="8450856" y="425670"/>
                  <a:pt x="8449870" y="419990"/>
                  <a:pt x="8451525" y="417295"/>
                </a:cubicBezTo>
                <a:cubicBezTo>
                  <a:pt x="8458036" y="407914"/>
                  <a:pt x="8469833" y="404504"/>
                  <a:pt x="8478429" y="405087"/>
                </a:cubicBezTo>
                <a:cubicBezTo>
                  <a:pt x="8489781" y="407258"/>
                  <a:pt x="8485913" y="419625"/>
                  <a:pt x="8483923" y="426507"/>
                </a:cubicBezTo>
                <a:cubicBezTo>
                  <a:pt x="8479944" y="440267"/>
                  <a:pt x="8473323" y="451044"/>
                  <a:pt x="8458549" y="455656"/>
                </a:cubicBezTo>
                <a:cubicBezTo>
                  <a:pt x="8455572" y="456857"/>
                  <a:pt x="8449730" y="457865"/>
                  <a:pt x="8449284" y="463448"/>
                </a:cubicBezTo>
                <a:cubicBezTo>
                  <a:pt x="8448950" y="467634"/>
                  <a:pt x="8454681" y="468022"/>
                  <a:pt x="8457548" y="468216"/>
                </a:cubicBezTo>
                <a:cubicBezTo>
                  <a:pt x="8464600" y="470098"/>
                  <a:pt x="8464266" y="474284"/>
                  <a:pt x="8462389" y="479769"/>
                </a:cubicBezTo>
                <a:cubicBezTo>
                  <a:pt x="8452010" y="501516"/>
                  <a:pt x="8441743" y="521868"/>
                  <a:pt x="8417704" y="534271"/>
                </a:cubicBezTo>
                <a:cubicBezTo>
                  <a:pt x="8413183" y="536771"/>
                  <a:pt x="8408979" y="539819"/>
                  <a:pt x="8404972" y="543209"/>
                </a:cubicBezTo>
                <a:lnTo>
                  <a:pt x="8396289" y="551473"/>
                </a:lnTo>
                <a:lnTo>
                  <a:pt x="8360918" y="574364"/>
                </a:lnTo>
                <a:cubicBezTo>
                  <a:pt x="8355916" y="572535"/>
                  <a:pt x="8355916" y="572535"/>
                  <a:pt x="8355916" y="572535"/>
                </a:cubicBezTo>
                <a:cubicBezTo>
                  <a:pt x="8355916" y="572535"/>
                  <a:pt x="8353994" y="577424"/>
                  <a:pt x="8353994" y="577424"/>
                </a:cubicBezTo>
                <a:cubicBezTo>
                  <a:pt x="8348991" y="575593"/>
                  <a:pt x="8340147" y="583541"/>
                  <a:pt x="8340147" y="583541"/>
                </a:cubicBezTo>
                <a:cubicBezTo>
                  <a:pt x="8333223" y="586601"/>
                  <a:pt x="8338226" y="588430"/>
                  <a:pt x="8345150" y="585371"/>
                </a:cubicBezTo>
                <a:lnTo>
                  <a:pt x="8347451" y="585864"/>
                </a:lnTo>
                <a:lnTo>
                  <a:pt x="8341060" y="590777"/>
                </a:lnTo>
                <a:cubicBezTo>
                  <a:pt x="8327915" y="598289"/>
                  <a:pt x="8310820" y="603568"/>
                  <a:pt x="8311692" y="612273"/>
                </a:cubicBezTo>
                <a:cubicBezTo>
                  <a:pt x="8356989" y="595292"/>
                  <a:pt x="8383038" y="602721"/>
                  <a:pt x="8419031" y="590985"/>
                </a:cubicBezTo>
                <a:lnTo>
                  <a:pt x="8435725" y="584235"/>
                </a:lnTo>
                <a:lnTo>
                  <a:pt x="8452719" y="582947"/>
                </a:lnTo>
                <a:cubicBezTo>
                  <a:pt x="8470134" y="581321"/>
                  <a:pt x="8487663" y="578298"/>
                  <a:pt x="8505414" y="572486"/>
                </a:cubicBezTo>
                <a:cubicBezTo>
                  <a:pt x="8508377" y="589524"/>
                  <a:pt x="8503076" y="601793"/>
                  <a:pt x="8488079" y="609196"/>
                </a:cubicBezTo>
                <a:cubicBezTo>
                  <a:pt x="8476060" y="615398"/>
                  <a:pt x="8480025" y="619876"/>
                  <a:pt x="8489722" y="624742"/>
                </a:cubicBezTo>
                <a:cubicBezTo>
                  <a:pt x="8499306" y="631004"/>
                  <a:pt x="8509781" y="626100"/>
                  <a:pt x="8519810" y="626780"/>
                </a:cubicBezTo>
                <a:cubicBezTo>
                  <a:pt x="8532818" y="626258"/>
                  <a:pt x="8545936" y="624341"/>
                  <a:pt x="8558943" y="623818"/>
                </a:cubicBezTo>
                <a:cubicBezTo>
                  <a:pt x="8563242" y="624110"/>
                  <a:pt x="8569196" y="621707"/>
                  <a:pt x="8570294" y="625991"/>
                </a:cubicBezTo>
                <a:cubicBezTo>
                  <a:pt x="8572715" y="631767"/>
                  <a:pt x="8568081" y="635663"/>
                  <a:pt x="8564993" y="638259"/>
                </a:cubicBezTo>
                <a:cubicBezTo>
                  <a:pt x="8561906" y="640857"/>
                  <a:pt x="8557385" y="643357"/>
                  <a:pt x="8554296" y="645954"/>
                </a:cubicBezTo>
                <a:cubicBezTo>
                  <a:pt x="8526946" y="663745"/>
                  <a:pt x="8498052" y="682835"/>
                  <a:pt x="8472025" y="702118"/>
                </a:cubicBezTo>
                <a:cubicBezTo>
                  <a:pt x="8461216" y="711209"/>
                  <a:pt x="8453050" y="723284"/>
                  <a:pt x="8461855" y="739314"/>
                </a:cubicBezTo>
                <a:cubicBezTo>
                  <a:pt x="8465708" y="745188"/>
                  <a:pt x="8463719" y="752070"/>
                  <a:pt x="8460408" y="757457"/>
                </a:cubicBezTo>
                <a:cubicBezTo>
                  <a:pt x="8458865" y="758756"/>
                  <a:pt x="8457209" y="761450"/>
                  <a:pt x="8455664" y="762749"/>
                </a:cubicBezTo>
                <a:cubicBezTo>
                  <a:pt x="8454885" y="772517"/>
                  <a:pt x="8452451" y="784981"/>
                  <a:pt x="8460603" y="791147"/>
                </a:cubicBezTo>
                <a:cubicBezTo>
                  <a:pt x="8468755" y="797311"/>
                  <a:pt x="8477908" y="790915"/>
                  <a:pt x="8484195" y="784325"/>
                </a:cubicBezTo>
                <a:cubicBezTo>
                  <a:pt x="8508901" y="763548"/>
                  <a:pt x="8536141" y="747153"/>
                  <a:pt x="8568665" y="736728"/>
                </a:cubicBezTo>
                <a:cubicBezTo>
                  <a:pt x="8577596" y="733124"/>
                  <a:pt x="8581672" y="736206"/>
                  <a:pt x="8586957" y="742177"/>
                </a:cubicBezTo>
                <a:cubicBezTo>
                  <a:pt x="8593565" y="749641"/>
                  <a:pt x="8586068" y="753342"/>
                  <a:pt x="8581435" y="757237"/>
                </a:cubicBezTo>
                <a:cubicBezTo>
                  <a:pt x="8570626" y="766328"/>
                  <a:pt x="8559818" y="775417"/>
                  <a:pt x="8550441" y="784603"/>
                </a:cubicBezTo>
                <a:cubicBezTo>
                  <a:pt x="8545696" y="789894"/>
                  <a:pt x="8542275" y="796678"/>
                  <a:pt x="8549104" y="801351"/>
                </a:cubicBezTo>
                <a:cubicBezTo>
                  <a:pt x="8555935" y="806023"/>
                  <a:pt x="8556714" y="796254"/>
                  <a:pt x="8561346" y="792358"/>
                </a:cubicBezTo>
                <a:cubicBezTo>
                  <a:pt x="8563002" y="789664"/>
                  <a:pt x="8566090" y="787067"/>
                  <a:pt x="8567746" y="784373"/>
                </a:cubicBezTo>
                <a:cubicBezTo>
                  <a:pt x="8587932" y="766096"/>
                  <a:pt x="8589364" y="766194"/>
                  <a:pt x="8595847" y="793292"/>
                </a:cubicBezTo>
                <a:cubicBezTo>
                  <a:pt x="8598155" y="800465"/>
                  <a:pt x="8601133" y="799263"/>
                  <a:pt x="8606864" y="799651"/>
                </a:cubicBezTo>
                <a:cubicBezTo>
                  <a:pt x="8634422" y="797309"/>
                  <a:pt x="8659337" y="791980"/>
                  <a:pt x="8678534" y="768025"/>
                </a:cubicBezTo>
                <a:cubicBezTo>
                  <a:pt x="8697510" y="746860"/>
                  <a:pt x="8720338" y="731569"/>
                  <a:pt x="8745809" y="719263"/>
                </a:cubicBezTo>
                <a:cubicBezTo>
                  <a:pt x="8772825" y="705658"/>
                  <a:pt x="8793456" y="681800"/>
                  <a:pt x="8824436" y="672673"/>
                </a:cubicBezTo>
                <a:cubicBezTo>
                  <a:pt x="8828846" y="671569"/>
                  <a:pt x="8832046" y="667576"/>
                  <a:pt x="8833701" y="664881"/>
                </a:cubicBezTo>
                <a:cubicBezTo>
                  <a:pt x="8863931" y="629045"/>
                  <a:pt x="8901978" y="603559"/>
                  <a:pt x="8941347" y="579567"/>
                </a:cubicBezTo>
                <a:cubicBezTo>
                  <a:pt x="8948957" y="574471"/>
                  <a:pt x="8958110" y="568075"/>
                  <a:pt x="8966039" y="577031"/>
                </a:cubicBezTo>
                <a:cubicBezTo>
                  <a:pt x="8975402" y="586083"/>
                  <a:pt x="8967569" y="593972"/>
                  <a:pt x="8959737" y="601859"/>
                </a:cubicBezTo>
                <a:cubicBezTo>
                  <a:pt x="8950361" y="611046"/>
                  <a:pt x="8941976" y="621353"/>
                  <a:pt x="8932075" y="630329"/>
                </a:cubicBezTo>
                <a:lnTo>
                  <a:pt x="8928945" y="632665"/>
                </a:lnTo>
                <a:lnTo>
                  <a:pt x="8926532" y="633143"/>
                </a:lnTo>
                <a:lnTo>
                  <a:pt x="8909694" y="644966"/>
                </a:lnTo>
                <a:lnTo>
                  <a:pt x="8895327" y="650816"/>
                </a:lnTo>
                <a:cubicBezTo>
                  <a:pt x="8887996" y="652424"/>
                  <a:pt x="8883721" y="656344"/>
                  <a:pt x="8882975" y="661205"/>
                </a:cubicBezTo>
                <a:lnTo>
                  <a:pt x="8883439" y="663505"/>
                </a:lnTo>
                <a:lnTo>
                  <a:pt x="8851483" y="684321"/>
                </a:lnTo>
                <a:cubicBezTo>
                  <a:pt x="8830383" y="700573"/>
                  <a:pt x="8815851" y="713092"/>
                  <a:pt x="8791965" y="739444"/>
                </a:cubicBezTo>
                <a:cubicBezTo>
                  <a:pt x="8795750" y="745809"/>
                  <a:pt x="8803712" y="737025"/>
                  <a:pt x="8807496" y="743390"/>
                </a:cubicBezTo>
                <a:cubicBezTo>
                  <a:pt x="8765295" y="775896"/>
                  <a:pt x="8732446" y="794567"/>
                  <a:pt x="8696815" y="823339"/>
                </a:cubicBezTo>
                <a:cubicBezTo>
                  <a:pt x="8657398" y="845745"/>
                  <a:pt x="8621765" y="874516"/>
                  <a:pt x="8576778" y="917121"/>
                </a:cubicBezTo>
                <a:cubicBezTo>
                  <a:pt x="8604449" y="897134"/>
                  <a:pt x="8593702" y="916017"/>
                  <a:pt x="8589525" y="931167"/>
                </a:cubicBezTo>
                <a:cubicBezTo>
                  <a:pt x="8588132" y="936216"/>
                  <a:pt x="8581563" y="939950"/>
                  <a:pt x="8580170" y="945000"/>
                </a:cubicBezTo>
                <a:cubicBezTo>
                  <a:pt x="8580170" y="945000"/>
                  <a:pt x="8585348" y="946316"/>
                  <a:pt x="8591917" y="942582"/>
                </a:cubicBezTo>
                <a:cubicBezTo>
                  <a:pt x="8591917" y="942582"/>
                  <a:pt x="8591917" y="942582"/>
                  <a:pt x="8598486" y="938847"/>
                </a:cubicBezTo>
                <a:cubicBezTo>
                  <a:pt x="8585348" y="946316"/>
                  <a:pt x="8600879" y="950261"/>
                  <a:pt x="8616802" y="932693"/>
                </a:cubicBezTo>
                <a:cubicBezTo>
                  <a:pt x="8616802" y="932693"/>
                  <a:pt x="8616802" y="932693"/>
                  <a:pt x="8613018" y="926328"/>
                </a:cubicBezTo>
                <a:cubicBezTo>
                  <a:pt x="8614410" y="921279"/>
                  <a:pt x="8620980" y="917544"/>
                  <a:pt x="8620980" y="917544"/>
                </a:cubicBezTo>
                <a:cubicBezTo>
                  <a:pt x="8617195" y="911179"/>
                  <a:pt x="8615802" y="916229"/>
                  <a:pt x="8609233" y="919964"/>
                </a:cubicBezTo>
                <a:cubicBezTo>
                  <a:pt x="8609233" y="919964"/>
                  <a:pt x="8609233" y="919964"/>
                  <a:pt x="8602663" y="923698"/>
                </a:cubicBezTo>
                <a:cubicBezTo>
                  <a:pt x="8619980" y="901080"/>
                  <a:pt x="8662182" y="868574"/>
                  <a:pt x="8672537" y="871204"/>
                </a:cubicBezTo>
                <a:cubicBezTo>
                  <a:pt x="8714738" y="838699"/>
                  <a:pt x="8747978" y="798513"/>
                  <a:pt x="8778041" y="789941"/>
                </a:cubicBezTo>
                <a:cubicBezTo>
                  <a:pt x="8805712" y="769953"/>
                  <a:pt x="8788788" y="771057"/>
                  <a:pt x="8804711" y="753489"/>
                </a:cubicBezTo>
                <a:cubicBezTo>
                  <a:pt x="8832382" y="733502"/>
                  <a:pt x="8834775" y="744917"/>
                  <a:pt x="8854483" y="733714"/>
                </a:cubicBezTo>
                <a:cubicBezTo>
                  <a:pt x="8860802" y="725863"/>
                  <a:pt x="8867184" y="719042"/>
                  <a:pt x="8873511" y="713051"/>
                </a:cubicBezTo>
                <a:lnTo>
                  <a:pt x="8880509" y="707178"/>
                </a:lnTo>
                <a:lnTo>
                  <a:pt x="8832858" y="756730"/>
                </a:lnTo>
                <a:cubicBezTo>
                  <a:pt x="8812891" y="776776"/>
                  <a:pt x="8792264" y="796074"/>
                  <a:pt x="8769985" y="813508"/>
                </a:cubicBezTo>
                <a:cubicBezTo>
                  <a:pt x="8748479" y="830292"/>
                  <a:pt x="8729836" y="847271"/>
                  <a:pt x="8728932" y="876675"/>
                </a:cubicBezTo>
                <a:cubicBezTo>
                  <a:pt x="8728487" y="882257"/>
                  <a:pt x="8725176" y="887645"/>
                  <a:pt x="8719111" y="891444"/>
                </a:cubicBezTo>
                <a:cubicBezTo>
                  <a:pt x="8694961" y="905242"/>
                  <a:pt x="8681606" y="928191"/>
                  <a:pt x="8665497" y="949550"/>
                </a:cubicBezTo>
                <a:cubicBezTo>
                  <a:pt x="8654242" y="964222"/>
                  <a:pt x="8643099" y="977499"/>
                  <a:pt x="8631956" y="990775"/>
                </a:cubicBezTo>
                <a:cubicBezTo>
                  <a:pt x="8627101" y="997462"/>
                  <a:pt x="8622135" y="1005544"/>
                  <a:pt x="8624332" y="1014112"/>
                </a:cubicBezTo>
                <a:cubicBezTo>
                  <a:pt x="8627962" y="1022776"/>
                  <a:pt x="8631593" y="1031442"/>
                  <a:pt x="8645268" y="1022546"/>
                </a:cubicBezTo>
                <a:cubicBezTo>
                  <a:pt x="8665231" y="1007060"/>
                  <a:pt x="8690035" y="1003129"/>
                  <a:pt x="8716938" y="990919"/>
                </a:cubicBezTo>
                <a:cubicBezTo>
                  <a:pt x="8704795" y="1016755"/>
                  <a:pt x="8697170" y="1040094"/>
                  <a:pt x="8675886" y="1054086"/>
                </a:cubicBezTo>
                <a:cubicBezTo>
                  <a:pt x="8671366" y="1056586"/>
                  <a:pt x="8668165" y="1060579"/>
                  <a:pt x="8669153" y="1066258"/>
                </a:cubicBezTo>
                <a:cubicBezTo>
                  <a:pt x="8671575" y="1072035"/>
                  <a:pt x="8676095" y="1069534"/>
                  <a:pt x="8680505" y="1068430"/>
                </a:cubicBezTo>
                <a:cubicBezTo>
                  <a:pt x="8687780" y="1067520"/>
                  <a:pt x="8691746" y="1071998"/>
                  <a:pt x="8692732" y="1077678"/>
                </a:cubicBezTo>
                <a:cubicBezTo>
                  <a:pt x="8694930" y="1086245"/>
                  <a:pt x="8687543" y="1088551"/>
                  <a:pt x="8681811" y="1088163"/>
                </a:cubicBezTo>
                <a:cubicBezTo>
                  <a:pt x="8670350" y="1087386"/>
                  <a:pt x="8666927" y="1094171"/>
                  <a:pt x="8666260" y="1102543"/>
                </a:cubicBezTo>
                <a:cubicBezTo>
                  <a:pt x="8663935" y="1113611"/>
                  <a:pt x="8667344" y="1125067"/>
                  <a:pt x="8677262" y="1127143"/>
                </a:cubicBezTo>
                <a:cubicBezTo>
                  <a:pt x="8687293" y="1127822"/>
                  <a:pt x="8686749" y="1116560"/>
                  <a:pt x="8688851" y="1108284"/>
                </a:cubicBezTo>
                <a:cubicBezTo>
                  <a:pt x="8689074" y="1105493"/>
                  <a:pt x="8690618" y="1104194"/>
                  <a:pt x="8690952" y="1100007"/>
                </a:cubicBezTo>
                <a:cubicBezTo>
                  <a:pt x="8699327" y="1103380"/>
                  <a:pt x="8694471" y="1110067"/>
                  <a:pt x="8697002" y="1114448"/>
                </a:cubicBezTo>
                <a:cubicBezTo>
                  <a:pt x="8700745" y="1121717"/>
                  <a:pt x="8704487" y="1128987"/>
                  <a:pt x="8712541" y="1118308"/>
                </a:cubicBezTo>
                <a:cubicBezTo>
                  <a:pt x="8715741" y="1114314"/>
                  <a:pt x="8715852" y="1112919"/>
                  <a:pt x="8721472" y="1114703"/>
                </a:cubicBezTo>
                <a:cubicBezTo>
                  <a:pt x="8742743" y="1118950"/>
                  <a:pt x="8763137" y="1116122"/>
                  <a:pt x="8782208" y="1111802"/>
                </a:cubicBezTo>
                <a:cubicBezTo>
                  <a:pt x="8802825" y="1106182"/>
                  <a:pt x="8823441" y="1100563"/>
                  <a:pt x="8844933" y="1102019"/>
                </a:cubicBezTo>
                <a:lnTo>
                  <a:pt x="8850173" y="1100869"/>
                </a:lnTo>
                <a:lnTo>
                  <a:pt x="8840982" y="1111627"/>
                </a:lnTo>
                <a:cubicBezTo>
                  <a:pt x="8841230" y="1115726"/>
                  <a:pt x="8845688" y="1119554"/>
                  <a:pt x="8853779" y="1124581"/>
                </a:cubicBezTo>
                <a:cubicBezTo>
                  <a:pt x="8864362" y="1130003"/>
                  <a:pt x="8875369" y="1132994"/>
                  <a:pt x="8885108" y="1143278"/>
                </a:cubicBezTo>
                <a:cubicBezTo>
                  <a:pt x="8840854" y="1140018"/>
                  <a:pt x="8809215" y="1159985"/>
                  <a:pt x="8773436" y="1174302"/>
                </a:cubicBezTo>
                <a:cubicBezTo>
                  <a:pt x="8747013" y="1186353"/>
                  <a:pt x="8719363" y="1190717"/>
                  <a:pt x="8691753" y="1180101"/>
                </a:cubicBezTo>
                <a:cubicBezTo>
                  <a:pt x="8690295" y="1181120"/>
                  <a:pt x="8688838" y="1182138"/>
                  <a:pt x="8688838" y="1182138"/>
                </a:cubicBezTo>
                <a:cubicBezTo>
                  <a:pt x="8690830" y="1214925"/>
                  <a:pt x="8685001" y="1218996"/>
                  <a:pt x="8652596" y="1213866"/>
                </a:cubicBezTo>
                <a:cubicBezTo>
                  <a:pt x="8642626" y="1212286"/>
                  <a:pt x="8632656" y="1210707"/>
                  <a:pt x="8622686" y="1209129"/>
                </a:cubicBezTo>
                <a:cubicBezTo>
                  <a:pt x="8616242" y="1209358"/>
                  <a:pt x="8611871" y="1212412"/>
                  <a:pt x="8617047" y="1219477"/>
                </a:cubicBezTo>
                <a:cubicBezTo>
                  <a:pt x="8628014" y="1237449"/>
                  <a:pt x="8643160" y="1246090"/>
                  <a:pt x="8664559" y="1248230"/>
                </a:cubicBezTo>
                <a:cubicBezTo>
                  <a:pt x="8680972" y="1249579"/>
                  <a:pt x="8697808" y="1248500"/>
                  <a:pt x="8713798" y="1252279"/>
                </a:cubicBezTo>
                <a:cubicBezTo>
                  <a:pt x="8706472" y="1272350"/>
                  <a:pt x="8692935" y="1283944"/>
                  <a:pt x="8672150" y="1285649"/>
                </a:cubicBezTo>
                <a:cubicBezTo>
                  <a:pt x="8680432" y="1296951"/>
                  <a:pt x="8692895" y="1298924"/>
                  <a:pt x="8704936" y="1303328"/>
                </a:cubicBezTo>
                <a:cubicBezTo>
                  <a:pt x="8715942" y="1306319"/>
                  <a:pt x="8725490" y="1310330"/>
                  <a:pt x="8731702" y="1318806"/>
                </a:cubicBezTo>
                <a:cubicBezTo>
                  <a:pt x="8734289" y="1322337"/>
                  <a:pt x="8735373" y="1325319"/>
                  <a:pt x="8734640" y="1327701"/>
                </a:cubicBezTo>
                <a:cubicBezTo>
                  <a:pt x="8733906" y="1330083"/>
                  <a:pt x="8731355" y="1331864"/>
                  <a:pt x="8726677" y="1332996"/>
                </a:cubicBezTo>
                <a:cubicBezTo>
                  <a:pt x="8705471" y="1337132"/>
                  <a:pt x="8686987" y="1332956"/>
                  <a:pt x="8667890" y="1324938"/>
                </a:cubicBezTo>
                <a:cubicBezTo>
                  <a:pt x="8648793" y="1316919"/>
                  <a:pt x="8631153" y="1307880"/>
                  <a:pt x="8610599" y="1300881"/>
                </a:cubicBezTo>
                <a:cubicBezTo>
                  <a:pt x="8617232" y="1306925"/>
                  <a:pt x="8623444" y="1315402"/>
                  <a:pt x="8631114" y="1322861"/>
                </a:cubicBezTo>
                <a:cubicBezTo>
                  <a:pt x="8636712" y="1327493"/>
                  <a:pt x="8640432" y="1335577"/>
                  <a:pt x="8634180" y="1342079"/>
                </a:cubicBezTo>
                <a:cubicBezTo>
                  <a:pt x="8626472" y="1349601"/>
                  <a:pt x="8616693" y="1354297"/>
                  <a:pt x="8607988" y="1345425"/>
                </a:cubicBezTo>
                <a:cubicBezTo>
                  <a:pt x="8598249" y="1335142"/>
                  <a:pt x="8584137" y="1327912"/>
                  <a:pt x="8579190" y="1312142"/>
                </a:cubicBezTo>
                <a:cubicBezTo>
                  <a:pt x="8578156" y="1310730"/>
                  <a:pt x="8576507" y="1305473"/>
                  <a:pt x="8573171" y="1309939"/>
                </a:cubicBezTo>
                <a:lnTo>
                  <a:pt x="8565062" y="1313196"/>
                </a:lnTo>
                <a:lnTo>
                  <a:pt x="8560471" y="1316315"/>
                </a:lnTo>
                <a:cubicBezTo>
                  <a:pt x="8532581" y="1336156"/>
                  <a:pt x="8504994" y="1356720"/>
                  <a:pt x="8475483" y="1374345"/>
                </a:cubicBezTo>
                <a:cubicBezTo>
                  <a:pt x="8463346" y="1381934"/>
                  <a:pt x="8444385" y="1384847"/>
                  <a:pt x="8444133" y="1405876"/>
                </a:cubicBezTo>
                <a:cubicBezTo>
                  <a:pt x="8445452" y="1407370"/>
                  <a:pt x="8441042" y="1408472"/>
                  <a:pt x="8439497" y="1409769"/>
                </a:cubicBezTo>
                <a:cubicBezTo>
                  <a:pt x="8422389" y="1425437"/>
                  <a:pt x="8405393" y="1439709"/>
                  <a:pt x="8384548" y="1448105"/>
                </a:cubicBezTo>
                <a:cubicBezTo>
                  <a:pt x="8374069" y="1453002"/>
                  <a:pt x="8366343" y="1459488"/>
                  <a:pt x="8358506" y="1467372"/>
                </a:cubicBezTo>
                <a:cubicBezTo>
                  <a:pt x="8353646" y="1474055"/>
                  <a:pt x="8352971" y="1482428"/>
                  <a:pt x="8356822" y="1488304"/>
                </a:cubicBezTo>
                <a:cubicBezTo>
                  <a:pt x="8362102" y="1494279"/>
                  <a:pt x="8366850" y="1488991"/>
                  <a:pt x="8372693" y="1487988"/>
                </a:cubicBezTo>
                <a:cubicBezTo>
                  <a:pt x="8396180" y="1482579"/>
                  <a:pt x="8417250" y="1471392"/>
                  <a:pt x="8436999" y="1458711"/>
                </a:cubicBezTo>
                <a:cubicBezTo>
                  <a:pt x="8455203" y="1447327"/>
                  <a:pt x="8468183" y="1465054"/>
                  <a:pt x="8483831" y="1467528"/>
                </a:cubicBezTo>
                <a:cubicBezTo>
                  <a:pt x="8490994" y="1468019"/>
                  <a:pt x="8479955" y="1479891"/>
                  <a:pt x="8480825" y="1486969"/>
                </a:cubicBezTo>
                <a:cubicBezTo>
                  <a:pt x="8483691" y="1487164"/>
                  <a:pt x="8487876" y="1488854"/>
                  <a:pt x="8490742" y="1489051"/>
                </a:cubicBezTo>
                <a:cubicBezTo>
                  <a:pt x="8506279" y="1492919"/>
                  <a:pt x="8524819" y="1477350"/>
                  <a:pt x="8537912" y="1493680"/>
                </a:cubicBezTo>
                <a:cubicBezTo>
                  <a:pt x="8540552" y="1496668"/>
                  <a:pt x="8543867" y="1491282"/>
                  <a:pt x="8545412" y="1489984"/>
                </a:cubicBezTo>
                <a:cubicBezTo>
                  <a:pt x="8548614" y="1485995"/>
                  <a:pt x="8550497" y="1480511"/>
                  <a:pt x="8557549" y="1482397"/>
                </a:cubicBezTo>
                <a:cubicBezTo>
                  <a:pt x="8554768" y="1499044"/>
                  <a:pt x="8554768" y="1499044"/>
                  <a:pt x="8572074" y="1498825"/>
                </a:cubicBezTo>
                <a:cubicBezTo>
                  <a:pt x="8580782" y="1498018"/>
                  <a:pt x="8598172" y="1514643"/>
                  <a:pt x="8597273" y="1525807"/>
                </a:cubicBezTo>
                <a:cubicBezTo>
                  <a:pt x="8595701" y="1545346"/>
                  <a:pt x="8591376" y="1563291"/>
                  <a:pt x="8568985" y="1572984"/>
                </a:cubicBezTo>
                <a:cubicBezTo>
                  <a:pt x="8543505" y="1585274"/>
                  <a:pt x="8526173" y="1603732"/>
                  <a:pt x="8521060" y="1631446"/>
                </a:cubicBezTo>
                <a:cubicBezTo>
                  <a:pt x="8518504" y="1645304"/>
                  <a:pt x="8509121" y="1654484"/>
                  <a:pt x="8495777" y="1659184"/>
                </a:cubicBezTo>
                <a:cubicBezTo>
                  <a:pt x="8485299" y="1664080"/>
                  <a:pt x="8473499" y="1667481"/>
                  <a:pt x="8465437" y="1678156"/>
                </a:cubicBezTo>
                <a:cubicBezTo>
                  <a:pt x="8451082" y="1695416"/>
                  <a:pt x="8429901" y="1707998"/>
                  <a:pt x="8411472" y="1722172"/>
                </a:cubicBezTo>
                <a:cubicBezTo>
                  <a:pt x="8405403" y="1725966"/>
                  <a:pt x="8399337" y="1729761"/>
                  <a:pt x="8390850" y="1727778"/>
                </a:cubicBezTo>
                <a:cubicBezTo>
                  <a:pt x="8378181" y="1724104"/>
                  <a:pt x="8367478" y="1731790"/>
                  <a:pt x="8355791" y="1733798"/>
                </a:cubicBezTo>
                <a:cubicBezTo>
                  <a:pt x="8324917" y="1741507"/>
                  <a:pt x="8330706" y="1776983"/>
                  <a:pt x="8308091" y="1789468"/>
                </a:cubicBezTo>
                <a:cubicBezTo>
                  <a:pt x="8306658" y="1789370"/>
                  <a:pt x="8306545" y="1790765"/>
                  <a:pt x="8306545" y="1790765"/>
                </a:cubicBezTo>
                <a:cubicBezTo>
                  <a:pt x="8314890" y="1812385"/>
                  <a:pt x="8290336" y="1795269"/>
                  <a:pt x="8289437" y="1806434"/>
                </a:cubicBezTo>
                <a:cubicBezTo>
                  <a:pt x="8273367" y="1791301"/>
                  <a:pt x="8273453" y="1808145"/>
                  <a:pt x="8271458" y="1815026"/>
                </a:cubicBezTo>
                <a:cubicBezTo>
                  <a:pt x="8269463" y="1821905"/>
                  <a:pt x="8264828" y="1825797"/>
                  <a:pt x="8260081" y="1831085"/>
                </a:cubicBezTo>
                <a:cubicBezTo>
                  <a:pt x="8249378" y="1838772"/>
                  <a:pt x="8235809" y="1846264"/>
                  <a:pt x="8232157" y="1855836"/>
                </a:cubicBezTo>
                <a:cubicBezTo>
                  <a:pt x="8226848" y="1868101"/>
                  <a:pt x="8219348" y="1871797"/>
                  <a:pt x="8210639" y="1872606"/>
                </a:cubicBezTo>
                <a:lnTo>
                  <a:pt x="8201229" y="1874640"/>
                </a:lnTo>
                <a:lnTo>
                  <a:pt x="8192021" y="1883059"/>
                </a:lnTo>
                <a:lnTo>
                  <a:pt x="8176785" y="1895400"/>
                </a:lnTo>
                <a:lnTo>
                  <a:pt x="8178848" y="1940038"/>
                </a:lnTo>
                <a:cubicBezTo>
                  <a:pt x="8173940" y="1957425"/>
                  <a:pt x="8163905" y="1974261"/>
                  <a:pt x="8150623" y="1991528"/>
                </a:cubicBezTo>
                <a:cubicBezTo>
                  <a:pt x="8117002" y="2031537"/>
                  <a:pt x="8103968" y="2086215"/>
                  <a:pt x="8082218" y="2133728"/>
                </a:cubicBezTo>
                <a:cubicBezTo>
                  <a:pt x="8068270" y="2169618"/>
                  <a:pt x="8049136" y="2195602"/>
                  <a:pt x="8011821" y="2213405"/>
                </a:cubicBezTo>
                <a:cubicBezTo>
                  <a:pt x="7964293" y="2236343"/>
                  <a:pt x="7941796" y="2290007"/>
                  <a:pt x="7896676" y="2319434"/>
                </a:cubicBezTo>
                <a:cubicBezTo>
                  <a:pt x="7892774" y="2325245"/>
                  <a:pt x="7888499" y="2334134"/>
                  <a:pt x="7882190" y="2333456"/>
                </a:cubicBezTo>
                <a:cubicBezTo>
                  <a:pt x="7834497" y="2331452"/>
                  <a:pt x="7829267" y="2374506"/>
                  <a:pt x="7810132" y="2400493"/>
                </a:cubicBezTo>
                <a:cubicBezTo>
                  <a:pt x="7787469" y="2429215"/>
                  <a:pt x="7756462" y="2447695"/>
                  <a:pt x="7725455" y="2466174"/>
                </a:cubicBezTo>
                <a:cubicBezTo>
                  <a:pt x="7718773" y="2468571"/>
                  <a:pt x="7718025" y="2474724"/>
                  <a:pt x="7720432" y="2481213"/>
                </a:cubicBezTo>
                <a:cubicBezTo>
                  <a:pt x="7717818" y="2502740"/>
                  <a:pt x="7695361" y="2503445"/>
                  <a:pt x="7693328" y="2493881"/>
                </a:cubicBezTo>
                <a:cubicBezTo>
                  <a:pt x="7680916" y="2464509"/>
                  <a:pt x="7666057" y="2481606"/>
                  <a:pt x="7652317" y="2489478"/>
                </a:cubicBezTo>
                <a:cubicBezTo>
                  <a:pt x="7627992" y="2505559"/>
                  <a:pt x="7611639" y="2534959"/>
                  <a:pt x="7578971" y="2540799"/>
                </a:cubicBezTo>
                <a:cubicBezTo>
                  <a:pt x="7569134" y="2542859"/>
                  <a:pt x="7564486" y="2554821"/>
                  <a:pt x="7566520" y="2564386"/>
                </a:cubicBezTo>
                <a:cubicBezTo>
                  <a:pt x="7572995" y="2590005"/>
                  <a:pt x="7556101" y="2597537"/>
                  <a:pt x="7532897" y="2604393"/>
                </a:cubicBezTo>
                <a:cubicBezTo>
                  <a:pt x="7519158" y="2612265"/>
                  <a:pt x="7486325" y="2593163"/>
                  <a:pt x="7487778" y="2633821"/>
                </a:cubicBezTo>
                <a:cubicBezTo>
                  <a:pt x="7489066" y="2649536"/>
                  <a:pt x="7455278" y="2664602"/>
                  <a:pt x="7481055" y="2689178"/>
                </a:cubicBezTo>
                <a:cubicBezTo>
                  <a:pt x="7489771" y="2696344"/>
                  <a:pt x="7475658" y="2707291"/>
                  <a:pt x="7468602" y="2712764"/>
                </a:cubicBezTo>
                <a:cubicBezTo>
                  <a:pt x="7447806" y="2726110"/>
                  <a:pt x="7421822" y="2729551"/>
                  <a:pt x="7411777" y="2759628"/>
                </a:cubicBezTo>
                <a:cubicBezTo>
                  <a:pt x="7410615" y="2762619"/>
                  <a:pt x="7409002" y="2764392"/>
                  <a:pt x="7407099" y="2765259"/>
                </a:cubicBezTo>
                <a:cubicBezTo>
                  <a:pt x="7401390" y="2767859"/>
                  <a:pt x="7393079" y="2762294"/>
                  <a:pt x="7386541" y="2756918"/>
                </a:cubicBezTo>
                <a:lnTo>
                  <a:pt x="7345962" y="2722841"/>
                </a:lnTo>
                <a:lnTo>
                  <a:pt x="7371331" y="2756597"/>
                </a:lnTo>
                <a:lnTo>
                  <a:pt x="7359465" y="2755196"/>
                </a:lnTo>
                <a:cubicBezTo>
                  <a:pt x="7349027" y="2754894"/>
                  <a:pt x="7349426" y="2759861"/>
                  <a:pt x="7351018" y="2779724"/>
                </a:cubicBezTo>
                <a:cubicBezTo>
                  <a:pt x="7352410" y="2794884"/>
                  <a:pt x="7341089" y="2813092"/>
                  <a:pt x="7329185" y="2819293"/>
                </a:cubicBezTo>
                <a:cubicBezTo>
                  <a:pt x="7325216" y="2821362"/>
                  <a:pt x="7321184" y="2822096"/>
                  <a:pt x="7317537" y="2820938"/>
                </a:cubicBezTo>
                <a:cubicBezTo>
                  <a:pt x="7292294" y="2811008"/>
                  <a:pt x="7275346" y="2820991"/>
                  <a:pt x="7256563" y="2834443"/>
                </a:cubicBezTo>
                <a:cubicBezTo>
                  <a:pt x="7247501" y="2843088"/>
                  <a:pt x="7238046" y="2854168"/>
                  <a:pt x="7222669" y="2854408"/>
                </a:cubicBezTo>
                <a:cubicBezTo>
                  <a:pt x="7204795" y="2854283"/>
                  <a:pt x="7202172" y="2862624"/>
                  <a:pt x="7204813" y="2877968"/>
                </a:cubicBezTo>
                <a:cubicBezTo>
                  <a:pt x="7206134" y="2885640"/>
                  <a:pt x="7207454" y="2893311"/>
                  <a:pt x="7197072" y="2894285"/>
                </a:cubicBezTo>
                <a:cubicBezTo>
                  <a:pt x="7188134" y="2894221"/>
                  <a:pt x="7180642" y="2893124"/>
                  <a:pt x="7178661" y="2881617"/>
                </a:cubicBezTo>
                <a:cubicBezTo>
                  <a:pt x="7177341" y="2873945"/>
                  <a:pt x="7177465" y="2865239"/>
                  <a:pt x="7175092" y="2856166"/>
                </a:cubicBezTo>
                <a:cubicBezTo>
                  <a:pt x="7168366" y="2826512"/>
                  <a:pt x="7141285" y="2820054"/>
                  <a:pt x="7117774" y="2839046"/>
                </a:cubicBezTo>
                <a:cubicBezTo>
                  <a:pt x="7111995" y="2843186"/>
                  <a:pt x="7108320" y="2850126"/>
                  <a:pt x="7103593" y="2855665"/>
                </a:cubicBezTo>
                <a:cubicBezTo>
                  <a:pt x="7098865" y="2861204"/>
                  <a:pt x="7094139" y="2866744"/>
                  <a:pt x="7086646" y="2865648"/>
                </a:cubicBezTo>
                <a:cubicBezTo>
                  <a:pt x="7048792" y="2862596"/>
                  <a:pt x="7028046" y="2888225"/>
                  <a:pt x="7006640" y="2910019"/>
                </a:cubicBezTo>
                <a:cubicBezTo>
                  <a:pt x="7004802" y="2913489"/>
                  <a:pt x="7001912" y="2915559"/>
                  <a:pt x="7006516" y="2918726"/>
                </a:cubicBezTo>
                <a:cubicBezTo>
                  <a:pt x="7011117" y="2921893"/>
                  <a:pt x="7015328" y="2927495"/>
                  <a:pt x="7022820" y="2928594"/>
                </a:cubicBezTo>
                <a:cubicBezTo>
                  <a:pt x="7027815" y="2929323"/>
                  <a:pt x="7026103" y="2924087"/>
                  <a:pt x="7026495" y="2921651"/>
                </a:cubicBezTo>
                <a:cubicBezTo>
                  <a:pt x="7032131" y="2902535"/>
                  <a:pt x="7042639" y="2892856"/>
                  <a:pt x="7060513" y="2892981"/>
                </a:cubicBezTo>
                <a:cubicBezTo>
                  <a:pt x="7079833" y="2892072"/>
                  <a:pt x="7097191" y="2903338"/>
                  <a:pt x="7102329" y="2919048"/>
                </a:cubicBezTo>
                <a:cubicBezTo>
                  <a:pt x="7106147" y="2927085"/>
                  <a:pt x="7102865" y="2931590"/>
                  <a:pt x="7092875" y="2930127"/>
                </a:cubicBezTo>
                <a:cubicBezTo>
                  <a:pt x="7076445" y="2928967"/>
                  <a:pt x="7072770" y="2935907"/>
                  <a:pt x="7070024" y="2952956"/>
                </a:cubicBezTo>
                <a:cubicBezTo>
                  <a:pt x="7068598" y="2977675"/>
                  <a:pt x="7041412" y="3003608"/>
                  <a:pt x="7022484" y="3002082"/>
                </a:cubicBezTo>
                <a:cubicBezTo>
                  <a:pt x="7007500" y="2999887"/>
                  <a:pt x="7000275" y="3005061"/>
                  <a:pt x="6993710" y="3014072"/>
                </a:cubicBezTo>
                <a:cubicBezTo>
                  <a:pt x="6984256" y="3025151"/>
                  <a:pt x="6972698" y="3033429"/>
                  <a:pt x="6955999" y="3025998"/>
                </a:cubicBezTo>
                <a:cubicBezTo>
                  <a:pt x="6945349" y="3020699"/>
                  <a:pt x="6938784" y="3029709"/>
                  <a:pt x="6933665" y="3037684"/>
                </a:cubicBezTo>
                <a:cubicBezTo>
                  <a:pt x="6928546" y="3045659"/>
                  <a:pt x="6924479" y="3055035"/>
                  <a:pt x="6915149" y="3057407"/>
                </a:cubicBezTo>
                <a:cubicBezTo>
                  <a:pt x="6903982" y="3063251"/>
                  <a:pt x="6900949" y="3050343"/>
                  <a:pt x="6886748" y="3043277"/>
                </a:cubicBezTo>
                <a:cubicBezTo>
                  <a:pt x="6901628" y="3077863"/>
                  <a:pt x="6867859" y="3089121"/>
                  <a:pt x="6858549" y="3115179"/>
                </a:cubicBezTo>
                <a:cubicBezTo>
                  <a:pt x="6857227" y="3107507"/>
                  <a:pt x="6856568" y="3103671"/>
                  <a:pt x="6855906" y="3099835"/>
                </a:cubicBezTo>
                <a:cubicBezTo>
                  <a:pt x="6848787" y="3072617"/>
                  <a:pt x="6836693" y="3068353"/>
                  <a:pt x="6813574" y="3084910"/>
                </a:cubicBezTo>
                <a:cubicBezTo>
                  <a:pt x="6798732" y="3097693"/>
                  <a:pt x="6784284" y="3108041"/>
                  <a:pt x="6767336" y="3118024"/>
                </a:cubicBezTo>
                <a:cubicBezTo>
                  <a:pt x="6739615" y="3131413"/>
                  <a:pt x="6710180" y="3139568"/>
                  <a:pt x="6679427" y="3140048"/>
                </a:cubicBezTo>
                <a:cubicBezTo>
                  <a:pt x="6656164" y="3141627"/>
                  <a:pt x="6651045" y="3149603"/>
                  <a:pt x="6656843" y="3169149"/>
                </a:cubicBezTo>
                <a:cubicBezTo>
                  <a:pt x="6666192" y="3190461"/>
                  <a:pt x="6660287" y="3203306"/>
                  <a:pt x="6638346" y="3212556"/>
                </a:cubicBezTo>
                <a:cubicBezTo>
                  <a:pt x="6625734" y="3219434"/>
                  <a:pt x="6612070" y="3224912"/>
                  <a:pt x="6600118" y="3235625"/>
                </a:cubicBezTo>
                <a:cubicBezTo>
                  <a:pt x="6592893" y="3240799"/>
                  <a:pt x="6583563" y="3243173"/>
                  <a:pt x="6573966" y="3239274"/>
                </a:cubicBezTo>
                <a:cubicBezTo>
                  <a:pt x="6572191" y="3238391"/>
                  <a:pt x="6570777" y="3237249"/>
                  <a:pt x="6569529" y="3237066"/>
                </a:cubicBezTo>
                <a:lnTo>
                  <a:pt x="6567138" y="3239524"/>
                </a:lnTo>
                <a:lnTo>
                  <a:pt x="6570687" y="3238235"/>
                </a:lnTo>
                <a:cubicBezTo>
                  <a:pt x="6559138" y="3265440"/>
                  <a:pt x="6419645" y="3403848"/>
                  <a:pt x="6389173" y="3430222"/>
                </a:cubicBezTo>
                <a:cubicBezTo>
                  <a:pt x="6365173" y="3433318"/>
                  <a:pt x="6257755" y="3552804"/>
                  <a:pt x="6232030" y="3583441"/>
                </a:cubicBezTo>
                <a:cubicBezTo>
                  <a:pt x="6190966" y="3637122"/>
                  <a:pt x="6084234" y="3713685"/>
                  <a:pt x="6032105" y="3794153"/>
                </a:cubicBezTo>
                <a:cubicBezTo>
                  <a:pt x="6010884" y="3829732"/>
                  <a:pt x="5989258" y="3881009"/>
                  <a:pt x="5920512" y="3923299"/>
                </a:cubicBezTo>
                <a:cubicBezTo>
                  <a:pt x="5890372" y="3940547"/>
                  <a:pt x="5788474" y="3967340"/>
                  <a:pt x="5767824" y="3994052"/>
                </a:cubicBezTo>
                <a:cubicBezTo>
                  <a:pt x="5762405" y="4008045"/>
                  <a:pt x="5765764" y="4030721"/>
                  <a:pt x="5760108" y="4044453"/>
                </a:cubicBezTo>
                <a:cubicBezTo>
                  <a:pt x="5734137" y="4075770"/>
                  <a:pt x="5725133" y="4065888"/>
                  <a:pt x="5704148" y="4101726"/>
                </a:cubicBezTo>
                <a:cubicBezTo>
                  <a:pt x="5686041" y="4091349"/>
                  <a:pt x="5652220" y="4094109"/>
                  <a:pt x="5627067" y="4115879"/>
                </a:cubicBezTo>
                <a:cubicBezTo>
                  <a:pt x="5631806" y="4121080"/>
                  <a:pt x="5626969" y="4125266"/>
                  <a:pt x="5625429" y="4134971"/>
                </a:cubicBezTo>
                <a:cubicBezTo>
                  <a:pt x="5598654" y="4105584"/>
                  <a:pt x="5601765" y="4128939"/>
                  <a:pt x="5574891" y="4108940"/>
                </a:cubicBezTo>
                <a:cubicBezTo>
                  <a:pt x="5565553" y="4108185"/>
                  <a:pt x="5571543" y="4085324"/>
                  <a:pt x="5571878" y="4076197"/>
                </a:cubicBezTo>
                <a:cubicBezTo>
                  <a:pt x="5567612" y="4071516"/>
                  <a:pt x="5558273" y="4070762"/>
                  <a:pt x="5549841" y="4052011"/>
                </a:cubicBezTo>
                <a:cubicBezTo>
                  <a:pt x="5535182" y="4055861"/>
                  <a:pt x="5525507" y="4064235"/>
                  <a:pt x="5515350" y="4073027"/>
                </a:cubicBezTo>
                <a:cubicBezTo>
                  <a:pt x="5508187" y="4070388"/>
                  <a:pt x="5504605" y="4069068"/>
                  <a:pt x="5501718" y="4067207"/>
                </a:cubicBezTo>
                <a:lnTo>
                  <a:pt x="5497036" y="4062712"/>
                </a:lnTo>
                <a:lnTo>
                  <a:pt x="5495903" y="4063744"/>
                </a:lnTo>
                <a:cubicBezTo>
                  <a:pt x="5495903" y="4063744"/>
                  <a:pt x="5477796" y="4053367"/>
                  <a:pt x="5457145" y="4080078"/>
                </a:cubicBezTo>
                <a:cubicBezTo>
                  <a:pt x="5379725" y="4172668"/>
                  <a:pt x="5263056" y="4282950"/>
                  <a:pt x="5171696" y="4379233"/>
                </a:cubicBezTo>
                <a:cubicBezTo>
                  <a:pt x="5161873" y="4378896"/>
                  <a:pt x="5157607" y="4374215"/>
                  <a:pt x="5152869" y="4369014"/>
                </a:cubicBezTo>
                <a:cubicBezTo>
                  <a:pt x="5146544" y="4401002"/>
                  <a:pt x="5131065" y="4414399"/>
                  <a:pt x="5092406" y="4421345"/>
                </a:cubicBezTo>
                <a:lnTo>
                  <a:pt x="5105912" y="4436168"/>
                </a:lnTo>
                <a:lnTo>
                  <a:pt x="5080525" y="4448406"/>
                </a:lnTo>
                <a:lnTo>
                  <a:pt x="5081531" y="4471795"/>
                </a:lnTo>
                <a:cubicBezTo>
                  <a:pt x="5076568" y="4489168"/>
                  <a:pt x="5066480" y="4505974"/>
                  <a:pt x="5053143" y="4523201"/>
                </a:cubicBezTo>
                <a:cubicBezTo>
                  <a:pt x="5019393" y="4563108"/>
                  <a:pt x="5006187" y="4617749"/>
                  <a:pt x="4984285" y="4665198"/>
                </a:cubicBezTo>
                <a:cubicBezTo>
                  <a:pt x="4970225" y="4701045"/>
                  <a:pt x="4951007" y="4726973"/>
                  <a:pt x="4913635" y="4744662"/>
                </a:cubicBezTo>
                <a:cubicBezTo>
                  <a:pt x="4866036" y="4767456"/>
                  <a:pt x="4843369" y="4821053"/>
                  <a:pt x="4798156" y="4850344"/>
                </a:cubicBezTo>
                <a:cubicBezTo>
                  <a:pt x="4794236" y="4856144"/>
                  <a:pt x="4789933" y="4865020"/>
                  <a:pt x="4783626" y="4864323"/>
                </a:cubicBezTo>
                <a:cubicBezTo>
                  <a:pt x="4735941" y="4862175"/>
                  <a:pt x="4730574" y="4905215"/>
                  <a:pt x="4711356" y="4931143"/>
                </a:cubicBezTo>
                <a:cubicBezTo>
                  <a:pt x="4688601" y="4959797"/>
                  <a:pt x="4657537" y="4978184"/>
                  <a:pt x="4626473" y="4996569"/>
                </a:cubicBezTo>
                <a:cubicBezTo>
                  <a:pt x="4619782" y="4998947"/>
                  <a:pt x="4619014" y="5005097"/>
                  <a:pt x="4621401" y="5011593"/>
                </a:cubicBezTo>
                <a:cubicBezTo>
                  <a:pt x="4618719" y="5033114"/>
                  <a:pt x="4596260" y="5033750"/>
                  <a:pt x="4594258" y="5024179"/>
                </a:cubicBezTo>
                <a:cubicBezTo>
                  <a:pt x="4581939" y="4994769"/>
                  <a:pt x="4567025" y="5011822"/>
                  <a:pt x="4553262" y="5019653"/>
                </a:cubicBezTo>
                <a:cubicBezTo>
                  <a:pt x="4528886" y="5035661"/>
                  <a:pt x="4512440" y="5065011"/>
                  <a:pt x="4479754" y="5070753"/>
                </a:cubicBezTo>
                <a:cubicBezTo>
                  <a:pt x="4469910" y="5072783"/>
                  <a:pt x="4465224" y="5084731"/>
                  <a:pt x="4467227" y="5094302"/>
                </a:cubicBezTo>
                <a:cubicBezTo>
                  <a:pt x="4473620" y="5119942"/>
                  <a:pt x="4456703" y="5127424"/>
                  <a:pt x="4433479" y="5134209"/>
                </a:cubicBezTo>
                <a:cubicBezTo>
                  <a:pt x="4419715" y="5142039"/>
                  <a:pt x="4386943" y="5122838"/>
                  <a:pt x="4388267" y="5163500"/>
                </a:cubicBezTo>
                <a:cubicBezTo>
                  <a:pt x="4389503" y="5179219"/>
                  <a:pt x="4355669" y="5194184"/>
                  <a:pt x="4381367" y="5218838"/>
                </a:cubicBezTo>
                <a:cubicBezTo>
                  <a:pt x="4385714" y="5222434"/>
                  <a:pt x="4384350" y="5226958"/>
                  <a:pt x="4381016" y="5231265"/>
                </a:cubicBezTo>
                <a:lnTo>
                  <a:pt x="4370694" y="5240693"/>
                </a:lnTo>
                <a:lnTo>
                  <a:pt x="4374647" y="5238175"/>
                </a:lnTo>
                <a:cubicBezTo>
                  <a:pt x="4387821" y="5230810"/>
                  <a:pt x="4399315" y="5225593"/>
                  <a:pt x="4408418" y="5223122"/>
                </a:cubicBezTo>
                <a:cubicBezTo>
                  <a:pt x="4417422" y="5233004"/>
                  <a:pt x="4561417" y="5099538"/>
                  <a:pt x="4575742" y="5104815"/>
                </a:cubicBezTo>
                <a:cubicBezTo>
                  <a:pt x="4564195" y="5132021"/>
                  <a:pt x="4424701" y="5270428"/>
                  <a:pt x="4394228" y="5296803"/>
                </a:cubicBezTo>
                <a:cubicBezTo>
                  <a:pt x="4370229" y="5299898"/>
                  <a:pt x="4262809" y="5419384"/>
                  <a:pt x="4237086" y="5450021"/>
                </a:cubicBezTo>
                <a:cubicBezTo>
                  <a:pt x="4196022" y="5503703"/>
                  <a:pt x="4089290" y="5580265"/>
                  <a:pt x="4037162" y="5660733"/>
                </a:cubicBezTo>
                <a:cubicBezTo>
                  <a:pt x="4015940" y="5696312"/>
                  <a:pt x="3994314" y="5747589"/>
                  <a:pt x="3925567" y="5789879"/>
                </a:cubicBezTo>
                <a:cubicBezTo>
                  <a:pt x="3895428" y="5807127"/>
                  <a:pt x="3793530" y="5833921"/>
                  <a:pt x="3772880" y="5860631"/>
                </a:cubicBezTo>
                <a:cubicBezTo>
                  <a:pt x="3767462" y="5874624"/>
                  <a:pt x="3770820" y="5897302"/>
                  <a:pt x="3765164" y="5911033"/>
                </a:cubicBezTo>
                <a:cubicBezTo>
                  <a:pt x="3739193" y="5942350"/>
                  <a:pt x="3730189" y="5932468"/>
                  <a:pt x="3709203" y="5968306"/>
                </a:cubicBezTo>
                <a:cubicBezTo>
                  <a:pt x="3691096" y="5957929"/>
                  <a:pt x="3657275" y="5960689"/>
                  <a:pt x="3632123" y="5982458"/>
                </a:cubicBezTo>
                <a:cubicBezTo>
                  <a:pt x="3636862" y="5987660"/>
                  <a:pt x="3632024" y="5991846"/>
                  <a:pt x="3630485" y="6001551"/>
                </a:cubicBezTo>
                <a:cubicBezTo>
                  <a:pt x="3603710" y="5972164"/>
                  <a:pt x="3606822" y="5995519"/>
                  <a:pt x="3579947" y="5975519"/>
                </a:cubicBezTo>
                <a:cubicBezTo>
                  <a:pt x="3570608" y="5974765"/>
                  <a:pt x="3576598" y="5951905"/>
                  <a:pt x="3576934" y="5942777"/>
                </a:cubicBezTo>
                <a:cubicBezTo>
                  <a:pt x="3572669" y="5938096"/>
                  <a:pt x="3563329" y="5937341"/>
                  <a:pt x="3554897" y="5918591"/>
                </a:cubicBezTo>
                <a:cubicBezTo>
                  <a:pt x="3540238" y="5922442"/>
                  <a:pt x="3530563" y="5930815"/>
                  <a:pt x="3520405" y="5939606"/>
                </a:cubicBezTo>
                <a:cubicBezTo>
                  <a:pt x="3506080" y="5934329"/>
                  <a:pt x="3506080" y="5934329"/>
                  <a:pt x="3497313" y="5924707"/>
                </a:cubicBezTo>
                <a:cubicBezTo>
                  <a:pt x="3508052" y="5906109"/>
                  <a:pt x="3507471" y="5915915"/>
                  <a:pt x="3495020" y="5891806"/>
                </a:cubicBezTo>
                <a:lnTo>
                  <a:pt x="3474705" y="5909389"/>
                </a:lnTo>
                <a:cubicBezTo>
                  <a:pt x="3467784" y="5906541"/>
                  <a:pt x="3460929" y="5920381"/>
                  <a:pt x="3456511" y="5933217"/>
                </a:cubicBezTo>
                <a:lnTo>
                  <a:pt x="3453091" y="5945589"/>
                </a:lnTo>
                <a:lnTo>
                  <a:pt x="3453127" y="5944297"/>
                </a:lnTo>
                <a:cubicBezTo>
                  <a:pt x="3453472" y="5924658"/>
                  <a:pt x="3453797" y="5871415"/>
                  <a:pt x="3456870" y="5848893"/>
                </a:cubicBezTo>
                <a:lnTo>
                  <a:pt x="3458250" y="5842369"/>
                </a:lnTo>
                <a:lnTo>
                  <a:pt x="3437643" y="5839512"/>
                </a:lnTo>
                <a:cubicBezTo>
                  <a:pt x="3423779" y="5841626"/>
                  <a:pt x="3409036" y="5847757"/>
                  <a:pt x="3396460" y="5858642"/>
                </a:cubicBezTo>
                <a:cubicBezTo>
                  <a:pt x="3401199" y="5863844"/>
                  <a:pt x="3396362" y="5868030"/>
                  <a:pt x="3394822" y="5877736"/>
                </a:cubicBezTo>
                <a:cubicBezTo>
                  <a:pt x="3368047" y="5848348"/>
                  <a:pt x="3371158" y="5871703"/>
                  <a:pt x="3344284" y="5851704"/>
                </a:cubicBezTo>
                <a:cubicBezTo>
                  <a:pt x="3334945" y="5850949"/>
                  <a:pt x="3340936" y="5828089"/>
                  <a:pt x="3341270" y="5818961"/>
                </a:cubicBezTo>
                <a:cubicBezTo>
                  <a:pt x="3337005" y="5814280"/>
                  <a:pt x="3327667" y="5813526"/>
                  <a:pt x="3319234" y="5794776"/>
                </a:cubicBezTo>
                <a:cubicBezTo>
                  <a:pt x="3304574" y="5798626"/>
                  <a:pt x="3294900" y="5806999"/>
                  <a:pt x="3284743" y="5815791"/>
                </a:cubicBezTo>
                <a:cubicBezTo>
                  <a:pt x="3270416" y="5810514"/>
                  <a:pt x="3270416" y="5810514"/>
                  <a:pt x="3261650" y="5800892"/>
                </a:cubicBezTo>
                <a:cubicBezTo>
                  <a:pt x="3272390" y="5782293"/>
                  <a:pt x="3271808" y="5792099"/>
                  <a:pt x="3259358" y="5767990"/>
                </a:cubicBezTo>
                <a:lnTo>
                  <a:pt x="3239042" y="5785573"/>
                </a:lnTo>
                <a:cubicBezTo>
                  <a:pt x="3232121" y="5782724"/>
                  <a:pt x="3225270" y="5796565"/>
                  <a:pt x="3220850" y="5809401"/>
                </a:cubicBezTo>
                <a:lnTo>
                  <a:pt x="3217430" y="5821774"/>
                </a:lnTo>
                <a:lnTo>
                  <a:pt x="3217468" y="5820481"/>
                </a:lnTo>
                <a:cubicBezTo>
                  <a:pt x="3217868" y="5797569"/>
                  <a:pt x="3218246" y="5728919"/>
                  <a:pt x="3222983" y="5716675"/>
                </a:cubicBezTo>
                <a:cubicBezTo>
                  <a:pt x="3199795" y="5711162"/>
                  <a:pt x="3222675" y="5677406"/>
                  <a:pt x="3214577" y="5649528"/>
                </a:cubicBezTo>
                <a:cubicBezTo>
                  <a:pt x="3189526" y="5661909"/>
                  <a:pt x="3175438" y="5656892"/>
                  <a:pt x="3151339" y="5669375"/>
                </a:cubicBezTo>
                <a:cubicBezTo>
                  <a:pt x="3154785" y="5683603"/>
                  <a:pt x="3163790" y="5693486"/>
                  <a:pt x="3171985" y="5711975"/>
                </a:cubicBezTo>
                <a:lnTo>
                  <a:pt x="3167150" y="5716161"/>
                </a:lnTo>
                <a:lnTo>
                  <a:pt x="3162885" y="5711480"/>
                </a:lnTo>
                <a:cubicBezTo>
                  <a:pt x="3153566" y="5708614"/>
                  <a:pt x="3145229" y="5703794"/>
                  <a:pt x="3137543" y="5697866"/>
                </a:cubicBezTo>
                <a:lnTo>
                  <a:pt x="3117329" y="5678747"/>
                </a:lnTo>
                <a:lnTo>
                  <a:pt x="3107770" y="5689912"/>
                </a:lnTo>
                <a:cubicBezTo>
                  <a:pt x="3101322" y="5701067"/>
                  <a:pt x="3098142" y="5713066"/>
                  <a:pt x="3100822" y="5725978"/>
                </a:cubicBezTo>
                <a:cubicBezTo>
                  <a:pt x="3103932" y="5749334"/>
                  <a:pt x="3118021" y="5754351"/>
                  <a:pt x="3102446" y="5777135"/>
                </a:cubicBezTo>
                <a:cubicBezTo>
                  <a:pt x="3096218" y="5799736"/>
                  <a:pt x="3087450" y="5790113"/>
                  <a:pt x="3067716" y="5797890"/>
                </a:cubicBezTo>
                <a:cubicBezTo>
                  <a:pt x="3081224" y="5812713"/>
                  <a:pt x="3086631" y="5799660"/>
                  <a:pt x="3075902" y="5817319"/>
                </a:cubicBezTo>
                <a:cubicBezTo>
                  <a:pt x="3062297" y="5811883"/>
                  <a:pt x="3022249" y="5837243"/>
                  <a:pt x="2987509" y="5858936"/>
                </a:cubicBezTo>
                <a:cubicBezTo>
                  <a:pt x="2947464" y="5814987"/>
                  <a:pt x="2930028" y="5786354"/>
                  <a:pt x="2924290" y="5739225"/>
                </a:cubicBezTo>
                <a:cubicBezTo>
                  <a:pt x="2920123" y="5725156"/>
                  <a:pt x="2935115" y="5712179"/>
                  <a:pt x="2931768" y="5688563"/>
                </a:cubicBezTo>
                <a:lnTo>
                  <a:pt x="2918499" y="5674000"/>
                </a:lnTo>
                <a:lnTo>
                  <a:pt x="2911938" y="5676753"/>
                </a:lnTo>
                <a:lnTo>
                  <a:pt x="2911939" y="5676757"/>
                </a:lnTo>
                <a:lnTo>
                  <a:pt x="2911935" y="5676755"/>
                </a:lnTo>
                <a:lnTo>
                  <a:pt x="2876042" y="5691821"/>
                </a:lnTo>
                <a:cubicBezTo>
                  <a:pt x="2834819" y="5714854"/>
                  <a:pt x="2796962" y="5750931"/>
                  <a:pt x="2759485" y="5776741"/>
                </a:cubicBezTo>
                <a:cubicBezTo>
                  <a:pt x="2701335" y="5722413"/>
                  <a:pt x="2664736" y="5692690"/>
                  <a:pt x="2636239" y="5621534"/>
                </a:cubicBezTo>
                <a:cubicBezTo>
                  <a:pt x="2626109" y="5610417"/>
                  <a:pt x="2607218" y="5612115"/>
                  <a:pt x="2599477" y="5598013"/>
                </a:cubicBezTo>
                <a:lnTo>
                  <a:pt x="2599242" y="5596553"/>
                </a:lnTo>
                <a:lnTo>
                  <a:pt x="2580697" y="5609424"/>
                </a:lnTo>
                <a:cubicBezTo>
                  <a:pt x="2561394" y="5624549"/>
                  <a:pt x="2542560" y="5640020"/>
                  <a:pt x="2523822" y="5652925"/>
                </a:cubicBezTo>
                <a:lnTo>
                  <a:pt x="2479378" y="5610673"/>
                </a:lnTo>
                <a:lnTo>
                  <a:pt x="2474438" y="5635835"/>
                </a:lnTo>
                <a:cubicBezTo>
                  <a:pt x="2469967" y="5663232"/>
                  <a:pt x="2469578" y="5691431"/>
                  <a:pt x="2490120" y="5708482"/>
                </a:cubicBezTo>
                <a:cubicBezTo>
                  <a:pt x="2507318" y="5724940"/>
                  <a:pt x="2521672" y="5720454"/>
                  <a:pt x="2523667" y="5747637"/>
                </a:cubicBezTo>
                <a:cubicBezTo>
                  <a:pt x="2532971" y="5769086"/>
                  <a:pt x="2519938" y="5766780"/>
                  <a:pt x="2509168" y="5784677"/>
                </a:cubicBezTo>
                <a:cubicBezTo>
                  <a:pt x="2529243" y="5788230"/>
                  <a:pt x="2525308" y="5774757"/>
                  <a:pt x="2527919" y="5795023"/>
                </a:cubicBezTo>
                <a:cubicBezTo>
                  <a:pt x="2513684" y="5798892"/>
                  <a:pt x="2497862" y="5842726"/>
                  <a:pt x="2483948" y="5880507"/>
                </a:cubicBezTo>
                <a:cubicBezTo>
                  <a:pt x="2424424" y="5869973"/>
                  <a:pt x="2392521" y="5857939"/>
                  <a:pt x="2358245" y="5824403"/>
                </a:cubicBezTo>
                <a:cubicBezTo>
                  <a:pt x="2346063" y="5815859"/>
                  <a:pt x="2349791" y="5796716"/>
                  <a:pt x="2332241" y="5780194"/>
                </a:cubicBezTo>
                <a:lnTo>
                  <a:pt x="2313474" y="5776873"/>
                </a:lnTo>
                <a:lnTo>
                  <a:pt x="2317038" y="5781809"/>
                </a:lnTo>
                <a:cubicBezTo>
                  <a:pt x="2325584" y="5792377"/>
                  <a:pt x="2332966" y="5802851"/>
                  <a:pt x="2332270" y="5812058"/>
                </a:cubicBezTo>
                <a:cubicBezTo>
                  <a:pt x="2325057" y="5814113"/>
                  <a:pt x="2316469" y="5804686"/>
                  <a:pt x="2308340" y="5796953"/>
                </a:cubicBezTo>
                <a:lnTo>
                  <a:pt x="2303159" y="5793080"/>
                </a:lnTo>
                <a:lnTo>
                  <a:pt x="2290029" y="5816063"/>
                </a:lnTo>
                <a:cubicBezTo>
                  <a:pt x="2271807" y="5858773"/>
                  <a:pt x="2264482" y="5909700"/>
                  <a:pt x="2250985" y="5952348"/>
                </a:cubicBezTo>
                <a:cubicBezTo>
                  <a:pt x="2170537" y="5944499"/>
                  <a:pt x="2122724" y="5943063"/>
                  <a:pt x="2055220" y="5904286"/>
                </a:cubicBezTo>
                <a:cubicBezTo>
                  <a:pt x="2035145" y="5900733"/>
                  <a:pt x="2017062" y="5924362"/>
                  <a:pt x="1995700" y="5893751"/>
                </a:cubicBezTo>
                <a:cubicBezTo>
                  <a:pt x="1996900" y="5887576"/>
                  <a:pt x="1998224" y="5880783"/>
                  <a:pt x="1992737" y="5873422"/>
                </a:cubicBezTo>
                <a:cubicBezTo>
                  <a:pt x="1986043" y="5872239"/>
                  <a:pt x="1990212" y="5886391"/>
                  <a:pt x="1978150" y="5877230"/>
                </a:cubicBezTo>
                <a:cubicBezTo>
                  <a:pt x="1979350" y="5871056"/>
                  <a:pt x="1973863" y="5863694"/>
                  <a:pt x="1967522" y="5862573"/>
                </a:cubicBezTo>
                <a:cubicBezTo>
                  <a:pt x="1957542" y="5913828"/>
                  <a:pt x="1939226" y="5936777"/>
                  <a:pt x="1951375" y="5979173"/>
                </a:cubicBezTo>
                <a:cubicBezTo>
                  <a:pt x="1917418" y="5979551"/>
                  <a:pt x="1893614" y="5995142"/>
                  <a:pt x="1887361" y="6027253"/>
                </a:cubicBezTo>
                <a:cubicBezTo>
                  <a:pt x="1863556" y="6042844"/>
                  <a:pt x="1878582" y="6072333"/>
                  <a:pt x="1877698" y="6112421"/>
                </a:cubicBezTo>
                <a:lnTo>
                  <a:pt x="1871005" y="6111237"/>
                </a:lnTo>
                <a:lnTo>
                  <a:pt x="1869682" y="6118030"/>
                </a:lnTo>
                <a:cubicBezTo>
                  <a:pt x="1837897" y="6105378"/>
                  <a:pt x="1836574" y="6112171"/>
                  <a:pt x="1815650" y="6114855"/>
                </a:cubicBezTo>
                <a:cubicBezTo>
                  <a:pt x="1814326" y="6121648"/>
                  <a:pt x="1819462" y="6128945"/>
                  <a:pt x="1818262" y="6135121"/>
                </a:cubicBezTo>
                <a:cubicBezTo>
                  <a:pt x="1858058" y="6142164"/>
                  <a:pt x="1891166" y="6148024"/>
                  <a:pt x="1891606" y="6181319"/>
                </a:cubicBezTo>
                <a:cubicBezTo>
                  <a:pt x="1876047" y="6191981"/>
                  <a:pt x="1868035" y="6197590"/>
                  <a:pt x="1865629" y="6209940"/>
                </a:cubicBezTo>
                <a:cubicBezTo>
                  <a:pt x="1884028" y="6220225"/>
                  <a:pt x="1923389" y="6220164"/>
                  <a:pt x="1933895" y="6235439"/>
                </a:cubicBezTo>
                <a:cubicBezTo>
                  <a:pt x="1925029" y="6247285"/>
                  <a:pt x="1882827" y="6226399"/>
                  <a:pt x="1885439" y="6246665"/>
                </a:cubicBezTo>
                <a:cubicBezTo>
                  <a:pt x="1851359" y="6247660"/>
                  <a:pt x="1869880" y="6257328"/>
                  <a:pt x="1855646" y="6261196"/>
                </a:cubicBezTo>
                <a:cubicBezTo>
                  <a:pt x="1842264" y="6258827"/>
                  <a:pt x="1829293" y="6295499"/>
                  <a:pt x="1815908" y="6293131"/>
                </a:cubicBezTo>
                <a:cubicBezTo>
                  <a:pt x="1806690" y="6304915"/>
                  <a:pt x="1794183" y="6290564"/>
                  <a:pt x="1781856" y="6288382"/>
                </a:cubicBezTo>
                <a:lnTo>
                  <a:pt x="1742058" y="6281338"/>
                </a:lnTo>
                <a:cubicBezTo>
                  <a:pt x="1734516" y="6286391"/>
                  <a:pt x="1707215" y="6347997"/>
                  <a:pt x="1692628" y="6351803"/>
                </a:cubicBezTo>
                <a:cubicBezTo>
                  <a:pt x="1687979" y="6341078"/>
                  <a:pt x="1685698" y="6325184"/>
                  <a:pt x="1684311" y="6310564"/>
                </a:cubicBezTo>
                <a:lnTo>
                  <a:pt x="1683477" y="6300053"/>
                </a:lnTo>
                <a:lnTo>
                  <a:pt x="1684497" y="6291832"/>
                </a:lnTo>
                <a:lnTo>
                  <a:pt x="1682487" y="6288220"/>
                </a:lnTo>
                <a:lnTo>
                  <a:pt x="1681334" y="6276978"/>
                </a:lnTo>
                <a:cubicBezTo>
                  <a:pt x="1679152" y="6265733"/>
                  <a:pt x="1680490" y="6281301"/>
                  <a:pt x="1680010" y="6283771"/>
                </a:cubicBezTo>
                <a:lnTo>
                  <a:pt x="1682487" y="6288220"/>
                </a:lnTo>
                <a:lnTo>
                  <a:pt x="1682709" y="6290398"/>
                </a:lnTo>
                <a:lnTo>
                  <a:pt x="1683477" y="6300053"/>
                </a:lnTo>
                <a:lnTo>
                  <a:pt x="1682973" y="6304099"/>
                </a:lnTo>
                <a:lnTo>
                  <a:pt x="1643528" y="6297118"/>
                </a:lnTo>
                <a:cubicBezTo>
                  <a:pt x="1637807" y="6289078"/>
                  <a:pt x="1637807" y="6289078"/>
                  <a:pt x="1633520" y="6275543"/>
                </a:cubicBezTo>
                <a:cubicBezTo>
                  <a:pt x="1641533" y="6269935"/>
                  <a:pt x="1641533" y="6269935"/>
                  <a:pt x="1649781" y="6265006"/>
                </a:cubicBezTo>
                <a:cubicBezTo>
                  <a:pt x="1637367" y="6255783"/>
                  <a:pt x="1608871" y="6243074"/>
                  <a:pt x="1602533" y="6241951"/>
                </a:cubicBezTo>
                <a:cubicBezTo>
                  <a:pt x="1610077" y="6236899"/>
                  <a:pt x="1638568" y="6249607"/>
                  <a:pt x="1641095" y="6236638"/>
                </a:cubicBezTo>
                <a:cubicBezTo>
                  <a:pt x="1614681" y="6231963"/>
                  <a:pt x="1580162" y="6199664"/>
                  <a:pt x="1573032" y="6165184"/>
                </a:cubicBezTo>
                <a:cubicBezTo>
                  <a:pt x="1512746" y="6194120"/>
                  <a:pt x="1503089" y="6172609"/>
                  <a:pt x="1431740" y="6153592"/>
                </a:cubicBezTo>
                <a:cubicBezTo>
                  <a:pt x="1442281" y="6135015"/>
                  <a:pt x="1463384" y="6092118"/>
                  <a:pt x="1461125" y="6071914"/>
                </a:cubicBezTo>
                <a:cubicBezTo>
                  <a:pt x="1458866" y="6051711"/>
                  <a:pt x="1430725" y="6039064"/>
                  <a:pt x="1418544" y="6030521"/>
                </a:cubicBezTo>
                <a:cubicBezTo>
                  <a:pt x="1394741" y="6046111"/>
                  <a:pt x="1400282" y="6068172"/>
                  <a:pt x="1366324" y="6068550"/>
                </a:cubicBezTo>
                <a:cubicBezTo>
                  <a:pt x="1370137" y="6082641"/>
                  <a:pt x="1367612" y="6095610"/>
                  <a:pt x="1358746" y="6107456"/>
                </a:cubicBezTo>
                <a:lnTo>
                  <a:pt x="1352054" y="6106270"/>
                </a:lnTo>
                <a:cubicBezTo>
                  <a:pt x="1358307" y="6074160"/>
                  <a:pt x="1356315" y="6046976"/>
                  <a:pt x="1332424" y="6029333"/>
                </a:cubicBezTo>
                <a:cubicBezTo>
                  <a:pt x="1327287" y="6022036"/>
                  <a:pt x="1327287" y="6022036"/>
                  <a:pt x="1314256" y="6019729"/>
                </a:cubicBezTo>
                <a:cubicBezTo>
                  <a:pt x="1289250" y="6041495"/>
                  <a:pt x="1262921" y="6070054"/>
                  <a:pt x="1238499" y="6092561"/>
                </a:cubicBezTo>
                <a:cubicBezTo>
                  <a:pt x="1209206" y="6100792"/>
                  <a:pt x="1219626" y="6082833"/>
                  <a:pt x="1202514" y="6099609"/>
                </a:cubicBezTo>
                <a:cubicBezTo>
                  <a:pt x="1176537" y="6128229"/>
                  <a:pt x="1182113" y="6168822"/>
                  <a:pt x="1140141" y="6174809"/>
                </a:cubicBezTo>
                <a:cubicBezTo>
                  <a:pt x="1095411" y="6193084"/>
                  <a:pt x="1063068" y="6147754"/>
                  <a:pt x="1017780" y="6133350"/>
                </a:cubicBezTo>
                <a:cubicBezTo>
                  <a:pt x="1012849" y="6158669"/>
                  <a:pt x="1022856" y="6180243"/>
                  <a:pt x="1024146" y="6207302"/>
                </a:cubicBezTo>
                <a:lnTo>
                  <a:pt x="1044221" y="6210855"/>
                </a:lnTo>
                <a:cubicBezTo>
                  <a:pt x="1051763" y="6205801"/>
                  <a:pt x="1051763" y="6205801"/>
                  <a:pt x="1066471" y="6201377"/>
                </a:cubicBezTo>
                <a:lnTo>
                  <a:pt x="1062743" y="6220521"/>
                </a:lnTo>
                <a:cubicBezTo>
                  <a:pt x="1040493" y="6229998"/>
                  <a:pt x="1032479" y="6235608"/>
                  <a:pt x="1026225" y="6267718"/>
                </a:cubicBezTo>
                <a:lnTo>
                  <a:pt x="1008463" y="6377644"/>
                </a:lnTo>
                <a:cubicBezTo>
                  <a:pt x="994109" y="6408322"/>
                  <a:pt x="926356" y="6372696"/>
                  <a:pt x="899872" y="6383339"/>
                </a:cubicBezTo>
                <a:cubicBezTo>
                  <a:pt x="873388" y="6393983"/>
                  <a:pt x="884540" y="6448978"/>
                  <a:pt x="848615" y="6442620"/>
                </a:cubicBezTo>
                <a:cubicBezTo>
                  <a:pt x="811779" y="6455904"/>
                  <a:pt x="748941" y="6424980"/>
                  <a:pt x="723848" y="6413513"/>
                </a:cubicBezTo>
                <a:cubicBezTo>
                  <a:pt x="739637" y="6403530"/>
                  <a:pt x="767341" y="6409072"/>
                  <a:pt x="776911" y="6397351"/>
                </a:cubicBezTo>
                <a:cubicBezTo>
                  <a:pt x="789504" y="6366361"/>
                  <a:pt x="763886" y="6314556"/>
                  <a:pt x="771343" y="6276268"/>
                </a:cubicBezTo>
                <a:cubicBezTo>
                  <a:pt x="771720" y="6244394"/>
                  <a:pt x="808418" y="6287941"/>
                  <a:pt x="810480" y="6247421"/>
                </a:cubicBezTo>
                <a:cubicBezTo>
                  <a:pt x="812540" y="6206902"/>
                  <a:pt x="797644" y="6096305"/>
                  <a:pt x="779002" y="6061066"/>
                </a:cubicBezTo>
                <a:cubicBezTo>
                  <a:pt x="761452" y="6044545"/>
                  <a:pt x="693227" y="6009473"/>
                  <a:pt x="669338" y="5991829"/>
                </a:cubicBezTo>
                <a:cubicBezTo>
                  <a:pt x="670540" y="5985654"/>
                  <a:pt x="666021" y="5971440"/>
                  <a:pt x="661004" y="5963525"/>
                </a:cubicBezTo>
                <a:cubicBezTo>
                  <a:pt x="617796" y="6009537"/>
                  <a:pt x="554021" y="5951618"/>
                  <a:pt x="515544" y="5937781"/>
                </a:cubicBezTo>
                <a:cubicBezTo>
                  <a:pt x="511696" y="5957541"/>
                  <a:pt x="500074" y="5981676"/>
                  <a:pt x="490007" y="5999699"/>
                </a:cubicBezTo>
                <a:cubicBezTo>
                  <a:pt x="490007" y="5999699"/>
                  <a:pt x="484165" y="5992276"/>
                  <a:pt x="477825" y="5991154"/>
                </a:cubicBezTo>
                <a:cubicBezTo>
                  <a:pt x="470608" y="5923440"/>
                  <a:pt x="469818" y="5890082"/>
                  <a:pt x="369645" y="5878741"/>
                </a:cubicBezTo>
                <a:cubicBezTo>
                  <a:pt x="344519" y="5901124"/>
                  <a:pt x="307512" y="5847941"/>
                  <a:pt x="278218" y="5856171"/>
                </a:cubicBezTo>
                <a:cubicBezTo>
                  <a:pt x="257293" y="5858856"/>
                  <a:pt x="248075" y="5870640"/>
                  <a:pt x="208277" y="5863597"/>
                </a:cubicBezTo>
                <a:cubicBezTo>
                  <a:pt x="204110" y="5849444"/>
                  <a:pt x="200176" y="5835971"/>
                  <a:pt x="194806" y="5827994"/>
                </a:cubicBezTo>
                <a:cubicBezTo>
                  <a:pt x="217939" y="5778428"/>
                  <a:pt x="228797" y="5793765"/>
                  <a:pt x="273647" y="5774872"/>
                </a:cubicBezTo>
                <a:cubicBezTo>
                  <a:pt x="259826" y="5739207"/>
                  <a:pt x="316298" y="5696181"/>
                  <a:pt x="347643" y="5675538"/>
                </a:cubicBezTo>
                <a:lnTo>
                  <a:pt x="360676" y="5677844"/>
                </a:lnTo>
                <a:lnTo>
                  <a:pt x="355745" y="5703162"/>
                </a:lnTo>
                <a:lnTo>
                  <a:pt x="362437" y="5704347"/>
                </a:lnTo>
                <a:lnTo>
                  <a:pt x="364963" y="5691379"/>
                </a:lnTo>
                <a:cubicBezTo>
                  <a:pt x="366165" y="5685204"/>
                  <a:pt x="364523" y="5658083"/>
                  <a:pt x="365726" y="5651908"/>
                </a:cubicBezTo>
                <a:cubicBezTo>
                  <a:pt x="345153" y="5654654"/>
                  <a:pt x="345153" y="5654654"/>
                  <a:pt x="336785" y="5660201"/>
                </a:cubicBezTo>
                <a:cubicBezTo>
                  <a:pt x="332619" y="5646047"/>
                  <a:pt x="332619" y="5646047"/>
                  <a:pt x="335144" y="5633081"/>
                </a:cubicBezTo>
                <a:cubicBezTo>
                  <a:pt x="290647" y="5652035"/>
                  <a:pt x="267960" y="5628216"/>
                  <a:pt x="223668" y="5679787"/>
                </a:cubicBezTo>
                <a:cubicBezTo>
                  <a:pt x="210285" y="5677418"/>
                  <a:pt x="162943" y="5675427"/>
                  <a:pt x="150762" y="5666884"/>
                </a:cubicBezTo>
                <a:cubicBezTo>
                  <a:pt x="133212" y="5650362"/>
                  <a:pt x="129278" y="5636890"/>
                  <a:pt x="118771" y="5621616"/>
                </a:cubicBezTo>
                <a:cubicBezTo>
                  <a:pt x="126347" y="5582711"/>
                  <a:pt x="121622" y="5535881"/>
                  <a:pt x="146396" y="5513435"/>
                </a:cubicBezTo>
                <a:cubicBezTo>
                  <a:pt x="156817" y="5495475"/>
                  <a:pt x="170200" y="5497844"/>
                  <a:pt x="186959" y="5481007"/>
                </a:cubicBezTo>
                <a:cubicBezTo>
                  <a:pt x="182793" y="5466855"/>
                  <a:pt x="178979" y="5452765"/>
                  <a:pt x="174581" y="5437932"/>
                </a:cubicBezTo>
                <a:cubicBezTo>
                  <a:pt x="157701" y="5455386"/>
                  <a:pt x="60372" y="5464991"/>
                  <a:pt x="30993" y="5439989"/>
                </a:cubicBezTo>
                <a:cubicBezTo>
                  <a:pt x="12241" y="5429643"/>
                  <a:pt x="12241" y="5429643"/>
                  <a:pt x="8306" y="5416170"/>
                </a:cubicBezTo>
                <a:cubicBezTo>
                  <a:pt x="-7801" y="5392239"/>
                  <a:pt x="419" y="5314481"/>
                  <a:pt x="25193" y="5292035"/>
                </a:cubicBezTo>
                <a:cubicBezTo>
                  <a:pt x="27964" y="5286696"/>
                  <a:pt x="31933" y="5281779"/>
                  <a:pt x="36853" y="5277254"/>
                </a:cubicBezTo>
                <a:cubicBezTo>
                  <a:pt x="71295" y="5245576"/>
                  <a:pt x="152351" y="5233091"/>
                  <a:pt x="195135" y="5229483"/>
                </a:cubicBezTo>
                <a:lnTo>
                  <a:pt x="214498" y="5228018"/>
                </a:lnTo>
                <a:lnTo>
                  <a:pt x="227624" y="5216199"/>
                </a:lnTo>
                <a:cubicBezTo>
                  <a:pt x="220297" y="5216420"/>
                  <a:pt x="216227" y="5214880"/>
                  <a:pt x="211575" y="5215257"/>
                </a:cubicBezTo>
                <a:cubicBezTo>
                  <a:pt x="204250" y="5215478"/>
                  <a:pt x="204017" y="5210265"/>
                  <a:pt x="209712" y="5203449"/>
                </a:cubicBezTo>
                <a:cubicBezTo>
                  <a:pt x="226803" y="5183001"/>
                  <a:pt x="232496" y="5161235"/>
                  <a:pt x="242260" y="5141008"/>
                </a:cubicBezTo>
                <a:cubicBezTo>
                  <a:pt x="255627" y="5111891"/>
                  <a:pt x="272367" y="5083622"/>
                  <a:pt x="297828" y="5056514"/>
                </a:cubicBezTo>
                <a:cubicBezTo>
                  <a:pt x="305501" y="5049164"/>
                  <a:pt x="308176" y="5049321"/>
                  <a:pt x="310386" y="5054001"/>
                </a:cubicBezTo>
                <a:cubicBezTo>
                  <a:pt x="315969" y="5059527"/>
                  <a:pt x="311087" y="5069642"/>
                  <a:pt x="306205" y="5079756"/>
                </a:cubicBezTo>
                <a:cubicBezTo>
                  <a:pt x="303881" y="5087420"/>
                  <a:pt x="304695" y="5090717"/>
                  <a:pt x="312022" y="5090497"/>
                </a:cubicBezTo>
                <a:cubicBezTo>
                  <a:pt x="318650" y="5089585"/>
                  <a:pt x="323067" y="5083994"/>
                  <a:pt x="327485" y="5078403"/>
                </a:cubicBezTo>
                <a:cubicBezTo>
                  <a:pt x="332484" y="5070896"/>
                  <a:pt x="338064" y="5061474"/>
                  <a:pt x="343062" y="5053966"/>
                </a:cubicBezTo>
                <a:cubicBezTo>
                  <a:pt x="345504" y="5048910"/>
                  <a:pt x="349804" y="5040712"/>
                  <a:pt x="356432" y="5039800"/>
                </a:cubicBezTo>
                <a:cubicBezTo>
                  <a:pt x="364339" y="5037664"/>
                  <a:pt x="362016" y="5045328"/>
                  <a:pt x="362249" y="5050541"/>
                </a:cubicBezTo>
                <a:cubicBezTo>
                  <a:pt x="362366" y="5053148"/>
                  <a:pt x="359924" y="5058205"/>
                  <a:pt x="363879" y="5057136"/>
                </a:cubicBezTo>
                <a:cubicBezTo>
                  <a:pt x="368529" y="5056759"/>
                  <a:pt x="370273" y="5051011"/>
                  <a:pt x="372133" y="5047870"/>
                </a:cubicBezTo>
                <a:lnTo>
                  <a:pt x="407468" y="4979865"/>
                </a:lnTo>
                <a:lnTo>
                  <a:pt x="332463" y="4909039"/>
                </a:lnTo>
                <a:lnTo>
                  <a:pt x="334866" y="4909496"/>
                </a:lnTo>
                <a:cubicBezTo>
                  <a:pt x="347971" y="4909997"/>
                  <a:pt x="355635" y="4902638"/>
                  <a:pt x="371626" y="4913456"/>
                </a:cubicBezTo>
                <a:cubicBezTo>
                  <a:pt x="406968" y="4938407"/>
                  <a:pt x="409192" y="4923185"/>
                  <a:pt x="419410" y="4913373"/>
                </a:cubicBezTo>
                <a:cubicBezTo>
                  <a:pt x="419884" y="4906376"/>
                  <a:pt x="427074" y="4906013"/>
                  <a:pt x="430907" y="4902334"/>
                </a:cubicBezTo>
                <a:lnTo>
                  <a:pt x="439971" y="4897512"/>
                </a:lnTo>
                <a:lnTo>
                  <a:pt x="452359" y="4866893"/>
                </a:lnTo>
                <a:lnTo>
                  <a:pt x="439982" y="4852601"/>
                </a:lnTo>
                <a:cubicBezTo>
                  <a:pt x="426296" y="4836061"/>
                  <a:pt x="414064" y="4818642"/>
                  <a:pt x="412085" y="4804031"/>
                </a:cubicBezTo>
                <a:lnTo>
                  <a:pt x="397225" y="4782869"/>
                </a:lnTo>
                <a:cubicBezTo>
                  <a:pt x="376341" y="4788514"/>
                  <a:pt x="350748" y="4821596"/>
                  <a:pt x="320903" y="4825655"/>
                </a:cubicBezTo>
                <a:cubicBezTo>
                  <a:pt x="280319" y="4839561"/>
                  <a:pt x="201122" y="4860745"/>
                  <a:pt x="156685" y="4845640"/>
                </a:cubicBezTo>
                <a:cubicBezTo>
                  <a:pt x="150338" y="4843481"/>
                  <a:pt x="144699" y="4840582"/>
                  <a:pt x="139983" y="4836816"/>
                </a:cubicBezTo>
                <a:cubicBezTo>
                  <a:pt x="108159" y="4826262"/>
                  <a:pt x="68851" y="4758490"/>
                  <a:pt x="73788" y="4730136"/>
                </a:cubicBezTo>
                <a:cubicBezTo>
                  <a:pt x="71876" y="4716239"/>
                  <a:pt x="71876" y="4716239"/>
                  <a:pt x="84787" y="4699240"/>
                </a:cubicBezTo>
                <a:cubicBezTo>
                  <a:pt x="97261" y="4673239"/>
                  <a:pt x="152633" y="4649661"/>
                  <a:pt x="189060" y="4643364"/>
                </a:cubicBezTo>
                <a:lnTo>
                  <a:pt x="209828" y="4643375"/>
                </a:lnTo>
                <a:lnTo>
                  <a:pt x="216036" y="4637426"/>
                </a:lnTo>
                <a:lnTo>
                  <a:pt x="210583" y="4599026"/>
                </a:lnTo>
                <a:cubicBezTo>
                  <a:pt x="188378" y="4590375"/>
                  <a:pt x="177113" y="4597922"/>
                  <a:pt x="160244" y="4585696"/>
                </a:cubicBezTo>
                <a:cubicBezTo>
                  <a:pt x="128421" y="4575140"/>
                  <a:pt x="113590" y="4530433"/>
                  <a:pt x="90757" y="4497917"/>
                </a:cubicBezTo>
                <a:cubicBezTo>
                  <a:pt x="94115" y="4479731"/>
                  <a:pt x="92203" y="4465834"/>
                  <a:pt x="101489" y="4443673"/>
                </a:cubicBezTo>
                <a:cubicBezTo>
                  <a:pt x="109131" y="4430966"/>
                  <a:pt x="151591" y="4410107"/>
                  <a:pt x="162856" y="4402561"/>
                </a:cubicBezTo>
                <a:cubicBezTo>
                  <a:pt x="224430" y="4431889"/>
                  <a:pt x="235429" y="4400994"/>
                  <a:pt x="283855" y="4400426"/>
                </a:cubicBezTo>
                <a:cubicBezTo>
                  <a:pt x="276244" y="4389588"/>
                  <a:pt x="276244" y="4389588"/>
                  <a:pt x="274265" y="4374975"/>
                </a:cubicBezTo>
                <a:cubicBezTo>
                  <a:pt x="284182" y="4376681"/>
                  <a:pt x="284182" y="4376681"/>
                  <a:pt x="304111" y="4370918"/>
                </a:cubicBezTo>
                <a:cubicBezTo>
                  <a:pt x="300486" y="4365756"/>
                  <a:pt x="290896" y="4340306"/>
                  <a:pt x="287272" y="4335144"/>
                </a:cubicBezTo>
                <a:lnTo>
                  <a:pt x="279661" y="4324307"/>
                </a:lnTo>
                <a:lnTo>
                  <a:pt x="274029" y="4328080"/>
                </a:lnTo>
                <a:lnTo>
                  <a:pt x="288888" y="4349241"/>
                </a:lnTo>
                <a:lnTo>
                  <a:pt x="277919" y="4356589"/>
                </a:lnTo>
                <a:cubicBezTo>
                  <a:pt x="240824" y="4350325"/>
                  <a:pt x="171610" y="4333704"/>
                  <a:pt x="169662" y="4295545"/>
                </a:cubicBezTo>
                <a:cubicBezTo>
                  <a:pt x="120940" y="4296311"/>
                  <a:pt x="117286" y="4314697"/>
                  <a:pt x="75871" y="4278692"/>
                </a:cubicBezTo>
                <a:cubicBezTo>
                  <a:pt x="77518" y="4269240"/>
                  <a:pt x="75606" y="4255343"/>
                  <a:pt x="73628" y="4240731"/>
                </a:cubicBezTo>
                <a:cubicBezTo>
                  <a:pt x="107127" y="4218288"/>
                  <a:pt x="120371" y="4225353"/>
                  <a:pt x="140597" y="4219391"/>
                </a:cubicBezTo>
                <a:cubicBezTo>
                  <a:pt x="170738" y="4215135"/>
                  <a:pt x="182821" y="4151639"/>
                  <a:pt x="214941" y="4161995"/>
                </a:cubicBezTo>
                <a:cubicBezTo>
                  <a:pt x="301870" y="4111345"/>
                  <a:pt x="288953" y="4080534"/>
                  <a:pt x="267861" y="4015736"/>
                </a:cubicBezTo>
                <a:cubicBezTo>
                  <a:pt x="273197" y="4012160"/>
                  <a:pt x="275502" y="4003026"/>
                  <a:pt x="275502" y="4003026"/>
                </a:cubicBezTo>
                <a:cubicBezTo>
                  <a:pt x="292075" y="4015452"/>
                  <a:pt x="312567" y="4032840"/>
                  <a:pt x="324165" y="4049355"/>
                </a:cubicBezTo>
                <a:cubicBezTo>
                  <a:pt x="353678" y="4021234"/>
                  <a:pt x="388291" y="3942644"/>
                  <a:pt x="446602" y="3967327"/>
                </a:cubicBezTo>
                <a:cubicBezTo>
                  <a:pt x="447951" y="3958075"/>
                  <a:pt x="446270" y="3943265"/>
                  <a:pt x="442645" y="3938103"/>
                </a:cubicBezTo>
                <a:cubicBezTo>
                  <a:pt x="457268" y="3912368"/>
                  <a:pt x="505291" y="3852874"/>
                  <a:pt x="514579" y="3830713"/>
                </a:cubicBezTo>
                <a:cubicBezTo>
                  <a:pt x="517209" y="3791005"/>
                  <a:pt x="485604" y="3683919"/>
                  <a:pt x="467151" y="3647710"/>
                </a:cubicBezTo>
                <a:cubicBezTo>
                  <a:pt x="448698" y="3611500"/>
                  <a:pt x="432959" y="3666063"/>
                  <a:pt x="419580" y="3637079"/>
                </a:cubicBezTo>
                <a:cubicBezTo>
                  <a:pt x="397109" y="3605080"/>
                  <a:pt x="399342" y="3547422"/>
                  <a:pt x="375159" y="3524160"/>
                </a:cubicBezTo>
                <a:cubicBezTo>
                  <a:pt x="361619" y="3517294"/>
                  <a:pt x="338562" y="3533500"/>
                  <a:pt x="320047" y="3530725"/>
                </a:cubicBezTo>
                <a:cubicBezTo>
                  <a:pt x="338295" y="3510152"/>
                  <a:pt x="383090" y="3456615"/>
                  <a:pt x="422193" y="3453944"/>
                </a:cubicBezTo>
                <a:cubicBezTo>
                  <a:pt x="452432" y="3433686"/>
                  <a:pt x="464726" y="3488440"/>
                  <a:pt x="493286" y="3487520"/>
                </a:cubicBezTo>
                <a:cubicBezTo>
                  <a:pt x="521848" y="3486599"/>
                  <a:pt x="569212" y="3426787"/>
                  <a:pt x="594877" y="3449057"/>
                </a:cubicBezTo>
                <a:lnTo>
                  <a:pt x="656062" y="3542396"/>
                </a:lnTo>
                <a:cubicBezTo>
                  <a:pt x="674909" y="3569234"/>
                  <a:pt x="684529" y="3571139"/>
                  <a:pt x="708742" y="3570855"/>
                </a:cubicBezTo>
                <a:lnTo>
                  <a:pt x="719978" y="3586854"/>
                </a:lnTo>
                <a:cubicBezTo>
                  <a:pt x="704725" y="3588724"/>
                  <a:pt x="704725" y="3588724"/>
                  <a:pt x="695764" y="3587139"/>
                </a:cubicBezTo>
                <a:lnTo>
                  <a:pt x="678867" y="3598459"/>
                </a:lnTo>
                <a:cubicBezTo>
                  <a:pt x="683810" y="3611086"/>
                  <a:pt x="686200" y="3623335"/>
                  <a:pt x="689211" y="3635074"/>
                </a:cubicBezTo>
                <a:lnTo>
                  <a:pt x="694335" y="3647285"/>
                </a:lnTo>
                <a:lnTo>
                  <a:pt x="887147" y="3437367"/>
                </a:lnTo>
                <a:lnTo>
                  <a:pt x="920492" y="3446927"/>
                </a:lnTo>
                <a:cubicBezTo>
                  <a:pt x="932755" y="3451310"/>
                  <a:pt x="945741" y="3449540"/>
                  <a:pt x="949980" y="3440638"/>
                </a:cubicBezTo>
                <a:cubicBezTo>
                  <a:pt x="968387" y="3392717"/>
                  <a:pt x="1040349" y="3378367"/>
                  <a:pt x="1038108" y="3315854"/>
                </a:cubicBezTo>
                <a:cubicBezTo>
                  <a:pt x="1071474" y="3303737"/>
                  <a:pt x="1060484" y="3234090"/>
                  <a:pt x="1125678" y="3250180"/>
                </a:cubicBezTo>
                <a:cubicBezTo>
                  <a:pt x="1144255" y="3255217"/>
                  <a:pt x="1151022" y="3224778"/>
                  <a:pt x="1168249" y="3214103"/>
                </a:cubicBezTo>
                <a:cubicBezTo>
                  <a:pt x="1237152" y="3171410"/>
                  <a:pt x="1276659" y="3106991"/>
                  <a:pt x="1298316" y="3031381"/>
                </a:cubicBezTo>
                <a:cubicBezTo>
                  <a:pt x="1307516" y="3007421"/>
                  <a:pt x="1321586" y="2996420"/>
                  <a:pt x="1346835" y="2999034"/>
                </a:cubicBezTo>
                <a:cubicBezTo>
                  <a:pt x="1361436" y="3037914"/>
                  <a:pt x="1347995" y="3070777"/>
                  <a:pt x="1321569" y="3105410"/>
                </a:cubicBezTo>
                <a:cubicBezTo>
                  <a:pt x="1304835" y="3125477"/>
                  <a:pt x="1293266" y="3149192"/>
                  <a:pt x="1283186" y="3173839"/>
                </a:cubicBezTo>
                <a:lnTo>
                  <a:pt x="1266439" y="3215922"/>
                </a:lnTo>
                <a:lnTo>
                  <a:pt x="1270057" y="3218326"/>
                </a:lnTo>
                <a:cubicBezTo>
                  <a:pt x="1285575" y="3229559"/>
                  <a:pt x="1300351" y="3241289"/>
                  <a:pt x="1304829" y="3242083"/>
                </a:cubicBezTo>
                <a:lnTo>
                  <a:pt x="1338330" y="3219638"/>
                </a:lnTo>
                <a:cubicBezTo>
                  <a:pt x="1348706" y="3212687"/>
                  <a:pt x="1354273" y="3194539"/>
                  <a:pt x="1367517" y="3201603"/>
                </a:cubicBezTo>
                <a:cubicBezTo>
                  <a:pt x="1378780" y="3194057"/>
                  <a:pt x="1405632" y="3222363"/>
                  <a:pt x="1416897" y="3214816"/>
                </a:cubicBezTo>
                <a:cubicBezTo>
                  <a:pt x="1431492" y="3212628"/>
                  <a:pt x="1418516" y="3228911"/>
                  <a:pt x="1450071" y="3216117"/>
                </a:cubicBezTo>
                <a:cubicBezTo>
                  <a:pt x="1455970" y="3235693"/>
                  <a:pt x="1486010" y="3199629"/>
                  <a:pt x="1498955" y="3206892"/>
                </a:cubicBezTo>
                <a:cubicBezTo>
                  <a:pt x="1495599" y="3225081"/>
                  <a:pt x="1459594" y="3240853"/>
                  <a:pt x="1446979" y="3257653"/>
                </a:cubicBezTo>
                <a:lnTo>
                  <a:pt x="1447725" y="3258230"/>
                </a:lnTo>
                <a:lnTo>
                  <a:pt x="1464316" y="3260426"/>
                </a:lnTo>
                <a:lnTo>
                  <a:pt x="1475300" y="3271651"/>
                </a:lnTo>
                <a:lnTo>
                  <a:pt x="1482429" y="3273369"/>
                </a:lnTo>
                <a:lnTo>
                  <a:pt x="1483203" y="3279255"/>
                </a:lnTo>
                <a:lnTo>
                  <a:pt x="1489993" y="3285763"/>
                </a:lnTo>
                <a:cubicBezTo>
                  <a:pt x="1494127" y="3286553"/>
                  <a:pt x="1498791" y="3283632"/>
                  <a:pt x="1507469" y="3277195"/>
                </a:cubicBezTo>
                <a:cubicBezTo>
                  <a:pt x="1517379" y="3269486"/>
                  <a:pt x="1525360" y="3260607"/>
                  <a:pt x="1531574" y="3250708"/>
                </a:cubicBezTo>
                <a:lnTo>
                  <a:pt x="1540937" y="3228098"/>
                </a:lnTo>
                <a:lnTo>
                  <a:pt x="1524208" y="3213315"/>
                </a:lnTo>
                <a:lnTo>
                  <a:pt x="1544045" y="3220590"/>
                </a:lnTo>
                <a:lnTo>
                  <a:pt x="1545077" y="3218100"/>
                </a:lnTo>
                <a:cubicBezTo>
                  <a:pt x="1546172" y="3211908"/>
                  <a:pt x="1547134" y="3200794"/>
                  <a:pt x="1540713" y="3197308"/>
                </a:cubicBezTo>
                <a:cubicBezTo>
                  <a:pt x="1526577" y="3189145"/>
                  <a:pt x="1536485" y="3181436"/>
                  <a:pt x="1540045" y="3172700"/>
                </a:cubicBezTo>
                <a:cubicBezTo>
                  <a:pt x="1547359" y="3162613"/>
                  <a:pt x="1553376" y="3151335"/>
                  <a:pt x="1559463" y="3142519"/>
                </a:cubicBezTo>
                <a:lnTo>
                  <a:pt x="1567543" y="3132159"/>
                </a:lnTo>
                <a:lnTo>
                  <a:pt x="1563148" y="3128071"/>
                </a:lnTo>
                <a:cubicBezTo>
                  <a:pt x="1555149" y="3120513"/>
                  <a:pt x="1547696" y="3112259"/>
                  <a:pt x="1543404" y="3102508"/>
                </a:cubicBezTo>
                <a:cubicBezTo>
                  <a:pt x="1552049" y="3106705"/>
                  <a:pt x="1558173" y="3109040"/>
                  <a:pt x="1566814" y="3113238"/>
                </a:cubicBezTo>
                <a:lnTo>
                  <a:pt x="1583510" y="3117260"/>
                </a:lnTo>
                <a:lnTo>
                  <a:pt x="1592758" y="3110965"/>
                </a:lnTo>
                <a:lnTo>
                  <a:pt x="1605989" y="3107564"/>
                </a:lnTo>
                <a:lnTo>
                  <a:pt x="1605858" y="3093857"/>
                </a:lnTo>
                <a:cubicBezTo>
                  <a:pt x="1600539" y="3070188"/>
                  <a:pt x="1608898" y="3054440"/>
                  <a:pt x="1624815" y="3044275"/>
                </a:cubicBezTo>
                <a:cubicBezTo>
                  <a:pt x="1637466" y="3038278"/>
                  <a:pt x="1647598" y="3030420"/>
                  <a:pt x="1661339" y="3023033"/>
                </a:cubicBezTo>
                <a:lnTo>
                  <a:pt x="1666178" y="3020584"/>
                </a:lnTo>
                <a:lnTo>
                  <a:pt x="1662514" y="3009284"/>
                </a:lnTo>
                <a:cubicBezTo>
                  <a:pt x="1658074" y="2995271"/>
                  <a:pt x="1654129" y="2982870"/>
                  <a:pt x="1651098" y="2974561"/>
                </a:cubicBezTo>
                <a:lnTo>
                  <a:pt x="1661259" y="2965768"/>
                </a:lnTo>
                <a:cubicBezTo>
                  <a:pt x="1679602" y="2976405"/>
                  <a:pt x="1670262" y="2975652"/>
                  <a:pt x="1684439" y="2972220"/>
                </a:cubicBezTo>
                <a:cubicBezTo>
                  <a:pt x="1692064" y="2930266"/>
                  <a:pt x="1765699" y="2901887"/>
                  <a:pt x="1804455" y="2885553"/>
                </a:cubicBezTo>
                <a:lnTo>
                  <a:pt x="1839768" y="2854991"/>
                </a:lnTo>
                <a:cubicBezTo>
                  <a:pt x="1854191" y="2850882"/>
                  <a:pt x="1887528" y="2848540"/>
                  <a:pt x="1901950" y="2844429"/>
                </a:cubicBezTo>
                <a:cubicBezTo>
                  <a:pt x="1916947" y="2831451"/>
                  <a:pt x="1888918" y="2830126"/>
                  <a:pt x="1913500" y="2817224"/>
                </a:cubicBezTo>
                <a:lnTo>
                  <a:pt x="1920104" y="2815332"/>
                </a:lnTo>
                <a:lnTo>
                  <a:pt x="1923507" y="2806881"/>
                </a:lnTo>
                <a:cubicBezTo>
                  <a:pt x="1935745" y="2791709"/>
                  <a:pt x="1948049" y="2778996"/>
                  <a:pt x="1962882" y="2766201"/>
                </a:cubicBezTo>
                <a:cubicBezTo>
                  <a:pt x="1982568" y="2745863"/>
                  <a:pt x="1979704" y="2733641"/>
                  <a:pt x="1952859" y="2723426"/>
                </a:cubicBezTo>
                <a:cubicBezTo>
                  <a:pt x="1949034" y="2722318"/>
                  <a:pt x="1945211" y="2721210"/>
                  <a:pt x="1937559" y="2718994"/>
                </a:cubicBezTo>
                <a:cubicBezTo>
                  <a:pt x="1965231" y="2713174"/>
                  <a:pt x="1980826" y="2681884"/>
                  <a:pt x="2014225" y="2700507"/>
                </a:cubicBezTo>
                <a:cubicBezTo>
                  <a:pt x="2008765" y="2685906"/>
                  <a:pt x="1995993" y="2681393"/>
                  <a:pt x="2003307" y="2671307"/>
                </a:cubicBezTo>
                <a:cubicBezTo>
                  <a:pt x="2006865" y="2662570"/>
                  <a:pt x="2016909" y="2659784"/>
                  <a:pt x="2025657" y="2655806"/>
                </a:cubicBezTo>
                <a:cubicBezTo>
                  <a:pt x="2034403" y="2651829"/>
                  <a:pt x="2044381" y="2646580"/>
                  <a:pt x="2040286" y="2635630"/>
                </a:cubicBezTo>
                <a:cubicBezTo>
                  <a:pt x="2034762" y="2618569"/>
                  <a:pt x="2044604" y="2608399"/>
                  <a:pt x="2057044" y="2600609"/>
                </a:cubicBezTo>
                <a:cubicBezTo>
                  <a:pt x="2067022" y="2595360"/>
                  <a:pt x="2073172" y="2589004"/>
                  <a:pt x="2072770" y="2574240"/>
                </a:cubicBezTo>
                <a:cubicBezTo>
                  <a:pt x="2073340" y="2560368"/>
                  <a:pt x="2090207" y="2543891"/>
                  <a:pt x="2109299" y="2537212"/>
                </a:cubicBezTo>
                <a:lnTo>
                  <a:pt x="2112083" y="2536787"/>
                </a:lnTo>
                <a:lnTo>
                  <a:pt x="2114255" y="2503926"/>
                </a:lnTo>
                <a:cubicBezTo>
                  <a:pt x="2124748" y="2486006"/>
                  <a:pt x="2130404" y="2472274"/>
                  <a:pt x="2141131" y="2454615"/>
                </a:cubicBezTo>
                <a:cubicBezTo>
                  <a:pt x="2152444" y="2427149"/>
                  <a:pt x="2134672" y="2407644"/>
                  <a:pt x="2156140" y="2371387"/>
                </a:cubicBezTo>
                <a:cubicBezTo>
                  <a:pt x="2236204" y="2232321"/>
                  <a:pt x="2411350" y="2168178"/>
                  <a:pt x="2509229" y="2136026"/>
                </a:cubicBezTo>
                <a:lnTo>
                  <a:pt x="2569691" y="2083692"/>
                </a:lnTo>
                <a:cubicBezTo>
                  <a:pt x="2623108" y="2063509"/>
                  <a:pt x="2639824" y="2092300"/>
                  <a:pt x="2715281" y="2026990"/>
                </a:cubicBezTo>
                <a:lnTo>
                  <a:pt x="2747150" y="2032776"/>
                </a:lnTo>
                <a:lnTo>
                  <a:pt x="2702852" y="2067117"/>
                </a:lnTo>
                <a:cubicBezTo>
                  <a:pt x="2685627" y="2077790"/>
                  <a:pt x="2678860" y="2108231"/>
                  <a:pt x="2660286" y="2103194"/>
                </a:cubicBezTo>
                <a:cubicBezTo>
                  <a:pt x="2595092" y="2087103"/>
                  <a:pt x="2606080" y="2156750"/>
                  <a:pt x="2572712" y="2168868"/>
                </a:cubicBezTo>
                <a:cubicBezTo>
                  <a:pt x="2574957" y="2231380"/>
                  <a:pt x="2502993" y="2245731"/>
                  <a:pt x="2484589" y="2293650"/>
                </a:cubicBezTo>
                <a:cubicBezTo>
                  <a:pt x="2480347" y="2302552"/>
                  <a:pt x="2467364" y="2304322"/>
                  <a:pt x="2455099" y="2299941"/>
                </a:cubicBezTo>
                <a:lnTo>
                  <a:pt x="2421754" y="2290380"/>
                </a:lnTo>
                <a:lnTo>
                  <a:pt x="2407754" y="2305623"/>
                </a:lnTo>
                <a:lnTo>
                  <a:pt x="2462295" y="2355626"/>
                </a:lnTo>
                <a:lnTo>
                  <a:pt x="2462755" y="2352948"/>
                </a:lnTo>
                <a:cubicBezTo>
                  <a:pt x="2466984" y="2344635"/>
                  <a:pt x="2473202" y="2338615"/>
                  <a:pt x="2479803" y="2336861"/>
                </a:cubicBezTo>
                <a:cubicBezTo>
                  <a:pt x="2484206" y="2335689"/>
                  <a:pt x="2488777" y="2336415"/>
                  <a:pt x="2493047" y="2339623"/>
                </a:cubicBezTo>
                <a:cubicBezTo>
                  <a:pt x="2500466" y="2345843"/>
                  <a:pt x="2507198" y="2350096"/>
                  <a:pt x="2513448" y="2352809"/>
                </a:cubicBezTo>
                <a:lnTo>
                  <a:pt x="2524945" y="2355402"/>
                </a:lnTo>
                <a:lnTo>
                  <a:pt x="2529848" y="2346893"/>
                </a:lnTo>
                <a:cubicBezTo>
                  <a:pt x="2541535" y="2323872"/>
                  <a:pt x="2553322" y="2299986"/>
                  <a:pt x="2589100" y="2301353"/>
                </a:cubicBezTo>
                <a:cubicBezTo>
                  <a:pt x="2595412" y="2302006"/>
                  <a:pt x="2599651" y="2293102"/>
                  <a:pt x="2603532" y="2287277"/>
                </a:cubicBezTo>
                <a:cubicBezTo>
                  <a:pt x="2648536" y="2257679"/>
                  <a:pt x="2670818" y="2203933"/>
                  <a:pt x="2718251" y="2180816"/>
                </a:cubicBezTo>
                <a:cubicBezTo>
                  <a:pt x="2755498" y="2162873"/>
                  <a:pt x="2774529" y="2136816"/>
                  <a:pt x="2788333" y="2100877"/>
                </a:cubicBezTo>
                <a:lnTo>
                  <a:pt x="2803160" y="2063620"/>
                </a:lnTo>
                <a:lnTo>
                  <a:pt x="2803571" y="2064072"/>
                </a:lnTo>
                <a:cubicBezTo>
                  <a:pt x="2813631" y="2064666"/>
                  <a:pt x="2838448" y="2052024"/>
                  <a:pt x="2847550" y="2052519"/>
                </a:cubicBezTo>
                <a:cubicBezTo>
                  <a:pt x="2772664" y="2108962"/>
                  <a:pt x="2774050" y="2159858"/>
                  <a:pt x="2732750" y="2213280"/>
                </a:cubicBezTo>
                <a:lnTo>
                  <a:pt x="2718513" y="2230156"/>
                </a:lnTo>
                <a:lnTo>
                  <a:pt x="2725275" y="2226380"/>
                </a:lnTo>
                <a:lnTo>
                  <a:pt x="2727560" y="2227916"/>
                </a:lnTo>
                <a:cubicBezTo>
                  <a:pt x="2748068" y="2217380"/>
                  <a:pt x="2760457" y="2211889"/>
                  <a:pt x="2780965" y="2201352"/>
                </a:cubicBezTo>
                <a:cubicBezTo>
                  <a:pt x="2787714" y="2199807"/>
                  <a:pt x="2791986" y="2199363"/>
                  <a:pt x="2796941" y="2197166"/>
                </a:cubicBezTo>
                <a:cubicBezTo>
                  <a:pt x="2819927" y="2185531"/>
                  <a:pt x="2844706" y="2174550"/>
                  <a:pt x="2870594" y="2165970"/>
                </a:cubicBezTo>
                <a:cubicBezTo>
                  <a:pt x="2882641" y="2161354"/>
                  <a:pt x="2894517" y="2157176"/>
                  <a:pt x="2906254" y="2152698"/>
                </a:cubicBezTo>
                <a:lnTo>
                  <a:pt x="2938526" y="2138729"/>
                </a:lnTo>
                <a:lnTo>
                  <a:pt x="2938606" y="2138720"/>
                </a:lnTo>
                <a:cubicBezTo>
                  <a:pt x="2938606" y="2138720"/>
                  <a:pt x="2938606" y="2138720"/>
                  <a:pt x="2941084" y="2137622"/>
                </a:cubicBezTo>
                <a:lnTo>
                  <a:pt x="2938526" y="2138729"/>
                </a:lnTo>
                <a:lnTo>
                  <a:pt x="2934334" y="2139166"/>
                </a:lnTo>
                <a:cubicBezTo>
                  <a:pt x="2935019" y="2137415"/>
                  <a:pt x="2935703" y="2135665"/>
                  <a:pt x="2939975" y="2135219"/>
                </a:cubicBezTo>
                <a:cubicBezTo>
                  <a:pt x="2939975" y="2135219"/>
                  <a:pt x="2942452" y="2134121"/>
                  <a:pt x="2942452" y="2134121"/>
                </a:cubicBezTo>
                <a:cubicBezTo>
                  <a:pt x="2943137" y="2132370"/>
                  <a:pt x="2941343" y="2131717"/>
                  <a:pt x="2940659" y="2133468"/>
                </a:cubicBezTo>
                <a:cubicBezTo>
                  <a:pt x="2922204" y="2138753"/>
                  <a:pt x="2896741" y="2151485"/>
                  <a:pt x="2874017" y="2157215"/>
                </a:cubicBezTo>
                <a:cubicBezTo>
                  <a:pt x="2871113" y="2154160"/>
                  <a:pt x="2868636" y="2155258"/>
                  <a:pt x="2874275" y="2151310"/>
                </a:cubicBezTo>
                <a:cubicBezTo>
                  <a:pt x="2877862" y="2152617"/>
                  <a:pt x="2885296" y="2149322"/>
                  <a:pt x="2892729" y="2146026"/>
                </a:cubicBezTo>
                <a:cubicBezTo>
                  <a:pt x="2890512" y="2141220"/>
                  <a:pt x="2909390" y="2140090"/>
                  <a:pt x="2921096" y="2136349"/>
                </a:cubicBezTo>
                <a:cubicBezTo>
                  <a:pt x="2951939" y="2125574"/>
                  <a:pt x="2984152" y="2111296"/>
                  <a:pt x="3017898" y="2103577"/>
                </a:cubicBezTo>
                <a:cubicBezTo>
                  <a:pt x="3022169" y="2103131"/>
                  <a:pt x="3023963" y="2103784"/>
                  <a:pt x="3028234" y="2103338"/>
                </a:cubicBezTo>
                <a:cubicBezTo>
                  <a:pt x="3039255" y="2101348"/>
                  <a:pt x="3060871" y="2093215"/>
                  <a:pt x="3068729" y="2094075"/>
                </a:cubicBezTo>
                <a:cubicBezTo>
                  <a:pt x="3067621" y="2091671"/>
                  <a:pt x="3068305" y="2089921"/>
                  <a:pt x="3074370" y="2090127"/>
                </a:cubicBezTo>
                <a:cubicBezTo>
                  <a:pt x="3076848" y="2089028"/>
                  <a:pt x="3093249" y="2088997"/>
                  <a:pt x="3093933" y="2087245"/>
                </a:cubicBezTo>
                <a:cubicBezTo>
                  <a:pt x="3091455" y="2088343"/>
                  <a:pt x="3092140" y="2086593"/>
                  <a:pt x="3090346" y="2085941"/>
                </a:cubicBezTo>
                <a:cubicBezTo>
                  <a:pt x="3108116" y="2082407"/>
                  <a:pt x="3118454" y="2082169"/>
                  <a:pt x="3135538" y="2080386"/>
                </a:cubicBezTo>
                <a:cubicBezTo>
                  <a:pt x="3134594" y="2088041"/>
                  <a:pt x="3113922" y="2088518"/>
                  <a:pt x="3101108" y="2089856"/>
                </a:cubicBezTo>
                <a:cubicBezTo>
                  <a:pt x="3092092" y="2094574"/>
                  <a:pt x="3081797" y="2097328"/>
                  <a:pt x="3070745" y="2100057"/>
                </a:cubicBezTo>
                <a:lnTo>
                  <a:pt x="3041345" y="2108517"/>
                </a:lnTo>
                <a:lnTo>
                  <a:pt x="3036518" y="2108351"/>
                </a:lnTo>
                <a:cubicBezTo>
                  <a:pt x="3036518" y="2108351"/>
                  <a:pt x="3036518" y="2108351"/>
                  <a:pt x="3035833" y="2110102"/>
                </a:cubicBezTo>
                <a:lnTo>
                  <a:pt x="3041345" y="2108517"/>
                </a:lnTo>
                <a:lnTo>
                  <a:pt x="3042582" y="2108557"/>
                </a:lnTo>
                <a:cubicBezTo>
                  <a:pt x="3043691" y="2110961"/>
                  <a:pt x="3041214" y="2112060"/>
                  <a:pt x="3039419" y="2111406"/>
                </a:cubicBezTo>
                <a:cubicBezTo>
                  <a:pt x="3038735" y="2113158"/>
                  <a:pt x="3038735" y="2113158"/>
                  <a:pt x="3038735" y="2113158"/>
                </a:cubicBezTo>
                <a:cubicBezTo>
                  <a:pt x="3062570" y="2109830"/>
                  <a:pt x="3091361" y="2104307"/>
                  <a:pt x="3112293" y="2097925"/>
                </a:cubicBezTo>
                <a:cubicBezTo>
                  <a:pt x="3126901" y="2097241"/>
                  <a:pt x="3143986" y="2095458"/>
                  <a:pt x="3154747" y="2099372"/>
                </a:cubicBezTo>
                <a:cubicBezTo>
                  <a:pt x="3102122" y="2108223"/>
                  <a:pt x="3062995" y="2113984"/>
                  <a:pt x="3027195" y="2126957"/>
                </a:cubicBezTo>
                <a:lnTo>
                  <a:pt x="2999273" y="2133344"/>
                </a:lnTo>
                <a:lnTo>
                  <a:pt x="3000601" y="2140595"/>
                </a:lnTo>
                <a:cubicBezTo>
                  <a:pt x="3001248" y="2144130"/>
                  <a:pt x="3001766" y="2146959"/>
                  <a:pt x="3002286" y="2149790"/>
                </a:cubicBezTo>
                <a:lnTo>
                  <a:pt x="3005105" y="2158230"/>
                </a:lnTo>
                <a:lnTo>
                  <a:pt x="3012694" y="2158760"/>
                </a:lnTo>
                <a:lnTo>
                  <a:pt x="3039233" y="2187887"/>
                </a:lnTo>
                <a:cubicBezTo>
                  <a:pt x="3044263" y="2188185"/>
                  <a:pt x="3052982" y="2185174"/>
                  <a:pt x="3061583" y="2182149"/>
                </a:cubicBezTo>
                <a:lnTo>
                  <a:pt x="3069337" y="2180065"/>
                </a:lnTo>
                <a:lnTo>
                  <a:pt x="3102558" y="2162831"/>
                </a:lnTo>
                <a:cubicBezTo>
                  <a:pt x="3133381" y="2156134"/>
                  <a:pt x="3166553" y="2157513"/>
                  <a:pt x="3201794" y="2170214"/>
                </a:cubicBezTo>
                <a:cubicBezTo>
                  <a:pt x="3228362" y="2178117"/>
                  <a:pt x="3233654" y="2169175"/>
                  <a:pt x="3225583" y="2139281"/>
                </a:cubicBezTo>
                <a:cubicBezTo>
                  <a:pt x="3213311" y="2105372"/>
                  <a:pt x="3219149" y="2089951"/>
                  <a:pt x="3243645" y="2086538"/>
                </a:cubicBezTo>
                <a:cubicBezTo>
                  <a:pt x="3257613" y="2082389"/>
                  <a:pt x="3272888" y="2080660"/>
                  <a:pt x="3285818" y="2070854"/>
                </a:cubicBezTo>
                <a:cubicBezTo>
                  <a:pt x="3293729" y="2066750"/>
                  <a:pt x="3304258" y="2067483"/>
                  <a:pt x="3315551" y="2077116"/>
                </a:cubicBezTo>
                <a:cubicBezTo>
                  <a:pt x="3319752" y="2081133"/>
                  <a:pt x="3322369" y="2085971"/>
                  <a:pt x="3324498" y="2078671"/>
                </a:cubicBezTo>
                <a:cubicBezTo>
                  <a:pt x="3331702" y="2047049"/>
                  <a:pt x="3356470" y="2040396"/>
                  <a:pt x="3378350" y="2032146"/>
                </a:cubicBezTo>
                <a:cubicBezTo>
                  <a:pt x="3400227" y="2023893"/>
                  <a:pt x="3417904" y="2011625"/>
                  <a:pt x="3420635" y="1979226"/>
                </a:cubicBezTo>
                <a:cubicBezTo>
                  <a:pt x="3421726" y="1966267"/>
                  <a:pt x="3427782" y="1966223"/>
                  <a:pt x="3439074" y="1975854"/>
                </a:cubicBezTo>
                <a:cubicBezTo>
                  <a:pt x="3461659" y="1995121"/>
                  <a:pt x="3463241" y="1994300"/>
                  <a:pt x="3466735" y="1970800"/>
                </a:cubicBezTo>
                <a:cubicBezTo>
                  <a:pt x="3473175" y="1930279"/>
                  <a:pt x="3486435" y="1898617"/>
                  <a:pt x="3523043" y="1895116"/>
                </a:cubicBezTo>
                <a:cubicBezTo>
                  <a:pt x="3533846" y="1892608"/>
                  <a:pt x="3547538" y="1891701"/>
                  <a:pt x="3559923" y="1888375"/>
                </a:cubicBezTo>
                <a:cubicBezTo>
                  <a:pt x="3570452" y="1889108"/>
                  <a:pt x="3580219" y="1880944"/>
                  <a:pt x="3588836" y="1904356"/>
                </a:cubicBezTo>
                <a:cubicBezTo>
                  <a:pt x="3592490" y="1914853"/>
                  <a:pt x="3605638" y="1920425"/>
                  <a:pt x="3613003" y="1922800"/>
                </a:cubicBezTo>
                <a:cubicBezTo>
                  <a:pt x="3641154" y="1929884"/>
                  <a:pt x="3665649" y="1926469"/>
                  <a:pt x="3685182" y="1910141"/>
                </a:cubicBezTo>
                <a:cubicBezTo>
                  <a:pt x="3701550" y="1895452"/>
                  <a:pt x="3700240" y="1893032"/>
                  <a:pt x="3681367" y="1865647"/>
                </a:cubicBezTo>
                <a:cubicBezTo>
                  <a:pt x="3669038" y="1850355"/>
                  <a:pt x="3664075" y="1837439"/>
                  <a:pt x="3667022" y="1820421"/>
                </a:cubicBezTo>
                <a:cubicBezTo>
                  <a:pt x="3676950" y="1846251"/>
                  <a:pt x="3692442" y="1859900"/>
                  <a:pt x="3709300" y="1857350"/>
                </a:cubicBezTo>
                <a:cubicBezTo>
                  <a:pt x="3732486" y="1851518"/>
                  <a:pt x="3755127" y="1852165"/>
                  <a:pt x="3775528" y="1897349"/>
                </a:cubicBezTo>
                <a:cubicBezTo>
                  <a:pt x="3766966" y="1855318"/>
                  <a:pt x="3783061" y="1843869"/>
                  <a:pt x="3807557" y="1840457"/>
                </a:cubicBezTo>
                <a:cubicBezTo>
                  <a:pt x="3819668" y="1840370"/>
                  <a:pt x="3823652" y="1829008"/>
                  <a:pt x="3827635" y="1817647"/>
                </a:cubicBezTo>
                <a:lnTo>
                  <a:pt x="3833926" y="1806523"/>
                </a:lnTo>
                <a:lnTo>
                  <a:pt x="3828666" y="1767036"/>
                </a:lnTo>
                <a:lnTo>
                  <a:pt x="3833504" y="1762849"/>
                </a:lnTo>
                <a:lnTo>
                  <a:pt x="3847009" y="1777674"/>
                </a:lnTo>
                <a:cubicBezTo>
                  <a:pt x="3851803" y="1777712"/>
                  <a:pt x="3852785" y="1781164"/>
                  <a:pt x="3852498" y="1785714"/>
                </a:cubicBezTo>
                <a:lnTo>
                  <a:pt x="3850986" y="1796102"/>
                </a:lnTo>
                <a:lnTo>
                  <a:pt x="3855042" y="1798072"/>
                </a:lnTo>
                <a:lnTo>
                  <a:pt x="3887747" y="1782133"/>
                </a:lnTo>
                <a:cubicBezTo>
                  <a:pt x="3911027" y="1772640"/>
                  <a:pt x="3931895" y="1768984"/>
                  <a:pt x="3955557" y="1774392"/>
                </a:cubicBezTo>
                <a:lnTo>
                  <a:pt x="3966540" y="1778790"/>
                </a:lnTo>
                <a:lnTo>
                  <a:pt x="3975542" y="1750208"/>
                </a:lnTo>
                <a:cubicBezTo>
                  <a:pt x="3982964" y="1733967"/>
                  <a:pt x="3993001" y="1722562"/>
                  <a:pt x="4011170" y="1722432"/>
                </a:cubicBezTo>
                <a:cubicBezTo>
                  <a:pt x="4029337" y="1722300"/>
                  <a:pt x="4043576" y="1714913"/>
                  <a:pt x="4056507" y="1705106"/>
                </a:cubicBezTo>
                <a:cubicBezTo>
                  <a:pt x="4069711" y="1692060"/>
                  <a:pt x="4085806" y="1680613"/>
                  <a:pt x="4108936" y="1693398"/>
                </a:cubicBezTo>
                <a:lnTo>
                  <a:pt x="4109193" y="1693479"/>
                </a:lnTo>
                <a:lnTo>
                  <a:pt x="4100637" y="1680025"/>
                </a:lnTo>
                <a:cubicBezTo>
                  <a:pt x="4057378" y="1691418"/>
                  <a:pt x="3957689" y="1690252"/>
                  <a:pt x="3946243" y="1638760"/>
                </a:cubicBezTo>
                <a:cubicBezTo>
                  <a:pt x="3945525" y="1632985"/>
                  <a:pt x="3945807" y="1624630"/>
                  <a:pt x="3946960" y="1614933"/>
                </a:cubicBezTo>
                <a:lnTo>
                  <a:pt x="3949621" y="1600660"/>
                </a:lnTo>
                <a:lnTo>
                  <a:pt x="3920193" y="1614409"/>
                </a:lnTo>
                <a:cubicBezTo>
                  <a:pt x="3896296" y="1625062"/>
                  <a:pt x="3878448" y="1623149"/>
                  <a:pt x="3862715" y="1603842"/>
                </a:cubicBezTo>
                <a:cubicBezTo>
                  <a:pt x="3880860" y="1566139"/>
                  <a:pt x="3914209" y="1552094"/>
                  <a:pt x="3957921" y="1545766"/>
                </a:cubicBezTo>
                <a:cubicBezTo>
                  <a:pt x="4010558" y="1540396"/>
                  <a:pt x="4059409" y="1510392"/>
                  <a:pt x="4109168" y="1491497"/>
                </a:cubicBezTo>
                <a:cubicBezTo>
                  <a:pt x="4145015" y="1475517"/>
                  <a:pt x="4177306" y="1470168"/>
                  <a:pt x="4216406" y="1483171"/>
                </a:cubicBezTo>
                <a:cubicBezTo>
                  <a:pt x="4266398" y="1499543"/>
                  <a:pt x="4321149" y="1476778"/>
                  <a:pt x="4374166" y="1486867"/>
                </a:cubicBezTo>
                <a:cubicBezTo>
                  <a:pt x="4377645" y="1486139"/>
                  <a:pt x="4381747" y="1484926"/>
                  <a:pt x="4385471" y="1484499"/>
                </a:cubicBezTo>
                <a:lnTo>
                  <a:pt x="4392333" y="1486279"/>
                </a:lnTo>
                <a:lnTo>
                  <a:pt x="4412311" y="1479961"/>
                </a:lnTo>
                <a:lnTo>
                  <a:pt x="4413062" y="1471911"/>
                </a:lnTo>
                <a:cubicBezTo>
                  <a:pt x="4412901" y="1464376"/>
                  <a:pt x="4413274" y="1457425"/>
                  <a:pt x="4418352" y="1453028"/>
                </a:cubicBezTo>
                <a:cubicBezTo>
                  <a:pt x="4463337" y="1414094"/>
                  <a:pt x="4513307" y="1379684"/>
                  <a:pt x="4559259" y="1339912"/>
                </a:cubicBezTo>
                <a:cubicBezTo>
                  <a:pt x="4588913" y="1323083"/>
                  <a:pt x="4616596" y="1334475"/>
                  <a:pt x="4645679" y="1326513"/>
                </a:cubicBezTo>
                <a:cubicBezTo>
                  <a:pt x="4674278" y="1318973"/>
                  <a:pt x="4701639" y="1269241"/>
                  <a:pt x="4729904" y="1270828"/>
                </a:cubicBezTo>
                <a:cubicBezTo>
                  <a:pt x="4719411" y="1288747"/>
                  <a:pt x="4719411" y="1288747"/>
                  <a:pt x="4709255" y="1297539"/>
                </a:cubicBezTo>
                <a:lnTo>
                  <a:pt x="4713754" y="1302480"/>
                </a:lnTo>
                <a:lnTo>
                  <a:pt x="4738908" y="1280708"/>
                </a:lnTo>
                <a:cubicBezTo>
                  <a:pt x="4753330" y="1276599"/>
                  <a:pt x="4783892" y="1241775"/>
                  <a:pt x="4789548" y="1228043"/>
                </a:cubicBezTo>
                <a:cubicBezTo>
                  <a:pt x="4802530" y="1229947"/>
                  <a:pt x="4814285" y="1227418"/>
                  <a:pt x="4825160" y="1222367"/>
                </a:cubicBezTo>
                <a:lnTo>
                  <a:pt x="4836421" y="1214639"/>
                </a:lnTo>
                <a:lnTo>
                  <a:pt x="4837067" y="1208762"/>
                </a:lnTo>
                <a:cubicBezTo>
                  <a:pt x="4838526" y="1204906"/>
                  <a:pt x="4841036" y="1202054"/>
                  <a:pt x="4844991" y="1200002"/>
                </a:cubicBezTo>
                <a:cubicBezTo>
                  <a:pt x="4847365" y="1198771"/>
                  <a:pt x="4849356" y="1198707"/>
                  <a:pt x="4851094" y="1199402"/>
                </a:cubicBezTo>
                <a:lnTo>
                  <a:pt x="4854425" y="1202282"/>
                </a:lnTo>
                <a:lnTo>
                  <a:pt x="4855493" y="1201550"/>
                </a:lnTo>
                <a:cubicBezTo>
                  <a:pt x="4874418" y="1185170"/>
                  <a:pt x="4891211" y="1166332"/>
                  <a:pt x="4908651" y="1160310"/>
                </a:cubicBezTo>
                <a:lnTo>
                  <a:pt x="4895144" y="1145485"/>
                </a:lnTo>
                <a:cubicBezTo>
                  <a:pt x="4909566" y="1141376"/>
                  <a:pt x="4919724" y="1132585"/>
                  <a:pt x="4924562" y="1128398"/>
                </a:cubicBezTo>
                <a:lnTo>
                  <a:pt x="4938067" y="1143221"/>
                </a:lnTo>
                <a:cubicBezTo>
                  <a:pt x="4968057" y="1117265"/>
                  <a:pt x="4963793" y="1112584"/>
                  <a:pt x="4970029" y="1089044"/>
                </a:cubicBezTo>
                <a:cubicBezTo>
                  <a:pt x="4984107" y="1095002"/>
                  <a:pt x="4984107" y="1095002"/>
                  <a:pt x="4993209" y="1095495"/>
                </a:cubicBezTo>
                <a:cubicBezTo>
                  <a:pt x="5046395" y="1005741"/>
                  <a:pt x="5061389" y="992763"/>
                  <a:pt x="5165497" y="938008"/>
                </a:cubicBezTo>
                <a:lnTo>
                  <a:pt x="5192580" y="919002"/>
                </a:lnTo>
                <a:lnTo>
                  <a:pt x="5199309" y="912375"/>
                </a:lnTo>
                <a:cubicBezTo>
                  <a:pt x="5212799" y="899801"/>
                  <a:pt x="5226924" y="888453"/>
                  <a:pt x="5242254" y="879127"/>
                </a:cubicBezTo>
                <a:lnTo>
                  <a:pt x="5243474" y="878613"/>
                </a:lnTo>
                <a:lnTo>
                  <a:pt x="5255376" y="868587"/>
                </a:lnTo>
                <a:lnTo>
                  <a:pt x="5264196" y="869889"/>
                </a:lnTo>
                <a:lnTo>
                  <a:pt x="5292428" y="858003"/>
                </a:lnTo>
                <a:cubicBezTo>
                  <a:pt x="5297733" y="857212"/>
                  <a:pt x="5300956" y="857613"/>
                  <a:pt x="5302792" y="859319"/>
                </a:cubicBezTo>
                <a:lnTo>
                  <a:pt x="5303525" y="862603"/>
                </a:lnTo>
                <a:lnTo>
                  <a:pt x="5307596" y="859389"/>
                </a:lnTo>
                <a:cubicBezTo>
                  <a:pt x="5325306" y="840769"/>
                  <a:pt x="5350703" y="805619"/>
                  <a:pt x="5369493" y="796333"/>
                </a:cubicBezTo>
                <a:cubicBezTo>
                  <a:pt x="5374331" y="792146"/>
                  <a:pt x="5392683" y="801844"/>
                  <a:pt x="5397520" y="797657"/>
                </a:cubicBezTo>
                <a:cubicBezTo>
                  <a:pt x="5412515" y="784680"/>
                  <a:pt x="5423244" y="767020"/>
                  <a:pt x="5443560" y="749438"/>
                </a:cubicBezTo>
                <a:cubicBezTo>
                  <a:pt x="5447826" y="754118"/>
                  <a:pt x="5461666" y="759814"/>
                  <a:pt x="5471974" y="759731"/>
                </a:cubicBezTo>
                <a:lnTo>
                  <a:pt x="5516958" y="720797"/>
                </a:lnTo>
                <a:cubicBezTo>
                  <a:pt x="5536454" y="712760"/>
                  <a:pt x="5561973" y="701838"/>
                  <a:pt x="5600029" y="683786"/>
                </a:cubicBezTo>
                <a:cubicBezTo>
                  <a:pt x="5633328" y="667989"/>
                  <a:pt x="5708974" y="620882"/>
                  <a:pt x="5736638" y="613168"/>
                </a:cubicBezTo>
                <a:cubicBezTo>
                  <a:pt x="5740588" y="612066"/>
                  <a:pt x="5743561" y="611768"/>
                  <a:pt x="5745293" y="612480"/>
                </a:cubicBezTo>
                <a:cubicBezTo>
                  <a:pt x="5739302" y="635341"/>
                  <a:pt x="5605917" y="739623"/>
                  <a:pt x="5571662" y="760897"/>
                </a:cubicBezTo>
                <a:lnTo>
                  <a:pt x="5570384" y="761444"/>
                </a:lnTo>
                <a:lnTo>
                  <a:pt x="5568706" y="783370"/>
                </a:lnTo>
                <a:cubicBezTo>
                  <a:pt x="5566453" y="792508"/>
                  <a:pt x="5564458" y="803368"/>
                  <a:pt x="5569277" y="811452"/>
                </a:cubicBezTo>
                <a:cubicBezTo>
                  <a:pt x="5574354" y="821257"/>
                  <a:pt x="5581940" y="823647"/>
                  <a:pt x="5587730" y="813982"/>
                </a:cubicBezTo>
                <a:cubicBezTo>
                  <a:pt x="5593777" y="806039"/>
                  <a:pt x="5598055" y="798359"/>
                  <a:pt x="5604101" y="790417"/>
                </a:cubicBezTo>
                <a:cubicBezTo>
                  <a:pt x="5609633" y="779029"/>
                  <a:pt x="5617705" y="772544"/>
                  <a:pt x="5628343" y="783282"/>
                </a:cubicBezTo>
                <a:cubicBezTo>
                  <a:pt x="5632393" y="786199"/>
                  <a:pt x="5636187" y="787393"/>
                  <a:pt x="5639466" y="785145"/>
                </a:cubicBezTo>
                <a:cubicBezTo>
                  <a:pt x="5647537" y="778660"/>
                  <a:pt x="5658404" y="778800"/>
                  <a:pt x="5666988" y="775761"/>
                </a:cubicBezTo>
                <a:cubicBezTo>
                  <a:pt x="5693256" y="770084"/>
                  <a:pt x="5699558" y="763863"/>
                  <a:pt x="5703037" y="738698"/>
                </a:cubicBezTo>
                <a:cubicBezTo>
                  <a:pt x="5705005" y="715520"/>
                  <a:pt x="5717611" y="703077"/>
                  <a:pt x="5742109" y="697665"/>
                </a:cubicBezTo>
                <a:cubicBezTo>
                  <a:pt x="5749183" y="696610"/>
                  <a:pt x="5758281" y="697015"/>
                  <a:pt x="5765354" y="695960"/>
                </a:cubicBezTo>
                <a:cubicBezTo>
                  <a:pt x="5821426" y="684081"/>
                  <a:pt x="5864834" y="660005"/>
                  <a:pt x="5885424" y="604123"/>
                </a:cubicBezTo>
                <a:cubicBezTo>
                  <a:pt x="5893467" y="585319"/>
                  <a:pt x="5907584" y="570892"/>
                  <a:pt x="5928546" y="566007"/>
                </a:cubicBezTo>
                <a:cubicBezTo>
                  <a:pt x="5937131" y="562967"/>
                  <a:pt x="5945716" y="559926"/>
                  <a:pt x="5954557" y="558608"/>
                </a:cubicBezTo>
                <a:cubicBezTo>
                  <a:pt x="5973495" y="552264"/>
                  <a:pt x="5990921" y="547906"/>
                  <a:pt x="6000731" y="528840"/>
                </a:cubicBezTo>
                <a:cubicBezTo>
                  <a:pt x="6009287" y="513480"/>
                  <a:pt x="6012566" y="511231"/>
                  <a:pt x="6023719" y="525413"/>
                </a:cubicBezTo>
                <a:cubicBezTo>
                  <a:pt x="6034614" y="537872"/>
                  <a:pt x="6043198" y="534832"/>
                  <a:pt x="6050500" y="523181"/>
                </a:cubicBezTo>
                <a:cubicBezTo>
                  <a:pt x="6056546" y="515238"/>
                  <a:pt x="6061822" y="502128"/>
                  <a:pt x="6076482" y="503463"/>
                </a:cubicBezTo>
                <a:cubicBezTo>
                  <a:pt x="6082043" y="504396"/>
                  <a:pt x="6079504" y="499492"/>
                  <a:pt x="6079247" y="497770"/>
                </a:cubicBezTo>
                <a:cubicBezTo>
                  <a:pt x="6071633" y="483061"/>
                  <a:pt x="6076652" y="468229"/>
                  <a:pt x="6076366" y="454189"/>
                </a:cubicBezTo>
                <a:cubicBezTo>
                  <a:pt x="6076337" y="441870"/>
                  <a:pt x="6086690" y="438566"/>
                  <a:pt x="6097556" y="438706"/>
                </a:cubicBezTo>
                <a:cubicBezTo>
                  <a:pt x="6106655" y="439111"/>
                  <a:pt x="6109707" y="447458"/>
                  <a:pt x="6108966" y="454611"/>
                </a:cubicBezTo>
                <a:cubicBezTo>
                  <a:pt x="6108737" y="465207"/>
                  <a:pt x="6110277" y="475540"/>
                  <a:pt x="6109793" y="484415"/>
                </a:cubicBezTo>
                <a:cubicBezTo>
                  <a:pt x="6119604" y="465348"/>
                  <a:pt x="6125878" y="446808"/>
                  <a:pt x="6133921" y="428005"/>
                </a:cubicBezTo>
                <a:cubicBezTo>
                  <a:pt x="6141963" y="409201"/>
                  <a:pt x="6152287" y="393579"/>
                  <a:pt x="6170454" y="382069"/>
                </a:cubicBezTo>
                <a:cubicBezTo>
                  <a:pt x="6174618" y="379688"/>
                  <a:pt x="6177713" y="379227"/>
                  <a:pt x="6179927" y="380437"/>
                </a:cubicBezTo>
                <a:cubicBezTo>
                  <a:pt x="6182141" y="381647"/>
                  <a:pt x="6183474" y="384530"/>
                  <a:pt x="6184116" y="388834"/>
                </a:cubicBezTo>
                <a:cubicBezTo>
                  <a:pt x="6185657" y="399167"/>
                  <a:pt x="6181635" y="408569"/>
                  <a:pt x="6175845" y="418234"/>
                </a:cubicBezTo>
                <a:cubicBezTo>
                  <a:pt x="6170313" y="429622"/>
                  <a:pt x="6162755" y="439550"/>
                  <a:pt x="6164809" y="453327"/>
                </a:cubicBezTo>
                <a:cubicBezTo>
                  <a:pt x="6180952" y="440358"/>
                  <a:pt x="6198891" y="439444"/>
                  <a:pt x="6218371" y="448864"/>
                </a:cubicBezTo>
                <a:cubicBezTo>
                  <a:pt x="6209558" y="462500"/>
                  <a:pt x="6196696" y="473220"/>
                  <a:pt x="6185857" y="485398"/>
                </a:cubicBezTo>
                <a:cubicBezTo>
                  <a:pt x="6171998" y="501548"/>
                  <a:pt x="6167234" y="518102"/>
                  <a:pt x="6172084" y="538504"/>
                </a:cubicBezTo>
                <a:cubicBezTo>
                  <a:pt x="6173368" y="547115"/>
                  <a:pt x="6178673" y="546324"/>
                  <a:pt x="6183464" y="542089"/>
                </a:cubicBezTo>
                <a:cubicBezTo>
                  <a:pt x="6189510" y="534146"/>
                  <a:pt x="6195556" y="526203"/>
                  <a:pt x="6201602" y="518260"/>
                </a:cubicBezTo>
                <a:cubicBezTo>
                  <a:pt x="6221252" y="492445"/>
                  <a:pt x="6228326" y="491390"/>
                  <a:pt x="6250116" y="516309"/>
                </a:cubicBezTo>
                <a:cubicBezTo>
                  <a:pt x="6250116" y="516309"/>
                  <a:pt x="6251884" y="516046"/>
                  <a:pt x="6253652" y="515782"/>
                </a:cubicBezTo>
                <a:cubicBezTo>
                  <a:pt x="6265972" y="489299"/>
                  <a:pt x="6288932" y="473554"/>
                  <a:pt x="6316454" y="464170"/>
                </a:cubicBezTo>
                <a:cubicBezTo>
                  <a:pt x="6343341" y="453560"/>
                  <a:pt x="6370807" y="446825"/>
                  <a:pt x="6395299" y="430383"/>
                </a:cubicBezTo>
                <a:lnTo>
                  <a:pt x="6418655" y="410216"/>
                </a:lnTo>
                <a:lnTo>
                  <a:pt x="6419589" y="406589"/>
                </a:lnTo>
                <a:cubicBezTo>
                  <a:pt x="6424414" y="380959"/>
                  <a:pt x="6437958" y="367767"/>
                  <a:pt x="6464272" y="365686"/>
                </a:cubicBezTo>
                <a:cubicBezTo>
                  <a:pt x="6473044" y="364991"/>
                  <a:pt x="6484508" y="365598"/>
                  <a:pt x="6489254" y="359669"/>
                </a:cubicBezTo>
                <a:cubicBezTo>
                  <a:pt x="6498771" y="341242"/>
                  <a:pt x="6531086" y="356863"/>
                  <a:pt x="6535243" y="329266"/>
                </a:cubicBezTo>
                <a:cubicBezTo>
                  <a:pt x="6537936" y="330568"/>
                  <a:pt x="6539963" y="329902"/>
                  <a:pt x="6542656" y="331204"/>
                </a:cubicBezTo>
                <a:cubicBezTo>
                  <a:pt x="6554094" y="338378"/>
                  <a:pt x="6556147" y="331146"/>
                  <a:pt x="6560225" y="323249"/>
                </a:cubicBezTo>
                <a:cubicBezTo>
                  <a:pt x="6567690" y="312054"/>
                  <a:pt x="6571102" y="302190"/>
                  <a:pt x="6589953" y="311303"/>
                </a:cubicBezTo>
                <a:cubicBezTo>
                  <a:pt x="6600058" y="314543"/>
                  <a:pt x="6621653" y="311822"/>
                  <a:pt x="6631785" y="308496"/>
                </a:cubicBezTo>
                <a:cubicBezTo>
                  <a:pt x="6650688" y="304476"/>
                  <a:pt x="6677003" y="302392"/>
                  <a:pt x="6685881" y="275433"/>
                </a:cubicBezTo>
                <a:cubicBezTo>
                  <a:pt x="6688599" y="270167"/>
                  <a:pt x="6698064" y="264874"/>
                  <a:pt x="6704143" y="262879"/>
                </a:cubicBezTo>
                <a:cubicBezTo>
                  <a:pt x="6734536" y="252899"/>
                  <a:pt x="6759571" y="233749"/>
                  <a:pt x="6784605" y="214598"/>
                </a:cubicBezTo>
                <a:cubicBezTo>
                  <a:pt x="6808279" y="198081"/>
                  <a:pt x="6834647" y="182865"/>
                  <a:pt x="6866374" y="176820"/>
                </a:cubicBezTo>
                <a:cubicBezTo>
                  <a:pt x="6875146" y="176125"/>
                  <a:pt x="6874479" y="174159"/>
                  <a:pt x="6876532" y="166926"/>
                </a:cubicBezTo>
                <a:cubicBezTo>
                  <a:pt x="6881330" y="147863"/>
                  <a:pt x="6890741" y="155704"/>
                  <a:pt x="6900154" y="163543"/>
                </a:cubicBezTo>
                <a:cubicBezTo>
                  <a:pt x="6906206" y="168114"/>
                  <a:pt x="6903461" y="179944"/>
                  <a:pt x="6916951" y="179886"/>
                </a:cubicBezTo>
                <a:cubicBezTo>
                  <a:pt x="6914951" y="173986"/>
                  <a:pt x="6916311" y="171352"/>
                  <a:pt x="6914978" y="167419"/>
                </a:cubicBezTo>
                <a:cubicBezTo>
                  <a:pt x="6913004" y="154950"/>
                  <a:pt x="6905644" y="139880"/>
                  <a:pt x="6919828" y="135223"/>
                </a:cubicBezTo>
                <a:cubicBezTo>
                  <a:pt x="6934678" y="132533"/>
                  <a:pt x="6946092" y="146273"/>
                  <a:pt x="6949398" y="162675"/>
                </a:cubicBezTo>
                <a:cubicBezTo>
                  <a:pt x="6953398" y="174476"/>
                  <a:pt x="6952678" y="185643"/>
                  <a:pt x="6936470" y="190965"/>
                </a:cubicBezTo>
                <a:cubicBezTo>
                  <a:pt x="6928364" y="193626"/>
                  <a:pt x="6919566" y="200888"/>
                  <a:pt x="6927618" y="211359"/>
                </a:cubicBezTo>
                <a:cubicBezTo>
                  <a:pt x="6932311" y="218562"/>
                  <a:pt x="6940389" y="222468"/>
                  <a:pt x="6949855" y="217174"/>
                </a:cubicBezTo>
                <a:cubicBezTo>
                  <a:pt x="6955266" y="213211"/>
                  <a:pt x="6960011" y="207280"/>
                  <a:pt x="6966731" y="213818"/>
                </a:cubicBezTo>
                <a:cubicBezTo>
                  <a:pt x="6971425" y="221021"/>
                  <a:pt x="6969371" y="228253"/>
                  <a:pt x="6964627" y="234183"/>
                </a:cubicBezTo>
                <a:cubicBezTo>
                  <a:pt x="6943593" y="265135"/>
                  <a:pt x="6946821" y="301237"/>
                  <a:pt x="6945304" y="343267"/>
                </a:cubicBezTo>
                <a:cubicBezTo>
                  <a:pt x="6975109" y="311621"/>
                  <a:pt x="7006888" y="292443"/>
                  <a:pt x="7025230" y="260189"/>
                </a:cubicBezTo>
                <a:cubicBezTo>
                  <a:pt x="7038799" y="240432"/>
                  <a:pt x="7048880" y="250239"/>
                  <a:pt x="7058958" y="260044"/>
                </a:cubicBezTo>
                <a:cubicBezTo>
                  <a:pt x="7067010" y="270517"/>
                  <a:pt x="7064931" y="284314"/>
                  <a:pt x="7062186" y="296146"/>
                </a:cubicBezTo>
                <a:cubicBezTo>
                  <a:pt x="7054669" y="320474"/>
                  <a:pt x="7047152" y="344800"/>
                  <a:pt x="7040300" y="371097"/>
                </a:cubicBezTo>
                <a:lnTo>
                  <a:pt x="7030219" y="412065"/>
                </a:lnTo>
                <a:lnTo>
                  <a:pt x="7031807" y="410279"/>
                </a:lnTo>
                <a:cubicBezTo>
                  <a:pt x="7055536" y="388966"/>
                  <a:pt x="7063560" y="353278"/>
                  <a:pt x="7094216" y="338705"/>
                </a:cubicBezTo>
                <a:cubicBezTo>
                  <a:pt x="7097002" y="337790"/>
                  <a:pt x="7097478" y="334629"/>
                  <a:pt x="7098412" y="332820"/>
                </a:cubicBezTo>
                <a:cubicBezTo>
                  <a:pt x="7111458" y="316517"/>
                  <a:pt x="7117560" y="297987"/>
                  <a:pt x="7120417" y="279020"/>
                </a:cubicBezTo>
                <a:cubicBezTo>
                  <a:pt x="7123733" y="261404"/>
                  <a:pt x="7133041" y="252338"/>
                  <a:pt x="7151128" y="250908"/>
                </a:cubicBezTo>
                <a:cubicBezTo>
                  <a:pt x="7157156" y="250430"/>
                  <a:pt x="7165035" y="250847"/>
                  <a:pt x="7168298" y="246772"/>
                </a:cubicBezTo>
                <a:cubicBezTo>
                  <a:pt x="7174838" y="234107"/>
                  <a:pt x="7197049" y="244843"/>
                  <a:pt x="7199906" y="225876"/>
                </a:cubicBezTo>
                <a:cubicBezTo>
                  <a:pt x="7201756" y="226771"/>
                  <a:pt x="7203150" y="226313"/>
                  <a:pt x="7205001" y="227208"/>
                </a:cubicBezTo>
                <a:cubicBezTo>
                  <a:pt x="7212863" y="232138"/>
                  <a:pt x="7214273" y="227169"/>
                  <a:pt x="7217076" y="221740"/>
                </a:cubicBezTo>
                <a:cubicBezTo>
                  <a:pt x="7222207" y="214046"/>
                  <a:pt x="7224551" y="207266"/>
                  <a:pt x="7237508" y="213530"/>
                </a:cubicBezTo>
                <a:cubicBezTo>
                  <a:pt x="7244453" y="215757"/>
                  <a:pt x="7259296" y="213887"/>
                  <a:pt x="7266259" y="211601"/>
                </a:cubicBezTo>
                <a:cubicBezTo>
                  <a:pt x="7279251" y="208838"/>
                  <a:pt x="7297338" y="207406"/>
                  <a:pt x="7303439" y="188876"/>
                </a:cubicBezTo>
                <a:cubicBezTo>
                  <a:pt x="7305307" y="185258"/>
                  <a:pt x="7311812" y="181620"/>
                  <a:pt x="7315990" y="180248"/>
                </a:cubicBezTo>
                <a:cubicBezTo>
                  <a:pt x="7336880" y="173389"/>
                  <a:pt x="7354086" y="160227"/>
                  <a:pt x="7371292" y="147065"/>
                </a:cubicBezTo>
                <a:cubicBezTo>
                  <a:pt x="7387564" y="135712"/>
                  <a:pt x="7405685" y="125255"/>
                  <a:pt x="7427491" y="121100"/>
                </a:cubicBezTo>
                <a:cubicBezTo>
                  <a:pt x="7433521" y="120623"/>
                  <a:pt x="7433063" y="119270"/>
                  <a:pt x="7434474" y="114300"/>
                </a:cubicBezTo>
                <a:cubicBezTo>
                  <a:pt x="7437771" y="101198"/>
                  <a:pt x="7444239" y="106587"/>
                  <a:pt x="7450709" y="111975"/>
                </a:cubicBezTo>
                <a:cubicBezTo>
                  <a:pt x="7454868" y="115116"/>
                  <a:pt x="7452982" y="123247"/>
                  <a:pt x="7462254" y="123207"/>
                </a:cubicBezTo>
                <a:cubicBezTo>
                  <a:pt x="7460879" y="119152"/>
                  <a:pt x="7461814" y="117342"/>
                  <a:pt x="7460897" y="114639"/>
                </a:cubicBezTo>
                <a:cubicBezTo>
                  <a:pt x="7459541" y="106069"/>
                  <a:pt x="7454483" y="95711"/>
                  <a:pt x="7464231" y="92510"/>
                </a:cubicBezTo>
                <a:cubicBezTo>
                  <a:pt x="7474438" y="90661"/>
                  <a:pt x="7482281" y="100105"/>
                  <a:pt x="7484554" y="111378"/>
                </a:cubicBezTo>
                <a:cubicBezTo>
                  <a:pt x="7487304" y="119489"/>
                  <a:pt x="7486808" y="127164"/>
                  <a:pt x="7475669" y="130822"/>
                </a:cubicBezTo>
                <a:cubicBezTo>
                  <a:pt x="7470097" y="132651"/>
                  <a:pt x="7464051" y="137642"/>
                  <a:pt x="7469585" y="144839"/>
                </a:cubicBezTo>
                <a:cubicBezTo>
                  <a:pt x="7472810" y="149789"/>
                  <a:pt x="7478362" y="152473"/>
                  <a:pt x="7484868" y="148835"/>
                </a:cubicBezTo>
                <a:cubicBezTo>
                  <a:pt x="7488588" y="146112"/>
                  <a:pt x="7491849" y="142036"/>
                  <a:pt x="7496468" y="146529"/>
                </a:cubicBezTo>
                <a:cubicBezTo>
                  <a:pt x="7499693" y="151479"/>
                  <a:pt x="7498282" y="156450"/>
                  <a:pt x="7495021" y="160525"/>
                </a:cubicBezTo>
                <a:cubicBezTo>
                  <a:pt x="7480564" y="181799"/>
                  <a:pt x="7482783" y="206612"/>
                  <a:pt x="7481740" y="235499"/>
                </a:cubicBezTo>
                <a:cubicBezTo>
                  <a:pt x="7502226" y="213749"/>
                  <a:pt x="7524067" y="200568"/>
                  <a:pt x="7536673" y="178400"/>
                </a:cubicBezTo>
                <a:cubicBezTo>
                  <a:pt x="7546000" y="164820"/>
                  <a:pt x="7552928" y="171561"/>
                  <a:pt x="7559854" y="178300"/>
                </a:cubicBezTo>
                <a:cubicBezTo>
                  <a:pt x="7565389" y="185497"/>
                  <a:pt x="7563961" y="194981"/>
                  <a:pt x="7562073" y="203112"/>
                </a:cubicBezTo>
                <a:cubicBezTo>
                  <a:pt x="7556907" y="219834"/>
                  <a:pt x="7551740" y="236553"/>
                  <a:pt x="7547032" y="254627"/>
                </a:cubicBezTo>
                <a:cubicBezTo>
                  <a:pt x="7540436" y="280831"/>
                  <a:pt x="7537085" y="307472"/>
                  <a:pt x="7519842" y="329659"/>
                </a:cubicBezTo>
                <a:cubicBezTo>
                  <a:pt x="7515646" y="335544"/>
                  <a:pt x="7514694" y="341867"/>
                  <a:pt x="7516527" y="347275"/>
                </a:cubicBezTo>
                <a:lnTo>
                  <a:pt x="7518693" y="380162"/>
                </a:lnTo>
                <a:lnTo>
                  <a:pt x="7553986" y="346739"/>
                </a:lnTo>
                <a:lnTo>
                  <a:pt x="7587210" y="315369"/>
                </a:lnTo>
                <a:lnTo>
                  <a:pt x="7595768" y="302711"/>
                </a:lnTo>
                <a:cubicBezTo>
                  <a:pt x="7604713" y="287382"/>
                  <a:pt x="7613205" y="268759"/>
                  <a:pt x="7616819" y="254835"/>
                </a:cubicBezTo>
                <a:cubicBezTo>
                  <a:pt x="7612121" y="260853"/>
                  <a:pt x="7612121" y="260853"/>
                  <a:pt x="7612121" y="260853"/>
                </a:cubicBezTo>
                <a:cubicBezTo>
                  <a:pt x="7607422" y="266870"/>
                  <a:pt x="7608145" y="272141"/>
                  <a:pt x="7602001" y="267617"/>
                </a:cubicBezTo>
                <a:cubicBezTo>
                  <a:pt x="7602001" y="267617"/>
                  <a:pt x="7606700" y="261599"/>
                  <a:pt x="7605976" y="256330"/>
                </a:cubicBezTo>
                <a:cubicBezTo>
                  <a:pt x="7599832" y="251806"/>
                  <a:pt x="7599832" y="251806"/>
                  <a:pt x="7599832" y="251806"/>
                </a:cubicBezTo>
                <a:cubicBezTo>
                  <a:pt x="7607783" y="229229"/>
                  <a:pt x="7624046" y="226988"/>
                  <a:pt x="7614650" y="239023"/>
                </a:cubicBezTo>
                <a:cubicBezTo>
                  <a:pt x="7619348" y="233005"/>
                  <a:pt x="7619348" y="233005"/>
                  <a:pt x="7619348" y="233005"/>
                </a:cubicBezTo>
                <a:cubicBezTo>
                  <a:pt x="7624046" y="226988"/>
                  <a:pt x="7629468" y="226240"/>
                  <a:pt x="7629468" y="226240"/>
                </a:cubicBezTo>
                <a:cubicBezTo>
                  <a:pt x="7630190" y="231511"/>
                  <a:pt x="7625492" y="237529"/>
                  <a:pt x="7626215" y="242800"/>
                </a:cubicBezTo>
                <a:cubicBezTo>
                  <a:pt x="7628385" y="258611"/>
                  <a:pt x="7625855" y="280440"/>
                  <a:pt x="7643925" y="251099"/>
                </a:cubicBezTo>
                <a:lnTo>
                  <a:pt x="7639274" y="260592"/>
                </a:lnTo>
                <a:lnTo>
                  <a:pt x="7641167" y="257603"/>
                </a:lnTo>
                <a:cubicBezTo>
                  <a:pt x="7643925" y="254917"/>
                  <a:pt x="7647433" y="253035"/>
                  <a:pt x="7652090" y="252275"/>
                </a:cubicBezTo>
                <a:cubicBezTo>
                  <a:pt x="7659198" y="251550"/>
                  <a:pt x="7668232" y="240914"/>
                  <a:pt x="7676458" y="233029"/>
                </a:cubicBezTo>
                <a:cubicBezTo>
                  <a:pt x="7681270" y="230062"/>
                  <a:pt x="7685181" y="226806"/>
                  <a:pt x="7690087" y="226877"/>
                </a:cubicBezTo>
                <a:cubicBezTo>
                  <a:pt x="7694991" y="226949"/>
                  <a:pt x="7705391" y="231792"/>
                  <a:pt x="7701230" y="212408"/>
                </a:cubicBezTo>
                <a:cubicBezTo>
                  <a:pt x="7708433" y="214721"/>
                  <a:pt x="7705793" y="186802"/>
                  <a:pt x="7716472" y="200759"/>
                </a:cubicBezTo>
                <a:cubicBezTo>
                  <a:pt x="7716472" y="200759"/>
                  <a:pt x="7717374" y="201049"/>
                  <a:pt x="7717776" y="199674"/>
                </a:cubicBezTo>
                <a:cubicBezTo>
                  <a:pt x="7732833" y="181949"/>
                  <a:pt x="7752918" y="197424"/>
                  <a:pt x="7767693" y="170584"/>
                </a:cubicBezTo>
                <a:cubicBezTo>
                  <a:pt x="7772722" y="160167"/>
                  <a:pt x="7780948" y="152282"/>
                  <a:pt x="7782779" y="139334"/>
                </a:cubicBezTo>
                <a:cubicBezTo>
                  <a:pt x="7784300" y="130798"/>
                  <a:pt x="7788616" y="126168"/>
                  <a:pt x="7792931" y="121537"/>
                </a:cubicBezTo>
                <a:cubicBezTo>
                  <a:pt x="7807675" y="108225"/>
                  <a:pt x="7822328" y="91874"/>
                  <a:pt x="7837662" y="83264"/>
                </a:cubicBezTo>
                <a:cubicBezTo>
                  <a:pt x="7846883" y="78705"/>
                  <a:pt x="7852811" y="68577"/>
                  <a:pt x="7859237" y="60113"/>
                </a:cubicBezTo>
                <a:cubicBezTo>
                  <a:pt x="7866471" y="48900"/>
                  <a:pt x="7875193" y="42677"/>
                  <a:pt x="7884600" y="44193"/>
                </a:cubicBezTo>
                <a:cubicBezTo>
                  <a:pt x="7903412" y="47227"/>
                  <a:pt x="7920454" y="36157"/>
                  <a:pt x="7936318" y="15682"/>
                </a:cubicBezTo>
                <a:cubicBezTo>
                  <a:pt x="7942945" y="6531"/>
                  <a:pt x="7949387" y="2207"/>
                  <a:pt x="7955746" y="67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027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13">
            <a:extLst>
              <a:ext uri="{FF2B5EF4-FFF2-40B4-BE49-F238E27FC236}">
                <a16:creationId xmlns:a16="http://schemas.microsoft.com/office/drawing/2014/main" id="{ADF8D7BC-BCD4-4AD1-8181-F7573A0CD2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068"/>
            <a:ext cx="3421966" cy="6843932"/>
          </a:xfrm>
          <a:custGeom>
            <a:avLst/>
            <a:gdLst>
              <a:gd name="connsiteX0" fmla="*/ 0 w 3421966"/>
              <a:gd name="connsiteY0" fmla="*/ 0 h 6843932"/>
              <a:gd name="connsiteX1" fmla="*/ 3421966 w 3421966"/>
              <a:gd name="connsiteY1" fmla="*/ 3421966 h 6843932"/>
              <a:gd name="connsiteX2" fmla="*/ 0 w 3421966"/>
              <a:gd name="connsiteY2" fmla="*/ 6843932 h 684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1966" h="6843932">
                <a:moveTo>
                  <a:pt x="0" y="0"/>
                </a:moveTo>
                <a:lnTo>
                  <a:pt x="3421966" y="3421966"/>
                </a:lnTo>
                <a:lnTo>
                  <a:pt x="0" y="68439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758242FC-03FB-4F2D-A8E9-C9F3C3D7C8B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160562" y="462954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그림 개체 틀 15">
            <a:extLst>
              <a:ext uri="{FF2B5EF4-FFF2-40B4-BE49-F238E27FC236}">
                <a16:creationId xmlns:a16="http://schemas.microsoft.com/office/drawing/2014/main" id="{EE5D2C41-9F19-421C-BA86-7331E9BC335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39362" y="2023463"/>
            <a:ext cx="2825140" cy="2825140"/>
          </a:xfrm>
          <a:custGeom>
            <a:avLst/>
            <a:gdLst>
              <a:gd name="connsiteX0" fmla="*/ 1412571 w 2825140"/>
              <a:gd name="connsiteY0" fmla="*/ 0 h 2825140"/>
              <a:gd name="connsiteX1" fmla="*/ 2825140 w 2825140"/>
              <a:gd name="connsiteY1" fmla="*/ 1412570 h 2825140"/>
              <a:gd name="connsiteX2" fmla="*/ 1412571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1" y="0"/>
                </a:moveTo>
                <a:lnTo>
                  <a:pt x="2825140" y="1412570"/>
                </a:lnTo>
                <a:lnTo>
                  <a:pt x="1412571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6">
            <a:extLst>
              <a:ext uri="{FF2B5EF4-FFF2-40B4-BE49-F238E27FC236}">
                <a16:creationId xmlns:a16="http://schemas.microsoft.com/office/drawing/2014/main" id="{DEDFD0A1-FED2-4B2C-8236-1FD5424EE3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160562" y="3583973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7">
            <a:extLst>
              <a:ext uri="{FF2B5EF4-FFF2-40B4-BE49-F238E27FC236}">
                <a16:creationId xmlns:a16="http://schemas.microsoft.com/office/drawing/2014/main" id="{33B8968D-E41C-4B32-8F41-9401D0BA2E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91917" y="3583973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8763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1" r:id="rId3"/>
    <p:sldLayoutId id="2147483662" r:id="rId4"/>
    <p:sldLayoutId id="2147483670" r:id="rId5"/>
    <p:sldLayoutId id="2147483675" r:id="rId6"/>
    <p:sldLayoutId id="2147483672" r:id="rId7"/>
    <p:sldLayoutId id="2147483669" r:id="rId8"/>
    <p:sldLayoutId id="2147483664" r:id="rId9"/>
    <p:sldLayoutId id="2147483665" r:id="rId10"/>
    <p:sldLayoutId id="2147483667" r:id="rId11"/>
    <p:sldLayoutId id="2147483668" r:id="rId12"/>
    <p:sldLayoutId id="2147483671" r:id="rId13"/>
    <p:sldLayoutId id="2147483660" r:id="rId14"/>
    <p:sldLayoutId id="2147483659" r:id="rId15"/>
    <p:sldLayoutId id="2147483673" r:id="rId16"/>
    <p:sldLayoutId id="214748367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818C989B-4835-407F-B70C-243380302C7F}"/>
              </a:ext>
            </a:extLst>
          </p:cNvPr>
          <p:cNvSpPr txBox="1">
            <a:spLocks/>
          </p:cNvSpPr>
          <p:nvPr/>
        </p:nvSpPr>
        <p:spPr>
          <a:xfrm>
            <a:off x="-148" y="5461077"/>
            <a:ext cx="12192000" cy="3523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800" dirty="0"/>
              <a:t>Insert the title of your presentation here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74FFE90F-9277-4402-864D-3DA125517D1E}"/>
              </a:ext>
            </a:extLst>
          </p:cNvPr>
          <p:cNvSpPr txBox="1">
            <a:spLocks/>
          </p:cNvSpPr>
          <p:nvPr/>
        </p:nvSpPr>
        <p:spPr>
          <a:xfrm>
            <a:off x="-148" y="4679326"/>
            <a:ext cx="12192000" cy="75112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Free PPT Templates</a:t>
            </a:r>
          </a:p>
        </p:txBody>
      </p:sp>
      <p:sp>
        <p:nvSpPr>
          <p:cNvPr id="42" name="TextBox 41">
            <a:hlinkClick r:id="rId2"/>
            <a:extLst>
              <a:ext uri="{FF2B5EF4-FFF2-40B4-BE49-F238E27FC236}">
                <a16:creationId xmlns:a16="http://schemas.microsoft.com/office/drawing/2014/main" id="{859CF9C0-21D2-4DC9-BB08-4FECE51D3860}"/>
              </a:ext>
            </a:extLst>
          </p:cNvPr>
          <p:cNvSpPr txBox="1"/>
          <p:nvPr/>
        </p:nvSpPr>
        <p:spPr>
          <a:xfrm>
            <a:off x="558" y="6569024"/>
            <a:ext cx="1219185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9E8ECDA-F575-45FA-AFAF-53F3C28C8543}"/>
              </a:ext>
            </a:extLst>
          </p:cNvPr>
          <p:cNvGrpSpPr/>
          <p:nvPr/>
        </p:nvGrpSpPr>
        <p:grpSpPr>
          <a:xfrm>
            <a:off x="5456101" y="6048574"/>
            <a:ext cx="1262227" cy="310203"/>
            <a:chOff x="3275856" y="1242391"/>
            <a:chExt cx="1656184" cy="407020"/>
          </a:xfrm>
        </p:grpSpPr>
        <p:sp>
          <p:nvSpPr>
            <p:cNvPr id="44" name="Rounded Rectangle 7">
              <a:extLst>
                <a:ext uri="{FF2B5EF4-FFF2-40B4-BE49-F238E27FC236}">
                  <a16:creationId xmlns:a16="http://schemas.microsoft.com/office/drawing/2014/main" id="{6785347A-DEB6-4306-AE2B-F9F0524F508D}"/>
                </a:ext>
              </a:extLst>
            </p:cNvPr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Picture 2" descr="E:\002-KIMS BUSINESS\007-01-ALLPPT.com\011-ALLPPT-LOGO\allppt-logo-e.png">
              <a:extLst>
                <a:ext uri="{FF2B5EF4-FFF2-40B4-BE49-F238E27FC236}">
                  <a16:creationId xmlns:a16="http://schemas.microsoft.com/office/drawing/2014/main" id="{73CE53B5-ADF5-4C12-8B10-99121E25AB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BCED2D2-2662-4B19-B0F1-10F2EF1263E6}"/>
              </a:ext>
            </a:extLst>
          </p:cNvPr>
          <p:cNvGrpSpPr/>
          <p:nvPr/>
        </p:nvGrpSpPr>
        <p:grpSpPr>
          <a:xfrm>
            <a:off x="3476436" y="2616562"/>
            <a:ext cx="1240321" cy="1346010"/>
            <a:chOff x="6064791" y="2003286"/>
            <a:chExt cx="4244393" cy="460606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3C97562-60F9-466B-B501-A5DDDAFB2DA1}"/>
                </a:ext>
              </a:extLst>
            </p:cNvPr>
            <p:cNvSpPr/>
            <p:nvPr/>
          </p:nvSpPr>
          <p:spPr>
            <a:xfrm>
              <a:off x="6064791" y="5552161"/>
              <a:ext cx="4244393" cy="1057186"/>
            </a:xfrm>
            <a:custGeom>
              <a:avLst/>
              <a:gdLst>
                <a:gd name="connsiteX0" fmla="*/ 4229829 w 4244392"/>
                <a:gd name="connsiteY0" fmla="*/ 72820 h 1081903"/>
                <a:gd name="connsiteX1" fmla="*/ 4229829 w 4244392"/>
                <a:gd name="connsiteY1" fmla="*/ 31209 h 1081903"/>
                <a:gd name="connsiteX2" fmla="*/ 31209 w 4244392"/>
                <a:gd name="connsiteY2" fmla="*/ 31209 h 1081903"/>
                <a:gd name="connsiteX3" fmla="*/ 31209 w 4244392"/>
                <a:gd name="connsiteY3" fmla="*/ 72820 h 1081903"/>
                <a:gd name="connsiteX4" fmla="*/ 2132599 w 4244392"/>
                <a:gd name="connsiteY4" fmla="*/ 1054856 h 108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4392" h="1081903">
                  <a:moveTo>
                    <a:pt x="4229829" y="72820"/>
                  </a:moveTo>
                  <a:lnTo>
                    <a:pt x="4229829" y="31209"/>
                  </a:lnTo>
                  <a:lnTo>
                    <a:pt x="31209" y="31209"/>
                  </a:lnTo>
                  <a:lnTo>
                    <a:pt x="31209" y="72820"/>
                  </a:lnTo>
                  <a:lnTo>
                    <a:pt x="2132599" y="1054856"/>
                  </a:lnTo>
                  <a:close/>
                </a:path>
              </a:pathLst>
            </a:custGeom>
            <a:gradFill>
              <a:gsLst>
                <a:gs pos="100000">
                  <a:srgbClr val="FF7F00">
                    <a:alpha val="77000"/>
                    <a:lumMod val="15000"/>
                  </a:srgbClr>
                </a:gs>
                <a:gs pos="0">
                  <a:srgbClr val="FF7F00">
                    <a:lumMod val="35000"/>
                  </a:srgb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0B5CE35-6A6C-4A82-B2F6-3869A4C52C37}"/>
                </a:ext>
              </a:extLst>
            </p:cNvPr>
            <p:cNvSpPr/>
            <p:nvPr/>
          </p:nvSpPr>
          <p:spPr>
            <a:xfrm>
              <a:off x="6064791" y="4616500"/>
              <a:ext cx="4244393" cy="1955749"/>
            </a:xfrm>
            <a:custGeom>
              <a:avLst/>
              <a:gdLst>
                <a:gd name="connsiteX0" fmla="*/ 4229829 w 4244392"/>
                <a:gd name="connsiteY0" fmla="*/ 950827 h 1955749"/>
                <a:gd name="connsiteX1" fmla="*/ 2132599 w 4244392"/>
                <a:gd name="connsiteY1" fmla="*/ 31209 h 1955749"/>
                <a:gd name="connsiteX2" fmla="*/ 2132599 w 4244392"/>
                <a:gd name="connsiteY2" fmla="*/ 31209 h 1955749"/>
                <a:gd name="connsiteX3" fmla="*/ 2132599 w 4244392"/>
                <a:gd name="connsiteY3" fmla="*/ 31209 h 1955749"/>
                <a:gd name="connsiteX4" fmla="*/ 31209 w 4244392"/>
                <a:gd name="connsiteY4" fmla="*/ 950827 h 1955749"/>
                <a:gd name="connsiteX5" fmla="*/ 2132599 w 4244392"/>
                <a:gd name="connsiteY5" fmla="*/ 1928702 h 1955749"/>
                <a:gd name="connsiteX6" fmla="*/ 2132599 w 4244392"/>
                <a:gd name="connsiteY6" fmla="*/ 1928702 h 1955749"/>
                <a:gd name="connsiteX7" fmla="*/ 2132599 w 4244392"/>
                <a:gd name="connsiteY7" fmla="*/ 1928702 h 195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44392" h="1955749">
                  <a:moveTo>
                    <a:pt x="4229829" y="950827"/>
                  </a:moveTo>
                  <a:lnTo>
                    <a:pt x="2132599" y="31209"/>
                  </a:lnTo>
                  <a:lnTo>
                    <a:pt x="2132599" y="31209"/>
                  </a:lnTo>
                  <a:lnTo>
                    <a:pt x="2132599" y="31209"/>
                  </a:lnTo>
                  <a:lnTo>
                    <a:pt x="31209" y="950827"/>
                  </a:lnTo>
                  <a:lnTo>
                    <a:pt x="2132599" y="1928702"/>
                  </a:lnTo>
                  <a:lnTo>
                    <a:pt x="2132599" y="1928702"/>
                  </a:lnTo>
                  <a:lnTo>
                    <a:pt x="2132599" y="192870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95B229E-A753-457C-B7A8-0D153F3D5BB3}"/>
                </a:ext>
              </a:extLst>
            </p:cNvPr>
            <p:cNvSpPr/>
            <p:nvPr/>
          </p:nvSpPr>
          <p:spPr>
            <a:xfrm>
              <a:off x="6709772" y="2461015"/>
              <a:ext cx="2954430" cy="3412159"/>
            </a:xfrm>
            <a:custGeom>
              <a:avLst/>
              <a:gdLst>
                <a:gd name="connsiteX0" fmla="*/ 1845479 w 2954430"/>
                <a:gd name="connsiteY0" fmla="*/ 31209 h 3412158"/>
                <a:gd name="connsiteX1" fmla="*/ 1487618 w 2954430"/>
                <a:gd name="connsiteY1" fmla="*/ 56176 h 3412158"/>
                <a:gd name="connsiteX2" fmla="*/ 1129758 w 2954430"/>
                <a:gd name="connsiteY2" fmla="*/ 31209 h 3412158"/>
                <a:gd name="connsiteX3" fmla="*/ 31209 w 2954430"/>
                <a:gd name="connsiteY3" fmla="*/ 2993961 h 3412158"/>
                <a:gd name="connsiteX4" fmla="*/ 1487618 w 2954430"/>
                <a:gd name="connsiteY4" fmla="*/ 3405917 h 3412158"/>
                <a:gd name="connsiteX5" fmla="*/ 2944027 w 2954430"/>
                <a:gd name="connsiteY5" fmla="*/ 2993961 h 3412158"/>
                <a:gd name="connsiteX6" fmla="*/ 1845479 w 2954430"/>
                <a:gd name="connsiteY6" fmla="*/ 31209 h 341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4430" h="3412158">
                  <a:moveTo>
                    <a:pt x="1845479" y="31209"/>
                  </a:moveTo>
                  <a:cubicBezTo>
                    <a:pt x="1724805" y="47853"/>
                    <a:pt x="1608292" y="56176"/>
                    <a:pt x="1487618" y="56176"/>
                  </a:cubicBezTo>
                  <a:cubicBezTo>
                    <a:pt x="1366944" y="56176"/>
                    <a:pt x="1246270" y="47853"/>
                    <a:pt x="1129758" y="31209"/>
                  </a:cubicBezTo>
                  <a:cubicBezTo>
                    <a:pt x="746930" y="1083985"/>
                    <a:pt x="372425" y="2099310"/>
                    <a:pt x="31209" y="2993961"/>
                  </a:cubicBezTo>
                  <a:cubicBezTo>
                    <a:pt x="476454" y="3268599"/>
                    <a:pt x="984117" y="3405917"/>
                    <a:pt x="1487618" y="3405917"/>
                  </a:cubicBezTo>
                  <a:cubicBezTo>
                    <a:pt x="1991120" y="3405917"/>
                    <a:pt x="2498782" y="3268599"/>
                    <a:pt x="2944027" y="2993961"/>
                  </a:cubicBezTo>
                  <a:cubicBezTo>
                    <a:pt x="2602812" y="2099310"/>
                    <a:pt x="2228306" y="1083985"/>
                    <a:pt x="1845479" y="3120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5B5E8F8-012E-413B-A7ED-404FCF1F3F44}"/>
                </a:ext>
              </a:extLst>
            </p:cNvPr>
            <p:cNvSpPr/>
            <p:nvPr/>
          </p:nvSpPr>
          <p:spPr>
            <a:xfrm>
              <a:off x="6709772" y="4845563"/>
              <a:ext cx="2954431" cy="998681"/>
            </a:xfrm>
            <a:custGeom>
              <a:avLst/>
              <a:gdLst>
                <a:gd name="connsiteX0" fmla="*/ 31209 w 2954430"/>
                <a:gd name="connsiteY0" fmla="*/ 584644 h 998680"/>
                <a:gd name="connsiteX1" fmla="*/ 1487618 w 2954430"/>
                <a:gd name="connsiteY1" fmla="*/ 996600 h 998680"/>
                <a:gd name="connsiteX2" fmla="*/ 2944027 w 2954430"/>
                <a:gd name="connsiteY2" fmla="*/ 584644 h 998680"/>
                <a:gd name="connsiteX3" fmla="*/ 2731808 w 2954430"/>
                <a:gd name="connsiteY3" fmla="*/ 31209 h 998680"/>
                <a:gd name="connsiteX4" fmla="*/ 239267 w 2954430"/>
                <a:gd name="connsiteY4" fmla="*/ 31209 h 998680"/>
                <a:gd name="connsiteX5" fmla="*/ 31209 w 2954430"/>
                <a:gd name="connsiteY5" fmla="*/ 584644 h 99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4430" h="998680">
                  <a:moveTo>
                    <a:pt x="31209" y="584644"/>
                  </a:moveTo>
                  <a:cubicBezTo>
                    <a:pt x="476454" y="859282"/>
                    <a:pt x="984117" y="996600"/>
                    <a:pt x="1487618" y="996600"/>
                  </a:cubicBezTo>
                  <a:cubicBezTo>
                    <a:pt x="1991120" y="996600"/>
                    <a:pt x="2498782" y="859282"/>
                    <a:pt x="2944027" y="584644"/>
                  </a:cubicBezTo>
                  <a:cubicBezTo>
                    <a:pt x="2873288" y="405714"/>
                    <a:pt x="2806709" y="218461"/>
                    <a:pt x="2731808" y="31209"/>
                  </a:cubicBezTo>
                  <a:cubicBezTo>
                    <a:pt x="1949508" y="422359"/>
                    <a:pt x="1025728" y="422359"/>
                    <a:pt x="239267" y="31209"/>
                  </a:cubicBezTo>
                  <a:cubicBezTo>
                    <a:pt x="168527" y="222622"/>
                    <a:pt x="97787" y="405714"/>
                    <a:pt x="31209" y="58464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5A656C8-38E2-4393-ABB7-4DE8DC0A6781}"/>
                </a:ext>
              </a:extLst>
            </p:cNvPr>
            <p:cNvSpPr/>
            <p:nvPr/>
          </p:nvSpPr>
          <p:spPr>
            <a:xfrm>
              <a:off x="7130051" y="3642787"/>
              <a:ext cx="2122196" cy="915457"/>
            </a:xfrm>
            <a:custGeom>
              <a:avLst/>
              <a:gdLst>
                <a:gd name="connsiteX0" fmla="*/ 31209 w 2122196"/>
                <a:gd name="connsiteY0" fmla="*/ 705318 h 915457"/>
                <a:gd name="connsiteX1" fmla="*/ 2099310 w 2122196"/>
                <a:gd name="connsiteY1" fmla="*/ 705318 h 915457"/>
                <a:gd name="connsiteX2" fmla="*/ 1874607 w 2122196"/>
                <a:gd name="connsiteY2" fmla="*/ 31209 h 915457"/>
                <a:gd name="connsiteX3" fmla="*/ 251751 w 2122196"/>
                <a:gd name="connsiteY3" fmla="*/ 31209 h 915457"/>
                <a:gd name="connsiteX4" fmla="*/ 31209 w 2122196"/>
                <a:gd name="connsiteY4" fmla="*/ 705318 h 9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2196" h="915457">
                  <a:moveTo>
                    <a:pt x="31209" y="705318"/>
                  </a:moveTo>
                  <a:cubicBezTo>
                    <a:pt x="692835" y="971633"/>
                    <a:pt x="1437684" y="971633"/>
                    <a:pt x="2099310" y="705318"/>
                  </a:cubicBezTo>
                  <a:cubicBezTo>
                    <a:pt x="2024409" y="509743"/>
                    <a:pt x="1949508" y="230945"/>
                    <a:pt x="1874607" y="31209"/>
                  </a:cubicBezTo>
                  <a:cubicBezTo>
                    <a:pt x="1346138" y="193494"/>
                    <a:pt x="780219" y="193494"/>
                    <a:pt x="251751" y="31209"/>
                  </a:cubicBezTo>
                  <a:cubicBezTo>
                    <a:pt x="181011" y="230945"/>
                    <a:pt x="106110" y="509743"/>
                    <a:pt x="31209" y="705318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02907E-FEEA-43E5-8844-492811AF12B1}"/>
                </a:ext>
              </a:extLst>
            </p:cNvPr>
            <p:cNvSpPr/>
            <p:nvPr/>
          </p:nvSpPr>
          <p:spPr>
            <a:xfrm>
              <a:off x="7579457" y="2461015"/>
              <a:ext cx="1206739" cy="749010"/>
            </a:xfrm>
            <a:custGeom>
              <a:avLst/>
              <a:gdLst>
                <a:gd name="connsiteX0" fmla="*/ 975794 w 1206739"/>
                <a:gd name="connsiteY0" fmla="*/ 31209 h 749010"/>
                <a:gd name="connsiteX1" fmla="*/ 617934 w 1206739"/>
                <a:gd name="connsiteY1" fmla="*/ 56176 h 749010"/>
                <a:gd name="connsiteX2" fmla="*/ 260073 w 1206739"/>
                <a:gd name="connsiteY2" fmla="*/ 31209 h 749010"/>
                <a:gd name="connsiteX3" fmla="*/ 31209 w 1206739"/>
                <a:gd name="connsiteY3" fmla="*/ 659545 h 749010"/>
                <a:gd name="connsiteX4" fmla="*/ 1208820 w 1206739"/>
                <a:gd name="connsiteY4" fmla="*/ 659545 h 749010"/>
                <a:gd name="connsiteX5" fmla="*/ 975794 w 1206739"/>
                <a:gd name="connsiteY5" fmla="*/ 31209 h 749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6739" h="749010">
                  <a:moveTo>
                    <a:pt x="975794" y="31209"/>
                  </a:moveTo>
                  <a:cubicBezTo>
                    <a:pt x="855120" y="47853"/>
                    <a:pt x="738608" y="56176"/>
                    <a:pt x="617934" y="56176"/>
                  </a:cubicBezTo>
                  <a:cubicBezTo>
                    <a:pt x="497260" y="56176"/>
                    <a:pt x="376586" y="47853"/>
                    <a:pt x="260073" y="31209"/>
                  </a:cubicBezTo>
                  <a:cubicBezTo>
                    <a:pt x="181011" y="243428"/>
                    <a:pt x="106110" y="455648"/>
                    <a:pt x="31209" y="659545"/>
                  </a:cubicBezTo>
                  <a:cubicBezTo>
                    <a:pt x="418197" y="742769"/>
                    <a:pt x="821831" y="742769"/>
                    <a:pt x="1208820" y="659545"/>
                  </a:cubicBezTo>
                  <a:cubicBezTo>
                    <a:pt x="1129757" y="455648"/>
                    <a:pt x="1054856" y="243428"/>
                    <a:pt x="975794" y="3120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85A4D6B-5E95-4FA5-B34D-4F182D9CE53C}"/>
                </a:ext>
              </a:extLst>
            </p:cNvPr>
            <p:cNvSpPr/>
            <p:nvPr/>
          </p:nvSpPr>
          <p:spPr>
            <a:xfrm>
              <a:off x="7807245" y="2003286"/>
              <a:ext cx="749010" cy="582564"/>
            </a:xfrm>
            <a:custGeom>
              <a:avLst/>
              <a:gdLst>
                <a:gd name="connsiteX0" fmla="*/ 748006 w 749010"/>
                <a:gd name="connsiteY0" fmla="*/ 488937 h 582563"/>
                <a:gd name="connsiteX1" fmla="*/ 390146 w 749010"/>
                <a:gd name="connsiteY1" fmla="*/ 572161 h 582563"/>
                <a:gd name="connsiteX2" fmla="*/ 32285 w 749010"/>
                <a:gd name="connsiteY2" fmla="*/ 488937 h 582563"/>
                <a:gd name="connsiteX3" fmla="*/ 390146 w 749010"/>
                <a:gd name="connsiteY3" fmla="*/ 31209 h 582563"/>
                <a:gd name="connsiteX4" fmla="*/ 748006 w 749010"/>
                <a:gd name="connsiteY4" fmla="*/ 488937 h 58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010" h="582563">
                  <a:moveTo>
                    <a:pt x="748006" y="488937"/>
                  </a:moveTo>
                  <a:cubicBezTo>
                    <a:pt x="764651" y="530549"/>
                    <a:pt x="585721" y="572161"/>
                    <a:pt x="390146" y="572161"/>
                  </a:cubicBezTo>
                  <a:cubicBezTo>
                    <a:pt x="194571" y="572161"/>
                    <a:pt x="15641" y="534710"/>
                    <a:pt x="32285" y="488937"/>
                  </a:cubicBezTo>
                  <a:cubicBezTo>
                    <a:pt x="53091" y="422359"/>
                    <a:pt x="194571" y="31209"/>
                    <a:pt x="390146" y="31209"/>
                  </a:cubicBezTo>
                  <a:cubicBezTo>
                    <a:pt x="585721" y="31209"/>
                    <a:pt x="689750" y="351619"/>
                    <a:pt x="748006" y="48893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E32C570-400A-4534-833B-4976907141F4}"/>
              </a:ext>
            </a:extLst>
          </p:cNvPr>
          <p:cNvGrpSpPr/>
          <p:nvPr/>
        </p:nvGrpSpPr>
        <p:grpSpPr>
          <a:xfrm>
            <a:off x="4322202" y="683907"/>
            <a:ext cx="3533995" cy="2779547"/>
            <a:chOff x="3949542" y="701675"/>
            <a:chExt cx="4292917" cy="3376452"/>
          </a:xfrm>
        </p:grpSpPr>
        <p:grpSp>
          <p:nvGrpSpPr>
            <p:cNvPr id="4" name="Graphic 14">
              <a:extLst>
                <a:ext uri="{FF2B5EF4-FFF2-40B4-BE49-F238E27FC236}">
                  <a16:creationId xmlns:a16="http://schemas.microsoft.com/office/drawing/2014/main" id="{DD3244B8-B165-43D4-B6B7-9D2ED44B8D1B}"/>
                </a:ext>
              </a:extLst>
            </p:cNvPr>
            <p:cNvGrpSpPr/>
            <p:nvPr/>
          </p:nvGrpSpPr>
          <p:grpSpPr>
            <a:xfrm>
              <a:off x="3949542" y="701675"/>
              <a:ext cx="4292917" cy="3376452"/>
              <a:chOff x="2444748" y="555045"/>
              <a:chExt cx="7282048" cy="572745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C676246B-78D1-40C8-86DD-635717F0B9AC}"/>
                  </a:ext>
                </a:extLst>
              </p:cNvPr>
              <p:cNvSpPr/>
              <p:nvPr/>
            </p:nvSpPr>
            <p:spPr>
              <a:xfrm>
                <a:off x="4964693" y="5443837"/>
                <a:ext cx="2168250" cy="818208"/>
              </a:xfrm>
              <a:custGeom>
                <a:avLst/>
                <a:gdLst>
                  <a:gd name="connsiteX0" fmla="*/ 1941333 w 2168250"/>
                  <a:gd name="connsiteY0" fmla="*/ 525699 h 818207"/>
                  <a:gd name="connsiteX1" fmla="*/ 1785874 w 2168250"/>
                  <a:gd name="connsiteY1" fmla="*/ 30683 h 818207"/>
                  <a:gd name="connsiteX2" fmla="*/ 1114943 w 2168250"/>
                  <a:gd name="connsiteY2" fmla="*/ 30683 h 818207"/>
                  <a:gd name="connsiteX3" fmla="*/ 1065851 w 2168250"/>
                  <a:gd name="connsiteY3" fmla="*/ 30683 h 818207"/>
                  <a:gd name="connsiteX4" fmla="*/ 390830 w 2168250"/>
                  <a:gd name="connsiteY4" fmla="*/ 30683 h 818207"/>
                  <a:gd name="connsiteX5" fmla="*/ 235370 w 2168250"/>
                  <a:gd name="connsiteY5" fmla="*/ 525699 h 818207"/>
                  <a:gd name="connsiteX6" fmla="*/ 259916 w 2168250"/>
                  <a:gd name="connsiteY6" fmla="*/ 816162 h 818207"/>
                  <a:gd name="connsiteX7" fmla="*/ 1065851 w 2168250"/>
                  <a:gd name="connsiteY7" fmla="*/ 816162 h 818207"/>
                  <a:gd name="connsiteX8" fmla="*/ 1114943 w 2168250"/>
                  <a:gd name="connsiteY8" fmla="*/ 816162 h 818207"/>
                  <a:gd name="connsiteX9" fmla="*/ 1920878 w 2168250"/>
                  <a:gd name="connsiteY9" fmla="*/ 816162 h 818207"/>
                  <a:gd name="connsiteX10" fmla="*/ 1941333 w 2168250"/>
                  <a:gd name="connsiteY10" fmla="*/ 525699 h 81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8250" h="818207">
                    <a:moveTo>
                      <a:pt x="1941333" y="525699"/>
                    </a:moveTo>
                    <a:cubicBezTo>
                      <a:pt x="1789965" y="370239"/>
                      <a:pt x="1785874" y="30683"/>
                      <a:pt x="1785874" y="30683"/>
                    </a:cubicBezTo>
                    <a:lnTo>
                      <a:pt x="1114943" y="30683"/>
                    </a:lnTo>
                    <a:lnTo>
                      <a:pt x="1065851" y="30683"/>
                    </a:lnTo>
                    <a:lnTo>
                      <a:pt x="390830" y="30683"/>
                    </a:lnTo>
                    <a:cubicBezTo>
                      <a:pt x="390830" y="30683"/>
                      <a:pt x="386739" y="366148"/>
                      <a:pt x="235370" y="525699"/>
                    </a:cubicBezTo>
                    <a:cubicBezTo>
                      <a:pt x="84002" y="681158"/>
                      <a:pt x="-149188" y="816162"/>
                      <a:pt x="259916" y="816162"/>
                    </a:cubicBezTo>
                    <a:cubicBezTo>
                      <a:pt x="587199" y="816162"/>
                      <a:pt x="939029" y="816162"/>
                      <a:pt x="1065851" y="816162"/>
                    </a:cubicBezTo>
                    <a:cubicBezTo>
                      <a:pt x="1098579" y="816162"/>
                      <a:pt x="1114943" y="816162"/>
                      <a:pt x="1114943" y="816162"/>
                    </a:cubicBezTo>
                    <a:cubicBezTo>
                      <a:pt x="1245857" y="816162"/>
                      <a:pt x="1597686" y="816162"/>
                      <a:pt x="1920878" y="816162"/>
                    </a:cubicBezTo>
                    <a:cubicBezTo>
                      <a:pt x="2329982" y="816162"/>
                      <a:pt x="2092702" y="681158"/>
                      <a:pt x="1941333" y="52569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F9CC7F0-6AC0-429A-B804-5509EDA13F68}"/>
                  </a:ext>
                </a:extLst>
              </p:cNvPr>
              <p:cNvSpPr/>
              <p:nvPr/>
            </p:nvSpPr>
            <p:spPr>
              <a:xfrm>
                <a:off x="2444748" y="555045"/>
                <a:ext cx="7282048" cy="4950157"/>
              </a:xfrm>
              <a:custGeom>
                <a:avLst/>
                <a:gdLst>
                  <a:gd name="connsiteX0" fmla="*/ 7038632 w 7282048"/>
                  <a:gd name="connsiteY0" fmla="*/ 30683 h 4950157"/>
                  <a:gd name="connsiteX1" fmla="*/ 3704436 w 7282048"/>
                  <a:gd name="connsiteY1" fmla="*/ 30683 h 4950157"/>
                  <a:gd name="connsiteX2" fmla="*/ 3589886 w 7282048"/>
                  <a:gd name="connsiteY2" fmla="*/ 30683 h 4950157"/>
                  <a:gd name="connsiteX3" fmla="*/ 259781 w 7282048"/>
                  <a:gd name="connsiteY3" fmla="*/ 30683 h 4950157"/>
                  <a:gd name="connsiteX4" fmla="*/ 30683 w 7282048"/>
                  <a:gd name="connsiteY4" fmla="*/ 259781 h 4950157"/>
                  <a:gd name="connsiteX5" fmla="*/ 30683 w 7282048"/>
                  <a:gd name="connsiteY5" fmla="*/ 4698558 h 4950157"/>
                  <a:gd name="connsiteX6" fmla="*/ 239326 w 7282048"/>
                  <a:gd name="connsiteY6" fmla="*/ 4931748 h 4950157"/>
                  <a:gd name="connsiteX7" fmla="*/ 7042723 w 7282048"/>
                  <a:gd name="connsiteY7" fmla="*/ 4931748 h 4950157"/>
                  <a:gd name="connsiteX8" fmla="*/ 7251366 w 7282048"/>
                  <a:gd name="connsiteY8" fmla="*/ 4698558 h 4950157"/>
                  <a:gd name="connsiteX9" fmla="*/ 7251366 w 7282048"/>
                  <a:gd name="connsiteY9" fmla="*/ 259781 h 4950157"/>
                  <a:gd name="connsiteX10" fmla="*/ 7038632 w 7282048"/>
                  <a:gd name="connsiteY10" fmla="*/ 30683 h 4950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2048" h="4950157">
                    <a:moveTo>
                      <a:pt x="7038632" y="30683"/>
                    </a:moveTo>
                    <a:lnTo>
                      <a:pt x="3704436" y="30683"/>
                    </a:lnTo>
                    <a:lnTo>
                      <a:pt x="3589886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28868"/>
                      <a:pt x="30683" y="259781"/>
                    </a:cubicBezTo>
                    <a:lnTo>
                      <a:pt x="30683" y="4698558"/>
                    </a:lnTo>
                    <a:cubicBezTo>
                      <a:pt x="30683" y="4829472"/>
                      <a:pt x="124777" y="4931748"/>
                      <a:pt x="239326" y="4931748"/>
                    </a:cubicBezTo>
                    <a:lnTo>
                      <a:pt x="7042723" y="4931748"/>
                    </a:lnTo>
                    <a:cubicBezTo>
                      <a:pt x="7157272" y="4931748"/>
                      <a:pt x="7251366" y="4825380"/>
                      <a:pt x="7251366" y="4698558"/>
                    </a:cubicBezTo>
                    <a:lnTo>
                      <a:pt x="7251366" y="259781"/>
                    </a:lnTo>
                    <a:cubicBezTo>
                      <a:pt x="7251366" y="128868"/>
                      <a:pt x="7157272" y="30683"/>
                      <a:pt x="7038632" y="30683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7D4EDC0E-BB32-4225-8273-740D662AD4E5}"/>
                  </a:ext>
                </a:extLst>
              </p:cNvPr>
              <p:cNvSpPr/>
              <p:nvPr/>
            </p:nvSpPr>
            <p:spPr>
              <a:xfrm>
                <a:off x="8706599" y="5435655"/>
                <a:ext cx="490925" cy="81821"/>
              </a:xfrm>
              <a:custGeom>
                <a:avLst/>
                <a:gdLst>
                  <a:gd name="connsiteX0" fmla="*/ 32212 w 490924"/>
                  <a:gd name="connsiteY0" fmla="*/ 30683 h 81820"/>
                  <a:gd name="connsiteX1" fmla="*/ 64939 w 490924"/>
                  <a:gd name="connsiteY1" fmla="*/ 71593 h 81820"/>
                  <a:gd name="connsiteX2" fmla="*/ 461771 w 490924"/>
                  <a:gd name="connsiteY2" fmla="*/ 71593 h 81820"/>
                  <a:gd name="connsiteX3" fmla="*/ 498590 w 490924"/>
                  <a:gd name="connsiteY3" fmla="*/ 30683 h 81820"/>
                  <a:gd name="connsiteX4" fmla="*/ 32212 w 490924"/>
                  <a:gd name="connsiteY4" fmla="*/ 30683 h 81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924" h="81820">
                    <a:moveTo>
                      <a:pt x="32212" y="30683"/>
                    </a:moveTo>
                    <a:cubicBezTo>
                      <a:pt x="32212" y="30683"/>
                      <a:pt x="19938" y="67502"/>
                      <a:pt x="64939" y="71593"/>
                    </a:cubicBezTo>
                    <a:lnTo>
                      <a:pt x="461771" y="71593"/>
                    </a:lnTo>
                    <a:cubicBezTo>
                      <a:pt x="461771" y="71593"/>
                      <a:pt x="502681" y="75684"/>
                      <a:pt x="498590" y="30683"/>
                    </a:cubicBezTo>
                    <a:lnTo>
                      <a:pt x="32212" y="30683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851E8BC4-817A-41C6-8316-8AB78161E3BB}"/>
                  </a:ext>
                </a:extLst>
              </p:cNvPr>
              <p:cNvSpPr/>
              <p:nvPr/>
            </p:nvSpPr>
            <p:spPr>
              <a:xfrm>
                <a:off x="2481568" y="595956"/>
                <a:ext cx="7200228" cy="4336501"/>
              </a:xfrm>
              <a:custGeom>
                <a:avLst/>
                <a:gdLst>
                  <a:gd name="connsiteX0" fmla="*/ 6973175 w 7200227"/>
                  <a:gd name="connsiteY0" fmla="*/ 30683 h 4336501"/>
                  <a:gd name="connsiteX1" fmla="*/ 3671707 w 7200227"/>
                  <a:gd name="connsiteY1" fmla="*/ 30683 h 4336501"/>
                  <a:gd name="connsiteX2" fmla="*/ 3561249 w 7200227"/>
                  <a:gd name="connsiteY2" fmla="*/ 30683 h 4336501"/>
                  <a:gd name="connsiteX3" fmla="*/ 259781 w 7200227"/>
                  <a:gd name="connsiteY3" fmla="*/ 30683 h 4336501"/>
                  <a:gd name="connsiteX4" fmla="*/ 30683 w 7200227"/>
                  <a:gd name="connsiteY4" fmla="*/ 231144 h 4336501"/>
                  <a:gd name="connsiteX5" fmla="*/ 30683 w 7200227"/>
                  <a:gd name="connsiteY5" fmla="*/ 4330365 h 4336501"/>
                  <a:gd name="connsiteX6" fmla="*/ 7185909 w 7200227"/>
                  <a:gd name="connsiteY6" fmla="*/ 4330365 h 4336501"/>
                  <a:gd name="connsiteX7" fmla="*/ 7185909 w 7200227"/>
                  <a:gd name="connsiteY7" fmla="*/ 231144 h 4336501"/>
                  <a:gd name="connsiteX8" fmla="*/ 6973175 w 7200227"/>
                  <a:gd name="connsiteY8" fmla="*/ 30683 h 4336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4336501">
                    <a:moveTo>
                      <a:pt x="6973175" y="30683"/>
                    </a:moveTo>
                    <a:lnTo>
                      <a:pt x="3671707" y="30683"/>
                    </a:lnTo>
                    <a:lnTo>
                      <a:pt x="3561249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12504"/>
                      <a:pt x="30683" y="231144"/>
                    </a:cubicBezTo>
                    <a:lnTo>
                      <a:pt x="30683" y="4330365"/>
                    </a:lnTo>
                    <a:lnTo>
                      <a:pt x="7185909" y="4330365"/>
                    </a:lnTo>
                    <a:lnTo>
                      <a:pt x="7185909" y="231144"/>
                    </a:lnTo>
                    <a:cubicBezTo>
                      <a:pt x="7185909" y="112504"/>
                      <a:pt x="7091815" y="30683"/>
                      <a:pt x="6973175" y="3068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269F584-CA31-45EE-917E-A04DBE46B302}"/>
                  </a:ext>
                </a:extLst>
              </p:cNvPr>
              <p:cNvSpPr/>
              <p:nvPr/>
            </p:nvSpPr>
            <p:spPr>
              <a:xfrm>
                <a:off x="4968919" y="6159768"/>
                <a:ext cx="2168250" cy="122731"/>
              </a:xfrm>
              <a:custGeom>
                <a:avLst/>
                <a:gdLst>
                  <a:gd name="connsiteX0" fmla="*/ 30683 w 2168250"/>
                  <a:gd name="connsiteY0" fmla="*/ 34774 h 122731"/>
                  <a:gd name="connsiteX1" fmla="*/ 30683 w 2168250"/>
                  <a:gd name="connsiteY1" fmla="*/ 34774 h 122731"/>
                  <a:gd name="connsiteX2" fmla="*/ 30683 w 2168250"/>
                  <a:gd name="connsiteY2" fmla="*/ 38865 h 122731"/>
                  <a:gd name="connsiteX3" fmla="*/ 30683 w 2168250"/>
                  <a:gd name="connsiteY3" fmla="*/ 38865 h 122731"/>
                  <a:gd name="connsiteX4" fmla="*/ 263872 w 2168250"/>
                  <a:gd name="connsiteY4" fmla="*/ 96140 h 122731"/>
                  <a:gd name="connsiteX5" fmla="*/ 1069807 w 2168250"/>
                  <a:gd name="connsiteY5" fmla="*/ 96140 h 122731"/>
                  <a:gd name="connsiteX6" fmla="*/ 1118899 w 2168250"/>
                  <a:gd name="connsiteY6" fmla="*/ 96140 h 122731"/>
                  <a:gd name="connsiteX7" fmla="*/ 1924834 w 2168250"/>
                  <a:gd name="connsiteY7" fmla="*/ 96140 h 122731"/>
                  <a:gd name="connsiteX8" fmla="*/ 2153932 w 2168250"/>
                  <a:gd name="connsiteY8" fmla="*/ 30683 h 122731"/>
                  <a:gd name="connsiteX9" fmla="*/ 2137568 w 2168250"/>
                  <a:gd name="connsiteY9" fmla="*/ 30683 h 122731"/>
                  <a:gd name="connsiteX10" fmla="*/ 2137568 w 2168250"/>
                  <a:gd name="connsiteY10" fmla="*/ 30683 h 122731"/>
                  <a:gd name="connsiteX11" fmla="*/ 30683 w 2168250"/>
                  <a:gd name="connsiteY11" fmla="*/ 30683 h 122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8250" h="122731">
                    <a:moveTo>
                      <a:pt x="30683" y="34774"/>
                    </a:moveTo>
                    <a:lnTo>
                      <a:pt x="30683" y="34774"/>
                    </a:lnTo>
                    <a:cubicBezTo>
                      <a:pt x="30683" y="38865"/>
                      <a:pt x="30683" y="38865"/>
                      <a:pt x="30683" y="38865"/>
                    </a:cubicBezTo>
                    <a:lnTo>
                      <a:pt x="30683" y="38865"/>
                    </a:lnTo>
                    <a:cubicBezTo>
                      <a:pt x="30683" y="79775"/>
                      <a:pt x="96139" y="96140"/>
                      <a:pt x="263872" y="96140"/>
                    </a:cubicBezTo>
                    <a:cubicBezTo>
                      <a:pt x="591155" y="96140"/>
                      <a:pt x="942984" y="96140"/>
                      <a:pt x="1069807" y="96140"/>
                    </a:cubicBezTo>
                    <a:cubicBezTo>
                      <a:pt x="1102535" y="96140"/>
                      <a:pt x="1118899" y="96140"/>
                      <a:pt x="1118899" y="96140"/>
                    </a:cubicBezTo>
                    <a:cubicBezTo>
                      <a:pt x="1249812" y="96140"/>
                      <a:pt x="1601642" y="96140"/>
                      <a:pt x="1924834" y="96140"/>
                    </a:cubicBezTo>
                    <a:cubicBezTo>
                      <a:pt x="2092566" y="96140"/>
                      <a:pt x="2149841" y="75684"/>
                      <a:pt x="2153932" y="30683"/>
                    </a:cubicBezTo>
                    <a:lnTo>
                      <a:pt x="2137568" y="30683"/>
                    </a:lnTo>
                    <a:lnTo>
                      <a:pt x="2137568" y="30683"/>
                    </a:lnTo>
                    <a:lnTo>
                      <a:pt x="30683" y="30683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2CE63435-9043-4BBA-84CB-A8DED3843D01}"/>
                  </a:ext>
                </a:extLst>
              </p:cNvPr>
              <p:cNvSpPr/>
              <p:nvPr/>
            </p:nvSpPr>
            <p:spPr>
              <a:xfrm>
                <a:off x="2481568" y="4903820"/>
                <a:ext cx="7200228" cy="572745"/>
              </a:xfrm>
              <a:custGeom>
                <a:avLst/>
                <a:gdLst>
                  <a:gd name="connsiteX0" fmla="*/ 30683 w 7200227"/>
                  <a:gd name="connsiteY0" fmla="*/ 362057 h 572745"/>
                  <a:gd name="connsiteX1" fmla="*/ 259781 w 7200227"/>
                  <a:gd name="connsiteY1" fmla="*/ 562518 h 572745"/>
                  <a:gd name="connsiteX2" fmla="*/ 3561249 w 7200227"/>
                  <a:gd name="connsiteY2" fmla="*/ 562518 h 572745"/>
                  <a:gd name="connsiteX3" fmla="*/ 3671707 w 7200227"/>
                  <a:gd name="connsiteY3" fmla="*/ 562518 h 572745"/>
                  <a:gd name="connsiteX4" fmla="*/ 6973175 w 7200227"/>
                  <a:gd name="connsiteY4" fmla="*/ 562518 h 572745"/>
                  <a:gd name="connsiteX5" fmla="*/ 7185909 w 7200227"/>
                  <a:gd name="connsiteY5" fmla="*/ 362057 h 572745"/>
                  <a:gd name="connsiteX6" fmla="*/ 7185909 w 7200227"/>
                  <a:gd name="connsiteY6" fmla="*/ 30683 h 572745"/>
                  <a:gd name="connsiteX7" fmla="*/ 30683 w 7200227"/>
                  <a:gd name="connsiteY7" fmla="*/ 30683 h 572745"/>
                  <a:gd name="connsiteX8" fmla="*/ 30683 w 7200227"/>
                  <a:gd name="connsiteY8" fmla="*/ 362057 h 572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572745">
                    <a:moveTo>
                      <a:pt x="30683" y="362057"/>
                    </a:moveTo>
                    <a:cubicBezTo>
                      <a:pt x="30683" y="464333"/>
                      <a:pt x="141141" y="562518"/>
                      <a:pt x="259781" y="562518"/>
                    </a:cubicBezTo>
                    <a:lnTo>
                      <a:pt x="3561249" y="562518"/>
                    </a:lnTo>
                    <a:lnTo>
                      <a:pt x="3671707" y="562518"/>
                    </a:lnTo>
                    <a:lnTo>
                      <a:pt x="6973175" y="562518"/>
                    </a:lnTo>
                    <a:cubicBezTo>
                      <a:pt x="7091815" y="562518"/>
                      <a:pt x="7185909" y="464333"/>
                      <a:pt x="7185909" y="362057"/>
                    </a:cubicBezTo>
                    <a:lnTo>
                      <a:pt x="7185909" y="30683"/>
                    </a:lnTo>
                    <a:lnTo>
                      <a:pt x="30683" y="30683"/>
                    </a:lnTo>
                    <a:lnTo>
                      <a:pt x="30683" y="36205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B9B585E-A528-4236-A6B2-B6B6683036C1}"/>
                  </a:ext>
                </a:extLst>
              </p:cNvPr>
              <p:cNvSpPr/>
              <p:nvPr/>
            </p:nvSpPr>
            <p:spPr>
              <a:xfrm>
                <a:off x="2747714" y="910966"/>
                <a:ext cx="6676116" cy="3763756"/>
              </a:xfrm>
              <a:custGeom>
                <a:avLst/>
                <a:gdLst>
                  <a:gd name="connsiteX0" fmla="*/ 30683 w 6586571"/>
                  <a:gd name="connsiteY0" fmla="*/ 30683 h 3763755"/>
                  <a:gd name="connsiteX1" fmla="*/ 6564071 w 6586571"/>
                  <a:gd name="connsiteY1" fmla="*/ 30683 h 3763755"/>
                  <a:gd name="connsiteX2" fmla="*/ 6564071 w 6586571"/>
                  <a:gd name="connsiteY2" fmla="*/ 3753528 h 3763755"/>
                  <a:gd name="connsiteX3" fmla="*/ 30683 w 6586571"/>
                  <a:gd name="connsiteY3" fmla="*/ 3753528 h 376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3D0EE8D-FBA4-49CF-9D9B-6F99E6EB0D61}"/>
                  </a:ext>
                </a:extLst>
              </p:cNvPr>
              <p:cNvSpPr/>
              <p:nvPr/>
            </p:nvSpPr>
            <p:spPr>
              <a:xfrm>
                <a:off x="5654591" y="939518"/>
                <a:ext cx="3769239" cy="3736342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8BFD14F-72C0-442F-9107-A7EA030F2C22}"/>
                </a:ext>
              </a:extLst>
            </p:cNvPr>
            <p:cNvSpPr/>
            <p:nvPr/>
          </p:nvSpPr>
          <p:spPr>
            <a:xfrm>
              <a:off x="5146727" y="1787904"/>
              <a:ext cx="458833" cy="458833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FE9EAF1-1A6E-46FD-8D76-76ABFBF80860}"/>
                </a:ext>
              </a:extLst>
            </p:cNvPr>
            <p:cNvSpPr/>
            <p:nvPr/>
          </p:nvSpPr>
          <p:spPr>
            <a:xfrm>
              <a:off x="5108346" y="980253"/>
              <a:ext cx="655101" cy="656741"/>
            </a:xfrm>
            <a:custGeom>
              <a:avLst/>
              <a:gdLst>
                <a:gd name="connsiteX0" fmla="*/ 327467 w 655101"/>
                <a:gd name="connsiteY0" fmla="*/ 256683 h 656741"/>
                <a:gd name="connsiteX1" fmla="*/ 256683 w 655101"/>
                <a:gd name="connsiteY1" fmla="*/ 327467 h 656741"/>
                <a:gd name="connsiteX2" fmla="*/ 327467 w 655101"/>
                <a:gd name="connsiteY2" fmla="*/ 398251 h 656741"/>
                <a:gd name="connsiteX3" fmla="*/ 398251 w 655101"/>
                <a:gd name="connsiteY3" fmla="*/ 327467 h 656741"/>
                <a:gd name="connsiteX4" fmla="*/ 327467 w 655101"/>
                <a:gd name="connsiteY4" fmla="*/ 256683 h 656741"/>
                <a:gd name="connsiteX5" fmla="*/ 327683 w 655101"/>
                <a:gd name="connsiteY5" fmla="*/ 173157 h 656741"/>
                <a:gd name="connsiteX6" fmla="*/ 481896 w 655101"/>
                <a:gd name="connsiteY6" fmla="*/ 327561 h 656741"/>
                <a:gd name="connsiteX7" fmla="*/ 327493 w 655101"/>
                <a:gd name="connsiteY7" fmla="*/ 481775 h 656741"/>
                <a:gd name="connsiteX8" fmla="*/ 173088 w 655101"/>
                <a:gd name="connsiteY8" fmla="*/ 327180 h 656741"/>
                <a:gd name="connsiteX9" fmla="*/ 327683 w 655101"/>
                <a:gd name="connsiteY9" fmla="*/ 173157 h 656741"/>
                <a:gd name="connsiteX10" fmla="*/ 325208 w 655101"/>
                <a:gd name="connsiteY10" fmla="*/ 118897 h 656741"/>
                <a:gd name="connsiteX11" fmla="*/ 118257 w 655101"/>
                <a:gd name="connsiteY11" fmla="*/ 329656 h 656741"/>
                <a:gd name="connsiteX12" fmla="*/ 328635 w 655101"/>
                <a:gd name="connsiteY12" fmla="*/ 536797 h 656741"/>
                <a:gd name="connsiteX13" fmla="*/ 535967 w 655101"/>
                <a:gd name="connsiteY13" fmla="*/ 326229 h 656741"/>
                <a:gd name="connsiteX14" fmla="*/ 325208 w 655101"/>
                <a:gd name="connsiteY14" fmla="*/ 118897 h 656741"/>
                <a:gd name="connsiteX15" fmla="*/ 341391 w 655101"/>
                <a:gd name="connsiteY15" fmla="*/ 286 h 656741"/>
                <a:gd name="connsiteX16" fmla="*/ 344818 w 655101"/>
                <a:gd name="connsiteY16" fmla="*/ 3713 h 656741"/>
                <a:gd name="connsiteX17" fmla="*/ 352053 w 655101"/>
                <a:gd name="connsiteY17" fmla="*/ 41029 h 656741"/>
                <a:gd name="connsiteX18" fmla="*/ 351291 w 655101"/>
                <a:gd name="connsiteY18" fmla="*/ 51881 h 656741"/>
                <a:gd name="connsiteX19" fmla="*/ 355099 w 655101"/>
                <a:gd name="connsiteY19" fmla="*/ 56450 h 656741"/>
                <a:gd name="connsiteX20" fmla="*/ 398126 w 655101"/>
                <a:gd name="connsiteY20" fmla="*/ 64446 h 656741"/>
                <a:gd name="connsiteX21" fmla="*/ 403457 w 655101"/>
                <a:gd name="connsiteY21" fmla="*/ 62162 h 656741"/>
                <a:gd name="connsiteX22" fmla="*/ 423257 w 655101"/>
                <a:gd name="connsiteY22" fmla="*/ 25607 h 656741"/>
                <a:gd name="connsiteX23" fmla="*/ 440011 w 655101"/>
                <a:gd name="connsiteY23" fmla="*/ 20086 h 656741"/>
                <a:gd name="connsiteX24" fmla="*/ 464190 w 655101"/>
                <a:gd name="connsiteY24" fmla="*/ 29986 h 656741"/>
                <a:gd name="connsiteX25" fmla="*/ 467618 w 655101"/>
                <a:gd name="connsiteY25" fmla="*/ 35698 h 656741"/>
                <a:gd name="connsiteX26" fmla="*/ 460383 w 655101"/>
                <a:gd name="connsiteY26" fmla="*/ 71110 h 656741"/>
                <a:gd name="connsiteX27" fmla="*/ 455052 w 655101"/>
                <a:gd name="connsiteY27" fmla="*/ 82723 h 656741"/>
                <a:gd name="connsiteX28" fmla="*/ 456575 w 655101"/>
                <a:gd name="connsiteY28" fmla="*/ 87674 h 656741"/>
                <a:gd name="connsiteX29" fmla="*/ 494462 w 655101"/>
                <a:gd name="connsiteY29" fmla="*/ 112234 h 656741"/>
                <a:gd name="connsiteX30" fmla="*/ 499793 w 655101"/>
                <a:gd name="connsiteY30" fmla="*/ 111662 h 656741"/>
                <a:gd name="connsiteX31" fmla="*/ 538632 w 655101"/>
                <a:gd name="connsiteY31" fmla="*/ 80629 h 656741"/>
                <a:gd name="connsiteX32" fmla="*/ 543201 w 655101"/>
                <a:gd name="connsiteY32" fmla="*/ 81200 h 656741"/>
                <a:gd name="connsiteX33" fmla="*/ 568713 w 655101"/>
                <a:gd name="connsiteY33" fmla="*/ 106141 h 656741"/>
                <a:gd name="connsiteX34" fmla="*/ 569094 w 655101"/>
                <a:gd name="connsiteY34" fmla="*/ 111091 h 656741"/>
                <a:gd name="connsiteX35" fmla="*/ 548151 w 655101"/>
                <a:gd name="connsiteY35" fmla="*/ 142315 h 656741"/>
                <a:gd name="connsiteX36" fmla="*/ 539775 w 655101"/>
                <a:gd name="connsiteY36" fmla="*/ 149930 h 656741"/>
                <a:gd name="connsiteX37" fmla="*/ 539013 w 655101"/>
                <a:gd name="connsiteY37" fmla="*/ 155832 h 656741"/>
                <a:gd name="connsiteX38" fmla="*/ 564334 w 655101"/>
                <a:gd name="connsiteY38" fmla="*/ 192767 h 656741"/>
                <a:gd name="connsiteX39" fmla="*/ 570046 w 655101"/>
                <a:gd name="connsiteY39" fmla="*/ 193719 h 656741"/>
                <a:gd name="connsiteX40" fmla="*/ 617262 w 655101"/>
                <a:gd name="connsiteY40" fmla="*/ 180202 h 656741"/>
                <a:gd name="connsiteX41" fmla="*/ 621260 w 655101"/>
                <a:gd name="connsiteY41" fmla="*/ 182677 h 656741"/>
                <a:gd name="connsiteX42" fmla="*/ 635349 w 655101"/>
                <a:gd name="connsiteY42" fmla="*/ 215423 h 656741"/>
                <a:gd name="connsiteX43" fmla="*/ 633635 w 655101"/>
                <a:gd name="connsiteY43" fmla="*/ 220183 h 656741"/>
                <a:gd name="connsiteX44" fmla="*/ 602602 w 655101"/>
                <a:gd name="connsiteY44" fmla="*/ 240745 h 656741"/>
                <a:gd name="connsiteX45" fmla="*/ 590988 w 655101"/>
                <a:gd name="connsiteY45" fmla="*/ 244933 h 656741"/>
                <a:gd name="connsiteX46" fmla="*/ 588514 w 655101"/>
                <a:gd name="connsiteY46" fmla="*/ 249502 h 656741"/>
                <a:gd name="connsiteX47" fmla="*/ 597843 w 655101"/>
                <a:gd name="connsiteY47" fmla="*/ 293672 h 656741"/>
                <a:gd name="connsiteX48" fmla="*/ 601841 w 655101"/>
                <a:gd name="connsiteY48" fmla="*/ 296909 h 656741"/>
                <a:gd name="connsiteX49" fmla="*/ 650770 w 655101"/>
                <a:gd name="connsiteY49" fmla="*/ 302430 h 656741"/>
                <a:gd name="connsiteX50" fmla="*/ 654387 w 655101"/>
                <a:gd name="connsiteY50" fmla="*/ 306238 h 656741"/>
                <a:gd name="connsiteX51" fmla="*/ 654959 w 655101"/>
                <a:gd name="connsiteY51" fmla="*/ 342411 h 656741"/>
                <a:gd name="connsiteX52" fmla="*/ 651722 w 655101"/>
                <a:gd name="connsiteY52" fmla="*/ 345839 h 656741"/>
                <a:gd name="connsiteX53" fmla="*/ 613835 w 655101"/>
                <a:gd name="connsiteY53" fmla="*/ 353264 h 656741"/>
                <a:gd name="connsiteX54" fmla="*/ 603935 w 655101"/>
                <a:gd name="connsiteY54" fmla="*/ 352502 h 656741"/>
                <a:gd name="connsiteX55" fmla="*/ 598604 w 655101"/>
                <a:gd name="connsiteY55" fmla="*/ 356691 h 656741"/>
                <a:gd name="connsiteX56" fmla="*/ 590798 w 655101"/>
                <a:gd name="connsiteY56" fmla="*/ 399147 h 656741"/>
                <a:gd name="connsiteX57" fmla="*/ 594225 w 655101"/>
                <a:gd name="connsiteY57" fmla="*/ 405049 h 656741"/>
                <a:gd name="connsiteX58" fmla="*/ 636872 w 655101"/>
                <a:gd name="connsiteY58" fmla="*/ 428657 h 656741"/>
                <a:gd name="connsiteX59" fmla="*/ 638014 w 655101"/>
                <a:gd name="connsiteY59" fmla="*/ 433226 h 656741"/>
                <a:gd name="connsiteX60" fmla="*/ 624877 w 655101"/>
                <a:gd name="connsiteY60" fmla="*/ 466354 h 656741"/>
                <a:gd name="connsiteX61" fmla="*/ 620308 w 655101"/>
                <a:gd name="connsiteY61" fmla="*/ 468638 h 656741"/>
                <a:gd name="connsiteX62" fmla="*/ 583563 w 655101"/>
                <a:gd name="connsiteY62" fmla="*/ 461213 h 656741"/>
                <a:gd name="connsiteX63" fmla="*/ 572901 w 655101"/>
                <a:gd name="connsiteY63" fmla="*/ 456073 h 656741"/>
                <a:gd name="connsiteX64" fmla="*/ 567571 w 655101"/>
                <a:gd name="connsiteY64" fmla="*/ 457596 h 656741"/>
                <a:gd name="connsiteX65" fmla="*/ 543582 w 655101"/>
                <a:gd name="connsiteY65" fmla="*/ 494721 h 656741"/>
                <a:gd name="connsiteX66" fmla="*/ 544344 w 655101"/>
                <a:gd name="connsiteY66" fmla="*/ 501194 h 656741"/>
                <a:gd name="connsiteX67" fmla="*/ 566428 w 655101"/>
                <a:gd name="connsiteY67" fmla="*/ 527658 h 656741"/>
                <a:gd name="connsiteX68" fmla="*/ 570236 w 655101"/>
                <a:gd name="connsiteY68" fmla="*/ 533180 h 656741"/>
                <a:gd name="connsiteX69" fmla="*/ 569284 w 655101"/>
                <a:gd name="connsiteY69" fmla="*/ 549743 h 656741"/>
                <a:gd name="connsiteX70" fmla="*/ 550246 w 655101"/>
                <a:gd name="connsiteY70" fmla="*/ 569163 h 656741"/>
                <a:gd name="connsiteX71" fmla="*/ 543201 w 655101"/>
                <a:gd name="connsiteY71" fmla="*/ 569734 h 656741"/>
                <a:gd name="connsiteX72" fmla="*/ 514262 w 655101"/>
                <a:gd name="connsiteY72" fmla="*/ 550505 h 656741"/>
                <a:gd name="connsiteX73" fmla="*/ 505505 w 655101"/>
                <a:gd name="connsiteY73" fmla="*/ 541176 h 656741"/>
                <a:gd name="connsiteX74" fmla="*/ 499222 w 655101"/>
                <a:gd name="connsiteY74" fmla="*/ 540414 h 656741"/>
                <a:gd name="connsiteX75" fmla="*/ 462858 w 655101"/>
                <a:gd name="connsiteY75" fmla="*/ 565545 h 656741"/>
                <a:gd name="connsiteX76" fmla="*/ 460764 w 655101"/>
                <a:gd name="connsiteY76" fmla="*/ 569924 h 656741"/>
                <a:gd name="connsiteX77" fmla="*/ 473900 w 655101"/>
                <a:gd name="connsiteY77" fmla="*/ 613333 h 656741"/>
                <a:gd name="connsiteX78" fmla="*/ 468189 w 655101"/>
                <a:gd name="connsiteY78" fmla="*/ 624756 h 656741"/>
                <a:gd name="connsiteX79" fmla="*/ 441154 w 655101"/>
                <a:gd name="connsiteY79" fmla="*/ 636369 h 656741"/>
                <a:gd name="connsiteX80" fmla="*/ 434871 w 655101"/>
                <a:gd name="connsiteY80" fmla="*/ 634466 h 656741"/>
                <a:gd name="connsiteX81" fmla="*/ 415261 w 655101"/>
                <a:gd name="connsiteY81" fmla="*/ 605146 h 656741"/>
                <a:gd name="connsiteX82" fmla="*/ 410692 w 655101"/>
                <a:gd name="connsiteY82" fmla="*/ 592771 h 656741"/>
                <a:gd name="connsiteX83" fmla="*/ 405742 w 655101"/>
                <a:gd name="connsiteY83" fmla="*/ 590105 h 656741"/>
                <a:gd name="connsiteX84" fmla="*/ 361572 w 655101"/>
                <a:gd name="connsiteY84" fmla="*/ 599434 h 656741"/>
                <a:gd name="connsiteX85" fmla="*/ 358716 w 655101"/>
                <a:gd name="connsiteY85" fmla="*/ 603242 h 656741"/>
                <a:gd name="connsiteX86" fmla="*/ 353385 w 655101"/>
                <a:gd name="connsiteY86" fmla="*/ 652172 h 656741"/>
                <a:gd name="connsiteX87" fmla="*/ 349006 w 655101"/>
                <a:gd name="connsiteY87" fmla="*/ 655979 h 656741"/>
                <a:gd name="connsiteX88" fmla="*/ 330539 w 655101"/>
                <a:gd name="connsiteY88" fmla="*/ 656741 h 656741"/>
                <a:gd name="connsiteX89" fmla="*/ 330158 w 655101"/>
                <a:gd name="connsiteY89" fmla="*/ 655218 h 656741"/>
                <a:gd name="connsiteX90" fmla="*/ 314546 w 655101"/>
                <a:gd name="connsiteY90" fmla="*/ 655218 h 656741"/>
                <a:gd name="connsiteX91" fmla="*/ 309787 w 655101"/>
                <a:gd name="connsiteY91" fmla="*/ 651220 h 656741"/>
                <a:gd name="connsiteX92" fmla="*/ 302552 w 655101"/>
                <a:gd name="connsiteY92" fmla="*/ 614856 h 656741"/>
                <a:gd name="connsiteX93" fmla="*/ 303314 w 655101"/>
                <a:gd name="connsiteY93" fmla="*/ 604004 h 656741"/>
                <a:gd name="connsiteX94" fmla="*/ 299506 w 655101"/>
                <a:gd name="connsiteY94" fmla="*/ 599054 h 656741"/>
                <a:gd name="connsiteX95" fmla="*/ 256478 w 655101"/>
                <a:gd name="connsiteY95" fmla="*/ 591057 h 656741"/>
                <a:gd name="connsiteX96" fmla="*/ 250957 w 655101"/>
                <a:gd name="connsiteY96" fmla="*/ 594294 h 656741"/>
                <a:gd name="connsiteX97" fmla="*/ 226968 w 655101"/>
                <a:gd name="connsiteY97" fmla="*/ 637321 h 656741"/>
                <a:gd name="connsiteX98" fmla="*/ 222779 w 655101"/>
                <a:gd name="connsiteY98" fmla="*/ 638464 h 656741"/>
                <a:gd name="connsiteX99" fmla="*/ 189271 w 655101"/>
                <a:gd name="connsiteY99" fmla="*/ 625137 h 656741"/>
                <a:gd name="connsiteX100" fmla="*/ 187177 w 655101"/>
                <a:gd name="connsiteY100" fmla="*/ 620567 h 656741"/>
                <a:gd name="connsiteX101" fmla="*/ 194602 w 655101"/>
                <a:gd name="connsiteY101" fmla="*/ 584204 h 656741"/>
                <a:gd name="connsiteX102" fmla="*/ 199933 w 655101"/>
                <a:gd name="connsiteY102" fmla="*/ 572971 h 656741"/>
                <a:gd name="connsiteX103" fmla="*/ 198410 w 655101"/>
                <a:gd name="connsiteY103" fmla="*/ 568020 h 656741"/>
                <a:gd name="connsiteX104" fmla="*/ 160523 w 655101"/>
                <a:gd name="connsiteY104" fmla="*/ 543460 h 656741"/>
                <a:gd name="connsiteX105" fmla="*/ 155192 w 655101"/>
                <a:gd name="connsiteY105" fmla="*/ 544222 h 656741"/>
                <a:gd name="connsiteX106" fmla="*/ 116353 w 655101"/>
                <a:gd name="connsiteY106" fmla="*/ 575255 h 656741"/>
                <a:gd name="connsiteX107" fmla="*/ 111784 w 655101"/>
                <a:gd name="connsiteY107" fmla="*/ 574684 h 656741"/>
                <a:gd name="connsiteX108" fmla="*/ 86272 w 655101"/>
                <a:gd name="connsiteY108" fmla="*/ 549934 h 656741"/>
                <a:gd name="connsiteX109" fmla="*/ 85891 w 655101"/>
                <a:gd name="connsiteY109" fmla="*/ 544984 h 656741"/>
                <a:gd name="connsiteX110" fmla="*/ 106643 w 655101"/>
                <a:gd name="connsiteY110" fmla="*/ 514141 h 656741"/>
                <a:gd name="connsiteX111" fmla="*/ 115401 w 655101"/>
                <a:gd name="connsiteY111" fmla="*/ 506145 h 656741"/>
                <a:gd name="connsiteX112" fmla="*/ 116163 w 655101"/>
                <a:gd name="connsiteY112" fmla="*/ 500243 h 656741"/>
                <a:gd name="connsiteX113" fmla="*/ 90841 w 655101"/>
                <a:gd name="connsiteY113" fmla="*/ 463307 h 656741"/>
                <a:gd name="connsiteX114" fmla="*/ 85129 w 655101"/>
                <a:gd name="connsiteY114" fmla="*/ 462356 h 656741"/>
                <a:gd name="connsiteX115" fmla="*/ 37914 w 655101"/>
                <a:gd name="connsiteY115" fmla="*/ 475873 h 656741"/>
                <a:gd name="connsiteX116" fmla="*/ 33916 w 655101"/>
                <a:gd name="connsiteY116" fmla="*/ 473398 h 656741"/>
                <a:gd name="connsiteX117" fmla="*/ 19827 w 655101"/>
                <a:gd name="connsiteY117" fmla="*/ 440652 h 656741"/>
                <a:gd name="connsiteX118" fmla="*/ 21540 w 655101"/>
                <a:gd name="connsiteY118" fmla="*/ 435892 h 656741"/>
                <a:gd name="connsiteX119" fmla="*/ 52573 w 655101"/>
                <a:gd name="connsiteY119" fmla="*/ 415330 h 656741"/>
                <a:gd name="connsiteX120" fmla="*/ 64187 w 655101"/>
                <a:gd name="connsiteY120" fmla="*/ 411141 h 656741"/>
                <a:gd name="connsiteX121" fmla="*/ 66662 w 655101"/>
                <a:gd name="connsiteY121" fmla="*/ 406572 h 656741"/>
                <a:gd name="connsiteX122" fmla="*/ 57143 w 655101"/>
                <a:gd name="connsiteY122" fmla="*/ 362021 h 656741"/>
                <a:gd name="connsiteX123" fmla="*/ 53144 w 655101"/>
                <a:gd name="connsiteY123" fmla="*/ 359166 h 656741"/>
                <a:gd name="connsiteX124" fmla="*/ 3834 w 655101"/>
                <a:gd name="connsiteY124" fmla="*/ 353644 h 656741"/>
                <a:gd name="connsiteX125" fmla="*/ 788 w 655101"/>
                <a:gd name="connsiteY125" fmla="*/ 350027 h 656741"/>
                <a:gd name="connsiteX126" fmla="*/ 217 w 655101"/>
                <a:gd name="connsiteY126" fmla="*/ 313854 h 656741"/>
                <a:gd name="connsiteX127" fmla="*/ 3834 w 655101"/>
                <a:gd name="connsiteY127" fmla="*/ 310236 h 656741"/>
                <a:gd name="connsiteX128" fmla="*/ 40769 w 655101"/>
                <a:gd name="connsiteY128" fmla="*/ 302811 h 656741"/>
                <a:gd name="connsiteX129" fmla="*/ 51621 w 655101"/>
                <a:gd name="connsiteY129" fmla="*/ 303573 h 656741"/>
                <a:gd name="connsiteX130" fmla="*/ 56572 w 655101"/>
                <a:gd name="connsiteY130" fmla="*/ 299574 h 656741"/>
                <a:gd name="connsiteX131" fmla="*/ 64377 w 655101"/>
                <a:gd name="connsiteY131" fmla="*/ 257118 h 656741"/>
                <a:gd name="connsiteX132" fmla="*/ 60569 w 655101"/>
                <a:gd name="connsiteY132" fmla="*/ 251026 h 656741"/>
                <a:gd name="connsiteX133" fmla="*/ 18113 w 655101"/>
                <a:gd name="connsiteY133" fmla="*/ 227227 h 656741"/>
                <a:gd name="connsiteX134" fmla="*/ 16971 w 655101"/>
                <a:gd name="connsiteY134" fmla="*/ 223610 h 656741"/>
                <a:gd name="connsiteX135" fmla="*/ 30488 w 655101"/>
                <a:gd name="connsiteY135" fmla="*/ 189530 h 656741"/>
                <a:gd name="connsiteX136" fmla="*/ 34677 w 655101"/>
                <a:gd name="connsiteY136" fmla="*/ 187627 h 656741"/>
                <a:gd name="connsiteX137" fmla="*/ 82655 w 655101"/>
                <a:gd name="connsiteY137" fmla="*/ 200383 h 656741"/>
                <a:gd name="connsiteX138" fmla="*/ 87414 w 655101"/>
                <a:gd name="connsiteY138" fmla="*/ 198859 h 656741"/>
                <a:gd name="connsiteX139" fmla="*/ 111593 w 655101"/>
                <a:gd name="connsiteY139" fmla="*/ 161353 h 656741"/>
                <a:gd name="connsiteX140" fmla="*/ 111784 w 655101"/>
                <a:gd name="connsiteY140" fmla="*/ 156213 h 656741"/>
                <a:gd name="connsiteX141" fmla="*/ 87985 w 655101"/>
                <a:gd name="connsiteY141" fmla="*/ 128036 h 656741"/>
                <a:gd name="connsiteX142" fmla="*/ 84368 w 655101"/>
                <a:gd name="connsiteY142" fmla="*/ 122895 h 656741"/>
                <a:gd name="connsiteX143" fmla="*/ 85129 w 655101"/>
                <a:gd name="connsiteY143" fmla="*/ 107093 h 656741"/>
                <a:gd name="connsiteX144" fmla="*/ 104739 w 655101"/>
                <a:gd name="connsiteY144" fmla="*/ 87102 h 656741"/>
                <a:gd name="connsiteX145" fmla="*/ 110832 w 655101"/>
                <a:gd name="connsiteY145" fmla="*/ 86531 h 656741"/>
                <a:gd name="connsiteX146" fmla="*/ 140532 w 655101"/>
                <a:gd name="connsiteY146" fmla="*/ 106331 h 656741"/>
                <a:gd name="connsiteX147" fmla="*/ 148719 w 655101"/>
                <a:gd name="connsiteY147" fmla="*/ 114899 h 656741"/>
                <a:gd name="connsiteX148" fmla="*/ 155763 w 655101"/>
                <a:gd name="connsiteY148" fmla="*/ 115851 h 656741"/>
                <a:gd name="connsiteX149" fmla="*/ 191746 w 655101"/>
                <a:gd name="connsiteY149" fmla="*/ 91100 h 656741"/>
                <a:gd name="connsiteX150" fmla="*/ 193650 w 655101"/>
                <a:gd name="connsiteY150" fmla="*/ 86341 h 656741"/>
                <a:gd name="connsiteX151" fmla="*/ 181656 w 655101"/>
                <a:gd name="connsiteY151" fmla="*/ 47121 h 656741"/>
                <a:gd name="connsiteX152" fmla="*/ 189843 w 655101"/>
                <a:gd name="connsiteY152" fmla="*/ 30367 h 656741"/>
                <a:gd name="connsiteX153" fmla="*/ 213450 w 655101"/>
                <a:gd name="connsiteY153" fmla="*/ 20467 h 656741"/>
                <a:gd name="connsiteX154" fmla="*/ 219733 w 655101"/>
                <a:gd name="connsiteY154" fmla="*/ 22180 h 656741"/>
                <a:gd name="connsiteX155" fmla="*/ 239343 w 655101"/>
                <a:gd name="connsiteY155" fmla="*/ 51500 h 656741"/>
                <a:gd name="connsiteX156" fmla="*/ 243913 w 655101"/>
                <a:gd name="connsiteY156" fmla="*/ 63494 h 656741"/>
                <a:gd name="connsiteX157" fmla="*/ 249243 w 655101"/>
                <a:gd name="connsiteY157" fmla="*/ 66540 h 656741"/>
                <a:gd name="connsiteX158" fmla="*/ 292461 w 655101"/>
                <a:gd name="connsiteY158" fmla="*/ 57402 h 656741"/>
                <a:gd name="connsiteX159" fmla="*/ 295888 w 655101"/>
                <a:gd name="connsiteY159" fmla="*/ 53023 h 656741"/>
                <a:gd name="connsiteX160" fmla="*/ 301410 w 655101"/>
                <a:gd name="connsiteY160" fmla="*/ 4094 h 656741"/>
                <a:gd name="connsiteX161" fmla="*/ 304836 w 655101"/>
                <a:gd name="connsiteY161" fmla="*/ 857 h 656741"/>
                <a:gd name="connsiteX162" fmla="*/ 341391 w 655101"/>
                <a:gd name="connsiteY162" fmla="*/ 286 h 65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655101" h="656741">
                  <a:moveTo>
                    <a:pt x="327467" y="256683"/>
                  </a:moveTo>
                  <a:cubicBezTo>
                    <a:pt x="288374" y="256683"/>
                    <a:pt x="256683" y="288374"/>
                    <a:pt x="256683" y="327467"/>
                  </a:cubicBezTo>
                  <a:cubicBezTo>
                    <a:pt x="256683" y="366560"/>
                    <a:pt x="288374" y="398251"/>
                    <a:pt x="327467" y="398251"/>
                  </a:cubicBezTo>
                  <a:cubicBezTo>
                    <a:pt x="366560" y="398251"/>
                    <a:pt x="398251" y="366560"/>
                    <a:pt x="398251" y="327467"/>
                  </a:cubicBezTo>
                  <a:cubicBezTo>
                    <a:pt x="398251" y="288374"/>
                    <a:pt x="366560" y="256683"/>
                    <a:pt x="327467" y="256683"/>
                  </a:cubicBezTo>
                  <a:close/>
                  <a:moveTo>
                    <a:pt x="327683" y="173157"/>
                  </a:moveTo>
                  <a:cubicBezTo>
                    <a:pt x="413547" y="173348"/>
                    <a:pt x="480754" y="241887"/>
                    <a:pt x="481896" y="327561"/>
                  </a:cubicBezTo>
                  <a:cubicBezTo>
                    <a:pt x="480754" y="413616"/>
                    <a:pt x="413357" y="481965"/>
                    <a:pt x="327493" y="481775"/>
                  </a:cubicBezTo>
                  <a:cubicBezTo>
                    <a:pt x="240485" y="481775"/>
                    <a:pt x="172898" y="412854"/>
                    <a:pt x="173088" y="327180"/>
                  </a:cubicBezTo>
                  <a:cubicBezTo>
                    <a:pt x="173279" y="240173"/>
                    <a:pt x="242199" y="173157"/>
                    <a:pt x="327683" y="173157"/>
                  </a:cubicBezTo>
                  <a:close/>
                  <a:moveTo>
                    <a:pt x="325208" y="118897"/>
                  </a:moveTo>
                  <a:cubicBezTo>
                    <a:pt x="210976" y="119659"/>
                    <a:pt x="117495" y="210664"/>
                    <a:pt x="118257" y="329656"/>
                  </a:cubicBezTo>
                  <a:cubicBezTo>
                    <a:pt x="119209" y="443697"/>
                    <a:pt x="210024" y="535845"/>
                    <a:pt x="328635" y="536797"/>
                  </a:cubicBezTo>
                  <a:cubicBezTo>
                    <a:pt x="442486" y="534893"/>
                    <a:pt x="536538" y="445601"/>
                    <a:pt x="535967" y="326229"/>
                  </a:cubicBezTo>
                  <a:cubicBezTo>
                    <a:pt x="535586" y="212187"/>
                    <a:pt x="444771" y="118135"/>
                    <a:pt x="325208" y="118897"/>
                  </a:cubicBezTo>
                  <a:close/>
                  <a:moveTo>
                    <a:pt x="341391" y="286"/>
                  </a:moveTo>
                  <a:cubicBezTo>
                    <a:pt x="343485" y="286"/>
                    <a:pt x="344437" y="1809"/>
                    <a:pt x="344818" y="3713"/>
                  </a:cubicBezTo>
                  <a:cubicBezTo>
                    <a:pt x="347293" y="16088"/>
                    <a:pt x="349958" y="28463"/>
                    <a:pt x="352053" y="41029"/>
                  </a:cubicBezTo>
                  <a:cubicBezTo>
                    <a:pt x="352624" y="44456"/>
                    <a:pt x="351672" y="48263"/>
                    <a:pt x="351291" y="51881"/>
                  </a:cubicBezTo>
                  <a:cubicBezTo>
                    <a:pt x="350910" y="54736"/>
                    <a:pt x="352053" y="56069"/>
                    <a:pt x="355099" y="56450"/>
                  </a:cubicBezTo>
                  <a:cubicBezTo>
                    <a:pt x="369568" y="57973"/>
                    <a:pt x="384038" y="60639"/>
                    <a:pt x="398126" y="64446"/>
                  </a:cubicBezTo>
                  <a:cubicBezTo>
                    <a:pt x="400411" y="65017"/>
                    <a:pt x="402696" y="65208"/>
                    <a:pt x="403457" y="62162"/>
                  </a:cubicBezTo>
                  <a:cubicBezTo>
                    <a:pt x="406503" y="48073"/>
                    <a:pt x="416023" y="37411"/>
                    <a:pt x="423257" y="25607"/>
                  </a:cubicBezTo>
                  <a:cubicBezTo>
                    <a:pt x="428969" y="15897"/>
                    <a:pt x="429350" y="16088"/>
                    <a:pt x="440011" y="20086"/>
                  </a:cubicBezTo>
                  <a:cubicBezTo>
                    <a:pt x="448198" y="23132"/>
                    <a:pt x="456194" y="26559"/>
                    <a:pt x="464190" y="29986"/>
                  </a:cubicBezTo>
                  <a:cubicBezTo>
                    <a:pt x="467046" y="31128"/>
                    <a:pt x="468189" y="32651"/>
                    <a:pt x="467618" y="35698"/>
                  </a:cubicBezTo>
                  <a:cubicBezTo>
                    <a:pt x="465142" y="47502"/>
                    <a:pt x="463048" y="59306"/>
                    <a:pt x="460383" y="71110"/>
                  </a:cubicBezTo>
                  <a:cubicBezTo>
                    <a:pt x="459431" y="75108"/>
                    <a:pt x="456956" y="78916"/>
                    <a:pt x="455052" y="82723"/>
                  </a:cubicBezTo>
                  <a:cubicBezTo>
                    <a:pt x="453719" y="85008"/>
                    <a:pt x="454100" y="86341"/>
                    <a:pt x="456575" y="87674"/>
                  </a:cubicBezTo>
                  <a:cubicBezTo>
                    <a:pt x="469902" y="94718"/>
                    <a:pt x="482468" y="103095"/>
                    <a:pt x="494462" y="112234"/>
                  </a:cubicBezTo>
                  <a:cubicBezTo>
                    <a:pt x="496557" y="113947"/>
                    <a:pt x="498079" y="114137"/>
                    <a:pt x="499793" y="111662"/>
                  </a:cubicBezTo>
                  <a:cubicBezTo>
                    <a:pt x="509693" y="97764"/>
                    <a:pt x="525495" y="90910"/>
                    <a:pt x="538632" y="80629"/>
                  </a:cubicBezTo>
                  <a:cubicBezTo>
                    <a:pt x="540345" y="79297"/>
                    <a:pt x="541678" y="79867"/>
                    <a:pt x="543201" y="81200"/>
                  </a:cubicBezTo>
                  <a:cubicBezTo>
                    <a:pt x="552149" y="89006"/>
                    <a:pt x="560527" y="97573"/>
                    <a:pt x="568713" y="106141"/>
                  </a:cubicBezTo>
                  <a:cubicBezTo>
                    <a:pt x="570236" y="107854"/>
                    <a:pt x="570427" y="109378"/>
                    <a:pt x="569094" y="111091"/>
                  </a:cubicBezTo>
                  <a:cubicBezTo>
                    <a:pt x="562050" y="121563"/>
                    <a:pt x="555386" y="132034"/>
                    <a:pt x="548151" y="142315"/>
                  </a:cubicBezTo>
                  <a:cubicBezTo>
                    <a:pt x="546057" y="145361"/>
                    <a:pt x="542630" y="147645"/>
                    <a:pt x="539775" y="149930"/>
                  </a:cubicBezTo>
                  <a:cubicBezTo>
                    <a:pt x="537490" y="151834"/>
                    <a:pt x="537109" y="153548"/>
                    <a:pt x="539013" y="155832"/>
                  </a:cubicBezTo>
                  <a:cubicBezTo>
                    <a:pt x="548342" y="167446"/>
                    <a:pt x="556909" y="179821"/>
                    <a:pt x="564334" y="192767"/>
                  </a:cubicBezTo>
                  <a:cubicBezTo>
                    <a:pt x="566048" y="195623"/>
                    <a:pt x="567761" y="195242"/>
                    <a:pt x="570046" y="193719"/>
                  </a:cubicBezTo>
                  <a:cubicBezTo>
                    <a:pt x="584515" y="184771"/>
                    <a:pt x="601460" y="184581"/>
                    <a:pt x="617262" y="180202"/>
                  </a:cubicBezTo>
                  <a:cubicBezTo>
                    <a:pt x="619356" y="179631"/>
                    <a:pt x="620499" y="180773"/>
                    <a:pt x="621260" y="182677"/>
                  </a:cubicBezTo>
                  <a:cubicBezTo>
                    <a:pt x="626400" y="193338"/>
                    <a:pt x="631160" y="204381"/>
                    <a:pt x="635349" y="215423"/>
                  </a:cubicBezTo>
                  <a:cubicBezTo>
                    <a:pt x="636110" y="217708"/>
                    <a:pt x="635539" y="219041"/>
                    <a:pt x="633635" y="220183"/>
                  </a:cubicBezTo>
                  <a:cubicBezTo>
                    <a:pt x="623354" y="227037"/>
                    <a:pt x="613264" y="234081"/>
                    <a:pt x="602602" y="240745"/>
                  </a:cubicBezTo>
                  <a:cubicBezTo>
                    <a:pt x="599175" y="242839"/>
                    <a:pt x="594987" y="243791"/>
                    <a:pt x="590988" y="244933"/>
                  </a:cubicBezTo>
                  <a:cubicBezTo>
                    <a:pt x="588514" y="245695"/>
                    <a:pt x="587752" y="246837"/>
                    <a:pt x="588514" y="249502"/>
                  </a:cubicBezTo>
                  <a:cubicBezTo>
                    <a:pt x="592702" y="263972"/>
                    <a:pt x="595939" y="278632"/>
                    <a:pt x="597843" y="293672"/>
                  </a:cubicBezTo>
                  <a:cubicBezTo>
                    <a:pt x="598223" y="296338"/>
                    <a:pt x="599365" y="297290"/>
                    <a:pt x="601841" y="296909"/>
                  </a:cubicBezTo>
                  <a:cubicBezTo>
                    <a:pt x="618595" y="294434"/>
                    <a:pt x="634397" y="300526"/>
                    <a:pt x="650770" y="302430"/>
                  </a:cubicBezTo>
                  <a:cubicBezTo>
                    <a:pt x="653055" y="302621"/>
                    <a:pt x="654007" y="303953"/>
                    <a:pt x="654387" y="306238"/>
                  </a:cubicBezTo>
                  <a:cubicBezTo>
                    <a:pt x="655530" y="318232"/>
                    <a:pt x="654959" y="330417"/>
                    <a:pt x="654959" y="342411"/>
                  </a:cubicBezTo>
                  <a:cubicBezTo>
                    <a:pt x="654959" y="344506"/>
                    <a:pt x="653626" y="345458"/>
                    <a:pt x="651722" y="345839"/>
                  </a:cubicBezTo>
                  <a:cubicBezTo>
                    <a:pt x="639156" y="348314"/>
                    <a:pt x="626591" y="350979"/>
                    <a:pt x="613835" y="353264"/>
                  </a:cubicBezTo>
                  <a:cubicBezTo>
                    <a:pt x="610598" y="353835"/>
                    <a:pt x="607171" y="352883"/>
                    <a:pt x="603935" y="352502"/>
                  </a:cubicBezTo>
                  <a:cubicBezTo>
                    <a:pt x="600698" y="352121"/>
                    <a:pt x="598985" y="352883"/>
                    <a:pt x="598604" y="356691"/>
                  </a:cubicBezTo>
                  <a:cubicBezTo>
                    <a:pt x="597081" y="370970"/>
                    <a:pt x="594415" y="385249"/>
                    <a:pt x="590798" y="399147"/>
                  </a:cubicBezTo>
                  <a:cubicBezTo>
                    <a:pt x="589846" y="402574"/>
                    <a:pt x="590988" y="404287"/>
                    <a:pt x="594225" y="405049"/>
                  </a:cubicBezTo>
                  <a:cubicBezTo>
                    <a:pt x="610598" y="409047"/>
                    <a:pt x="622593" y="420851"/>
                    <a:pt x="636872" y="428657"/>
                  </a:cubicBezTo>
                  <a:cubicBezTo>
                    <a:pt x="638776" y="429799"/>
                    <a:pt x="638776" y="431322"/>
                    <a:pt x="638014" y="433226"/>
                  </a:cubicBezTo>
                  <a:cubicBezTo>
                    <a:pt x="634206" y="444459"/>
                    <a:pt x="629637" y="455502"/>
                    <a:pt x="624877" y="466354"/>
                  </a:cubicBezTo>
                  <a:cubicBezTo>
                    <a:pt x="623925" y="468448"/>
                    <a:pt x="622593" y="469209"/>
                    <a:pt x="620308" y="468638"/>
                  </a:cubicBezTo>
                  <a:cubicBezTo>
                    <a:pt x="608123" y="466163"/>
                    <a:pt x="595748" y="463879"/>
                    <a:pt x="583563" y="461213"/>
                  </a:cubicBezTo>
                  <a:cubicBezTo>
                    <a:pt x="579756" y="460261"/>
                    <a:pt x="576329" y="457977"/>
                    <a:pt x="572901" y="456073"/>
                  </a:cubicBezTo>
                  <a:cubicBezTo>
                    <a:pt x="570427" y="454740"/>
                    <a:pt x="569094" y="454930"/>
                    <a:pt x="567571" y="457596"/>
                  </a:cubicBezTo>
                  <a:cubicBezTo>
                    <a:pt x="560527" y="470542"/>
                    <a:pt x="552721" y="483108"/>
                    <a:pt x="543582" y="494721"/>
                  </a:cubicBezTo>
                  <a:cubicBezTo>
                    <a:pt x="541488" y="497387"/>
                    <a:pt x="541107" y="499100"/>
                    <a:pt x="544344" y="501194"/>
                  </a:cubicBezTo>
                  <a:cubicBezTo>
                    <a:pt x="554434" y="507668"/>
                    <a:pt x="559384" y="518520"/>
                    <a:pt x="566428" y="527658"/>
                  </a:cubicBezTo>
                  <a:cubicBezTo>
                    <a:pt x="567761" y="529372"/>
                    <a:pt x="568904" y="531276"/>
                    <a:pt x="570236" y="533180"/>
                  </a:cubicBezTo>
                  <a:cubicBezTo>
                    <a:pt x="577852" y="544222"/>
                    <a:pt x="577471" y="540414"/>
                    <a:pt x="569284" y="549743"/>
                  </a:cubicBezTo>
                  <a:cubicBezTo>
                    <a:pt x="563382" y="556597"/>
                    <a:pt x="556528" y="562690"/>
                    <a:pt x="550246" y="569163"/>
                  </a:cubicBezTo>
                  <a:cubicBezTo>
                    <a:pt x="547961" y="571638"/>
                    <a:pt x="546057" y="571638"/>
                    <a:pt x="543201" y="569734"/>
                  </a:cubicBezTo>
                  <a:cubicBezTo>
                    <a:pt x="533682" y="563261"/>
                    <a:pt x="523972" y="556788"/>
                    <a:pt x="514262" y="550505"/>
                  </a:cubicBezTo>
                  <a:cubicBezTo>
                    <a:pt x="510645" y="548030"/>
                    <a:pt x="508170" y="544412"/>
                    <a:pt x="505505" y="541176"/>
                  </a:cubicBezTo>
                  <a:cubicBezTo>
                    <a:pt x="503410" y="538701"/>
                    <a:pt x="501697" y="538320"/>
                    <a:pt x="499222" y="540414"/>
                  </a:cubicBezTo>
                  <a:cubicBezTo>
                    <a:pt x="487798" y="549743"/>
                    <a:pt x="475614" y="558120"/>
                    <a:pt x="462858" y="565545"/>
                  </a:cubicBezTo>
                  <a:cubicBezTo>
                    <a:pt x="461144" y="566497"/>
                    <a:pt x="459240" y="567449"/>
                    <a:pt x="460764" y="569924"/>
                  </a:cubicBezTo>
                  <a:cubicBezTo>
                    <a:pt x="469521" y="583061"/>
                    <a:pt x="470093" y="598673"/>
                    <a:pt x="473900" y="613333"/>
                  </a:cubicBezTo>
                  <a:cubicBezTo>
                    <a:pt x="476185" y="621900"/>
                    <a:pt x="476756" y="620758"/>
                    <a:pt x="468189" y="624756"/>
                  </a:cubicBezTo>
                  <a:cubicBezTo>
                    <a:pt x="459240" y="628944"/>
                    <a:pt x="450102" y="632562"/>
                    <a:pt x="441154" y="636369"/>
                  </a:cubicBezTo>
                  <a:cubicBezTo>
                    <a:pt x="438298" y="637512"/>
                    <a:pt x="436585" y="637131"/>
                    <a:pt x="434871" y="634466"/>
                  </a:cubicBezTo>
                  <a:cubicBezTo>
                    <a:pt x="428398" y="624566"/>
                    <a:pt x="421734" y="615046"/>
                    <a:pt x="415261" y="605146"/>
                  </a:cubicBezTo>
                  <a:cubicBezTo>
                    <a:pt x="412786" y="601338"/>
                    <a:pt x="411834" y="596959"/>
                    <a:pt x="410692" y="592771"/>
                  </a:cubicBezTo>
                  <a:cubicBezTo>
                    <a:pt x="409930" y="590105"/>
                    <a:pt x="408597" y="589344"/>
                    <a:pt x="405742" y="590105"/>
                  </a:cubicBezTo>
                  <a:cubicBezTo>
                    <a:pt x="391272" y="594484"/>
                    <a:pt x="376612" y="597530"/>
                    <a:pt x="361572" y="599434"/>
                  </a:cubicBezTo>
                  <a:cubicBezTo>
                    <a:pt x="359097" y="599815"/>
                    <a:pt x="358335" y="600957"/>
                    <a:pt x="358716" y="603242"/>
                  </a:cubicBezTo>
                  <a:cubicBezTo>
                    <a:pt x="361382" y="619996"/>
                    <a:pt x="355289" y="635798"/>
                    <a:pt x="353385" y="652172"/>
                  </a:cubicBezTo>
                  <a:cubicBezTo>
                    <a:pt x="353005" y="655027"/>
                    <a:pt x="351481" y="655979"/>
                    <a:pt x="349006" y="655979"/>
                  </a:cubicBezTo>
                  <a:cubicBezTo>
                    <a:pt x="342914" y="656170"/>
                    <a:pt x="336631" y="656551"/>
                    <a:pt x="330539" y="656741"/>
                  </a:cubicBezTo>
                  <a:cubicBezTo>
                    <a:pt x="330158" y="655408"/>
                    <a:pt x="330158" y="655408"/>
                    <a:pt x="330158" y="655218"/>
                  </a:cubicBezTo>
                  <a:cubicBezTo>
                    <a:pt x="325018" y="655218"/>
                    <a:pt x="319686" y="655218"/>
                    <a:pt x="314546" y="655218"/>
                  </a:cubicBezTo>
                  <a:cubicBezTo>
                    <a:pt x="311690" y="655218"/>
                    <a:pt x="310167" y="654075"/>
                    <a:pt x="309787" y="651220"/>
                  </a:cubicBezTo>
                  <a:cubicBezTo>
                    <a:pt x="307502" y="639035"/>
                    <a:pt x="304836" y="627040"/>
                    <a:pt x="302552" y="614856"/>
                  </a:cubicBezTo>
                  <a:cubicBezTo>
                    <a:pt x="301790" y="611238"/>
                    <a:pt x="302933" y="607621"/>
                    <a:pt x="303314" y="604004"/>
                  </a:cubicBezTo>
                  <a:cubicBezTo>
                    <a:pt x="303694" y="600957"/>
                    <a:pt x="302933" y="599434"/>
                    <a:pt x="299506" y="599054"/>
                  </a:cubicBezTo>
                  <a:cubicBezTo>
                    <a:pt x="285036" y="597530"/>
                    <a:pt x="270567" y="594865"/>
                    <a:pt x="256478" y="591057"/>
                  </a:cubicBezTo>
                  <a:cubicBezTo>
                    <a:pt x="253432" y="590296"/>
                    <a:pt x="251719" y="591248"/>
                    <a:pt x="250957" y="594294"/>
                  </a:cubicBezTo>
                  <a:cubicBezTo>
                    <a:pt x="246959" y="610857"/>
                    <a:pt x="234964" y="622852"/>
                    <a:pt x="226968" y="637321"/>
                  </a:cubicBezTo>
                  <a:cubicBezTo>
                    <a:pt x="226016" y="639035"/>
                    <a:pt x="224493" y="639035"/>
                    <a:pt x="222779" y="638464"/>
                  </a:cubicBezTo>
                  <a:cubicBezTo>
                    <a:pt x="211357" y="634656"/>
                    <a:pt x="200124" y="630087"/>
                    <a:pt x="189271" y="625137"/>
                  </a:cubicBezTo>
                  <a:cubicBezTo>
                    <a:pt x="186987" y="624185"/>
                    <a:pt x="186796" y="622471"/>
                    <a:pt x="187177" y="620567"/>
                  </a:cubicBezTo>
                  <a:cubicBezTo>
                    <a:pt x="189652" y="608383"/>
                    <a:pt x="191746" y="596198"/>
                    <a:pt x="194602" y="584204"/>
                  </a:cubicBezTo>
                  <a:cubicBezTo>
                    <a:pt x="195554" y="580205"/>
                    <a:pt x="197839" y="576588"/>
                    <a:pt x="199933" y="572971"/>
                  </a:cubicBezTo>
                  <a:cubicBezTo>
                    <a:pt x="201266" y="570686"/>
                    <a:pt x="200885" y="569353"/>
                    <a:pt x="198410" y="568020"/>
                  </a:cubicBezTo>
                  <a:cubicBezTo>
                    <a:pt x="185083" y="560976"/>
                    <a:pt x="172517" y="552599"/>
                    <a:pt x="160523" y="543460"/>
                  </a:cubicBezTo>
                  <a:cubicBezTo>
                    <a:pt x="158429" y="541747"/>
                    <a:pt x="156906" y="541747"/>
                    <a:pt x="155192" y="544222"/>
                  </a:cubicBezTo>
                  <a:cubicBezTo>
                    <a:pt x="145292" y="558120"/>
                    <a:pt x="129490" y="564974"/>
                    <a:pt x="116353" y="575255"/>
                  </a:cubicBezTo>
                  <a:cubicBezTo>
                    <a:pt x="114640" y="576588"/>
                    <a:pt x="113307" y="576017"/>
                    <a:pt x="111784" y="574684"/>
                  </a:cubicBezTo>
                  <a:cubicBezTo>
                    <a:pt x="102835" y="566878"/>
                    <a:pt x="94458" y="558311"/>
                    <a:pt x="86272" y="549934"/>
                  </a:cubicBezTo>
                  <a:cubicBezTo>
                    <a:pt x="84749" y="548220"/>
                    <a:pt x="84558" y="546887"/>
                    <a:pt x="85891" y="544984"/>
                  </a:cubicBezTo>
                  <a:cubicBezTo>
                    <a:pt x="92745" y="534703"/>
                    <a:pt x="99599" y="524422"/>
                    <a:pt x="106643" y="514141"/>
                  </a:cubicBezTo>
                  <a:cubicBezTo>
                    <a:pt x="108928" y="510904"/>
                    <a:pt x="112355" y="508810"/>
                    <a:pt x="115401" y="506145"/>
                  </a:cubicBezTo>
                  <a:cubicBezTo>
                    <a:pt x="117686" y="504241"/>
                    <a:pt x="118067" y="502527"/>
                    <a:pt x="116163" y="500243"/>
                  </a:cubicBezTo>
                  <a:cubicBezTo>
                    <a:pt x="106834" y="488629"/>
                    <a:pt x="98266" y="476444"/>
                    <a:pt x="90841" y="463307"/>
                  </a:cubicBezTo>
                  <a:cubicBezTo>
                    <a:pt x="89128" y="460261"/>
                    <a:pt x="87414" y="460832"/>
                    <a:pt x="85129" y="462356"/>
                  </a:cubicBezTo>
                  <a:cubicBezTo>
                    <a:pt x="70660" y="471304"/>
                    <a:pt x="53716" y="471494"/>
                    <a:pt x="37914" y="475873"/>
                  </a:cubicBezTo>
                  <a:cubicBezTo>
                    <a:pt x="35819" y="476444"/>
                    <a:pt x="34677" y="475302"/>
                    <a:pt x="33916" y="473398"/>
                  </a:cubicBezTo>
                  <a:cubicBezTo>
                    <a:pt x="28775" y="462736"/>
                    <a:pt x="24015" y="451694"/>
                    <a:pt x="19827" y="440652"/>
                  </a:cubicBezTo>
                  <a:cubicBezTo>
                    <a:pt x="19065" y="438367"/>
                    <a:pt x="19636" y="437034"/>
                    <a:pt x="21540" y="435892"/>
                  </a:cubicBezTo>
                  <a:cubicBezTo>
                    <a:pt x="31821" y="429038"/>
                    <a:pt x="41912" y="421993"/>
                    <a:pt x="52573" y="415330"/>
                  </a:cubicBezTo>
                  <a:cubicBezTo>
                    <a:pt x="56000" y="413236"/>
                    <a:pt x="60189" y="412284"/>
                    <a:pt x="64187" y="411141"/>
                  </a:cubicBezTo>
                  <a:cubicBezTo>
                    <a:pt x="66662" y="410380"/>
                    <a:pt x="67423" y="409237"/>
                    <a:pt x="66662" y="406572"/>
                  </a:cubicBezTo>
                  <a:cubicBezTo>
                    <a:pt x="62283" y="391912"/>
                    <a:pt x="59237" y="377062"/>
                    <a:pt x="57143" y="362021"/>
                  </a:cubicBezTo>
                  <a:cubicBezTo>
                    <a:pt x="56762" y="359546"/>
                    <a:pt x="55620" y="358785"/>
                    <a:pt x="53144" y="359166"/>
                  </a:cubicBezTo>
                  <a:cubicBezTo>
                    <a:pt x="36200" y="362021"/>
                    <a:pt x="20207" y="355548"/>
                    <a:pt x="3834" y="353644"/>
                  </a:cubicBezTo>
                  <a:cubicBezTo>
                    <a:pt x="1740" y="353454"/>
                    <a:pt x="979" y="352121"/>
                    <a:pt x="788" y="350027"/>
                  </a:cubicBezTo>
                  <a:cubicBezTo>
                    <a:pt x="-354" y="338033"/>
                    <a:pt x="27" y="326038"/>
                    <a:pt x="217" y="313854"/>
                  </a:cubicBezTo>
                  <a:cubicBezTo>
                    <a:pt x="217" y="311569"/>
                    <a:pt x="1740" y="310617"/>
                    <a:pt x="3834" y="310236"/>
                  </a:cubicBezTo>
                  <a:cubicBezTo>
                    <a:pt x="16210" y="307761"/>
                    <a:pt x="28394" y="305286"/>
                    <a:pt x="40769" y="302811"/>
                  </a:cubicBezTo>
                  <a:cubicBezTo>
                    <a:pt x="44387" y="302049"/>
                    <a:pt x="48004" y="303192"/>
                    <a:pt x="51621" y="303573"/>
                  </a:cubicBezTo>
                  <a:cubicBezTo>
                    <a:pt x="54668" y="303953"/>
                    <a:pt x="56191" y="302811"/>
                    <a:pt x="56572" y="299574"/>
                  </a:cubicBezTo>
                  <a:cubicBezTo>
                    <a:pt x="58095" y="285295"/>
                    <a:pt x="60760" y="271016"/>
                    <a:pt x="64377" y="257118"/>
                  </a:cubicBezTo>
                  <a:cubicBezTo>
                    <a:pt x="65329" y="253501"/>
                    <a:pt x="63997" y="251787"/>
                    <a:pt x="60569" y="251026"/>
                  </a:cubicBezTo>
                  <a:cubicBezTo>
                    <a:pt x="44387" y="246837"/>
                    <a:pt x="32202" y="235033"/>
                    <a:pt x="18113" y="227227"/>
                  </a:cubicBezTo>
                  <a:cubicBezTo>
                    <a:pt x="16590" y="226466"/>
                    <a:pt x="16590" y="225133"/>
                    <a:pt x="16971" y="223610"/>
                  </a:cubicBezTo>
                  <a:cubicBezTo>
                    <a:pt x="20779" y="211996"/>
                    <a:pt x="25538" y="200763"/>
                    <a:pt x="30488" y="189530"/>
                  </a:cubicBezTo>
                  <a:cubicBezTo>
                    <a:pt x="31440" y="187436"/>
                    <a:pt x="32964" y="187056"/>
                    <a:pt x="34677" y="187627"/>
                  </a:cubicBezTo>
                  <a:cubicBezTo>
                    <a:pt x="50670" y="191815"/>
                    <a:pt x="67805" y="191434"/>
                    <a:pt x="82655" y="200383"/>
                  </a:cubicBezTo>
                  <a:cubicBezTo>
                    <a:pt x="85129" y="201906"/>
                    <a:pt x="86272" y="200954"/>
                    <a:pt x="87414" y="198859"/>
                  </a:cubicBezTo>
                  <a:cubicBezTo>
                    <a:pt x="94458" y="185723"/>
                    <a:pt x="102645" y="173157"/>
                    <a:pt x="111593" y="161353"/>
                  </a:cubicBezTo>
                  <a:cubicBezTo>
                    <a:pt x="112736" y="159830"/>
                    <a:pt x="114640" y="158117"/>
                    <a:pt x="111784" y="156213"/>
                  </a:cubicBezTo>
                  <a:cubicBezTo>
                    <a:pt x="100932" y="149168"/>
                    <a:pt x="95410" y="137936"/>
                    <a:pt x="87985" y="128036"/>
                  </a:cubicBezTo>
                  <a:cubicBezTo>
                    <a:pt x="86653" y="126322"/>
                    <a:pt x="85701" y="124608"/>
                    <a:pt x="84368" y="122895"/>
                  </a:cubicBezTo>
                  <a:cubicBezTo>
                    <a:pt x="78466" y="114518"/>
                    <a:pt x="78276" y="114328"/>
                    <a:pt x="85129" y="107093"/>
                  </a:cubicBezTo>
                  <a:cubicBezTo>
                    <a:pt x="91603" y="100239"/>
                    <a:pt x="98266" y="93766"/>
                    <a:pt x="104739" y="87102"/>
                  </a:cubicBezTo>
                  <a:cubicBezTo>
                    <a:pt x="106834" y="85008"/>
                    <a:pt x="108547" y="84818"/>
                    <a:pt x="110832" y="86531"/>
                  </a:cubicBezTo>
                  <a:cubicBezTo>
                    <a:pt x="120732" y="93195"/>
                    <a:pt x="130632" y="99668"/>
                    <a:pt x="140532" y="106331"/>
                  </a:cubicBezTo>
                  <a:cubicBezTo>
                    <a:pt x="143959" y="108616"/>
                    <a:pt x="146244" y="111853"/>
                    <a:pt x="148719" y="114899"/>
                  </a:cubicBezTo>
                  <a:cubicBezTo>
                    <a:pt x="150813" y="117755"/>
                    <a:pt x="152717" y="118326"/>
                    <a:pt x="155763" y="115851"/>
                  </a:cubicBezTo>
                  <a:cubicBezTo>
                    <a:pt x="166996" y="106522"/>
                    <a:pt x="179181" y="98335"/>
                    <a:pt x="191746" y="91100"/>
                  </a:cubicBezTo>
                  <a:cubicBezTo>
                    <a:pt x="193650" y="89958"/>
                    <a:pt x="195364" y="88816"/>
                    <a:pt x="193650" y="86341"/>
                  </a:cubicBezTo>
                  <a:cubicBezTo>
                    <a:pt x="185463" y="74537"/>
                    <a:pt x="184893" y="60448"/>
                    <a:pt x="181656" y="47121"/>
                  </a:cubicBezTo>
                  <a:cubicBezTo>
                    <a:pt x="178800" y="35507"/>
                    <a:pt x="179181" y="35698"/>
                    <a:pt x="189843" y="30367"/>
                  </a:cubicBezTo>
                  <a:cubicBezTo>
                    <a:pt x="197458" y="26559"/>
                    <a:pt x="205645" y="23703"/>
                    <a:pt x="213450" y="20467"/>
                  </a:cubicBezTo>
                  <a:cubicBezTo>
                    <a:pt x="216306" y="19325"/>
                    <a:pt x="218020" y="19515"/>
                    <a:pt x="219733" y="22180"/>
                  </a:cubicBezTo>
                  <a:cubicBezTo>
                    <a:pt x="226207" y="32080"/>
                    <a:pt x="232680" y="41790"/>
                    <a:pt x="239343" y="51500"/>
                  </a:cubicBezTo>
                  <a:cubicBezTo>
                    <a:pt x="241818" y="55117"/>
                    <a:pt x="242580" y="59306"/>
                    <a:pt x="243913" y="63494"/>
                  </a:cubicBezTo>
                  <a:cubicBezTo>
                    <a:pt x="244864" y="66540"/>
                    <a:pt x="246197" y="67492"/>
                    <a:pt x="249243" y="66540"/>
                  </a:cubicBezTo>
                  <a:cubicBezTo>
                    <a:pt x="263332" y="62352"/>
                    <a:pt x="277801" y="59306"/>
                    <a:pt x="292461" y="57402"/>
                  </a:cubicBezTo>
                  <a:cubicBezTo>
                    <a:pt x="295317" y="57021"/>
                    <a:pt x="296269" y="55879"/>
                    <a:pt x="295888" y="53023"/>
                  </a:cubicBezTo>
                  <a:cubicBezTo>
                    <a:pt x="293413" y="36269"/>
                    <a:pt x="299506" y="20467"/>
                    <a:pt x="301410" y="4094"/>
                  </a:cubicBezTo>
                  <a:cubicBezTo>
                    <a:pt x="301600" y="2190"/>
                    <a:pt x="302742" y="1047"/>
                    <a:pt x="304836" y="857"/>
                  </a:cubicBezTo>
                  <a:cubicBezTo>
                    <a:pt x="317021" y="-476"/>
                    <a:pt x="329206" y="95"/>
                    <a:pt x="341391" y="286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C073546-83C3-4FBB-AC00-FC522265A8FF}"/>
                </a:ext>
              </a:extLst>
            </p:cNvPr>
            <p:cNvSpPr/>
            <p:nvPr/>
          </p:nvSpPr>
          <p:spPr>
            <a:xfrm>
              <a:off x="4180071" y="936397"/>
              <a:ext cx="817813" cy="454497"/>
            </a:xfrm>
            <a:custGeom>
              <a:avLst/>
              <a:gdLst>
                <a:gd name="connsiteX0" fmla="*/ 92656 w 817813"/>
                <a:gd name="connsiteY0" fmla="*/ 0 h 454497"/>
                <a:gd name="connsiteX1" fmla="*/ 318421 w 817813"/>
                <a:gd name="connsiteY1" fmla="*/ 0 h 454497"/>
                <a:gd name="connsiteX2" fmla="*/ 314604 w 817813"/>
                <a:gd name="connsiteY2" fmla="*/ 5722 h 454497"/>
                <a:gd name="connsiteX3" fmla="*/ 306715 w 817813"/>
                <a:gd name="connsiteY3" fmla="*/ 45837 h 454497"/>
                <a:gd name="connsiteX4" fmla="*/ 407782 w 817813"/>
                <a:gd name="connsiteY4" fmla="*/ 147782 h 454497"/>
                <a:gd name="connsiteX5" fmla="*/ 510386 w 817813"/>
                <a:gd name="connsiteY5" fmla="*/ 46496 h 454497"/>
                <a:gd name="connsiteX6" fmla="*/ 503414 w 817813"/>
                <a:gd name="connsiteY6" fmla="*/ 8534 h 454497"/>
                <a:gd name="connsiteX7" fmla="*/ 498035 w 817813"/>
                <a:gd name="connsiteY7" fmla="*/ 0 h 454497"/>
                <a:gd name="connsiteX8" fmla="*/ 811870 w 817813"/>
                <a:gd name="connsiteY8" fmla="*/ 0 h 454497"/>
                <a:gd name="connsiteX9" fmla="*/ 816881 w 817813"/>
                <a:gd name="connsiteY9" fmla="*/ 11781 h 454497"/>
                <a:gd name="connsiteX10" fmla="*/ 817540 w 817813"/>
                <a:gd name="connsiteY10" fmla="*/ 28919 h 454497"/>
                <a:gd name="connsiteX11" fmla="*/ 803479 w 817813"/>
                <a:gd name="connsiteY11" fmla="*/ 45397 h 454497"/>
                <a:gd name="connsiteX12" fmla="*/ 747233 w 817813"/>
                <a:gd name="connsiteY12" fmla="*/ 61436 h 454497"/>
                <a:gd name="connsiteX13" fmla="*/ 724384 w 817813"/>
                <a:gd name="connsiteY13" fmla="*/ 99446 h 454497"/>
                <a:gd name="connsiteX14" fmla="*/ 736028 w 817813"/>
                <a:gd name="connsiteY14" fmla="*/ 114825 h 454497"/>
                <a:gd name="connsiteX15" fmla="*/ 787660 w 817813"/>
                <a:gd name="connsiteY15" fmla="*/ 145145 h 454497"/>
                <a:gd name="connsiteX16" fmla="*/ 798865 w 817813"/>
                <a:gd name="connsiteY16" fmla="*/ 171291 h 454497"/>
                <a:gd name="connsiteX17" fmla="*/ 798426 w 817813"/>
                <a:gd name="connsiteY17" fmla="*/ 173927 h 454497"/>
                <a:gd name="connsiteX18" fmla="*/ 767446 w 817813"/>
                <a:gd name="connsiteY18" fmla="*/ 196118 h 454497"/>
                <a:gd name="connsiteX19" fmla="*/ 713398 w 817813"/>
                <a:gd name="connsiteY19" fmla="*/ 189307 h 454497"/>
                <a:gd name="connsiteX20" fmla="*/ 686154 w 817813"/>
                <a:gd name="connsiteY20" fmla="*/ 203368 h 454497"/>
                <a:gd name="connsiteX21" fmla="*/ 685714 w 817813"/>
                <a:gd name="connsiteY21" fmla="*/ 235885 h 454497"/>
                <a:gd name="connsiteX22" fmla="*/ 720648 w 817813"/>
                <a:gd name="connsiteY22" fmla="*/ 282024 h 454497"/>
                <a:gd name="connsiteX23" fmla="*/ 720648 w 817813"/>
                <a:gd name="connsiteY23" fmla="*/ 312125 h 454497"/>
                <a:gd name="connsiteX24" fmla="*/ 719330 w 817813"/>
                <a:gd name="connsiteY24" fmla="*/ 313663 h 454497"/>
                <a:gd name="connsiteX25" fmla="*/ 681540 w 817813"/>
                <a:gd name="connsiteY25" fmla="*/ 321133 h 454497"/>
                <a:gd name="connsiteX26" fmla="*/ 634742 w 817813"/>
                <a:gd name="connsiteY26" fmla="*/ 294768 h 454497"/>
                <a:gd name="connsiteX27" fmla="*/ 602664 w 817813"/>
                <a:gd name="connsiteY27" fmla="*/ 299382 h 454497"/>
                <a:gd name="connsiteX28" fmla="*/ 592338 w 817813"/>
                <a:gd name="connsiteY28" fmla="*/ 328383 h 454497"/>
                <a:gd name="connsiteX29" fmla="*/ 607498 w 817813"/>
                <a:gd name="connsiteY29" fmla="*/ 386826 h 454497"/>
                <a:gd name="connsiteX30" fmla="*/ 598929 w 817813"/>
                <a:gd name="connsiteY30" fmla="*/ 408797 h 454497"/>
                <a:gd name="connsiteX31" fmla="*/ 583549 w 817813"/>
                <a:gd name="connsiteY31" fmla="*/ 416706 h 454497"/>
                <a:gd name="connsiteX32" fmla="*/ 560480 w 817813"/>
                <a:gd name="connsiteY32" fmla="*/ 410335 h 454497"/>
                <a:gd name="connsiteX33" fmla="*/ 524228 w 817813"/>
                <a:gd name="connsiteY33" fmla="*/ 364416 h 454497"/>
                <a:gd name="connsiteX34" fmla="*/ 477430 w 817813"/>
                <a:gd name="connsiteY34" fmla="*/ 360461 h 454497"/>
                <a:gd name="connsiteX35" fmla="*/ 471277 w 817813"/>
                <a:gd name="connsiteY35" fmla="*/ 372765 h 454497"/>
                <a:gd name="connsiteX36" fmla="*/ 462929 w 817813"/>
                <a:gd name="connsiteY36" fmla="*/ 433185 h 454497"/>
                <a:gd name="connsiteX37" fmla="*/ 447110 w 817813"/>
                <a:gd name="connsiteY37" fmla="*/ 454497 h 454497"/>
                <a:gd name="connsiteX38" fmla="*/ 420525 w 817813"/>
                <a:gd name="connsiteY38" fmla="*/ 454497 h 454497"/>
                <a:gd name="connsiteX39" fmla="*/ 408880 w 817813"/>
                <a:gd name="connsiteY39" fmla="*/ 438238 h 454497"/>
                <a:gd name="connsiteX40" fmla="*/ 392402 w 817813"/>
                <a:gd name="connsiteY40" fmla="*/ 380015 h 454497"/>
                <a:gd name="connsiteX41" fmla="*/ 372848 w 817813"/>
                <a:gd name="connsiteY41" fmla="*/ 362878 h 454497"/>
                <a:gd name="connsiteX42" fmla="*/ 360983 w 817813"/>
                <a:gd name="connsiteY42" fmla="*/ 361559 h 454497"/>
                <a:gd name="connsiteX43" fmla="*/ 340770 w 817813"/>
                <a:gd name="connsiteY43" fmla="*/ 372765 h 454497"/>
                <a:gd name="connsiteX44" fmla="*/ 335717 w 817813"/>
                <a:gd name="connsiteY44" fmla="*/ 381333 h 454497"/>
                <a:gd name="connsiteX45" fmla="*/ 308034 w 817813"/>
                <a:gd name="connsiteY45" fmla="*/ 428131 h 454497"/>
                <a:gd name="connsiteX46" fmla="*/ 287161 w 817813"/>
                <a:gd name="connsiteY46" fmla="*/ 436700 h 454497"/>
                <a:gd name="connsiteX47" fmla="*/ 270243 w 817813"/>
                <a:gd name="connsiteY47" fmla="*/ 430988 h 454497"/>
                <a:gd name="connsiteX48" fmla="*/ 258819 w 817813"/>
                <a:gd name="connsiteY48" fmla="*/ 409676 h 454497"/>
                <a:gd name="connsiteX49" fmla="*/ 266069 w 817813"/>
                <a:gd name="connsiteY49" fmla="*/ 349695 h 454497"/>
                <a:gd name="connsiteX50" fmla="*/ 249590 w 817813"/>
                <a:gd name="connsiteY50" fmla="*/ 321792 h 454497"/>
                <a:gd name="connsiteX51" fmla="*/ 219051 w 817813"/>
                <a:gd name="connsiteY51" fmla="*/ 323330 h 454497"/>
                <a:gd name="connsiteX52" fmla="*/ 176208 w 817813"/>
                <a:gd name="connsiteY52" fmla="*/ 355847 h 454497"/>
                <a:gd name="connsiteX53" fmla="*/ 138198 w 817813"/>
                <a:gd name="connsiteY53" fmla="*/ 353650 h 454497"/>
                <a:gd name="connsiteX54" fmla="*/ 134902 w 817813"/>
                <a:gd name="connsiteY54" fmla="*/ 350354 h 454497"/>
                <a:gd name="connsiteX55" fmla="*/ 131607 w 817813"/>
                <a:gd name="connsiteY55" fmla="*/ 323989 h 454497"/>
                <a:gd name="connsiteX56" fmla="*/ 160169 w 817813"/>
                <a:gd name="connsiteY56" fmla="*/ 273016 h 454497"/>
                <a:gd name="connsiteX57" fmla="*/ 165002 w 817813"/>
                <a:gd name="connsiteY57" fmla="*/ 257417 h 454497"/>
                <a:gd name="connsiteX58" fmla="*/ 126553 w 817813"/>
                <a:gd name="connsiteY58" fmla="*/ 229953 h 454497"/>
                <a:gd name="connsiteX59" fmla="*/ 67451 w 817813"/>
                <a:gd name="connsiteY59" fmla="*/ 245333 h 454497"/>
                <a:gd name="connsiteX60" fmla="*/ 48556 w 817813"/>
                <a:gd name="connsiteY60" fmla="*/ 238962 h 454497"/>
                <a:gd name="connsiteX61" fmla="*/ 39109 w 817813"/>
                <a:gd name="connsiteY61" fmla="*/ 222263 h 454497"/>
                <a:gd name="connsiteX62" fmla="*/ 45480 w 817813"/>
                <a:gd name="connsiteY62" fmla="*/ 197656 h 454497"/>
                <a:gd name="connsiteX63" fmla="*/ 89202 w 817813"/>
                <a:gd name="connsiteY63" fmla="*/ 162942 h 454497"/>
                <a:gd name="connsiteX64" fmla="*/ 100847 w 817813"/>
                <a:gd name="connsiteY64" fmla="*/ 127568 h 454497"/>
                <a:gd name="connsiteX65" fmla="*/ 77338 w 817813"/>
                <a:gd name="connsiteY65" fmla="*/ 107794 h 454497"/>
                <a:gd name="connsiteX66" fmla="*/ 22191 w 817813"/>
                <a:gd name="connsiteY66" fmla="*/ 100324 h 454497"/>
                <a:gd name="connsiteX67" fmla="*/ 440 w 817813"/>
                <a:gd name="connsiteY67" fmla="*/ 84945 h 454497"/>
                <a:gd name="connsiteX68" fmla="*/ 0 w 817813"/>
                <a:gd name="connsiteY68" fmla="*/ 57701 h 454497"/>
                <a:gd name="connsiteX69" fmla="*/ 16039 w 817813"/>
                <a:gd name="connsiteY69" fmla="*/ 46056 h 454497"/>
                <a:gd name="connsiteX70" fmla="*/ 72285 w 817813"/>
                <a:gd name="connsiteY70" fmla="*/ 30237 h 454497"/>
                <a:gd name="connsiteX71" fmla="*/ 91619 w 817813"/>
                <a:gd name="connsiteY71" fmla="*/ 8705 h 45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817813" h="454497">
                  <a:moveTo>
                    <a:pt x="92656" y="0"/>
                  </a:moveTo>
                  <a:lnTo>
                    <a:pt x="318421" y="0"/>
                  </a:lnTo>
                  <a:lnTo>
                    <a:pt x="314604" y="5722"/>
                  </a:lnTo>
                  <a:cubicBezTo>
                    <a:pt x="309558" y="17920"/>
                    <a:pt x="306770" y="31446"/>
                    <a:pt x="306715" y="45837"/>
                  </a:cubicBezTo>
                  <a:cubicBezTo>
                    <a:pt x="306495" y="104279"/>
                    <a:pt x="352415" y="147342"/>
                    <a:pt x="407782" y="147782"/>
                  </a:cubicBezTo>
                  <a:cubicBezTo>
                    <a:pt x="464467" y="148221"/>
                    <a:pt x="510167" y="102741"/>
                    <a:pt x="510386" y="46496"/>
                  </a:cubicBezTo>
                  <a:cubicBezTo>
                    <a:pt x="510551" y="33478"/>
                    <a:pt x="508120" y="20570"/>
                    <a:pt x="503414" y="8534"/>
                  </a:cubicBezTo>
                  <a:lnTo>
                    <a:pt x="498035" y="0"/>
                  </a:lnTo>
                  <a:lnTo>
                    <a:pt x="811870" y="0"/>
                  </a:lnTo>
                  <a:lnTo>
                    <a:pt x="816881" y="11781"/>
                  </a:lnTo>
                  <a:cubicBezTo>
                    <a:pt x="817540" y="17494"/>
                    <a:pt x="818200" y="23206"/>
                    <a:pt x="817540" y="28919"/>
                  </a:cubicBezTo>
                  <a:cubicBezTo>
                    <a:pt x="816442" y="37927"/>
                    <a:pt x="811828" y="42980"/>
                    <a:pt x="803479" y="45397"/>
                  </a:cubicBezTo>
                  <a:cubicBezTo>
                    <a:pt x="784803" y="50670"/>
                    <a:pt x="765908" y="55943"/>
                    <a:pt x="747233" y="61436"/>
                  </a:cubicBezTo>
                  <a:cubicBezTo>
                    <a:pt x="728997" y="66709"/>
                    <a:pt x="720648" y="80551"/>
                    <a:pt x="724384" y="99446"/>
                  </a:cubicBezTo>
                  <a:cubicBezTo>
                    <a:pt x="725701" y="106696"/>
                    <a:pt x="729876" y="111310"/>
                    <a:pt x="736028" y="114825"/>
                  </a:cubicBezTo>
                  <a:cubicBezTo>
                    <a:pt x="753166" y="124932"/>
                    <a:pt x="770302" y="135038"/>
                    <a:pt x="787660" y="145145"/>
                  </a:cubicBezTo>
                  <a:cubicBezTo>
                    <a:pt x="800403" y="152616"/>
                    <a:pt x="802381" y="157010"/>
                    <a:pt x="798865" y="171291"/>
                  </a:cubicBezTo>
                  <a:cubicBezTo>
                    <a:pt x="798645" y="172170"/>
                    <a:pt x="798645" y="173049"/>
                    <a:pt x="798426" y="173927"/>
                  </a:cubicBezTo>
                  <a:cubicBezTo>
                    <a:pt x="793152" y="191285"/>
                    <a:pt x="787220" y="199853"/>
                    <a:pt x="767446" y="196118"/>
                  </a:cubicBezTo>
                  <a:cubicBezTo>
                    <a:pt x="749650" y="192602"/>
                    <a:pt x="731414" y="191944"/>
                    <a:pt x="713398" y="189307"/>
                  </a:cubicBezTo>
                  <a:cubicBezTo>
                    <a:pt x="700655" y="187549"/>
                    <a:pt x="692306" y="192602"/>
                    <a:pt x="686154" y="203368"/>
                  </a:cubicBezTo>
                  <a:cubicBezTo>
                    <a:pt x="679782" y="214354"/>
                    <a:pt x="676926" y="224680"/>
                    <a:pt x="685714" y="235885"/>
                  </a:cubicBezTo>
                  <a:cubicBezTo>
                    <a:pt x="697579" y="251046"/>
                    <a:pt x="709004" y="266645"/>
                    <a:pt x="720648" y="282024"/>
                  </a:cubicBezTo>
                  <a:cubicBezTo>
                    <a:pt x="730316" y="294548"/>
                    <a:pt x="730316" y="299602"/>
                    <a:pt x="720648" y="312125"/>
                  </a:cubicBezTo>
                  <a:cubicBezTo>
                    <a:pt x="720209" y="312564"/>
                    <a:pt x="719769" y="313223"/>
                    <a:pt x="719330" y="313663"/>
                  </a:cubicBezTo>
                  <a:cubicBezTo>
                    <a:pt x="706587" y="327285"/>
                    <a:pt x="701534" y="333217"/>
                    <a:pt x="681540" y="321133"/>
                  </a:cubicBezTo>
                  <a:cubicBezTo>
                    <a:pt x="666161" y="311905"/>
                    <a:pt x="649902" y="303995"/>
                    <a:pt x="634742" y="294768"/>
                  </a:cubicBezTo>
                  <a:cubicBezTo>
                    <a:pt x="622218" y="287298"/>
                    <a:pt x="612551" y="291692"/>
                    <a:pt x="602664" y="299382"/>
                  </a:cubicBezTo>
                  <a:cubicBezTo>
                    <a:pt x="592777" y="306852"/>
                    <a:pt x="588822" y="315860"/>
                    <a:pt x="592338" y="328383"/>
                  </a:cubicBezTo>
                  <a:cubicBezTo>
                    <a:pt x="597830" y="347718"/>
                    <a:pt x="602664" y="367272"/>
                    <a:pt x="607498" y="386826"/>
                  </a:cubicBezTo>
                  <a:cubicBezTo>
                    <a:pt x="610135" y="397372"/>
                    <a:pt x="607937" y="403085"/>
                    <a:pt x="598929" y="408797"/>
                  </a:cubicBezTo>
                  <a:cubicBezTo>
                    <a:pt x="594096" y="411873"/>
                    <a:pt x="589042" y="414729"/>
                    <a:pt x="583549" y="416706"/>
                  </a:cubicBezTo>
                  <a:cubicBezTo>
                    <a:pt x="573882" y="420222"/>
                    <a:pt x="566852" y="418464"/>
                    <a:pt x="560480" y="410335"/>
                  </a:cubicBezTo>
                  <a:cubicBezTo>
                    <a:pt x="548396" y="395175"/>
                    <a:pt x="536312" y="379795"/>
                    <a:pt x="524228" y="364416"/>
                  </a:cubicBezTo>
                  <a:cubicBezTo>
                    <a:pt x="512583" y="349915"/>
                    <a:pt x="491491" y="347938"/>
                    <a:pt x="477430" y="360461"/>
                  </a:cubicBezTo>
                  <a:cubicBezTo>
                    <a:pt x="473694" y="363757"/>
                    <a:pt x="471937" y="367931"/>
                    <a:pt x="471277" y="372765"/>
                  </a:cubicBezTo>
                  <a:cubicBezTo>
                    <a:pt x="468422" y="392978"/>
                    <a:pt x="465126" y="412972"/>
                    <a:pt x="462929" y="433185"/>
                  </a:cubicBezTo>
                  <a:cubicBezTo>
                    <a:pt x="461610" y="443731"/>
                    <a:pt x="457436" y="451201"/>
                    <a:pt x="447110" y="454497"/>
                  </a:cubicBezTo>
                  <a:cubicBezTo>
                    <a:pt x="438321" y="454497"/>
                    <a:pt x="429313" y="454497"/>
                    <a:pt x="420525" y="454497"/>
                  </a:cubicBezTo>
                  <a:cubicBezTo>
                    <a:pt x="414373" y="450762"/>
                    <a:pt x="410858" y="445269"/>
                    <a:pt x="408880" y="438238"/>
                  </a:cubicBezTo>
                  <a:cubicBezTo>
                    <a:pt x="403607" y="418904"/>
                    <a:pt x="397675" y="399569"/>
                    <a:pt x="392402" y="380015"/>
                  </a:cubicBezTo>
                  <a:cubicBezTo>
                    <a:pt x="389546" y="369689"/>
                    <a:pt x="383174" y="364196"/>
                    <a:pt x="372848" y="362878"/>
                  </a:cubicBezTo>
                  <a:cubicBezTo>
                    <a:pt x="368893" y="362438"/>
                    <a:pt x="364938" y="361779"/>
                    <a:pt x="360983" y="361559"/>
                  </a:cubicBezTo>
                  <a:cubicBezTo>
                    <a:pt x="351756" y="360900"/>
                    <a:pt x="345384" y="365075"/>
                    <a:pt x="340770" y="372765"/>
                  </a:cubicBezTo>
                  <a:cubicBezTo>
                    <a:pt x="339012" y="375621"/>
                    <a:pt x="337474" y="378477"/>
                    <a:pt x="335717" y="381333"/>
                  </a:cubicBezTo>
                  <a:cubicBezTo>
                    <a:pt x="326489" y="396933"/>
                    <a:pt x="317481" y="412752"/>
                    <a:pt x="308034" y="428131"/>
                  </a:cubicBezTo>
                  <a:cubicBezTo>
                    <a:pt x="302980" y="436700"/>
                    <a:pt x="296828" y="438897"/>
                    <a:pt x="287161" y="436700"/>
                  </a:cubicBezTo>
                  <a:cubicBezTo>
                    <a:pt x="281229" y="435382"/>
                    <a:pt x="275736" y="433405"/>
                    <a:pt x="270243" y="430988"/>
                  </a:cubicBezTo>
                  <a:cubicBezTo>
                    <a:pt x="260576" y="426374"/>
                    <a:pt x="257500" y="420442"/>
                    <a:pt x="258819" y="409676"/>
                  </a:cubicBezTo>
                  <a:cubicBezTo>
                    <a:pt x="261235" y="389682"/>
                    <a:pt x="263213" y="369689"/>
                    <a:pt x="266069" y="349695"/>
                  </a:cubicBezTo>
                  <a:cubicBezTo>
                    <a:pt x="268046" y="335634"/>
                    <a:pt x="260576" y="327944"/>
                    <a:pt x="249590" y="321792"/>
                  </a:cubicBezTo>
                  <a:cubicBezTo>
                    <a:pt x="238825" y="315860"/>
                    <a:pt x="229158" y="314981"/>
                    <a:pt x="219051" y="323330"/>
                  </a:cubicBezTo>
                  <a:cubicBezTo>
                    <a:pt x="204990" y="334535"/>
                    <a:pt x="190269" y="344862"/>
                    <a:pt x="176208" y="355847"/>
                  </a:cubicBezTo>
                  <a:cubicBezTo>
                    <a:pt x="161927" y="367052"/>
                    <a:pt x="155774" y="369469"/>
                    <a:pt x="138198" y="353650"/>
                  </a:cubicBezTo>
                  <a:cubicBezTo>
                    <a:pt x="137099" y="352551"/>
                    <a:pt x="136001" y="351453"/>
                    <a:pt x="134902" y="350354"/>
                  </a:cubicBezTo>
                  <a:cubicBezTo>
                    <a:pt x="126333" y="341566"/>
                    <a:pt x="125454" y="334755"/>
                    <a:pt x="131607" y="323989"/>
                  </a:cubicBezTo>
                  <a:cubicBezTo>
                    <a:pt x="141054" y="307072"/>
                    <a:pt x="150721" y="289934"/>
                    <a:pt x="160169" y="273016"/>
                  </a:cubicBezTo>
                  <a:cubicBezTo>
                    <a:pt x="162805" y="268183"/>
                    <a:pt x="165661" y="263349"/>
                    <a:pt x="165002" y="257417"/>
                  </a:cubicBezTo>
                  <a:cubicBezTo>
                    <a:pt x="163464" y="239621"/>
                    <a:pt x="143690" y="225559"/>
                    <a:pt x="126553" y="229953"/>
                  </a:cubicBezTo>
                  <a:cubicBezTo>
                    <a:pt x="106779" y="235007"/>
                    <a:pt x="87005" y="240060"/>
                    <a:pt x="67451" y="245333"/>
                  </a:cubicBezTo>
                  <a:cubicBezTo>
                    <a:pt x="59542" y="247530"/>
                    <a:pt x="53610" y="245113"/>
                    <a:pt x="48556" y="238962"/>
                  </a:cubicBezTo>
                  <a:cubicBezTo>
                    <a:pt x="44382" y="233908"/>
                    <a:pt x="41745" y="228196"/>
                    <a:pt x="39109" y="222263"/>
                  </a:cubicBezTo>
                  <a:cubicBezTo>
                    <a:pt x="34715" y="211937"/>
                    <a:pt x="36692" y="204467"/>
                    <a:pt x="45480" y="197656"/>
                  </a:cubicBezTo>
                  <a:cubicBezTo>
                    <a:pt x="59981" y="186011"/>
                    <a:pt x="74701" y="174586"/>
                    <a:pt x="89202" y="162942"/>
                  </a:cubicBezTo>
                  <a:cubicBezTo>
                    <a:pt x="104582" y="151078"/>
                    <a:pt x="105900" y="146024"/>
                    <a:pt x="100847" y="127568"/>
                  </a:cubicBezTo>
                  <a:cubicBezTo>
                    <a:pt x="97332" y="115485"/>
                    <a:pt x="90081" y="109113"/>
                    <a:pt x="77338" y="107794"/>
                  </a:cubicBezTo>
                  <a:cubicBezTo>
                    <a:pt x="58882" y="105817"/>
                    <a:pt x="40647" y="102302"/>
                    <a:pt x="22191" y="100324"/>
                  </a:cubicBezTo>
                  <a:cubicBezTo>
                    <a:pt x="11645" y="99226"/>
                    <a:pt x="4175" y="95052"/>
                    <a:pt x="440" y="84945"/>
                  </a:cubicBezTo>
                  <a:cubicBezTo>
                    <a:pt x="0" y="75497"/>
                    <a:pt x="0" y="66709"/>
                    <a:pt x="0" y="57701"/>
                  </a:cubicBezTo>
                  <a:cubicBezTo>
                    <a:pt x="3516" y="51109"/>
                    <a:pt x="9008" y="47814"/>
                    <a:pt x="16039" y="46056"/>
                  </a:cubicBezTo>
                  <a:cubicBezTo>
                    <a:pt x="34934" y="41003"/>
                    <a:pt x="53390" y="35290"/>
                    <a:pt x="72285" y="30237"/>
                  </a:cubicBezTo>
                  <a:cubicBezTo>
                    <a:pt x="83710" y="27161"/>
                    <a:pt x="90521" y="20789"/>
                    <a:pt x="91619" y="8705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84099E-58AB-4371-AED5-81E74E07B5A9}"/>
                </a:ext>
              </a:extLst>
            </p:cNvPr>
            <p:cNvSpPr/>
            <p:nvPr/>
          </p:nvSpPr>
          <p:spPr>
            <a:xfrm>
              <a:off x="6836307" y="1307990"/>
              <a:ext cx="988147" cy="987501"/>
            </a:xfrm>
            <a:custGeom>
              <a:avLst/>
              <a:gdLst>
                <a:gd name="connsiteX0" fmla="*/ 494461 w 988147"/>
                <a:gd name="connsiteY0" fmla="*/ 421567 h 987501"/>
                <a:gd name="connsiteX1" fmla="*/ 423011 w 988147"/>
                <a:gd name="connsiteY1" fmla="*/ 492709 h 987501"/>
                <a:gd name="connsiteX2" fmla="*/ 494153 w 988147"/>
                <a:gd name="connsiteY2" fmla="*/ 564468 h 987501"/>
                <a:gd name="connsiteX3" fmla="*/ 565757 w 988147"/>
                <a:gd name="connsiteY3" fmla="*/ 493172 h 987501"/>
                <a:gd name="connsiteX4" fmla="*/ 494461 w 988147"/>
                <a:gd name="connsiteY4" fmla="*/ 421567 h 987501"/>
                <a:gd name="connsiteX5" fmla="*/ 494770 w 988147"/>
                <a:gd name="connsiteY5" fmla="*/ 209069 h 987501"/>
                <a:gd name="connsiteX6" fmla="*/ 778410 w 988147"/>
                <a:gd name="connsiteY6" fmla="*/ 493480 h 987501"/>
                <a:gd name="connsiteX7" fmla="*/ 493690 w 988147"/>
                <a:gd name="connsiteY7" fmla="*/ 776812 h 987501"/>
                <a:gd name="connsiteX8" fmla="*/ 210512 w 988147"/>
                <a:gd name="connsiteY8" fmla="*/ 492554 h 987501"/>
                <a:gd name="connsiteX9" fmla="*/ 494770 w 988147"/>
                <a:gd name="connsiteY9" fmla="*/ 209069 h 987501"/>
                <a:gd name="connsiteX10" fmla="*/ 494464 w 988147"/>
                <a:gd name="connsiteY10" fmla="*/ 132604 h 987501"/>
                <a:gd name="connsiteX11" fmla="*/ 133489 w 988147"/>
                <a:gd name="connsiteY11" fmla="*/ 491485 h 987501"/>
                <a:gd name="connsiteX12" fmla="*/ 493893 w 988147"/>
                <a:gd name="connsiteY12" fmla="*/ 853411 h 987501"/>
                <a:gd name="connsiteX13" fmla="*/ 854867 w 988147"/>
                <a:gd name="connsiteY13" fmla="*/ 492817 h 987501"/>
                <a:gd name="connsiteX14" fmla="*/ 494464 w 988147"/>
                <a:gd name="connsiteY14" fmla="*/ 132604 h 987501"/>
                <a:gd name="connsiteX15" fmla="*/ 553293 w 988147"/>
                <a:gd name="connsiteY15" fmla="*/ 95 h 987501"/>
                <a:gd name="connsiteX16" fmla="*/ 558434 w 988147"/>
                <a:gd name="connsiteY16" fmla="*/ 285 h 987501"/>
                <a:gd name="connsiteX17" fmla="*/ 580519 w 988147"/>
                <a:gd name="connsiteY17" fmla="*/ 24083 h 987501"/>
                <a:gd name="connsiteX18" fmla="*/ 581851 w 988147"/>
                <a:gd name="connsiteY18" fmla="*/ 68444 h 987501"/>
                <a:gd name="connsiteX19" fmla="*/ 589657 w 988147"/>
                <a:gd name="connsiteY19" fmla="*/ 81390 h 987501"/>
                <a:gd name="connsiteX20" fmla="*/ 617835 w 988147"/>
                <a:gd name="connsiteY20" fmla="*/ 88815 h 987501"/>
                <a:gd name="connsiteX21" fmla="*/ 631162 w 988147"/>
                <a:gd name="connsiteY21" fmla="*/ 81771 h 987501"/>
                <a:gd name="connsiteX22" fmla="*/ 656483 w 988147"/>
                <a:gd name="connsiteY22" fmla="*/ 41218 h 987501"/>
                <a:gd name="connsiteX23" fmla="*/ 681043 w 988147"/>
                <a:gd name="connsiteY23" fmla="*/ 32651 h 987501"/>
                <a:gd name="connsiteX24" fmla="*/ 685422 w 988147"/>
                <a:gd name="connsiteY24" fmla="*/ 34174 h 987501"/>
                <a:gd name="connsiteX25" fmla="*/ 699320 w 988147"/>
                <a:gd name="connsiteY25" fmla="*/ 61400 h 987501"/>
                <a:gd name="connsiteX26" fmla="*/ 689420 w 988147"/>
                <a:gd name="connsiteY26" fmla="*/ 104046 h 987501"/>
                <a:gd name="connsiteX27" fmla="*/ 696274 w 988147"/>
                <a:gd name="connsiteY27" fmla="*/ 122514 h 987501"/>
                <a:gd name="connsiteX28" fmla="*/ 718359 w 988147"/>
                <a:gd name="connsiteY28" fmla="*/ 134699 h 987501"/>
                <a:gd name="connsiteX29" fmla="*/ 733019 w 988147"/>
                <a:gd name="connsiteY29" fmla="*/ 131272 h 987501"/>
                <a:gd name="connsiteX30" fmla="*/ 768050 w 988147"/>
                <a:gd name="connsiteY30" fmla="*/ 98715 h 987501"/>
                <a:gd name="connsiteX31" fmla="*/ 793943 w 988147"/>
                <a:gd name="connsiteY31" fmla="*/ 96621 h 987501"/>
                <a:gd name="connsiteX32" fmla="*/ 795275 w 988147"/>
                <a:gd name="connsiteY32" fmla="*/ 97573 h 987501"/>
                <a:gd name="connsiteX33" fmla="*/ 803462 w 988147"/>
                <a:gd name="connsiteY33" fmla="*/ 130510 h 987501"/>
                <a:gd name="connsiteX34" fmla="*/ 783091 w 988147"/>
                <a:gd name="connsiteY34" fmla="*/ 168587 h 987501"/>
                <a:gd name="connsiteX35" fmla="*/ 784804 w 988147"/>
                <a:gd name="connsiteY35" fmla="*/ 186674 h 987501"/>
                <a:gd name="connsiteX36" fmla="*/ 801939 w 988147"/>
                <a:gd name="connsiteY36" fmla="*/ 203619 h 987501"/>
                <a:gd name="connsiteX37" fmla="*/ 819074 w 988147"/>
                <a:gd name="connsiteY37" fmla="*/ 205142 h 987501"/>
                <a:gd name="connsiteX38" fmla="*/ 862292 w 988147"/>
                <a:gd name="connsiteY38" fmla="*/ 182295 h 987501"/>
                <a:gd name="connsiteX39" fmla="*/ 885900 w 988147"/>
                <a:gd name="connsiteY39" fmla="*/ 187246 h 987501"/>
                <a:gd name="connsiteX40" fmla="*/ 893135 w 988147"/>
                <a:gd name="connsiteY40" fmla="*/ 196955 h 987501"/>
                <a:gd name="connsiteX41" fmla="*/ 891231 w 988147"/>
                <a:gd name="connsiteY41" fmla="*/ 218279 h 987501"/>
                <a:gd name="connsiteX42" fmla="*/ 856771 w 988147"/>
                <a:gd name="connsiteY42" fmla="*/ 255404 h 987501"/>
                <a:gd name="connsiteX43" fmla="*/ 853725 w 988147"/>
                <a:gd name="connsiteY43" fmla="*/ 270635 h 987501"/>
                <a:gd name="connsiteX44" fmla="*/ 866861 w 988147"/>
                <a:gd name="connsiteY44" fmla="*/ 293481 h 987501"/>
                <a:gd name="connsiteX45" fmla="*/ 883615 w 988147"/>
                <a:gd name="connsiteY45" fmla="*/ 299003 h 987501"/>
                <a:gd name="connsiteX46" fmla="*/ 932354 w 988147"/>
                <a:gd name="connsiteY46" fmla="*/ 287960 h 987501"/>
                <a:gd name="connsiteX47" fmla="*/ 950441 w 988147"/>
                <a:gd name="connsiteY47" fmla="*/ 296337 h 987501"/>
                <a:gd name="connsiteX48" fmla="*/ 956153 w 988147"/>
                <a:gd name="connsiteY48" fmla="*/ 309474 h 987501"/>
                <a:gd name="connsiteX49" fmla="*/ 948347 w 988147"/>
                <a:gd name="connsiteY49" fmla="*/ 330798 h 987501"/>
                <a:gd name="connsiteX50" fmla="*/ 908175 w 988147"/>
                <a:gd name="connsiteY50" fmla="*/ 355738 h 987501"/>
                <a:gd name="connsiteX51" fmla="*/ 899608 w 988147"/>
                <a:gd name="connsiteY51" fmla="*/ 374396 h 987501"/>
                <a:gd name="connsiteX52" fmla="*/ 905510 w 988147"/>
                <a:gd name="connsiteY52" fmla="*/ 396100 h 987501"/>
                <a:gd name="connsiteX53" fmla="*/ 919789 w 988147"/>
                <a:gd name="connsiteY53" fmla="*/ 406191 h 987501"/>
                <a:gd name="connsiteX54" fmla="*/ 969861 w 988147"/>
                <a:gd name="connsiteY54" fmla="*/ 408095 h 987501"/>
                <a:gd name="connsiteX55" fmla="*/ 986044 w 988147"/>
                <a:gd name="connsiteY55" fmla="*/ 420851 h 987501"/>
                <a:gd name="connsiteX56" fmla="*/ 988138 w 988147"/>
                <a:gd name="connsiteY56" fmla="*/ 436272 h 987501"/>
                <a:gd name="connsiteX57" fmla="*/ 975763 w 988147"/>
                <a:gd name="connsiteY57" fmla="*/ 453788 h 987501"/>
                <a:gd name="connsiteX58" fmla="*/ 930641 w 988147"/>
                <a:gd name="connsiteY58" fmla="*/ 467686 h 987501"/>
                <a:gd name="connsiteX59" fmla="*/ 916552 w 988147"/>
                <a:gd name="connsiteY59" fmla="*/ 485582 h 987501"/>
                <a:gd name="connsiteX60" fmla="*/ 917504 w 988147"/>
                <a:gd name="connsiteY60" fmla="*/ 509191 h 987501"/>
                <a:gd name="connsiteX61" fmla="*/ 927214 w 988147"/>
                <a:gd name="connsiteY61" fmla="*/ 519471 h 987501"/>
                <a:gd name="connsiteX62" fmla="*/ 974620 w 988147"/>
                <a:gd name="connsiteY62" fmla="*/ 533941 h 987501"/>
                <a:gd name="connsiteX63" fmla="*/ 988138 w 988147"/>
                <a:gd name="connsiteY63" fmla="*/ 552789 h 987501"/>
                <a:gd name="connsiteX64" fmla="*/ 988138 w 988147"/>
                <a:gd name="connsiteY64" fmla="*/ 556216 h 987501"/>
                <a:gd name="connsiteX65" fmla="*/ 963768 w 988147"/>
                <a:gd name="connsiteY65" fmla="*/ 580395 h 987501"/>
                <a:gd name="connsiteX66" fmla="*/ 918837 w 988147"/>
                <a:gd name="connsiteY66" fmla="*/ 581728 h 987501"/>
                <a:gd name="connsiteX67" fmla="*/ 906843 w 988147"/>
                <a:gd name="connsiteY67" fmla="*/ 589153 h 987501"/>
                <a:gd name="connsiteX68" fmla="*/ 899227 w 988147"/>
                <a:gd name="connsiteY68" fmla="*/ 617330 h 987501"/>
                <a:gd name="connsiteX69" fmla="*/ 906652 w 988147"/>
                <a:gd name="connsiteY69" fmla="*/ 631038 h 987501"/>
                <a:gd name="connsiteX70" fmla="*/ 946253 w 988147"/>
                <a:gd name="connsiteY70" fmla="*/ 655789 h 987501"/>
                <a:gd name="connsiteX71" fmla="*/ 955201 w 988147"/>
                <a:gd name="connsiteY71" fmla="*/ 681110 h 987501"/>
                <a:gd name="connsiteX72" fmla="*/ 948918 w 988147"/>
                <a:gd name="connsiteY72" fmla="*/ 694057 h 987501"/>
                <a:gd name="connsiteX73" fmla="*/ 936734 w 988147"/>
                <a:gd name="connsiteY73" fmla="*/ 700149 h 987501"/>
                <a:gd name="connsiteX74" fmla="*/ 906462 w 988147"/>
                <a:gd name="connsiteY74" fmla="*/ 693485 h 987501"/>
                <a:gd name="connsiteX75" fmla="*/ 881711 w 988147"/>
                <a:gd name="connsiteY75" fmla="*/ 687774 h 987501"/>
                <a:gd name="connsiteX76" fmla="*/ 868765 w 988147"/>
                <a:gd name="connsiteY76" fmla="*/ 691772 h 987501"/>
                <a:gd name="connsiteX77" fmla="*/ 853154 w 988147"/>
                <a:gd name="connsiteY77" fmla="*/ 719759 h 987501"/>
                <a:gd name="connsiteX78" fmla="*/ 856961 w 988147"/>
                <a:gd name="connsiteY78" fmla="*/ 731753 h 987501"/>
                <a:gd name="connsiteX79" fmla="*/ 890279 w 988147"/>
                <a:gd name="connsiteY79" fmla="*/ 767546 h 987501"/>
                <a:gd name="connsiteX80" fmla="*/ 892373 w 988147"/>
                <a:gd name="connsiteY80" fmla="*/ 792106 h 987501"/>
                <a:gd name="connsiteX81" fmla="*/ 891040 w 988147"/>
                <a:gd name="connsiteY81" fmla="*/ 794010 h 987501"/>
                <a:gd name="connsiteX82" fmla="*/ 857532 w 988147"/>
                <a:gd name="connsiteY82" fmla="*/ 802387 h 987501"/>
                <a:gd name="connsiteX83" fmla="*/ 818884 w 988147"/>
                <a:gd name="connsiteY83" fmla="*/ 781825 h 987501"/>
                <a:gd name="connsiteX84" fmla="*/ 803843 w 988147"/>
                <a:gd name="connsiteY84" fmla="*/ 782396 h 987501"/>
                <a:gd name="connsiteX85" fmla="*/ 784233 w 988147"/>
                <a:gd name="connsiteY85" fmla="*/ 801625 h 987501"/>
                <a:gd name="connsiteX86" fmla="*/ 783281 w 988147"/>
                <a:gd name="connsiteY86" fmla="*/ 818189 h 987501"/>
                <a:gd name="connsiteX87" fmla="*/ 806128 w 988147"/>
                <a:gd name="connsiteY87" fmla="*/ 861407 h 987501"/>
                <a:gd name="connsiteX88" fmla="*/ 802320 w 988147"/>
                <a:gd name="connsiteY88" fmla="*/ 883873 h 987501"/>
                <a:gd name="connsiteX89" fmla="*/ 798512 w 988147"/>
                <a:gd name="connsiteY89" fmla="*/ 887300 h 987501"/>
                <a:gd name="connsiteX90" fmla="*/ 765766 w 988147"/>
                <a:gd name="connsiteY90" fmla="*/ 886157 h 987501"/>
                <a:gd name="connsiteX91" fmla="*/ 733781 w 988147"/>
                <a:gd name="connsiteY91" fmla="*/ 856266 h 987501"/>
                <a:gd name="connsiteX92" fmla="*/ 717407 w 988147"/>
                <a:gd name="connsiteY92" fmla="*/ 853030 h 987501"/>
                <a:gd name="connsiteX93" fmla="*/ 694941 w 988147"/>
                <a:gd name="connsiteY93" fmla="*/ 865786 h 987501"/>
                <a:gd name="connsiteX94" fmla="*/ 689420 w 988147"/>
                <a:gd name="connsiteY94" fmla="*/ 882540 h 987501"/>
                <a:gd name="connsiteX95" fmla="*/ 700844 w 988147"/>
                <a:gd name="connsiteY95" fmla="*/ 932421 h 987501"/>
                <a:gd name="connsiteX96" fmla="*/ 693418 w 988147"/>
                <a:gd name="connsiteY96" fmla="*/ 948985 h 987501"/>
                <a:gd name="connsiteX97" fmla="*/ 679330 w 988147"/>
                <a:gd name="connsiteY97" fmla="*/ 955268 h 987501"/>
                <a:gd name="connsiteX98" fmla="*/ 657816 w 988147"/>
                <a:gd name="connsiteY98" fmla="*/ 947653 h 987501"/>
                <a:gd name="connsiteX99" fmla="*/ 632875 w 988147"/>
                <a:gd name="connsiteY99" fmla="*/ 907481 h 987501"/>
                <a:gd name="connsiteX100" fmla="*/ 614217 w 988147"/>
                <a:gd name="connsiteY100" fmla="*/ 898723 h 987501"/>
                <a:gd name="connsiteX101" fmla="*/ 594226 w 988147"/>
                <a:gd name="connsiteY101" fmla="*/ 904054 h 987501"/>
                <a:gd name="connsiteX102" fmla="*/ 582042 w 988147"/>
                <a:gd name="connsiteY102" fmla="*/ 920617 h 987501"/>
                <a:gd name="connsiteX103" fmla="*/ 580709 w 988147"/>
                <a:gd name="connsiteY103" fmla="*/ 965549 h 987501"/>
                <a:gd name="connsiteX104" fmla="*/ 563384 w 988147"/>
                <a:gd name="connsiteY104" fmla="*/ 986111 h 987501"/>
                <a:gd name="connsiteX105" fmla="*/ 552532 w 988147"/>
                <a:gd name="connsiteY105" fmla="*/ 987443 h 987501"/>
                <a:gd name="connsiteX106" fmla="*/ 535016 w 988147"/>
                <a:gd name="connsiteY106" fmla="*/ 975639 h 987501"/>
                <a:gd name="connsiteX107" fmla="*/ 520356 w 988147"/>
                <a:gd name="connsiteY107" fmla="*/ 927852 h 987501"/>
                <a:gd name="connsiteX108" fmla="*/ 506648 w 988147"/>
                <a:gd name="connsiteY108" fmla="*/ 916048 h 987501"/>
                <a:gd name="connsiteX109" fmla="*/ 481517 w 988147"/>
                <a:gd name="connsiteY109" fmla="*/ 916238 h 987501"/>
                <a:gd name="connsiteX110" fmla="*/ 469332 w 988147"/>
                <a:gd name="connsiteY110" fmla="*/ 926710 h 987501"/>
                <a:gd name="connsiteX111" fmla="*/ 455434 w 988147"/>
                <a:gd name="connsiteY111" fmla="*/ 971832 h 987501"/>
                <a:gd name="connsiteX112" fmla="*/ 432017 w 988147"/>
                <a:gd name="connsiteY112" fmla="*/ 986872 h 987501"/>
                <a:gd name="connsiteX113" fmla="*/ 408409 w 988147"/>
                <a:gd name="connsiteY113" fmla="*/ 960218 h 987501"/>
                <a:gd name="connsiteX114" fmla="*/ 407266 w 988147"/>
                <a:gd name="connsiteY114" fmla="*/ 919285 h 987501"/>
                <a:gd name="connsiteX115" fmla="*/ 398699 w 988147"/>
                <a:gd name="connsiteY115" fmla="*/ 905577 h 987501"/>
                <a:gd name="connsiteX116" fmla="*/ 370902 w 988147"/>
                <a:gd name="connsiteY116" fmla="*/ 898532 h 987501"/>
                <a:gd name="connsiteX117" fmla="*/ 357575 w 988147"/>
                <a:gd name="connsiteY117" fmla="*/ 905577 h 987501"/>
                <a:gd name="connsiteX118" fmla="*/ 332254 w 988147"/>
                <a:gd name="connsiteY118" fmla="*/ 946129 h 987501"/>
                <a:gd name="connsiteX119" fmla="*/ 308645 w 988147"/>
                <a:gd name="connsiteY119" fmla="*/ 954697 h 987501"/>
                <a:gd name="connsiteX120" fmla="*/ 306932 w 988147"/>
                <a:gd name="connsiteY120" fmla="*/ 954126 h 987501"/>
                <a:gd name="connsiteX121" fmla="*/ 289797 w 988147"/>
                <a:gd name="connsiteY121" fmla="*/ 924235 h 987501"/>
                <a:gd name="connsiteX122" fmla="*/ 299507 w 988147"/>
                <a:gd name="connsiteY122" fmla="*/ 882159 h 987501"/>
                <a:gd name="connsiteX123" fmla="*/ 293224 w 988147"/>
                <a:gd name="connsiteY123" fmla="*/ 865024 h 987501"/>
                <a:gd name="connsiteX124" fmla="*/ 272853 w 988147"/>
                <a:gd name="connsiteY124" fmla="*/ 853220 h 987501"/>
                <a:gd name="connsiteX125" fmla="*/ 254385 w 988147"/>
                <a:gd name="connsiteY125" fmla="*/ 856647 h 987501"/>
                <a:gd name="connsiteX126" fmla="*/ 219925 w 988147"/>
                <a:gd name="connsiteY126" fmla="*/ 888823 h 987501"/>
                <a:gd name="connsiteX127" fmla="*/ 195746 w 988147"/>
                <a:gd name="connsiteY127" fmla="*/ 891107 h 987501"/>
                <a:gd name="connsiteX128" fmla="*/ 192319 w 988147"/>
                <a:gd name="connsiteY128" fmla="*/ 888823 h 987501"/>
                <a:gd name="connsiteX129" fmla="*/ 184703 w 988147"/>
                <a:gd name="connsiteY129" fmla="*/ 857028 h 987501"/>
                <a:gd name="connsiteX130" fmla="*/ 205265 w 988147"/>
                <a:gd name="connsiteY130" fmla="*/ 818379 h 987501"/>
                <a:gd name="connsiteX131" fmla="*/ 203742 w 988147"/>
                <a:gd name="connsiteY131" fmla="*/ 800293 h 987501"/>
                <a:gd name="connsiteX132" fmla="*/ 186607 w 988147"/>
                <a:gd name="connsiteY132" fmla="*/ 783348 h 987501"/>
                <a:gd name="connsiteX133" fmla="*/ 168901 w 988147"/>
                <a:gd name="connsiteY133" fmla="*/ 782015 h 987501"/>
                <a:gd name="connsiteX134" fmla="*/ 126064 w 988147"/>
                <a:gd name="connsiteY134" fmla="*/ 804672 h 987501"/>
                <a:gd name="connsiteX135" fmla="*/ 102647 w 988147"/>
                <a:gd name="connsiteY135" fmla="*/ 800293 h 987501"/>
                <a:gd name="connsiteX136" fmla="*/ 101123 w 988147"/>
                <a:gd name="connsiteY136" fmla="*/ 798579 h 987501"/>
                <a:gd name="connsiteX137" fmla="*/ 102075 w 988147"/>
                <a:gd name="connsiteY137" fmla="*/ 763548 h 987501"/>
                <a:gd name="connsiteX138" fmla="*/ 130824 w 988147"/>
                <a:gd name="connsiteY138" fmla="*/ 732895 h 987501"/>
                <a:gd name="connsiteX139" fmla="*/ 134251 w 988147"/>
                <a:gd name="connsiteY139" fmla="*/ 716141 h 987501"/>
                <a:gd name="connsiteX140" fmla="*/ 121114 w 988147"/>
                <a:gd name="connsiteY140" fmla="*/ 693295 h 987501"/>
                <a:gd name="connsiteX141" fmla="*/ 104551 w 988147"/>
                <a:gd name="connsiteY141" fmla="*/ 688535 h 987501"/>
                <a:gd name="connsiteX142" fmla="*/ 63046 w 988147"/>
                <a:gd name="connsiteY142" fmla="*/ 698055 h 987501"/>
                <a:gd name="connsiteX143" fmla="*/ 57525 w 988147"/>
                <a:gd name="connsiteY143" fmla="*/ 699387 h 987501"/>
                <a:gd name="connsiteX144" fmla="*/ 36963 w 988147"/>
                <a:gd name="connsiteY144" fmla="*/ 689297 h 987501"/>
                <a:gd name="connsiteX145" fmla="*/ 32203 w 988147"/>
                <a:gd name="connsiteY145" fmla="*/ 678255 h 987501"/>
                <a:gd name="connsiteX146" fmla="*/ 39819 w 988147"/>
                <a:gd name="connsiteY146" fmla="*/ 656741 h 987501"/>
                <a:gd name="connsiteX147" fmla="*/ 78848 w 988147"/>
                <a:gd name="connsiteY147" fmla="*/ 632371 h 987501"/>
                <a:gd name="connsiteX148" fmla="*/ 88177 w 988147"/>
                <a:gd name="connsiteY148" fmla="*/ 610477 h 987501"/>
                <a:gd name="connsiteX149" fmla="*/ 82275 w 988147"/>
                <a:gd name="connsiteY149" fmla="*/ 590676 h 987501"/>
                <a:gd name="connsiteX150" fmla="*/ 67996 w 988147"/>
                <a:gd name="connsiteY150" fmla="*/ 581157 h 987501"/>
                <a:gd name="connsiteX151" fmla="*/ 21922 w 988147"/>
                <a:gd name="connsiteY151" fmla="*/ 579824 h 987501"/>
                <a:gd name="connsiteX152" fmla="*/ 1360 w 988147"/>
                <a:gd name="connsiteY152" fmla="*/ 562499 h 987501"/>
                <a:gd name="connsiteX153" fmla="*/ 599 w 988147"/>
                <a:gd name="connsiteY153" fmla="*/ 558501 h 987501"/>
                <a:gd name="connsiteX154" fmla="*/ 17924 w 988147"/>
                <a:gd name="connsiteY154" fmla="*/ 532227 h 987501"/>
                <a:gd name="connsiteX155" fmla="*/ 59238 w 988147"/>
                <a:gd name="connsiteY155" fmla="*/ 519662 h 987501"/>
                <a:gd name="connsiteX156" fmla="*/ 71614 w 988147"/>
                <a:gd name="connsiteY156" fmla="*/ 505763 h 987501"/>
                <a:gd name="connsiteX157" fmla="*/ 71042 w 988147"/>
                <a:gd name="connsiteY157" fmla="*/ 479300 h 987501"/>
                <a:gd name="connsiteX158" fmla="*/ 61333 w 988147"/>
                <a:gd name="connsiteY158" fmla="*/ 468447 h 987501"/>
                <a:gd name="connsiteX159" fmla="*/ 17353 w 988147"/>
                <a:gd name="connsiteY159" fmla="*/ 454930 h 987501"/>
                <a:gd name="connsiteX160" fmla="*/ 599 w 988147"/>
                <a:gd name="connsiteY160" fmla="*/ 430560 h 987501"/>
                <a:gd name="connsiteX161" fmla="*/ 2312 w 988147"/>
                <a:gd name="connsiteY161" fmla="*/ 420470 h 987501"/>
                <a:gd name="connsiteX162" fmla="*/ 18115 w 988147"/>
                <a:gd name="connsiteY162" fmla="*/ 407904 h 987501"/>
                <a:gd name="connsiteX163" fmla="*/ 60761 w 988147"/>
                <a:gd name="connsiteY163" fmla="*/ 406572 h 987501"/>
                <a:gd name="connsiteX164" fmla="*/ 67044 w 988147"/>
                <a:gd name="connsiteY164" fmla="*/ 406381 h 987501"/>
                <a:gd name="connsiteX165" fmla="*/ 83989 w 988147"/>
                <a:gd name="connsiteY165" fmla="*/ 393054 h 987501"/>
                <a:gd name="connsiteX166" fmla="*/ 88938 w 988147"/>
                <a:gd name="connsiteY166" fmla="*/ 374206 h 987501"/>
                <a:gd name="connsiteX167" fmla="*/ 80943 w 988147"/>
                <a:gd name="connsiteY167" fmla="*/ 356309 h 987501"/>
                <a:gd name="connsiteX168" fmla="*/ 41913 w 988147"/>
                <a:gd name="connsiteY168" fmla="*/ 331940 h 987501"/>
                <a:gd name="connsiteX169" fmla="*/ 33155 w 988147"/>
                <a:gd name="connsiteY169" fmla="*/ 306999 h 987501"/>
                <a:gd name="connsiteX170" fmla="*/ 38676 w 988147"/>
                <a:gd name="connsiteY170" fmla="*/ 295005 h 987501"/>
                <a:gd name="connsiteX171" fmla="*/ 55811 w 988147"/>
                <a:gd name="connsiteY171" fmla="*/ 287770 h 987501"/>
                <a:gd name="connsiteX172" fmla="*/ 104551 w 988147"/>
                <a:gd name="connsiteY172" fmla="*/ 299003 h 987501"/>
                <a:gd name="connsiteX173" fmla="*/ 122256 w 988147"/>
                <a:gd name="connsiteY173" fmla="*/ 293101 h 987501"/>
                <a:gd name="connsiteX174" fmla="*/ 134251 w 988147"/>
                <a:gd name="connsiteY174" fmla="*/ 272158 h 987501"/>
                <a:gd name="connsiteX175" fmla="*/ 130824 w 988147"/>
                <a:gd name="connsiteY175" fmla="*/ 254262 h 987501"/>
                <a:gd name="connsiteX176" fmla="*/ 98458 w 988147"/>
                <a:gd name="connsiteY176" fmla="*/ 219802 h 987501"/>
                <a:gd name="connsiteX177" fmla="*/ 96554 w 988147"/>
                <a:gd name="connsiteY177" fmla="*/ 195242 h 987501"/>
                <a:gd name="connsiteX178" fmla="*/ 99791 w 988147"/>
                <a:gd name="connsiteY178" fmla="*/ 190482 h 987501"/>
                <a:gd name="connsiteX179" fmla="*/ 129110 w 988147"/>
                <a:gd name="connsiteY179" fmla="*/ 184009 h 987501"/>
                <a:gd name="connsiteX180" fmla="*/ 168711 w 988147"/>
                <a:gd name="connsiteY180" fmla="*/ 205142 h 987501"/>
                <a:gd name="connsiteX181" fmla="*/ 187369 w 988147"/>
                <a:gd name="connsiteY181" fmla="*/ 203428 h 987501"/>
                <a:gd name="connsiteX182" fmla="*/ 203361 w 988147"/>
                <a:gd name="connsiteY182" fmla="*/ 187626 h 987501"/>
                <a:gd name="connsiteX183" fmla="*/ 205456 w 988147"/>
                <a:gd name="connsiteY183" fmla="*/ 168587 h 987501"/>
                <a:gd name="connsiteX184" fmla="*/ 182419 w 988147"/>
                <a:gd name="connsiteY184" fmla="*/ 125370 h 987501"/>
                <a:gd name="connsiteX185" fmla="*/ 186417 w 988147"/>
                <a:gd name="connsiteY185" fmla="*/ 103475 h 987501"/>
                <a:gd name="connsiteX186" fmla="*/ 198411 w 988147"/>
                <a:gd name="connsiteY186" fmla="*/ 94527 h 987501"/>
                <a:gd name="connsiteX187" fmla="*/ 217831 w 988147"/>
                <a:gd name="connsiteY187" fmla="*/ 96621 h 987501"/>
                <a:gd name="connsiteX188" fmla="*/ 250768 w 988147"/>
                <a:gd name="connsiteY188" fmla="*/ 127273 h 987501"/>
                <a:gd name="connsiteX189" fmla="*/ 278564 w 988147"/>
                <a:gd name="connsiteY189" fmla="*/ 131272 h 987501"/>
                <a:gd name="connsiteX190" fmla="*/ 294176 w 988147"/>
                <a:gd name="connsiteY190" fmla="*/ 121562 h 987501"/>
                <a:gd name="connsiteX191" fmla="*/ 299507 w 988147"/>
                <a:gd name="connsiteY191" fmla="*/ 105189 h 987501"/>
                <a:gd name="connsiteX192" fmla="*/ 288465 w 988147"/>
                <a:gd name="connsiteY192" fmla="*/ 57592 h 987501"/>
                <a:gd name="connsiteX193" fmla="*/ 297794 w 988147"/>
                <a:gd name="connsiteY193" fmla="*/ 37220 h 987501"/>
                <a:gd name="connsiteX194" fmla="*/ 310549 w 988147"/>
                <a:gd name="connsiteY194" fmla="*/ 31889 h 987501"/>
                <a:gd name="connsiteX195" fmla="*/ 330731 w 988147"/>
                <a:gd name="connsiteY195" fmla="*/ 39124 h 987501"/>
                <a:gd name="connsiteX196" fmla="*/ 356243 w 988147"/>
                <a:gd name="connsiteY196" fmla="*/ 80248 h 987501"/>
                <a:gd name="connsiteX197" fmla="*/ 373949 w 988147"/>
                <a:gd name="connsiteY197" fmla="*/ 88815 h 987501"/>
                <a:gd name="connsiteX198" fmla="*/ 397747 w 988147"/>
                <a:gd name="connsiteY198" fmla="*/ 82152 h 987501"/>
                <a:gd name="connsiteX199" fmla="*/ 406505 w 988147"/>
                <a:gd name="connsiteY199" fmla="*/ 69396 h 987501"/>
                <a:gd name="connsiteX200" fmla="*/ 408409 w 988147"/>
                <a:gd name="connsiteY200" fmla="*/ 19895 h 987501"/>
                <a:gd name="connsiteX201" fmla="*/ 422497 w 988147"/>
                <a:gd name="connsiteY201" fmla="*/ 1808 h 987501"/>
                <a:gd name="connsiteX202" fmla="*/ 427638 w 988147"/>
                <a:gd name="connsiteY202" fmla="*/ 666 h 987501"/>
                <a:gd name="connsiteX203" fmla="*/ 456005 w 988147"/>
                <a:gd name="connsiteY203" fmla="*/ 17991 h 987501"/>
                <a:gd name="connsiteX204" fmla="*/ 468571 w 988147"/>
                <a:gd name="connsiteY204" fmla="*/ 59876 h 987501"/>
                <a:gd name="connsiteX205" fmla="*/ 480946 w 988147"/>
                <a:gd name="connsiteY205" fmla="*/ 71109 h 987501"/>
                <a:gd name="connsiteX206" fmla="*/ 507981 w 988147"/>
                <a:gd name="connsiteY206" fmla="*/ 71109 h 987501"/>
                <a:gd name="connsiteX207" fmla="*/ 519975 w 988147"/>
                <a:gd name="connsiteY207" fmla="*/ 60257 h 987501"/>
                <a:gd name="connsiteX208" fmla="*/ 534064 w 988147"/>
                <a:gd name="connsiteY208" fmla="*/ 13993 h 987501"/>
                <a:gd name="connsiteX209" fmla="*/ 553293 w 988147"/>
                <a:gd name="connsiteY209" fmla="*/ 95 h 98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988147" h="987501">
                  <a:moveTo>
                    <a:pt x="494461" y="421567"/>
                  </a:moveTo>
                  <a:cubicBezTo>
                    <a:pt x="451560" y="421567"/>
                    <a:pt x="422857" y="456752"/>
                    <a:pt x="423011" y="492709"/>
                  </a:cubicBezTo>
                  <a:cubicBezTo>
                    <a:pt x="423166" y="532523"/>
                    <a:pt x="454492" y="564468"/>
                    <a:pt x="494153" y="564468"/>
                  </a:cubicBezTo>
                  <a:cubicBezTo>
                    <a:pt x="533813" y="564468"/>
                    <a:pt x="565603" y="532986"/>
                    <a:pt x="565757" y="493172"/>
                  </a:cubicBezTo>
                  <a:cubicBezTo>
                    <a:pt x="565912" y="453512"/>
                    <a:pt x="534739" y="421567"/>
                    <a:pt x="494461" y="421567"/>
                  </a:cubicBezTo>
                  <a:close/>
                  <a:moveTo>
                    <a:pt x="494770" y="209069"/>
                  </a:moveTo>
                  <a:cubicBezTo>
                    <a:pt x="650788" y="209378"/>
                    <a:pt x="778719" y="337000"/>
                    <a:pt x="778410" y="493480"/>
                  </a:cubicBezTo>
                  <a:cubicBezTo>
                    <a:pt x="778102" y="648263"/>
                    <a:pt x="652485" y="777121"/>
                    <a:pt x="493690" y="776812"/>
                  </a:cubicBezTo>
                  <a:cubicBezTo>
                    <a:pt x="333660" y="776349"/>
                    <a:pt x="209278" y="645794"/>
                    <a:pt x="210512" y="492554"/>
                  </a:cubicBezTo>
                  <a:cubicBezTo>
                    <a:pt x="209586" y="337154"/>
                    <a:pt x="337981" y="208760"/>
                    <a:pt x="494770" y="209069"/>
                  </a:cubicBezTo>
                  <a:close/>
                  <a:moveTo>
                    <a:pt x="494464" y="132604"/>
                  </a:moveTo>
                  <a:cubicBezTo>
                    <a:pt x="293795" y="132414"/>
                    <a:pt x="134251" y="293291"/>
                    <a:pt x="133489" y="491485"/>
                  </a:cubicBezTo>
                  <a:cubicBezTo>
                    <a:pt x="132728" y="694437"/>
                    <a:pt x="297413" y="853982"/>
                    <a:pt x="493893" y="853411"/>
                  </a:cubicBezTo>
                  <a:cubicBezTo>
                    <a:pt x="689801" y="854172"/>
                    <a:pt x="855057" y="696531"/>
                    <a:pt x="854867" y="492817"/>
                  </a:cubicBezTo>
                  <a:cubicBezTo>
                    <a:pt x="854677" y="292530"/>
                    <a:pt x="693990" y="132795"/>
                    <a:pt x="494464" y="132604"/>
                  </a:cubicBezTo>
                  <a:close/>
                  <a:moveTo>
                    <a:pt x="553293" y="95"/>
                  </a:moveTo>
                  <a:cubicBezTo>
                    <a:pt x="555007" y="95"/>
                    <a:pt x="556720" y="95"/>
                    <a:pt x="558434" y="285"/>
                  </a:cubicBezTo>
                  <a:cubicBezTo>
                    <a:pt x="575378" y="1999"/>
                    <a:pt x="580138" y="7139"/>
                    <a:pt x="580519" y="24083"/>
                  </a:cubicBezTo>
                  <a:cubicBezTo>
                    <a:pt x="580900" y="38934"/>
                    <a:pt x="581471" y="53594"/>
                    <a:pt x="581851" y="68444"/>
                  </a:cubicBezTo>
                  <a:cubicBezTo>
                    <a:pt x="582042" y="74346"/>
                    <a:pt x="584136" y="78915"/>
                    <a:pt x="589657" y="81390"/>
                  </a:cubicBezTo>
                  <a:cubicBezTo>
                    <a:pt x="598606" y="85388"/>
                    <a:pt x="607934" y="88054"/>
                    <a:pt x="617835" y="88815"/>
                  </a:cubicBezTo>
                  <a:cubicBezTo>
                    <a:pt x="623927" y="89196"/>
                    <a:pt x="628116" y="86721"/>
                    <a:pt x="631162" y="81771"/>
                  </a:cubicBezTo>
                  <a:cubicBezTo>
                    <a:pt x="639539" y="68253"/>
                    <a:pt x="648106" y="54736"/>
                    <a:pt x="656483" y="41218"/>
                  </a:cubicBezTo>
                  <a:cubicBezTo>
                    <a:pt x="663718" y="29795"/>
                    <a:pt x="668097" y="28272"/>
                    <a:pt x="681043" y="32651"/>
                  </a:cubicBezTo>
                  <a:cubicBezTo>
                    <a:pt x="682566" y="33222"/>
                    <a:pt x="683899" y="33603"/>
                    <a:pt x="685422" y="34174"/>
                  </a:cubicBezTo>
                  <a:cubicBezTo>
                    <a:pt x="700463" y="40647"/>
                    <a:pt x="702938" y="45407"/>
                    <a:pt x="699320" y="61400"/>
                  </a:cubicBezTo>
                  <a:cubicBezTo>
                    <a:pt x="696084" y="75678"/>
                    <a:pt x="692847" y="89767"/>
                    <a:pt x="689420" y="104046"/>
                  </a:cubicBezTo>
                  <a:cubicBezTo>
                    <a:pt x="687516" y="111852"/>
                    <a:pt x="689420" y="117944"/>
                    <a:pt x="696274" y="122514"/>
                  </a:cubicBezTo>
                  <a:cubicBezTo>
                    <a:pt x="703319" y="127273"/>
                    <a:pt x="710363" y="131652"/>
                    <a:pt x="718359" y="134699"/>
                  </a:cubicBezTo>
                  <a:cubicBezTo>
                    <a:pt x="724071" y="136793"/>
                    <a:pt x="728640" y="135460"/>
                    <a:pt x="733019" y="131272"/>
                  </a:cubicBezTo>
                  <a:cubicBezTo>
                    <a:pt x="744632" y="120229"/>
                    <a:pt x="756246" y="109567"/>
                    <a:pt x="768050" y="98715"/>
                  </a:cubicBezTo>
                  <a:cubicBezTo>
                    <a:pt x="777760" y="89577"/>
                    <a:pt x="783091" y="89196"/>
                    <a:pt x="793943" y="96621"/>
                  </a:cubicBezTo>
                  <a:cubicBezTo>
                    <a:pt x="794514" y="97002"/>
                    <a:pt x="794895" y="97192"/>
                    <a:pt x="795275" y="97573"/>
                  </a:cubicBezTo>
                  <a:cubicBezTo>
                    <a:pt x="813743" y="110900"/>
                    <a:pt x="811078" y="116612"/>
                    <a:pt x="803462" y="130510"/>
                  </a:cubicBezTo>
                  <a:cubicBezTo>
                    <a:pt x="796609" y="143076"/>
                    <a:pt x="790135" y="156022"/>
                    <a:pt x="783091" y="168587"/>
                  </a:cubicBezTo>
                  <a:cubicBezTo>
                    <a:pt x="779474" y="175251"/>
                    <a:pt x="780235" y="180963"/>
                    <a:pt x="784804" y="186674"/>
                  </a:cubicBezTo>
                  <a:cubicBezTo>
                    <a:pt x="789945" y="192957"/>
                    <a:pt x="795657" y="198669"/>
                    <a:pt x="801939" y="203619"/>
                  </a:cubicBezTo>
                  <a:cubicBezTo>
                    <a:pt x="807270" y="207807"/>
                    <a:pt x="812791" y="208378"/>
                    <a:pt x="819074" y="205142"/>
                  </a:cubicBezTo>
                  <a:cubicBezTo>
                    <a:pt x="833353" y="197336"/>
                    <a:pt x="847822" y="189721"/>
                    <a:pt x="862292" y="182295"/>
                  </a:cubicBezTo>
                  <a:cubicBezTo>
                    <a:pt x="872573" y="176965"/>
                    <a:pt x="878475" y="178107"/>
                    <a:pt x="885900" y="187246"/>
                  </a:cubicBezTo>
                  <a:cubicBezTo>
                    <a:pt x="888565" y="190291"/>
                    <a:pt x="891040" y="193528"/>
                    <a:pt x="893135" y="196955"/>
                  </a:cubicBezTo>
                  <a:cubicBezTo>
                    <a:pt x="898465" y="205332"/>
                    <a:pt x="897894" y="210853"/>
                    <a:pt x="891231" y="218279"/>
                  </a:cubicBezTo>
                  <a:cubicBezTo>
                    <a:pt x="879807" y="230654"/>
                    <a:pt x="868384" y="243219"/>
                    <a:pt x="856771" y="255404"/>
                  </a:cubicBezTo>
                  <a:cubicBezTo>
                    <a:pt x="852392" y="259973"/>
                    <a:pt x="851440" y="264924"/>
                    <a:pt x="853725" y="270635"/>
                  </a:cubicBezTo>
                  <a:cubicBezTo>
                    <a:pt x="857151" y="278822"/>
                    <a:pt x="861340" y="286437"/>
                    <a:pt x="866861" y="293481"/>
                  </a:cubicBezTo>
                  <a:cubicBezTo>
                    <a:pt x="871240" y="299193"/>
                    <a:pt x="876571" y="300716"/>
                    <a:pt x="883615" y="299003"/>
                  </a:cubicBezTo>
                  <a:cubicBezTo>
                    <a:pt x="899798" y="295005"/>
                    <a:pt x="916172" y="291387"/>
                    <a:pt x="932354" y="287960"/>
                  </a:cubicBezTo>
                  <a:cubicBezTo>
                    <a:pt x="940922" y="286056"/>
                    <a:pt x="946063" y="288532"/>
                    <a:pt x="950441" y="296337"/>
                  </a:cubicBezTo>
                  <a:cubicBezTo>
                    <a:pt x="952726" y="300526"/>
                    <a:pt x="954630" y="304905"/>
                    <a:pt x="956153" y="309474"/>
                  </a:cubicBezTo>
                  <a:cubicBezTo>
                    <a:pt x="959389" y="319945"/>
                    <a:pt x="957676" y="324896"/>
                    <a:pt x="948347" y="330798"/>
                  </a:cubicBezTo>
                  <a:cubicBezTo>
                    <a:pt x="935020" y="339175"/>
                    <a:pt x="921883" y="347932"/>
                    <a:pt x="908175" y="355738"/>
                  </a:cubicBezTo>
                  <a:cubicBezTo>
                    <a:pt x="900369" y="360307"/>
                    <a:pt x="898275" y="366400"/>
                    <a:pt x="899608" y="374396"/>
                  </a:cubicBezTo>
                  <a:cubicBezTo>
                    <a:pt x="900750" y="381821"/>
                    <a:pt x="902845" y="389056"/>
                    <a:pt x="905510" y="396100"/>
                  </a:cubicBezTo>
                  <a:cubicBezTo>
                    <a:pt x="907985" y="402573"/>
                    <a:pt x="912364" y="406001"/>
                    <a:pt x="919789" y="406191"/>
                  </a:cubicBezTo>
                  <a:cubicBezTo>
                    <a:pt x="936543" y="406381"/>
                    <a:pt x="953107" y="407524"/>
                    <a:pt x="969861" y="408095"/>
                  </a:cubicBezTo>
                  <a:cubicBezTo>
                    <a:pt x="978999" y="408476"/>
                    <a:pt x="983569" y="412093"/>
                    <a:pt x="986044" y="420851"/>
                  </a:cubicBezTo>
                  <a:cubicBezTo>
                    <a:pt x="987567" y="425801"/>
                    <a:pt x="988138" y="430941"/>
                    <a:pt x="988138" y="436272"/>
                  </a:cubicBezTo>
                  <a:cubicBezTo>
                    <a:pt x="988138" y="446553"/>
                    <a:pt x="985282" y="450742"/>
                    <a:pt x="975763" y="453788"/>
                  </a:cubicBezTo>
                  <a:cubicBezTo>
                    <a:pt x="960722" y="458548"/>
                    <a:pt x="945681" y="463117"/>
                    <a:pt x="930641" y="467686"/>
                  </a:cubicBezTo>
                  <a:cubicBezTo>
                    <a:pt x="919789" y="470923"/>
                    <a:pt x="916933" y="474350"/>
                    <a:pt x="916552" y="485582"/>
                  </a:cubicBezTo>
                  <a:cubicBezTo>
                    <a:pt x="916362" y="493388"/>
                    <a:pt x="915791" y="501384"/>
                    <a:pt x="917504" y="509191"/>
                  </a:cubicBezTo>
                  <a:cubicBezTo>
                    <a:pt x="918647" y="514521"/>
                    <a:pt x="921883" y="517758"/>
                    <a:pt x="927214" y="519471"/>
                  </a:cubicBezTo>
                  <a:cubicBezTo>
                    <a:pt x="943016" y="524231"/>
                    <a:pt x="958818" y="528991"/>
                    <a:pt x="974620" y="533941"/>
                  </a:cubicBezTo>
                  <a:cubicBezTo>
                    <a:pt x="985663" y="537368"/>
                    <a:pt x="988329" y="541176"/>
                    <a:pt x="988138" y="552789"/>
                  </a:cubicBezTo>
                  <a:cubicBezTo>
                    <a:pt x="988138" y="553931"/>
                    <a:pt x="988138" y="555074"/>
                    <a:pt x="988138" y="556216"/>
                  </a:cubicBezTo>
                  <a:cubicBezTo>
                    <a:pt x="987377" y="574113"/>
                    <a:pt x="981665" y="579824"/>
                    <a:pt x="963768" y="580395"/>
                  </a:cubicBezTo>
                  <a:cubicBezTo>
                    <a:pt x="948728" y="580776"/>
                    <a:pt x="933878" y="581538"/>
                    <a:pt x="918837" y="581728"/>
                  </a:cubicBezTo>
                  <a:cubicBezTo>
                    <a:pt x="913125" y="581918"/>
                    <a:pt x="909127" y="584394"/>
                    <a:pt x="906843" y="589153"/>
                  </a:cubicBezTo>
                  <a:cubicBezTo>
                    <a:pt x="902654" y="598101"/>
                    <a:pt x="899989" y="607430"/>
                    <a:pt x="899227" y="617330"/>
                  </a:cubicBezTo>
                  <a:cubicBezTo>
                    <a:pt x="898656" y="623613"/>
                    <a:pt x="901321" y="627802"/>
                    <a:pt x="906652" y="631038"/>
                  </a:cubicBezTo>
                  <a:cubicBezTo>
                    <a:pt x="919979" y="639225"/>
                    <a:pt x="933116" y="647412"/>
                    <a:pt x="946253" y="655789"/>
                  </a:cubicBezTo>
                  <a:cubicBezTo>
                    <a:pt x="958247" y="663214"/>
                    <a:pt x="959770" y="667783"/>
                    <a:pt x="955201" y="681110"/>
                  </a:cubicBezTo>
                  <a:cubicBezTo>
                    <a:pt x="953678" y="685680"/>
                    <a:pt x="951584" y="690058"/>
                    <a:pt x="948918" y="694057"/>
                  </a:cubicBezTo>
                  <a:cubicBezTo>
                    <a:pt x="946443" y="697674"/>
                    <a:pt x="942445" y="700149"/>
                    <a:pt x="936734" y="700149"/>
                  </a:cubicBezTo>
                  <a:cubicBezTo>
                    <a:pt x="926643" y="697864"/>
                    <a:pt x="916552" y="695579"/>
                    <a:pt x="906462" y="693485"/>
                  </a:cubicBezTo>
                  <a:cubicBezTo>
                    <a:pt x="898275" y="691581"/>
                    <a:pt x="889898" y="689868"/>
                    <a:pt x="881711" y="687774"/>
                  </a:cubicBezTo>
                  <a:cubicBezTo>
                    <a:pt x="876381" y="686441"/>
                    <a:pt x="872192" y="687964"/>
                    <a:pt x="868765" y="691772"/>
                  </a:cubicBezTo>
                  <a:cubicBezTo>
                    <a:pt x="861721" y="699959"/>
                    <a:pt x="856199" y="709288"/>
                    <a:pt x="853154" y="719759"/>
                  </a:cubicBezTo>
                  <a:cubicBezTo>
                    <a:pt x="851630" y="724709"/>
                    <a:pt x="853915" y="728326"/>
                    <a:pt x="856961" y="731753"/>
                  </a:cubicBezTo>
                  <a:cubicBezTo>
                    <a:pt x="868004" y="743748"/>
                    <a:pt x="879236" y="755742"/>
                    <a:pt x="890279" y="767546"/>
                  </a:cubicBezTo>
                  <a:cubicBezTo>
                    <a:pt x="898656" y="776494"/>
                    <a:pt x="899037" y="781825"/>
                    <a:pt x="892373" y="792106"/>
                  </a:cubicBezTo>
                  <a:cubicBezTo>
                    <a:pt x="891992" y="792677"/>
                    <a:pt x="891612" y="793439"/>
                    <a:pt x="891040" y="794010"/>
                  </a:cubicBezTo>
                  <a:cubicBezTo>
                    <a:pt x="878475" y="810954"/>
                    <a:pt x="872954" y="811145"/>
                    <a:pt x="857532" y="802387"/>
                  </a:cubicBezTo>
                  <a:cubicBezTo>
                    <a:pt x="844966" y="795152"/>
                    <a:pt x="831640" y="788679"/>
                    <a:pt x="818884" y="781825"/>
                  </a:cubicBezTo>
                  <a:cubicBezTo>
                    <a:pt x="813553" y="778969"/>
                    <a:pt x="808603" y="778969"/>
                    <a:pt x="803843" y="782396"/>
                  </a:cubicBezTo>
                  <a:cubicBezTo>
                    <a:pt x="796227" y="787727"/>
                    <a:pt x="789754" y="794200"/>
                    <a:pt x="784233" y="801625"/>
                  </a:cubicBezTo>
                  <a:cubicBezTo>
                    <a:pt x="780235" y="806956"/>
                    <a:pt x="780045" y="812287"/>
                    <a:pt x="783281" y="818189"/>
                  </a:cubicBezTo>
                  <a:cubicBezTo>
                    <a:pt x="791087" y="832468"/>
                    <a:pt x="798703" y="846937"/>
                    <a:pt x="806128" y="861407"/>
                  </a:cubicBezTo>
                  <a:cubicBezTo>
                    <a:pt x="811268" y="871498"/>
                    <a:pt x="810507" y="876067"/>
                    <a:pt x="802320" y="883873"/>
                  </a:cubicBezTo>
                  <a:cubicBezTo>
                    <a:pt x="800987" y="885015"/>
                    <a:pt x="799845" y="886348"/>
                    <a:pt x="798512" y="887300"/>
                  </a:cubicBezTo>
                  <a:cubicBezTo>
                    <a:pt x="786328" y="896248"/>
                    <a:pt x="780045" y="900627"/>
                    <a:pt x="765766" y="886157"/>
                  </a:cubicBezTo>
                  <a:cubicBezTo>
                    <a:pt x="755485" y="875686"/>
                    <a:pt x="744442" y="866357"/>
                    <a:pt x="733781" y="856266"/>
                  </a:cubicBezTo>
                  <a:cubicBezTo>
                    <a:pt x="728830" y="851507"/>
                    <a:pt x="723500" y="850555"/>
                    <a:pt x="717407" y="853030"/>
                  </a:cubicBezTo>
                  <a:cubicBezTo>
                    <a:pt x="709411" y="856266"/>
                    <a:pt x="701796" y="860455"/>
                    <a:pt x="694941" y="865786"/>
                  </a:cubicBezTo>
                  <a:cubicBezTo>
                    <a:pt x="689230" y="870165"/>
                    <a:pt x="687707" y="875686"/>
                    <a:pt x="689420" y="882540"/>
                  </a:cubicBezTo>
                  <a:cubicBezTo>
                    <a:pt x="693418" y="899104"/>
                    <a:pt x="697226" y="915858"/>
                    <a:pt x="700844" y="932421"/>
                  </a:cubicBezTo>
                  <a:cubicBezTo>
                    <a:pt x="702367" y="939656"/>
                    <a:pt x="699892" y="945177"/>
                    <a:pt x="693418" y="948985"/>
                  </a:cubicBezTo>
                  <a:cubicBezTo>
                    <a:pt x="689039" y="951651"/>
                    <a:pt x="684280" y="953745"/>
                    <a:pt x="679330" y="955268"/>
                  </a:cubicBezTo>
                  <a:cubicBezTo>
                    <a:pt x="669239" y="958504"/>
                    <a:pt x="663528" y="956600"/>
                    <a:pt x="657816" y="947653"/>
                  </a:cubicBezTo>
                  <a:cubicBezTo>
                    <a:pt x="649439" y="934325"/>
                    <a:pt x="640872" y="921189"/>
                    <a:pt x="632875" y="907481"/>
                  </a:cubicBezTo>
                  <a:cubicBezTo>
                    <a:pt x="628496" y="900056"/>
                    <a:pt x="622785" y="897200"/>
                    <a:pt x="614217" y="898723"/>
                  </a:cubicBezTo>
                  <a:cubicBezTo>
                    <a:pt x="607363" y="900056"/>
                    <a:pt x="600700" y="901769"/>
                    <a:pt x="594226" y="904054"/>
                  </a:cubicBezTo>
                  <a:cubicBezTo>
                    <a:pt x="585279" y="907290"/>
                    <a:pt x="582423" y="911098"/>
                    <a:pt x="582042" y="920617"/>
                  </a:cubicBezTo>
                  <a:cubicBezTo>
                    <a:pt x="581471" y="935658"/>
                    <a:pt x="581090" y="950508"/>
                    <a:pt x="580709" y="965549"/>
                  </a:cubicBezTo>
                  <a:cubicBezTo>
                    <a:pt x="580328" y="979257"/>
                    <a:pt x="576902" y="983636"/>
                    <a:pt x="563384" y="986111"/>
                  </a:cubicBezTo>
                  <a:cubicBezTo>
                    <a:pt x="559767" y="986872"/>
                    <a:pt x="556149" y="987253"/>
                    <a:pt x="552532" y="987443"/>
                  </a:cubicBezTo>
                  <a:cubicBezTo>
                    <a:pt x="543584" y="988015"/>
                    <a:pt x="537872" y="984397"/>
                    <a:pt x="535016" y="975639"/>
                  </a:cubicBezTo>
                  <a:cubicBezTo>
                    <a:pt x="529876" y="959647"/>
                    <a:pt x="524925" y="943845"/>
                    <a:pt x="520356" y="927852"/>
                  </a:cubicBezTo>
                  <a:cubicBezTo>
                    <a:pt x="518262" y="920617"/>
                    <a:pt x="513883" y="917190"/>
                    <a:pt x="506648" y="916048"/>
                  </a:cubicBezTo>
                  <a:cubicBezTo>
                    <a:pt x="498271" y="914906"/>
                    <a:pt x="489894" y="914906"/>
                    <a:pt x="481517" y="916238"/>
                  </a:cubicBezTo>
                  <a:cubicBezTo>
                    <a:pt x="475235" y="917190"/>
                    <a:pt x="471236" y="920427"/>
                    <a:pt x="469332" y="926710"/>
                  </a:cubicBezTo>
                  <a:cubicBezTo>
                    <a:pt x="464954" y="941750"/>
                    <a:pt x="460194" y="956791"/>
                    <a:pt x="455434" y="971832"/>
                  </a:cubicBezTo>
                  <a:cubicBezTo>
                    <a:pt x="451246" y="985349"/>
                    <a:pt x="445915" y="988776"/>
                    <a:pt x="432017" y="986872"/>
                  </a:cubicBezTo>
                  <a:cubicBezTo>
                    <a:pt x="411074" y="984016"/>
                    <a:pt x="408599" y="981160"/>
                    <a:pt x="408409" y="960218"/>
                  </a:cubicBezTo>
                  <a:cubicBezTo>
                    <a:pt x="408218" y="946510"/>
                    <a:pt x="407647" y="932992"/>
                    <a:pt x="407266" y="919285"/>
                  </a:cubicBezTo>
                  <a:cubicBezTo>
                    <a:pt x="407076" y="913002"/>
                    <a:pt x="404601" y="908052"/>
                    <a:pt x="398699" y="905577"/>
                  </a:cubicBezTo>
                  <a:cubicBezTo>
                    <a:pt x="389751" y="901769"/>
                    <a:pt x="380612" y="899104"/>
                    <a:pt x="370902" y="898532"/>
                  </a:cubicBezTo>
                  <a:cubicBezTo>
                    <a:pt x="365000" y="898152"/>
                    <a:pt x="360812" y="900436"/>
                    <a:pt x="357575" y="905577"/>
                  </a:cubicBezTo>
                  <a:cubicBezTo>
                    <a:pt x="349389" y="919285"/>
                    <a:pt x="340631" y="932612"/>
                    <a:pt x="332254" y="946129"/>
                  </a:cubicBezTo>
                  <a:cubicBezTo>
                    <a:pt x="325590" y="956791"/>
                    <a:pt x="320450" y="958695"/>
                    <a:pt x="308645" y="954697"/>
                  </a:cubicBezTo>
                  <a:cubicBezTo>
                    <a:pt x="308074" y="954506"/>
                    <a:pt x="307503" y="954316"/>
                    <a:pt x="306932" y="954126"/>
                  </a:cubicBezTo>
                  <a:cubicBezTo>
                    <a:pt x="288655" y="946701"/>
                    <a:pt x="285038" y="942512"/>
                    <a:pt x="289797" y="924235"/>
                  </a:cubicBezTo>
                  <a:cubicBezTo>
                    <a:pt x="293415" y="910336"/>
                    <a:pt x="296080" y="896248"/>
                    <a:pt x="299507" y="882159"/>
                  </a:cubicBezTo>
                  <a:cubicBezTo>
                    <a:pt x="301220" y="874924"/>
                    <a:pt x="299316" y="869403"/>
                    <a:pt x="293224" y="865024"/>
                  </a:cubicBezTo>
                  <a:cubicBezTo>
                    <a:pt x="286751" y="860455"/>
                    <a:pt x="280088" y="856457"/>
                    <a:pt x="272853" y="853220"/>
                  </a:cubicBezTo>
                  <a:cubicBezTo>
                    <a:pt x="265999" y="850174"/>
                    <a:pt x="260097" y="851316"/>
                    <a:pt x="254385" y="856647"/>
                  </a:cubicBezTo>
                  <a:cubicBezTo>
                    <a:pt x="242962" y="867499"/>
                    <a:pt x="231348" y="878161"/>
                    <a:pt x="219925" y="888823"/>
                  </a:cubicBezTo>
                  <a:cubicBezTo>
                    <a:pt x="211358" y="897010"/>
                    <a:pt x="205837" y="897390"/>
                    <a:pt x="195746" y="891107"/>
                  </a:cubicBezTo>
                  <a:cubicBezTo>
                    <a:pt x="194604" y="890346"/>
                    <a:pt x="193461" y="889584"/>
                    <a:pt x="192319" y="888823"/>
                  </a:cubicBezTo>
                  <a:cubicBezTo>
                    <a:pt x="177659" y="878352"/>
                    <a:pt x="176326" y="872830"/>
                    <a:pt x="184703" y="857028"/>
                  </a:cubicBezTo>
                  <a:cubicBezTo>
                    <a:pt x="191557" y="844082"/>
                    <a:pt x="198221" y="831135"/>
                    <a:pt x="205265" y="818379"/>
                  </a:cubicBezTo>
                  <a:cubicBezTo>
                    <a:pt x="208883" y="811716"/>
                    <a:pt x="208312" y="806004"/>
                    <a:pt x="203742" y="800293"/>
                  </a:cubicBezTo>
                  <a:cubicBezTo>
                    <a:pt x="198792" y="794010"/>
                    <a:pt x="193080" y="788298"/>
                    <a:pt x="186607" y="783348"/>
                  </a:cubicBezTo>
                  <a:cubicBezTo>
                    <a:pt x="180896" y="778969"/>
                    <a:pt x="175184" y="778589"/>
                    <a:pt x="168901" y="782015"/>
                  </a:cubicBezTo>
                  <a:cubicBezTo>
                    <a:pt x="154812" y="789631"/>
                    <a:pt x="140533" y="797246"/>
                    <a:pt x="126064" y="804672"/>
                  </a:cubicBezTo>
                  <a:cubicBezTo>
                    <a:pt x="115974" y="810002"/>
                    <a:pt x="110072" y="808670"/>
                    <a:pt x="102647" y="800293"/>
                  </a:cubicBezTo>
                  <a:cubicBezTo>
                    <a:pt x="102075" y="799721"/>
                    <a:pt x="101695" y="799150"/>
                    <a:pt x="101123" y="798579"/>
                  </a:cubicBezTo>
                  <a:cubicBezTo>
                    <a:pt x="87986" y="783348"/>
                    <a:pt x="88177" y="778017"/>
                    <a:pt x="102075" y="763548"/>
                  </a:cubicBezTo>
                  <a:cubicBezTo>
                    <a:pt x="111785" y="753267"/>
                    <a:pt x="120924" y="742796"/>
                    <a:pt x="130824" y="732895"/>
                  </a:cubicBezTo>
                  <a:cubicBezTo>
                    <a:pt x="135774" y="727755"/>
                    <a:pt x="136726" y="722424"/>
                    <a:pt x="134251" y="716141"/>
                  </a:cubicBezTo>
                  <a:cubicBezTo>
                    <a:pt x="131014" y="707955"/>
                    <a:pt x="126445" y="700339"/>
                    <a:pt x="121114" y="693295"/>
                  </a:cubicBezTo>
                  <a:cubicBezTo>
                    <a:pt x="116735" y="687583"/>
                    <a:pt x="110833" y="687012"/>
                    <a:pt x="104551" y="688535"/>
                  </a:cubicBezTo>
                  <a:cubicBezTo>
                    <a:pt x="90652" y="691772"/>
                    <a:pt x="76944" y="695008"/>
                    <a:pt x="63046" y="698055"/>
                  </a:cubicBezTo>
                  <a:cubicBezTo>
                    <a:pt x="61142" y="698435"/>
                    <a:pt x="59238" y="699007"/>
                    <a:pt x="57525" y="699387"/>
                  </a:cubicBezTo>
                  <a:cubicBezTo>
                    <a:pt x="47053" y="701291"/>
                    <a:pt x="41723" y="698816"/>
                    <a:pt x="36963" y="689297"/>
                  </a:cubicBezTo>
                  <a:cubicBezTo>
                    <a:pt x="35249" y="685680"/>
                    <a:pt x="33536" y="682062"/>
                    <a:pt x="32203" y="678255"/>
                  </a:cubicBezTo>
                  <a:cubicBezTo>
                    <a:pt x="28776" y="668164"/>
                    <a:pt x="30680" y="662452"/>
                    <a:pt x="39819" y="656741"/>
                  </a:cubicBezTo>
                  <a:cubicBezTo>
                    <a:pt x="52765" y="648554"/>
                    <a:pt x="65902" y="640367"/>
                    <a:pt x="78848" y="632371"/>
                  </a:cubicBezTo>
                  <a:cubicBezTo>
                    <a:pt x="89129" y="625898"/>
                    <a:pt x="90652" y="622280"/>
                    <a:pt x="88177" y="610477"/>
                  </a:cubicBezTo>
                  <a:cubicBezTo>
                    <a:pt x="86654" y="603813"/>
                    <a:pt x="84940" y="596959"/>
                    <a:pt x="82275" y="590676"/>
                  </a:cubicBezTo>
                  <a:cubicBezTo>
                    <a:pt x="79609" y="584394"/>
                    <a:pt x="75040" y="581347"/>
                    <a:pt x="67996" y="581157"/>
                  </a:cubicBezTo>
                  <a:cubicBezTo>
                    <a:pt x="52575" y="580966"/>
                    <a:pt x="37344" y="580395"/>
                    <a:pt x="21922" y="579824"/>
                  </a:cubicBezTo>
                  <a:cubicBezTo>
                    <a:pt x="8024" y="579443"/>
                    <a:pt x="3836" y="575826"/>
                    <a:pt x="1360" y="562499"/>
                  </a:cubicBezTo>
                  <a:cubicBezTo>
                    <a:pt x="1170" y="561166"/>
                    <a:pt x="789" y="559834"/>
                    <a:pt x="599" y="558501"/>
                  </a:cubicBezTo>
                  <a:cubicBezTo>
                    <a:pt x="-1496" y="541556"/>
                    <a:pt x="1360" y="537177"/>
                    <a:pt x="17924" y="532227"/>
                  </a:cubicBezTo>
                  <a:cubicBezTo>
                    <a:pt x="31632" y="528039"/>
                    <a:pt x="45340" y="523469"/>
                    <a:pt x="59238" y="519662"/>
                  </a:cubicBezTo>
                  <a:cubicBezTo>
                    <a:pt x="66854" y="517568"/>
                    <a:pt x="70852" y="513189"/>
                    <a:pt x="71614" y="505763"/>
                  </a:cubicBezTo>
                  <a:cubicBezTo>
                    <a:pt x="72375" y="497006"/>
                    <a:pt x="72756" y="488057"/>
                    <a:pt x="71042" y="479300"/>
                  </a:cubicBezTo>
                  <a:cubicBezTo>
                    <a:pt x="70090" y="473588"/>
                    <a:pt x="66854" y="470161"/>
                    <a:pt x="61333" y="468447"/>
                  </a:cubicBezTo>
                  <a:cubicBezTo>
                    <a:pt x="46673" y="464069"/>
                    <a:pt x="32013" y="459500"/>
                    <a:pt x="17353" y="454930"/>
                  </a:cubicBezTo>
                  <a:cubicBezTo>
                    <a:pt x="1360" y="449980"/>
                    <a:pt x="-353" y="447315"/>
                    <a:pt x="599" y="430560"/>
                  </a:cubicBezTo>
                  <a:cubicBezTo>
                    <a:pt x="789" y="427133"/>
                    <a:pt x="1551" y="423707"/>
                    <a:pt x="2312" y="420470"/>
                  </a:cubicBezTo>
                  <a:cubicBezTo>
                    <a:pt x="4597" y="412093"/>
                    <a:pt x="9357" y="408285"/>
                    <a:pt x="18115" y="407904"/>
                  </a:cubicBezTo>
                  <a:cubicBezTo>
                    <a:pt x="32393" y="407333"/>
                    <a:pt x="46482" y="406953"/>
                    <a:pt x="60761" y="406572"/>
                  </a:cubicBezTo>
                  <a:cubicBezTo>
                    <a:pt x="62856" y="406572"/>
                    <a:pt x="64950" y="406381"/>
                    <a:pt x="67044" y="406381"/>
                  </a:cubicBezTo>
                  <a:cubicBezTo>
                    <a:pt x="76563" y="406762"/>
                    <a:pt x="81513" y="401431"/>
                    <a:pt x="83989" y="393054"/>
                  </a:cubicBezTo>
                  <a:cubicBezTo>
                    <a:pt x="85892" y="386771"/>
                    <a:pt x="87606" y="380489"/>
                    <a:pt x="88938" y="374206"/>
                  </a:cubicBezTo>
                  <a:cubicBezTo>
                    <a:pt x="90652" y="365448"/>
                    <a:pt x="88558" y="361259"/>
                    <a:pt x="80943" y="356309"/>
                  </a:cubicBezTo>
                  <a:cubicBezTo>
                    <a:pt x="67996" y="348123"/>
                    <a:pt x="54859" y="339936"/>
                    <a:pt x="41913" y="331940"/>
                  </a:cubicBezTo>
                  <a:cubicBezTo>
                    <a:pt x="30300" y="324705"/>
                    <a:pt x="28586" y="320136"/>
                    <a:pt x="33155" y="306999"/>
                  </a:cubicBezTo>
                  <a:cubicBezTo>
                    <a:pt x="34488" y="302811"/>
                    <a:pt x="36201" y="298622"/>
                    <a:pt x="38676" y="295005"/>
                  </a:cubicBezTo>
                  <a:cubicBezTo>
                    <a:pt x="42674" y="288912"/>
                    <a:pt x="48196" y="285866"/>
                    <a:pt x="55811" y="287770"/>
                  </a:cubicBezTo>
                  <a:cubicBezTo>
                    <a:pt x="71994" y="291578"/>
                    <a:pt x="88368" y="295005"/>
                    <a:pt x="104551" y="299003"/>
                  </a:cubicBezTo>
                  <a:cubicBezTo>
                    <a:pt x="111975" y="300907"/>
                    <a:pt x="117687" y="299193"/>
                    <a:pt x="122256" y="293101"/>
                  </a:cubicBezTo>
                  <a:cubicBezTo>
                    <a:pt x="127016" y="286628"/>
                    <a:pt x="131205" y="279583"/>
                    <a:pt x="134251" y="272158"/>
                  </a:cubicBezTo>
                  <a:cubicBezTo>
                    <a:pt x="136916" y="265495"/>
                    <a:pt x="136155" y="259783"/>
                    <a:pt x="130824" y="254262"/>
                  </a:cubicBezTo>
                  <a:cubicBezTo>
                    <a:pt x="119781" y="243029"/>
                    <a:pt x="109310" y="231415"/>
                    <a:pt x="98458" y="219802"/>
                  </a:cubicBezTo>
                  <a:cubicBezTo>
                    <a:pt x="90081" y="210663"/>
                    <a:pt x="89700" y="205523"/>
                    <a:pt x="96554" y="195242"/>
                  </a:cubicBezTo>
                  <a:cubicBezTo>
                    <a:pt x="97696" y="193719"/>
                    <a:pt x="98648" y="192005"/>
                    <a:pt x="99791" y="190482"/>
                  </a:cubicBezTo>
                  <a:cubicBezTo>
                    <a:pt x="109500" y="177726"/>
                    <a:pt x="114831" y="176584"/>
                    <a:pt x="129110" y="184009"/>
                  </a:cubicBezTo>
                  <a:cubicBezTo>
                    <a:pt x="142437" y="191053"/>
                    <a:pt x="155764" y="197907"/>
                    <a:pt x="168711" y="205142"/>
                  </a:cubicBezTo>
                  <a:cubicBezTo>
                    <a:pt x="175565" y="208950"/>
                    <a:pt x="181657" y="208188"/>
                    <a:pt x="187369" y="203428"/>
                  </a:cubicBezTo>
                  <a:cubicBezTo>
                    <a:pt x="193080" y="198669"/>
                    <a:pt x="198411" y="193338"/>
                    <a:pt x="203361" y="187626"/>
                  </a:cubicBezTo>
                  <a:cubicBezTo>
                    <a:pt x="208312" y="181724"/>
                    <a:pt x="209454" y="175822"/>
                    <a:pt x="205456" y="168587"/>
                  </a:cubicBezTo>
                  <a:cubicBezTo>
                    <a:pt x="197459" y="154309"/>
                    <a:pt x="190034" y="139839"/>
                    <a:pt x="182419" y="125370"/>
                  </a:cubicBezTo>
                  <a:cubicBezTo>
                    <a:pt x="177469" y="115850"/>
                    <a:pt x="178611" y="110710"/>
                    <a:pt x="186417" y="103475"/>
                  </a:cubicBezTo>
                  <a:cubicBezTo>
                    <a:pt x="190034" y="100048"/>
                    <a:pt x="194032" y="97192"/>
                    <a:pt x="198411" y="94527"/>
                  </a:cubicBezTo>
                  <a:cubicBezTo>
                    <a:pt x="206027" y="90148"/>
                    <a:pt x="211358" y="90719"/>
                    <a:pt x="217831" y="96621"/>
                  </a:cubicBezTo>
                  <a:cubicBezTo>
                    <a:pt x="228873" y="106711"/>
                    <a:pt x="239916" y="116992"/>
                    <a:pt x="250768" y="127273"/>
                  </a:cubicBezTo>
                  <a:cubicBezTo>
                    <a:pt x="262191" y="138126"/>
                    <a:pt x="264666" y="138506"/>
                    <a:pt x="278564" y="131272"/>
                  </a:cubicBezTo>
                  <a:cubicBezTo>
                    <a:pt x="284086" y="128416"/>
                    <a:pt x="289226" y="125370"/>
                    <a:pt x="294176" y="121562"/>
                  </a:cubicBezTo>
                  <a:cubicBezTo>
                    <a:pt x="299507" y="117183"/>
                    <a:pt x="301220" y="112043"/>
                    <a:pt x="299507" y="105189"/>
                  </a:cubicBezTo>
                  <a:cubicBezTo>
                    <a:pt x="295509" y="89386"/>
                    <a:pt x="292082" y="73394"/>
                    <a:pt x="288465" y="57592"/>
                  </a:cubicBezTo>
                  <a:cubicBezTo>
                    <a:pt x="286180" y="47311"/>
                    <a:pt x="288655" y="42170"/>
                    <a:pt x="297794" y="37220"/>
                  </a:cubicBezTo>
                  <a:cubicBezTo>
                    <a:pt x="301982" y="35126"/>
                    <a:pt x="306170" y="33412"/>
                    <a:pt x="310549" y="31889"/>
                  </a:cubicBezTo>
                  <a:cubicBezTo>
                    <a:pt x="319878" y="29034"/>
                    <a:pt x="325209" y="30747"/>
                    <a:pt x="330731" y="39124"/>
                  </a:cubicBezTo>
                  <a:cubicBezTo>
                    <a:pt x="339488" y="52642"/>
                    <a:pt x="348246" y="66159"/>
                    <a:pt x="356243" y="80248"/>
                  </a:cubicBezTo>
                  <a:cubicBezTo>
                    <a:pt x="360431" y="87483"/>
                    <a:pt x="366142" y="89957"/>
                    <a:pt x="373949" y="88815"/>
                  </a:cubicBezTo>
                  <a:cubicBezTo>
                    <a:pt x="382135" y="87483"/>
                    <a:pt x="390132" y="85388"/>
                    <a:pt x="397747" y="82152"/>
                  </a:cubicBezTo>
                  <a:cubicBezTo>
                    <a:pt x="403268" y="79677"/>
                    <a:pt x="406314" y="75869"/>
                    <a:pt x="406505" y="69396"/>
                  </a:cubicBezTo>
                  <a:cubicBezTo>
                    <a:pt x="406886" y="52832"/>
                    <a:pt x="407837" y="36459"/>
                    <a:pt x="408409" y="19895"/>
                  </a:cubicBezTo>
                  <a:cubicBezTo>
                    <a:pt x="408789" y="9233"/>
                    <a:pt x="412216" y="4664"/>
                    <a:pt x="422497" y="1808"/>
                  </a:cubicBezTo>
                  <a:cubicBezTo>
                    <a:pt x="424210" y="1427"/>
                    <a:pt x="425924" y="856"/>
                    <a:pt x="427638" y="666"/>
                  </a:cubicBezTo>
                  <a:cubicBezTo>
                    <a:pt x="446486" y="-1429"/>
                    <a:pt x="451056" y="666"/>
                    <a:pt x="456005" y="17991"/>
                  </a:cubicBezTo>
                  <a:cubicBezTo>
                    <a:pt x="460003" y="32080"/>
                    <a:pt x="464763" y="45788"/>
                    <a:pt x="468571" y="59876"/>
                  </a:cubicBezTo>
                  <a:cubicBezTo>
                    <a:pt x="470475" y="66540"/>
                    <a:pt x="474473" y="70157"/>
                    <a:pt x="480946" y="71109"/>
                  </a:cubicBezTo>
                  <a:cubicBezTo>
                    <a:pt x="489894" y="72252"/>
                    <a:pt x="499033" y="72252"/>
                    <a:pt x="507981" y="71109"/>
                  </a:cubicBezTo>
                  <a:cubicBezTo>
                    <a:pt x="514264" y="70348"/>
                    <a:pt x="518071" y="66540"/>
                    <a:pt x="519975" y="60257"/>
                  </a:cubicBezTo>
                  <a:cubicBezTo>
                    <a:pt x="524545" y="44836"/>
                    <a:pt x="529304" y="29415"/>
                    <a:pt x="534064" y="13993"/>
                  </a:cubicBezTo>
                  <a:cubicBezTo>
                    <a:pt x="537682" y="2570"/>
                    <a:pt x="541299" y="-96"/>
                    <a:pt x="553293" y="95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E25CAA8-A0B8-441E-854A-D9CECAA36FC7}"/>
                </a:ext>
              </a:extLst>
            </p:cNvPr>
            <p:cNvSpPr/>
            <p:nvPr/>
          </p:nvSpPr>
          <p:spPr>
            <a:xfrm>
              <a:off x="5869583" y="1545282"/>
              <a:ext cx="685579" cy="683455"/>
            </a:xfrm>
            <a:custGeom>
              <a:avLst/>
              <a:gdLst>
                <a:gd name="connsiteX0" fmla="*/ 342697 w 685579"/>
                <a:gd name="connsiteY0" fmla="*/ 242720 h 683455"/>
                <a:gd name="connsiteX1" fmla="*/ 244624 w 685579"/>
                <a:gd name="connsiteY1" fmla="*/ 340793 h 683455"/>
                <a:gd name="connsiteX2" fmla="*/ 342697 w 685579"/>
                <a:gd name="connsiteY2" fmla="*/ 438866 h 683455"/>
                <a:gd name="connsiteX3" fmla="*/ 440770 w 685579"/>
                <a:gd name="connsiteY3" fmla="*/ 340793 h 683455"/>
                <a:gd name="connsiteX4" fmla="*/ 342697 w 685579"/>
                <a:gd name="connsiteY4" fmla="*/ 242720 h 683455"/>
                <a:gd name="connsiteX5" fmla="*/ 342697 w 685579"/>
                <a:gd name="connsiteY5" fmla="*/ 179817 h 683455"/>
                <a:gd name="connsiteX6" fmla="*/ 503673 w 685579"/>
                <a:gd name="connsiteY6" fmla="*/ 340793 h 683455"/>
                <a:gd name="connsiteX7" fmla="*/ 342697 w 685579"/>
                <a:gd name="connsiteY7" fmla="*/ 501769 h 683455"/>
                <a:gd name="connsiteX8" fmla="*/ 181721 w 685579"/>
                <a:gd name="connsiteY8" fmla="*/ 340793 h 683455"/>
                <a:gd name="connsiteX9" fmla="*/ 342697 w 685579"/>
                <a:gd name="connsiteY9" fmla="*/ 179817 h 683455"/>
                <a:gd name="connsiteX10" fmla="*/ 342697 w 685579"/>
                <a:gd name="connsiteY10" fmla="*/ 141042 h 683455"/>
                <a:gd name="connsiteX11" fmla="*/ 142791 w 685579"/>
                <a:gd name="connsiteY11" fmla="*/ 340187 h 683455"/>
                <a:gd name="connsiteX12" fmla="*/ 341936 w 685579"/>
                <a:gd name="connsiteY12" fmla="*/ 540855 h 683455"/>
                <a:gd name="connsiteX13" fmla="*/ 542604 w 685579"/>
                <a:gd name="connsiteY13" fmla="*/ 341139 h 683455"/>
                <a:gd name="connsiteX14" fmla="*/ 342697 w 685579"/>
                <a:gd name="connsiteY14" fmla="*/ 141042 h 683455"/>
                <a:gd name="connsiteX15" fmla="*/ 393531 w 685579"/>
                <a:gd name="connsiteY15" fmla="*/ 346 h 683455"/>
                <a:gd name="connsiteX16" fmla="*/ 455216 w 685579"/>
                <a:gd name="connsiteY16" fmla="*/ 15006 h 683455"/>
                <a:gd name="connsiteX17" fmla="*/ 462451 w 685579"/>
                <a:gd name="connsiteY17" fmla="*/ 23954 h 683455"/>
                <a:gd name="connsiteX18" fmla="*/ 462832 w 685579"/>
                <a:gd name="connsiteY18" fmla="*/ 31379 h 683455"/>
                <a:gd name="connsiteX19" fmla="*/ 464354 w 685579"/>
                <a:gd name="connsiteY19" fmla="*/ 77453 h 683455"/>
                <a:gd name="connsiteX20" fmla="*/ 464926 w 685579"/>
                <a:gd name="connsiteY20" fmla="*/ 90209 h 683455"/>
                <a:gd name="connsiteX21" fmla="*/ 470828 w 685579"/>
                <a:gd name="connsiteY21" fmla="*/ 99728 h 683455"/>
                <a:gd name="connsiteX22" fmla="*/ 484726 w 685579"/>
                <a:gd name="connsiteY22" fmla="*/ 107724 h 683455"/>
                <a:gd name="connsiteX23" fmla="*/ 498053 w 685579"/>
                <a:gd name="connsiteY23" fmla="*/ 107724 h 683455"/>
                <a:gd name="connsiteX24" fmla="*/ 554408 w 685579"/>
                <a:gd name="connsiteY24" fmla="*/ 76310 h 683455"/>
                <a:gd name="connsiteX25" fmla="*/ 566402 w 685579"/>
                <a:gd name="connsiteY25" fmla="*/ 78024 h 683455"/>
                <a:gd name="connsiteX26" fmla="*/ 610191 w 685579"/>
                <a:gd name="connsiteY26" fmla="*/ 122765 h 683455"/>
                <a:gd name="connsiteX27" fmla="*/ 611714 w 685579"/>
                <a:gd name="connsiteY27" fmla="*/ 135140 h 683455"/>
                <a:gd name="connsiteX28" fmla="*/ 578968 w 685579"/>
                <a:gd name="connsiteY28" fmla="*/ 190353 h 683455"/>
                <a:gd name="connsiteX29" fmla="*/ 578777 w 685579"/>
                <a:gd name="connsiteY29" fmla="*/ 203108 h 683455"/>
                <a:gd name="connsiteX30" fmla="*/ 587154 w 685579"/>
                <a:gd name="connsiteY30" fmla="*/ 218530 h 683455"/>
                <a:gd name="connsiteX31" fmla="*/ 596864 w 685579"/>
                <a:gd name="connsiteY31" fmla="*/ 224622 h 683455"/>
                <a:gd name="connsiteX32" fmla="*/ 618759 w 685579"/>
                <a:gd name="connsiteY32" fmla="*/ 226145 h 683455"/>
                <a:gd name="connsiteX33" fmla="*/ 663309 w 685579"/>
                <a:gd name="connsiteY33" fmla="*/ 229001 h 683455"/>
                <a:gd name="connsiteX34" fmla="*/ 671877 w 685579"/>
                <a:gd name="connsiteY34" fmla="*/ 236236 h 683455"/>
                <a:gd name="connsiteX35" fmla="*/ 685394 w 685579"/>
                <a:gd name="connsiteY35" fmla="*/ 298302 h 683455"/>
                <a:gd name="connsiteX36" fmla="*/ 683300 w 685579"/>
                <a:gd name="connsiteY36" fmla="*/ 305918 h 683455"/>
                <a:gd name="connsiteX37" fmla="*/ 679492 w 685579"/>
                <a:gd name="connsiteY37" fmla="*/ 308583 h 683455"/>
                <a:gd name="connsiteX38" fmla="*/ 622186 w 685579"/>
                <a:gd name="connsiteY38" fmla="*/ 337141 h 683455"/>
                <a:gd name="connsiteX39" fmla="*/ 615712 w 685579"/>
                <a:gd name="connsiteY39" fmla="*/ 346851 h 683455"/>
                <a:gd name="connsiteX40" fmla="*/ 614380 w 685579"/>
                <a:gd name="connsiteY40" fmla="*/ 368365 h 683455"/>
                <a:gd name="connsiteX41" fmla="*/ 619330 w 685579"/>
                <a:gd name="connsiteY41" fmla="*/ 378645 h 683455"/>
                <a:gd name="connsiteX42" fmla="*/ 672258 w 685579"/>
                <a:gd name="connsiteY42" fmla="*/ 417675 h 683455"/>
                <a:gd name="connsiteX43" fmla="*/ 675875 w 685579"/>
                <a:gd name="connsiteY43" fmla="*/ 429479 h 683455"/>
                <a:gd name="connsiteX44" fmla="*/ 666165 w 685579"/>
                <a:gd name="connsiteY44" fmla="*/ 456324 h 683455"/>
                <a:gd name="connsiteX45" fmla="*/ 655123 w 685579"/>
                <a:gd name="connsiteY45" fmla="*/ 486214 h 683455"/>
                <a:gd name="connsiteX46" fmla="*/ 645794 w 685579"/>
                <a:gd name="connsiteY46" fmla="*/ 492307 h 683455"/>
                <a:gd name="connsiteX47" fmla="*/ 621995 w 685579"/>
                <a:gd name="connsiteY47" fmla="*/ 489832 h 683455"/>
                <a:gd name="connsiteX48" fmla="*/ 580872 w 685579"/>
                <a:gd name="connsiteY48" fmla="*/ 485453 h 683455"/>
                <a:gd name="connsiteX49" fmla="*/ 570400 w 685579"/>
                <a:gd name="connsiteY49" fmla="*/ 490212 h 683455"/>
                <a:gd name="connsiteX50" fmla="*/ 555550 w 685579"/>
                <a:gd name="connsiteY50" fmla="*/ 510394 h 683455"/>
                <a:gd name="connsiteX51" fmla="*/ 553837 w 685579"/>
                <a:gd name="connsiteY51" fmla="*/ 523149 h 683455"/>
                <a:gd name="connsiteX52" fmla="*/ 576873 w 685579"/>
                <a:gd name="connsiteY52" fmla="*/ 583693 h 683455"/>
                <a:gd name="connsiteX53" fmla="*/ 573447 w 685579"/>
                <a:gd name="connsiteY53" fmla="*/ 596068 h 683455"/>
                <a:gd name="connsiteX54" fmla="*/ 527944 w 685579"/>
                <a:gd name="connsiteY54" fmla="*/ 630528 h 683455"/>
                <a:gd name="connsiteX55" fmla="*/ 515569 w 685579"/>
                <a:gd name="connsiteY55" fmla="*/ 630337 h 683455"/>
                <a:gd name="connsiteX56" fmla="*/ 466258 w 685579"/>
                <a:gd name="connsiteY56" fmla="*/ 590546 h 683455"/>
                <a:gd name="connsiteX57" fmla="*/ 454645 w 685579"/>
                <a:gd name="connsiteY57" fmla="*/ 588262 h 683455"/>
                <a:gd name="connsiteX58" fmla="*/ 425706 w 685579"/>
                <a:gd name="connsiteY58" fmla="*/ 599304 h 683455"/>
                <a:gd name="connsiteX59" fmla="*/ 418662 w 685579"/>
                <a:gd name="connsiteY59" fmla="*/ 607681 h 683455"/>
                <a:gd name="connsiteX60" fmla="*/ 414663 w 685579"/>
                <a:gd name="connsiteY60" fmla="*/ 626720 h 683455"/>
                <a:gd name="connsiteX61" fmla="*/ 405144 w 685579"/>
                <a:gd name="connsiteY61" fmla="*/ 672223 h 683455"/>
                <a:gd name="connsiteX62" fmla="*/ 397148 w 685579"/>
                <a:gd name="connsiteY62" fmla="*/ 679838 h 683455"/>
                <a:gd name="connsiteX63" fmla="*/ 366876 w 685579"/>
                <a:gd name="connsiteY63" fmla="*/ 683075 h 683455"/>
                <a:gd name="connsiteX64" fmla="*/ 353930 w 685579"/>
                <a:gd name="connsiteY64" fmla="*/ 683455 h 683455"/>
                <a:gd name="connsiteX65" fmla="*/ 336034 w 685579"/>
                <a:gd name="connsiteY65" fmla="*/ 683455 h 683455"/>
                <a:gd name="connsiteX66" fmla="*/ 328989 w 685579"/>
                <a:gd name="connsiteY66" fmla="*/ 675459 h 683455"/>
                <a:gd name="connsiteX67" fmla="*/ 309379 w 685579"/>
                <a:gd name="connsiteY67" fmla="*/ 616058 h 683455"/>
                <a:gd name="connsiteX68" fmla="*/ 300050 w 685579"/>
                <a:gd name="connsiteY68" fmla="*/ 607681 h 683455"/>
                <a:gd name="connsiteX69" fmla="*/ 269588 w 685579"/>
                <a:gd name="connsiteY69" fmla="*/ 600827 h 683455"/>
                <a:gd name="connsiteX70" fmla="*/ 256071 w 685579"/>
                <a:gd name="connsiteY70" fmla="*/ 604825 h 683455"/>
                <a:gd name="connsiteX71" fmla="*/ 211520 w 685579"/>
                <a:gd name="connsiteY71" fmla="*/ 649947 h 683455"/>
                <a:gd name="connsiteX72" fmla="*/ 200097 w 685579"/>
                <a:gd name="connsiteY72" fmla="*/ 651851 h 683455"/>
                <a:gd name="connsiteX73" fmla="*/ 152310 w 685579"/>
                <a:gd name="connsiteY73" fmla="*/ 625007 h 683455"/>
                <a:gd name="connsiteX74" fmla="*/ 146979 w 685579"/>
                <a:gd name="connsiteY74" fmla="*/ 612822 h 683455"/>
                <a:gd name="connsiteX75" fmla="*/ 162591 w 685579"/>
                <a:gd name="connsiteY75" fmla="*/ 551327 h 683455"/>
                <a:gd name="connsiteX76" fmla="*/ 159735 w 685579"/>
                <a:gd name="connsiteY76" fmla="*/ 539523 h 683455"/>
                <a:gd name="connsiteX77" fmla="*/ 136698 w 685579"/>
                <a:gd name="connsiteY77" fmla="*/ 515534 h 683455"/>
                <a:gd name="connsiteX78" fmla="*/ 125656 w 685579"/>
                <a:gd name="connsiteY78" fmla="*/ 512297 h 683455"/>
                <a:gd name="connsiteX79" fmla="*/ 114613 w 685579"/>
                <a:gd name="connsiteY79" fmla="*/ 514772 h 683455"/>
                <a:gd name="connsiteX80" fmla="*/ 62828 w 685579"/>
                <a:gd name="connsiteY80" fmla="*/ 526386 h 683455"/>
                <a:gd name="connsiteX81" fmla="*/ 52166 w 685579"/>
                <a:gd name="connsiteY81" fmla="*/ 521626 h 683455"/>
                <a:gd name="connsiteX82" fmla="*/ 26083 w 685579"/>
                <a:gd name="connsiteY82" fmla="*/ 471174 h 683455"/>
                <a:gd name="connsiteX83" fmla="*/ 27987 w 685579"/>
                <a:gd name="connsiteY83" fmla="*/ 460322 h 683455"/>
                <a:gd name="connsiteX84" fmla="*/ 76155 w 685579"/>
                <a:gd name="connsiteY84" fmla="*/ 415581 h 683455"/>
                <a:gd name="connsiteX85" fmla="*/ 79963 w 685579"/>
                <a:gd name="connsiteY85" fmla="*/ 404729 h 683455"/>
                <a:gd name="connsiteX86" fmla="*/ 74251 w 685579"/>
                <a:gd name="connsiteY86" fmla="*/ 373696 h 683455"/>
                <a:gd name="connsiteX87" fmla="*/ 66826 w 685579"/>
                <a:gd name="connsiteY87" fmla="*/ 364938 h 683455"/>
                <a:gd name="connsiteX88" fmla="*/ 24750 w 685579"/>
                <a:gd name="connsiteY88" fmla="*/ 349516 h 683455"/>
                <a:gd name="connsiteX89" fmla="*/ 0 w 685579"/>
                <a:gd name="connsiteY89" fmla="*/ 340187 h 683455"/>
                <a:gd name="connsiteX90" fmla="*/ 0 w 685579"/>
                <a:gd name="connsiteY90" fmla="*/ 329526 h 683455"/>
                <a:gd name="connsiteX91" fmla="*/ 1713 w 685579"/>
                <a:gd name="connsiteY91" fmla="*/ 310868 h 683455"/>
                <a:gd name="connsiteX92" fmla="*/ 6473 w 685579"/>
                <a:gd name="connsiteY92" fmla="*/ 274504 h 683455"/>
                <a:gd name="connsiteX93" fmla="*/ 14089 w 685579"/>
                <a:gd name="connsiteY93" fmla="*/ 266888 h 683455"/>
                <a:gd name="connsiteX94" fmla="*/ 79011 w 685579"/>
                <a:gd name="connsiteY94" fmla="*/ 255084 h 683455"/>
                <a:gd name="connsiteX95" fmla="*/ 88530 w 685579"/>
                <a:gd name="connsiteY95" fmla="*/ 247659 h 683455"/>
                <a:gd name="connsiteX96" fmla="*/ 98430 w 685579"/>
                <a:gd name="connsiteY96" fmla="*/ 223861 h 683455"/>
                <a:gd name="connsiteX97" fmla="*/ 96717 w 685579"/>
                <a:gd name="connsiteY97" fmla="*/ 210343 h 683455"/>
                <a:gd name="connsiteX98" fmla="*/ 58830 w 685579"/>
                <a:gd name="connsiteY98" fmla="*/ 160462 h 683455"/>
                <a:gd name="connsiteX99" fmla="*/ 59020 w 685579"/>
                <a:gd name="connsiteY99" fmla="*/ 148087 h 683455"/>
                <a:gd name="connsiteX100" fmla="*/ 95765 w 685579"/>
                <a:gd name="connsiteY100" fmla="*/ 102584 h 683455"/>
                <a:gd name="connsiteX101" fmla="*/ 108711 w 685579"/>
                <a:gd name="connsiteY101" fmla="*/ 99157 h 683455"/>
                <a:gd name="connsiteX102" fmla="*/ 168874 w 685579"/>
                <a:gd name="connsiteY102" fmla="*/ 124097 h 683455"/>
                <a:gd name="connsiteX103" fmla="*/ 180487 w 685579"/>
                <a:gd name="connsiteY103" fmla="*/ 123146 h 683455"/>
                <a:gd name="connsiteX104" fmla="*/ 199526 w 685579"/>
                <a:gd name="connsiteY104" fmla="*/ 110009 h 683455"/>
                <a:gd name="connsiteX105" fmla="*/ 204095 w 685579"/>
                <a:gd name="connsiteY105" fmla="*/ 101061 h 683455"/>
                <a:gd name="connsiteX106" fmla="*/ 203715 w 685579"/>
                <a:gd name="connsiteY106" fmla="*/ 94397 h 683455"/>
                <a:gd name="connsiteX107" fmla="*/ 201430 w 685579"/>
                <a:gd name="connsiteY107" fmla="*/ 64887 h 683455"/>
                <a:gd name="connsiteX108" fmla="*/ 199145 w 685579"/>
                <a:gd name="connsiteY108" fmla="*/ 35377 h 683455"/>
                <a:gd name="connsiteX109" fmla="*/ 205428 w 685579"/>
                <a:gd name="connsiteY109" fmla="*/ 25667 h 683455"/>
                <a:gd name="connsiteX110" fmla="*/ 264257 w 685579"/>
                <a:gd name="connsiteY110" fmla="*/ 5867 h 683455"/>
                <a:gd name="connsiteX111" fmla="*/ 268065 w 685579"/>
                <a:gd name="connsiteY111" fmla="*/ 5296 h 683455"/>
                <a:gd name="connsiteX112" fmla="*/ 276062 w 685579"/>
                <a:gd name="connsiteY112" fmla="*/ 10627 h 683455"/>
                <a:gd name="connsiteX113" fmla="*/ 312806 w 685579"/>
                <a:gd name="connsiteY113" fmla="*/ 63745 h 683455"/>
                <a:gd name="connsiteX114" fmla="*/ 324230 w 685579"/>
                <a:gd name="connsiteY114" fmla="*/ 69266 h 683455"/>
                <a:gd name="connsiteX115" fmla="*/ 343840 w 685579"/>
                <a:gd name="connsiteY115" fmla="*/ 68505 h 683455"/>
                <a:gd name="connsiteX116" fmla="*/ 349932 w 685579"/>
                <a:gd name="connsiteY116" fmla="*/ 65458 h 683455"/>
                <a:gd name="connsiteX117" fmla="*/ 352026 w 685579"/>
                <a:gd name="connsiteY117" fmla="*/ 62412 h 683455"/>
                <a:gd name="connsiteX118" fmla="*/ 361545 w 685579"/>
                <a:gd name="connsiteY118" fmla="*/ 44897 h 683455"/>
                <a:gd name="connsiteX119" fmla="*/ 382869 w 685579"/>
                <a:gd name="connsiteY119" fmla="*/ 5106 h 683455"/>
                <a:gd name="connsiteX120" fmla="*/ 393531 w 685579"/>
                <a:gd name="connsiteY120" fmla="*/ 346 h 68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685579" h="683455">
                  <a:moveTo>
                    <a:pt x="342697" y="242720"/>
                  </a:moveTo>
                  <a:cubicBezTo>
                    <a:pt x="288533" y="242720"/>
                    <a:pt x="244624" y="286629"/>
                    <a:pt x="244624" y="340793"/>
                  </a:cubicBezTo>
                  <a:cubicBezTo>
                    <a:pt x="244624" y="394957"/>
                    <a:pt x="288533" y="438866"/>
                    <a:pt x="342697" y="438866"/>
                  </a:cubicBezTo>
                  <a:cubicBezTo>
                    <a:pt x="396861" y="438866"/>
                    <a:pt x="440770" y="394957"/>
                    <a:pt x="440770" y="340793"/>
                  </a:cubicBezTo>
                  <a:cubicBezTo>
                    <a:pt x="440770" y="286629"/>
                    <a:pt x="396861" y="242720"/>
                    <a:pt x="342697" y="242720"/>
                  </a:cubicBezTo>
                  <a:close/>
                  <a:moveTo>
                    <a:pt x="342697" y="179817"/>
                  </a:moveTo>
                  <a:cubicBezTo>
                    <a:pt x="431602" y="179817"/>
                    <a:pt x="503673" y="251888"/>
                    <a:pt x="503673" y="340793"/>
                  </a:cubicBezTo>
                  <a:cubicBezTo>
                    <a:pt x="503673" y="429698"/>
                    <a:pt x="431602" y="501769"/>
                    <a:pt x="342697" y="501769"/>
                  </a:cubicBezTo>
                  <a:cubicBezTo>
                    <a:pt x="253792" y="501769"/>
                    <a:pt x="181721" y="429698"/>
                    <a:pt x="181721" y="340793"/>
                  </a:cubicBezTo>
                  <a:cubicBezTo>
                    <a:pt x="181721" y="251888"/>
                    <a:pt x="253792" y="179817"/>
                    <a:pt x="342697" y="179817"/>
                  </a:cubicBezTo>
                  <a:close/>
                  <a:moveTo>
                    <a:pt x="342697" y="141042"/>
                  </a:moveTo>
                  <a:cubicBezTo>
                    <a:pt x="233796" y="140852"/>
                    <a:pt x="143171" y="228620"/>
                    <a:pt x="142791" y="340187"/>
                  </a:cubicBezTo>
                  <a:cubicBezTo>
                    <a:pt x="142410" y="451183"/>
                    <a:pt x="231511" y="540475"/>
                    <a:pt x="341936" y="540855"/>
                  </a:cubicBezTo>
                  <a:cubicBezTo>
                    <a:pt x="453503" y="541236"/>
                    <a:pt x="542413" y="451183"/>
                    <a:pt x="542604" y="341139"/>
                  </a:cubicBezTo>
                  <a:cubicBezTo>
                    <a:pt x="542604" y="230715"/>
                    <a:pt x="453122" y="140852"/>
                    <a:pt x="342697" y="141042"/>
                  </a:cubicBezTo>
                  <a:close/>
                  <a:moveTo>
                    <a:pt x="393531" y="346"/>
                  </a:moveTo>
                  <a:cubicBezTo>
                    <a:pt x="414093" y="5296"/>
                    <a:pt x="434654" y="10056"/>
                    <a:pt x="455216" y="15006"/>
                  </a:cubicBezTo>
                  <a:cubicBezTo>
                    <a:pt x="459595" y="16148"/>
                    <a:pt x="462260" y="19385"/>
                    <a:pt x="462451" y="23954"/>
                  </a:cubicBezTo>
                  <a:cubicBezTo>
                    <a:pt x="462641" y="26429"/>
                    <a:pt x="462641" y="28904"/>
                    <a:pt x="462832" y="31379"/>
                  </a:cubicBezTo>
                  <a:cubicBezTo>
                    <a:pt x="463402" y="46801"/>
                    <a:pt x="463784" y="62222"/>
                    <a:pt x="464354" y="77453"/>
                  </a:cubicBezTo>
                  <a:cubicBezTo>
                    <a:pt x="464545" y="81641"/>
                    <a:pt x="464736" y="86020"/>
                    <a:pt x="464926" y="90209"/>
                  </a:cubicBezTo>
                  <a:cubicBezTo>
                    <a:pt x="465116" y="94397"/>
                    <a:pt x="467210" y="97634"/>
                    <a:pt x="470828" y="99728"/>
                  </a:cubicBezTo>
                  <a:cubicBezTo>
                    <a:pt x="475397" y="102393"/>
                    <a:pt x="480157" y="104869"/>
                    <a:pt x="484726" y="107724"/>
                  </a:cubicBezTo>
                  <a:cubicBezTo>
                    <a:pt x="489296" y="110390"/>
                    <a:pt x="493484" y="110199"/>
                    <a:pt x="498053" y="107724"/>
                  </a:cubicBezTo>
                  <a:cubicBezTo>
                    <a:pt x="516902" y="97253"/>
                    <a:pt x="535559" y="86782"/>
                    <a:pt x="554408" y="76310"/>
                  </a:cubicBezTo>
                  <a:cubicBezTo>
                    <a:pt x="558787" y="73836"/>
                    <a:pt x="562975" y="74597"/>
                    <a:pt x="566402" y="78024"/>
                  </a:cubicBezTo>
                  <a:cubicBezTo>
                    <a:pt x="581062" y="92874"/>
                    <a:pt x="595531" y="107915"/>
                    <a:pt x="610191" y="122765"/>
                  </a:cubicBezTo>
                  <a:cubicBezTo>
                    <a:pt x="613999" y="126763"/>
                    <a:pt x="614570" y="130381"/>
                    <a:pt x="611714" y="135140"/>
                  </a:cubicBezTo>
                  <a:cubicBezTo>
                    <a:pt x="600862" y="153608"/>
                    <a:pt x="589820" y="171885"/>
                    <a:pt x="578968" y="190353"/>
                  </a:cubicBezTo>
                  <a:cubicBezTo>
                    <a:pt x="576493" y="194541"/>
                    <a:pt x="576302" y="198920"/>
                    <a:pt x="578777" y="203108"/>
                  </a:cubicBezTo>
                  <a:cubicBezTo>
                    <a:pt x="581633" y="208249"/>
                    <a:pt x="584299" y="213389"/>
                    <a:pt x="587154" y="218530"/>
                  </a:cubicBezTo>
                  <a:cubicBezTo>
                    <a:pt x="589249" y="222338"/>
                    <a:pt x="592485" y="224432"/>
                    <a:pt x="596864" y="224622"/>
                  </a:cubicBezTo>
                  <a:cubicBezTo>
                    <a:pt x="604099" y="225194"/>
                    <a:pt x="611524" y="225574"/>
                    <a:pt x="618759" y="226145"/>
                  </a:cubicBezTo>
                  <a:cubicBezTo>
                    <a:pt x="633609" y="227097"/>
                    <a:pt x="648459" y="228049"/>
                    <a:pt x="663309" y="229001"/>
                  </a:cubicBezTo>
                  <a:cubicBezTo>
                    <a:pt x="667498" y="229192"/>
                    <a:pt x="670925" y="232047"/>
                    <a:pt x="671877" y="236236"/>
                  </a:cubicBezTo>
                  <a:cubicBezTo>
                    <a:pt x="676446" y="256798"/>
                    <a:pt x="680825" y="277550"/>
                    <a:pt x="685394" y="298302"/>
                  </a:cubicBezTo>
                  <a:cubicBezTo>
                    <a:pt x="685965" y="301158"/>
                    <a:pt x="685204" y="303633"/>
                    <a:pt x="683300" y="305918"/>
                  </a:cubicBezTo>
                  <a:cubicBezTo>
                    <a:pt x="682348" y="307060"/>
                    <a:pt x="680825" y="307822"/>
                    <a:pt x="679492" y="308583"/>
                  </a:cubicBezTo>
                  <a:cubicBezTo>
                    <a:pt x="660453" y="318102"/>
                    <a:pt x="641415" y="327622"/>
                    <a:pt x="622186" y="337141"/>
                  </a:cubicBezTo>
                  <a:cubicBezTo>
                    <a:pt x="618187" y="339235"/>
                    <a:pt x="615903" y="342282"/>
                    <a:pt x="615712" y="346851"/>
                  </a:cubicBezTo>
                  <a:cubicBezTo>
                    <a:pt x="615332" y="354086"/>
                    <a:pt x="614760" y="361130"/>
                    <a:pt x="614380" y="368365"/>
                  </a:cubicBezTo>
                  <a:cubicBezTo>
                    <a:pt x="614190" y="372553"/>
                    <a:pt x="615712" y="376171"/>
                    <a:pt x="619330" y="378645"/>
                  </a:cubicBezTo>
                  <a:cubicBezTo>
                    <a:pt x="637036" y="391592"/>
                    <a:pt x="654552" y="404729"/>
                    <a:pt x="672258" y="417675"/>
                  </a:cubicBezTo>
                  <a:cubicBezTo>
                    <a:pt x="676446" y="420721"/>
                    <a:pt x="677779" y="424529"/>
                    <a:pt x="675875" y="429479"/>
                  </a:cubicBezTo>
                  <a:cubicBezTo>
                    <a:pt x="672638" y="438427"/>
                    <a:pt x="669402" y="447375"/>
                    <a:pt x="666165" y="456324"/>
                  </a:cubicBezTo>
                  <a:cubicBezTo>
                    <a:pt x="662548" y="466224"/>
                    <a:pt x="658931" y="476314"/>
                    <a:pt x="655123" y="486214"/>
                  </a:cubicBezTo>
                  <a:cubicBezTo>
                    <a:pt x="653600" y="490403"/>
                    <a:pt x="649982" y="492688"/>
                    <a:pt x="645794" y="492307"/>
                  </a:cubicBezTo>
                  <a:cubicBezTo>
                    <a:pt x="637797" y="491545"/>
                    <a:pt x="629992" y="490593"/>
                    <a:pt x="621995" y="489832"/>
                  </a:cubicBezTo>
                  <a:cubicBezTo>
                    <a:pt x="608288" y="488309"/>
                    <a:pt x="594580" y="486785"/>
                    <a:pt x="580872" y="485453"/>
                  </a:cubicBezTo>
                  <a:cubicBezTo>
                    <a:pt x="576493" y="485072"/>
                    <a:pt x="573066" y="486595"/>
                    <a:pt x="570400" y="490212"/>
                  </a:cubicBezTo>
                  <a:cubicBezTo>
                    <a:pt x="565450" y="496876"/>
                    <a:pt x="560691" y="503730"/>
                    <a:pt x="555550" y="510394"/>
                  </a:cubicBezTo>
                  <a:cubicBezTo>
                    <a:pt x="552504" y="514392"/>
                    <a:pt x="552123" y="518580"/>
                    <a:pt x="553837" y="523149"/>
                  </a:cubicBezTo>
                  <a:cubicBezTo>
                    <a:pt x="561452" y="543331"/>
                    <a:pt x="569258" y="563511"/>
                    <a:pt x="576873" y="583693"/>
                  </a:cubicBezTo>
                  <a:cubicBezTo>
                    <a:pt x="578968" y="589023"/>
                    <a:pt x="577825" y="592641"/>
                    <a:pt x="573447" y="596068"/>
                  </a:cubicBezTo>
                  <a:cubicBezTo>
                    <a:pt x="558215" y="607491"/>
                    <a:pt x="543175" y="619105"/>
                    <a:pt x="527944" y="630528"/>
                  </a:cubicBezTo>
                  <a:cubicBezTo>
                    <a:pt x="523565" y="633764"/>
                    <a:pt x="519757" y="633764"/>
                    <a:pt x="515569" y="630337"/>
                  </a:cubicBezTo>
                  <a:cubicBezTo>
                    <a:pt x="499195" y="617201"/>
                    <a:pt x="482632" y="603873"/>
                    <a:pt x="466258" y="590546"/>
                  </a:cubicBezTo>
                  <a:cubicBezTo>
                    <a:pt x="462641" y="587691"/>
                    <a:pt x="458833" y="586739"/>
                    <a:pt x="454645" y="588262"/>
                  </a:cubicBezTo>
                  <a:cubicBezTo>
                    <a:pt x="444935" y="591879"/>
                    <a:pt x="435225" y="595497"/>
                    <a:pt x="425706" y="599304"/>
                  </a:cubicBezTo>
                  <a:cubicBezTo>
                    <a:pt x="421898" y="600827"/>
                    <a:pt x="419614" y="603683"/>
                    <a:pt x="418662" y="607681"/>
                  </a:cubicBezTo>
                  <a:cubicBezTo>
                    <a:pt x="417329" y="613964"/>
                    <a:pt x="415997" y="620437"/>
                    <a:pt x="414663" y="626720"/>
                  </a:cubicBezTo>
                  <a:cubicBezTo>
                    <a:pt x="411427" y="641951"/>
                    <a:pt x="408381" y="656992"/>
                    <a:pt x="405144" y="672223"/>
                  </a:cubicBezTo>
                  <a:cubicBezTo>
                    <a:pt x="404192" y="676602"/>
                    <a:pt x="401527" y="679267"/>
                    <a:pt x="397148" y="679838"/>
                  </a:cubicBezTo>
                  <a:cubicBezTo>
                    <a:pt x="387057" y="681171"/>
                    <a:pt x="376967" y="682123"/>
                    <a:pt x="366876" y="683075"/>
                  </a:cubicBezTo>
                  <a:cubicBezTo>
                    <a:pt x="361926" y="682694"/>
                    <a:pt x="357928" y="683075"/>
                    <a:pt x="353930" y="683455"/>
                  </a:cubicBezTo>
                  <a:cubicBezTo>
                    <a:pt x="348028" y="683455"/>
                    <a:pt x="342126" y="683455"/>
                    <a:pt x="336034" y="683455"/>
                  </a:cubicBezTo>
                  <a:cubicBezTo>
                    <a:pt x="332226" y="682123"/>
                    <a:pt x="330131" y="679267"/>
                    <a:pt x="328989" y="675459"/>
                  </a:cubicBezTo>
                  <a:cubicBezTo>
                    <a:pt x="322516" y="655659"/>
                    <a:pt x="315852" y="635859"/>
                    <a:pt x="309379" y="616058"/>
                  </a:cubicBezTo>
                  <a:cubicBezTo>
                    <a:pt x="307856" y="611489"/>
                    <a:pt x="304810" y="608633"/>
                    <a:pt x="300050" y="607681"/>
                  </a:cubicBezTo>
                  <a:cubicBezTo>
                    <a:pt x="289960" y="605397"/>
                    <a:pt x="279679" y="603302"/>
                    <a:pt x="269588" y="600827"/>
                  </a:cubicBezTo>
                  <a:cubicBezTo>
                    <a:pt x="264257" y="599495"/>
                    <a:pt x="259879" y="600827"/>
                    <a:pt x="256071" y="604825"/>
                  </a:cubicBezTo>
                  <a:cubicBezTo>
                    <a:pt x="241411" y="620056"/>
                    <a:pt x="226371" y="634907"/>
                    <a:pt x="211520" y="649947"/>
                  </a:cubicBezTo>
                  <a:cubicBezTo>
                    <a:pt x="208093" y="653374"/>
                    <a:pt x="204095" y="654136"/>
                    <a:pt x="200097" y="651851"/>
                  </a:cubicBezTo>
                  <a:cubicBezTo>
                    <a:pt x="184105" y="642903"/>
                    <a:pt x="168302" y="633955"/>
                    <a:pt x="152310" y="625007"/>
                  </a:cubicBezTo>
                  <a:cubicBezTo>
                    <a:pt x="146788" y="621960"/>
                    <a:pt x="145456" y="618724"/>
                    <a:pt x="146979" y="612822"/>
                  </a:cubicBezTo>
                  <a:cubicBezTo>
                    <a:pt x="152119" y="592260"/>
                    <a:pt x="157450" y="571888"/>
                    <a:pt x="162591" y="551327"/>
                  </a:cubicBezTo>
                  <a:cubicBezTo>
                    <a:pt x="163733" y="546948"/>
                    <a:pt x="162971" y="542950"/>
                    <a:pt x="159735" y="539523"/>
                  </a:cubicBezTo>
                  <a:cubicBezTo>
                    <a:pt x="152119" y="531526"/>
                    <a:pt x="144313" y="523530"/>
                    <a:pt x="136698" y="515534"/>
                  </a:cubicBezTo>
                  <a:cubicBezTo>
                    <a:pt x="133652" y="512297"/>
                    <a:pt x="129844" y="511345"/>
                    <a:pt x="125656" y="512297"/>
                  </a:cubicBezTo>
                  <a:cubicBezTo>
                    <a:pt x="121848" y="513059"/>
                    <a:pt x="118231" y="514011"/>
                    <a:pt x="114613" y="514772"/>
                  </a:cubicBezTo>
                  <a:cubicBezTo>
                    <a:pt x="97288" y="518580"/>
                    <a:pt x="80153" y="522578"/>
                    <a:pt x="62828" y="526386"/>
                  </a:cubicBezTo>
                  <a:cubicBezTo>
                    <a:pt x="58068" y="527529"/>
                    <a:pt x="54261" y="525815"/>
                    <a:pt x="52166" y="521626"/>
                  </a:cubicBezTo>
                  <a:cubicBezTo>
                    <a:pt x="43408" y="504872"/>
                    <a:pt x="34841" y="487928"/>
                    <a:pt x="26083" y="471174"/>
                  </a:cubicBezTo>
                  <a:cubicBezTo>
                    <a:pt x="24179" y="467366"/>
                    <a:pt x="24941" y="463177"/>
                    <a:pt x="27987" y="460322"/>
                  </a:cubicBezTo>
                  <a:cubicBezTo>
                    <a:pt x="43980" y="445471"/>
                    <a:pt x="60162" y="430431"/>
                    <a:pt x="76155" y="415581"/>
                  </a:cubicBezTo>
                  <a:cubicBezTo>
                    <a:pt x="79391" y="412725"/>
                    <a:pt x="80534" y="408917"/>
                    <a:pt x="79963" y="404729"/>
                  </a:cubicBezTo>
                  <a:cubicBezTo>
                    <a:pt x="78059" y="394448"/>
                    <a:pt x="76155" y="383976"/>
                    <a:pt x="74251" y="373696"/>
                  </a:cubicBezTo>
                  <a:cubicBezTo>
                    <a:pt x="73489" y="369316"/>
                    <a:pt x="71014" y="366461"/>
                    <a:pt x="66826" y="364938"/>
                  </a:cubicBezTo>
                  <a:cubicBezTo>
                    <a:pt x="52737" y="359797"/>
                    <a:pt x="38649" y="354657"/>
                    <a:pt x="24750" y="349516"/>
                  </a:cubicBezTo>
                  <a:cubicBezTo>
                    <a:pt x="16564" y="346470"/>
                    <a:pt x="8187" y="343805"/>
                    <a:pt x="0" y="340187"/>
                  </a:cubicBezTo>
                  <a:cubicBezTo>
                    <a:pt x="0" y="336570"/>
                    <a:pt x="0" y="333143"/>
                    <a:pt x="0" y="329526"/>
                  </a:cubicBezTo>
                  <a:cubicBezTo>
                    <a:pt x="571" y="323243"/>
                    <a:pt x="1142" y="317151"/>
                    <a:pt x="1713" y="310868"/>
                  </a:cubicBezTo>
                  <a:cubicBezTo>
                    <a:pt x="2856" y="298683"/>
                    <a:pt x="4569" y="286498"/>
                    <a:pt x="6473" y="274504"/>
                  </a:cubicBezTo>
                  <a:cubicBezTo>
                    <a:pt x="7044" y="270506"/>
                    <a:pt x="9900" y="267650"/>
                    <a:pt x="14089" y="266888"/>
                  </a:cubicBezTo>
                  <a:cubicBezTo>
                    <a:pt x="35793" y="262890"/>
                    <a:pt x="57307" y="259082"/>
                    <a:pt x="79011" y="255084"/>
                  </a:cubicBezTo>
                  <a:cubicBezTo>
                    <a:pt x="83580" y="254323"/>
                    <a:pt x="86626" y="251848"/>
                    <a:pt x="88530" y="247659"/>
                  </a:cubicBezTo>
                  <a:cubicBezTo>
                    <a:pt x="91767" y="239663"/>
                    <a:pt x="95194" y="231667"/>
                    <a:pt x="98430" y="223861"/>
                  </a:cubicBezTo>
                  <a:cubicBezTo>
                    <a:pt x="100525" y="218911"/>
                    <a:pt x="99953" y="214722"/>
                    <a:pt x="96717" y="210343"/>
                  </a:cubicBezTo>
                  <a:cubicBezTo>
                    <a:pt x="83961" y="193779"/>
                    <a:pt x="71395" y="177025"/>
                    <a:pt x="58830" y="160462"/>
                  </a:cubicBezTo>
                  <a:cubicBezTo>
                    <a:pt x="55593" y="156083"/>
                    <a:pt x="55593" y="152275"/>
                    <a:pt x="59020" y="148087"/>
                  </a:cubicBezTo>
                  <a:cubicBezTo>
                    <a:pt x="71205" y="132856"/>
                    <a:pt x="83390" y="117815"/>
                    <a:pt x="95765" y="102584"/>
                  </a:cubicBezTo>
                  <a:cubicBezTo>
                    <a:pt x="99763" y="97824"/>
                    <a:pt x="103000" y="96872"/>
                    <a:pt x="108711" y="99157"/>
                  </a:cubicBezTo>
                  <a:cubicBezTo>
                    <a:pt x="128702" y="107534"/>
                    <a:pt x="148692" y="115721"/>
                    <a:pt x="168874" y="124097"/>
                  </a:cubicBezTo>
                  <a:cubicBezTo>
                    <a:pt x="172872" y="125811"/>
                    <a:pt x="176869" y="125621"/>
                    <a:pt x="180487" y="123146"/>
                  </a:cubicBezTo>
                  <a:cubicBezTo>
                    <a:pt x="186960" y="118767"/>
                    <a:pt x="193243" y="114388"/>
                    <a:pt x="199526" y="110009"/>
                  </a:cubicBezTo>
                  <a:cubicBezTo>
                    <a:pt x="202572" y="107915"/>
                    <a:pt x="204095" y="104869"/>
                    <a:pt x="204095" y="101061"/>
                  </a:cubicBezTo>
                  <a:cubicBezTo>
                    <a:pt x="204095" y="98776"/>
                    <a:pt x="203905" y="96492"/>
                    <a:pt x="203715" y="94397"/>
                  </a:cubicBezTo>
                  <a:cubicBezTo>
                    <a:pt x="202953" y="84497"/>
                    <a:pt x="202191" y="74787"/>
                    <a:pt x="201430" y="64887"/>
                  </a:cubicBezTo>
                  <a:cubicBezTo>
                    <a:pt x="200668" y="54987"/>
                    <a:pt x="199907" y="45277"/>
                    <a:pt x="199145" y="35377"/>
                  </a:cubicBezTo>
                  <a:cubicBezTo>
                    <a:pt x="198764" y="30808"/>
                    <a:pt x="201049" y="27191"/>
                    <a:pt x="205428" y="25667"/>
                  </a:cubicBezTo>
                  <a:cubicBezTo>
                    <a:pt x="225038" y="19004"/>
                    <a:pt x="244648" y="12340"/>
                    <a:pt x="264257" y="5867"/>
                  </a:cubicBezTo>
                  <a:cubicBezTo>
                    <a:pt x="265590" y="5487"/>
                    <a:pt x="266733" y="5296"/>
                    <a:pt x="268065" y="5296"/>
                  </a:cubicBezTo>
                  <a:cubicBezTo>
                    <a:pt x="271682" y="5487"/>
                    <a:pt x="273967" y="7771"/>
                    <a:pt x="276062" y="10627"/>
                  </a:cubicBezTo>
                  <a:cubicBezTo>
                    <a:pt x="288246" y="28333"/>
                    <a:pt x="300622" y="46039"/>
                    <a:pt x="312806" y="63745"/>
                  </a:cubicBezTo>
                  <a:cubicBezTo>
                    <a:pt x="315662" y="67743"/>
                    <a:pt x="319470" y="69647"/>
                    <a:pt x="324230" y="69266"/>
                  </a:cubicBezTo>
                  <a:cubicBezTo>
                    <a:pt x="330703" y="68695"/>
                    <a:pt x="337366" y="68505"/>
                    <a:pt x="343840" y="68505"/>
                  </a:cubicBezTo>
                  <a:cubicBezTo>
                    <a:pt x="346505" y="68505"/>
                    <a:pt x="348409" y="67553"/>
                    <a:pt x="349932" y="65458"/>
                  </a:cubicBezTo>
                  <a:cubicBezTo>
                    <a:pt x="350693" y="64507"/>
                    <a:pt x="351455" y="63364"/>
                    <a:pt x="352026" y="62412"/>
                  </a:cubicBezTo>
                  <a:cubicBezTo>
                    <a:pt x="355263" y="56510"/>
                    <a:pt x="358309" y="50608"/>
                    <a:pt x="361545" y="44897"/>
                  </a:cubicBezTo>
                  <a:cubicBezTo>
                    <a:pt x="368590" y="31570"/>
                    <a:pt x="375825" y="18433"/>
                    <a:pt x="382869" y="5106"/>
                  </a:cubicBezTo>
                  <a:cubicBezTo>
                    <a:pt x="385154" y="917"/>
                    <a:pt x="388771" y="-797"/>
                    <a:pt x="393531" y="346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3" name="Oval 21">
              <a:extLst>
                <a:ext uri="{FF2B5EF4-FFF2-40B4-BE49-F238E27FC236}">
                  <a16:creationId xmlns:a16="http://schemas.microsoft.com/office/drawing/2014/main" id="{1A0C3E85-B857-496A-AA76-0017FD7E00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0591" y="2271108"/>
              <a:ext cx="580059" cy="581429"/>
            </a:xfrm>
            <a:custGeom>
              <a:avLst/>
              <a:gdLst/>
              <a:ahLst/>
              <a:cxnLst/>
              <a:rect l="l" t="t" r="r" b="b"/>
              <a:pathLst>
                <a:path w="3866431" h="3921936">
                  <a:moveTo>
                    <a:pt x="3673551" y="1918004"/>
                  </a:moveTo>
                  <a:lnTo>
                    <a:pt x="3689615" y="1928004"/>
                  </a:lnTo>
                  <a:lnTo>
                    <a:pt x="3673551" y="1923989"/>
                  </a:lnTo>
                  <a:close/>
                  <a:moveTo>
                    <a:pt x="1973868" y="1267034"/>
                  </a:moveTo>
                  <a:cubicBezTo>
                    <a:pt x="1644528" y="1247265"/>
                    <a:pt x="1335642" y="1460585"/>
                    <a:pt x="1246922" y="1791693"/>
                  </a:cubicBezTo>
                  <a:cubicBezTo>
                    <a:pt x="1145527" y="2170102"/>
                    <a:pt x="1370092" y="2559060"/>
                    <a:pt x="1748502" y="2660455"/>
                  </a:cubicBezTo>
                  <a:cubicBezTo>
                    <a:pt x="2126911" y="2761848"/>
                    <a:pt x="2515869" y="2537284"/>
                    <a:pt x="2617263" y="2158875"/>
                  </a:cubicBezTo>
                  <a:cubicBezTo>
                    <a:pt x="2718658" y="1780466"/>
                    <a:pt x="2494093" y="1391508"/>
                    <a:pt x="2115683" y="1290113"/>
                  </a:cubicBezTo>
                  <a:cubicBezTo>
                    <a:pt x="2068382" y="1277439"/>
                    <a:pt x="2020916" y="1269858"/>
                    <a:pt x="1973868" y="1267034"/>
                  </a:cubicBezTo>
                  <a:close/>
                  <a:moveTo>
                    <a:pt x="1884148" y="778913"/>
                  </a:moveTo>
                  <a:cubicBezTo>
                    <a:pt x="2001814" y="774234"/>
                    <a:pt x="2122171" y="786977"/>
                    <a:pt x="2241901" y="819059"/>
                  </a:cubicBezTo>
                  <a:cubicBezTo>
                    <a:pt x="2880466" y="990162"/>
                    <a:pt x="3259419" y="1646529"/>
                    <a:pt x="3088317" y="2285093"/>
                  </a:cubicBezTo>
                  <a:cubicBezTo>
                    <a:pt x="2917214" y="2923658"/>
                    <a:pt x="2260847" y="3302611"/>
                    <a:pt x="1622284" y="3131508"/>
                  </a:cubicBezTo>
                  <a:cubicBezTo>
                    <a:pt x="983718" y="2960406"/>
                    <a:pt x="604765" y="2304038"/>
                    <a:pt x="775868" y="1665473"/>
                  </a:cubicBezTo>
                  <a:cubicBezTo>
                    <a:pt x="914889" y="1146640"/>
                    <a:pt x="1374260" y="799191"/>
                    <a:pt x="1884148" y="778913"/>
                  </a:cubicBezTo>
                  <a:close/>
                  <a:moveTo>
                    <a:pt x="1877044" y="601672"/>
                  </a:moveTo>
                  <a:cubicBezTo>
                    <a:pt x="1291617" y="624954"/>
                    <a:pt x="764192" y="1023877"/>
                    <a:pt x="604575" y="1619576"/>
                  </a:cubicBezTo>
                  <a:cubicBezTo>
                    <a:pt x="408124" y="2352745"/>
                    <a:pt x="843218" y="3106349"/>
                    <a:pt x="1576386" y="3302801"/>
                  </a:cubicBezTo>
                  <a:cubicBezTo>
                    <a:pt x="2309553" y="3499253"/>
                    <a:pt x="3063157" y="3064158"/>
                    <a:pt x="3259610" y="2330990"/>
                  </a:cubicBezTo>
                  <a:cubicBezTo>
                    <a:pt x="3456061" y="1597823"/>
                    <a:pt x="3020967" y="844219"/>
                    <a:pt x="2287799" y="647766"/>
                  </a:cubicBezTo>
                  <a:cubicBezTo>
                    <a:pt x="2150330" y="610931"/>
                    <a:pt x="2012143" y="596300"/>
                    <a:pt x="1877044" y="601672"/>
                  </a:cubicBezTo>
                  <a:close/>
                  <a:moveTo>
                    <a:pt x="2155203" y="0"/>
                  </a:moveTo>
                  <a:lnTo>
                    <a:pt x="2726520" y="153083"/>
                  </a:lnTo>
                  <a:lnTo>
                    <a:pt x="2718332" y="639676"/>
                  </a:lnTo>
                  <a:lnTo>
                    <a:pt x="2703388" y="635671"/>
                  </a:lnTo>
                  <a:cubicBezTo>
                    <a:pt x="2825157" y="704200"/>
                    <a:pt x="2935213" y="788233"/>
                    <a:pt x="3028302" y="887881"/>
                  </a:cubicBezTo>
                  <a:lnTo>
                    <a:pt x="3461490" y="780167"/>
                  </a:lnTo>
                  <a:lnTo>
                    <a:pt x="3739170" y="1302405"/>
                  </a:lnTo>
                  <a:lnTo>
                    <a:pt x="3430511" y="1580676"/>
                  </a:lnTo>
                  <a:cubicBezTo>
                    <a:pt x="3469203" y="1721610"/>
                    <a:pt x="3487439" y="1869186"/>
                    <a:pt x="3480892" y="2019195"/>
                  </a:cubicBezTo>
                  <a:lnTo>
                    <a:pt x="3866431" y="2233221"/>
                  </a:lnTo>
                  <a:lnTo>
                    <a:pt x="3713346" y="2804538"/>
                  </a:lnTo>
                  <a:lnTo>
                    <a:pt x="3245518" y="2796670"/>
                  </a:lnTo>
                  <a:cubicBezTo>
                    <a:pt x="3186368" y="2895500"/>
                    <a:pt x="3114705" y="2984636"/>
                    <a:pt x="3034406" y="3064209"/>
                  </a:cubicBezTo>
                  <a:lnTo>
                    <a:pt x="3188044" y="3465205"/>
                  </a:lnTo>
                  <a:lnTo>
                    <a:pt x="2703542" y="3804459"/>
                  </a:lnTo>
                  <a:lnTo>
                    <a:pt x="2511083" y="3637373"/>
                  </a:lnTo>
                  <a:lnTo>
                    <a:pt x="2510721" y="3637782"/>
                  </a:lnTo>
                  <a:lnTo>
                    <a:pt x="2469028" y="3600862"/>
                  </a:lnTo>
                  <a:lnTo>
                    <a:pt x="2336049" y="3485413"/>
                  </a:lnTo>
                  <a:lnTo>
                    <a:pt x="2337504" y="3484394"/>
                  </a:lnTo>
                  <a:lnTo>
                    <a:pt x="2321804" y="3470491"/>
                  </a:lnTo>
                  <a:cubicBezTo>
                    <a:pt x="2198912" y="3505261"/>
                    <a:pt x="2070236" y="3521441"/>
                    <a:pt x="1939394" y="3520711"/>
                  </a:cubicBezTo>
                  <a:lnTo>
                    <a:pt x="1716657" y="3921936"/>
                  </a:lnTo>
                  <a:lnTo>
                    <a:pt x="1145338" y="3768853"/>
                  </a:lnTo>
                  <a:lnTo>
                    <a:pt x="1153058" y="3310015"/>
                  </a:lnTo>
                  <a:cubicBezTo>
                    <a:pt x="1031991" y="3241016"/>
                    <a:pt x="922646" y="3156634"/>
                    <a:pt x="830223" y="3056799"/>
                  </a:cubicBezTo>
                  <a:lnTo>
                    <a:pt x="837628" y="3072678"/>
                  </a:lnTo>
                  <a:lnTo>
                    <a:pt x="359851" y="3165234"/>
                  </a:lnTo>
                  <a:lnTo>
                    <a:pt x="109883" y="2629179"/>
                  </a:lnTo>
                  <a:lnTo>
                    <a:pt x="433005" y="2367184"/>
                  </a:lnTo>
                  <a:cubicBezTo>
                    <a:pt x="398515" y="2240774"/>
                    <a:pt x="380498" y="2109034"/>
                    <a:pt x="380471" y="1974963"/>
                  </a:cubicBezTo>
                  <a:lnTo>
                    <a:pt x="0" y="1763749"/>
                  </a:lnTo>
                  <a:lnTo>
                    <a:pt x="153083" y="1192432"/>
                  </a:lnTo>
                  <a:lnTo>
                    <a:pt x="589083" y="1199766"/>
                  </a:lnTo>
                  <a:cubicBezTo>
                    <a:pt x="648234" y="1095383"/>
                    <a:pt x="719659" y="1000210"/>
                    <a:pt x="800459" y="915022"/>
                  </a:cubicBezTo>
                  <a:lnTo>
                    <a:pt x="654428" y="464617"/>
                  </a:lnTo>
                  <a:lnTo>
                    <a:pt x="1156025" y="151183"/>
                  </a:lnTo>
                  <a:lnTo>
                    <a:pt x="1506312" y="489026"/>
                  </a:lnTo>
                  <a:lnTo>
                    <a:pt x="1502791" y="491226"/>
                  </a:lnTo>
                  <a:cubicBezTo>
                    <a:pt x="1640493" y="447897"/>
                    <a:pt x="1785874" y="427870"/>
                    <a:pt x="1933939" y="429497"/>
                  </a:cubicBezTo>
                  <a:lnTo>
                    <a:pt x="1918994" y="425494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D6203B4-7D57-4C4F-B23E-E4B08A2A6288}"/>
                </a:ext>
              </a:extLst>
            </p:cNvPr>
            <p:cNvSpPr/>
            <p:nvPr/>
          </p:nvSpPr>
          <p:spPr>
            <a:xfrm>
              <a:off x="4199330" y="1952531"/>
              <a:ext cx="988147" cy="987501"/>
            </a:xfrm>
            <a:custGeom>
              <a:avLst/>
              <a:gdLst>
                <a:gd name="connsiteX0" fmla="*/ 494461 w 988147"/>
                <a:gd name="connsiteY0" fmla="*/ 421567 h 987501"/>
                <a:gd name="connsiteX1" fmla="*/ 423011 w 988147"/>
                <a:gd name="connsiteY1" fmla="*/ 492709 h 987501"/>
                <a:gd name="connsiteX2" fmla="*/ 494153 w 988147"/>
                <a:gd name="connsiteY2" fmla="*/ 564468 h 987501"/>
                <a:gd name="connsiteX3" fmla="*/ 565757 w 988147"/>
                <a:gd name="connsiteY3" fmla="*/ 493172 h 987501"/>
                <a:gd name="connsiteX4" fmla="*/ 494461 w 988147"/>
                <a:gd name="connsiteY4" fmla="*/ 421567 h 987501"/>
                <a:gd name="connsiteX5" fmla="*/ 494770 w 988147"/>
                <a:gd name="connsiteY5" fmla="*/ 209069 h 987501"/>
                <a:gd name="connsiteX6" fmla="*/ 778410 w 988147"/>
                <a:gd name="connsiteY6" fmla="*/ 493480 h 987501"/>
                <a:gd name="connsiteX7" fmla="*/ 493690 w 988147"/>
                <a:gd name="connsiteY7" fmla="*/ 776812 h 987501"/>
                <a:gd name="connsiteX8" fmla="*/ 210512 w 988147"/>
                <a:gd name="connsiteY8" fmla="*/ 492554 h 987501"/>
                <a:gd name="connsiteX9" fmla="*/ 494770 w 988147"/>
                <a:gd name="connsiteY9" fmla="*/ 209069 h 987501"/>
                <a:gd name="connsiteX10" fmla="*/ 494464 w 988147"/>
                <a:gd name="connsiteY10" fmla="*/ 132604 h 987501"/>
                <a:gd name="connsiteX11" fmla="*/ 133489 w 988147"/>
                <a:gd name="connsiteY11" fmla="*/ 491485 h 987501"/>
                <a:gd name="connsiteX12" fmla="*/ 493893 w 988147"/>
                <a:gd name="connsiteY12" fmla="*/ 853411 h 987501"/>
                <a:gd name="connsiteX13" fmla="*/ 854867 w 988147"/>
                <a:gd name="connsiteY13" fmla="*/ 492817 h 987501"/>
                <a:gd name="connsiteX14" fmla="*/ 494464 w 988147"/>
                <a:gd name="connsiteY14" fmla="*/ 132604 h 987501"/>
                <a:gd name="connsiteX15" fmla="*/ 553293 w 988147"/>
                <a:gd name="connsiteY15" fmla="*/ 95 h 987501"/>
                <a:gd name="connsiteX16" fmla="*/ 558434 w 988147"/>
                <a:gd name="connsiteY16" fmla="*/ 285 h 987501"/>
                <a:gd name="connsiteX17" fmla="*/ 580519 w 988147"/>
                <a:gd name="connsiteY17" fmla="*/ 24083 h 987501"/>
                <a:gd name="connsiteX18" fmla="*/ 581851 w 988147"/>
                <a:gd name="connsiteY18" fmla="*/ 68444 h 987501"/>
                <a:gd name="connsiteX19" fmla="*/ 589657 w 988147"/>
                <a:gd name="connsiteY19" fmla="*/ 81390 h 987501"/>
                <a:gd name="connsiteX20" fmla="*/ 617835 w 988147"/>
                <a:gd name="connsiteY20" fmla="*/ 88815 h 987501"/>
                <a:gd name="connsiteX21" fmla="*/ 631162 w 988147"/>
                <a:gd name="connsiteY21" fmla="*/ 81771 h 987501"/>
                <a:gd name="connsiteX22" fmla="*/ 656483 w 988147"/>
                <a:gd name="connsiteY22" fmla="*/ 41218 h 987501"/>
                <a:gd name="connsiteX23" fmla="*/ 681043 w 988147"/>
                <a:gd name="connsiteY23" fmla="*/ 32651 h 987501"/>
                <a:gd name="connsiteX24" fmla="*/ 685422 w 988147"/>
                <a:gd name="connsiteY24" fmla="*/ 34174 h 987501"/>
                <a:gd name="connsiteX25" fmla="*/ 699320 w 988147"/>
                <a:gd name="connsiteY25" fmla="*/ 61400 h 987501"/>
                <a:gd name="connsiteX26" fmla="*/ 689420 w 988147"/>
                <a:gd name="connsiteY26" fmla="*/ 104046 h 987501"/>
                <a:gd name="connsiteX27" fmla="*/ 696274 w 988147"/>
                <a:gd name="connsiteY27" fmla="*/ 122514 h 987501"/>
                <a:gd name="connsiteX28" fmla="*/ 718359 w 988147"/>
                <a:gd name="connsiteY28" fmla="*/ 134699 h 987501"/>
                <a:gd name="connsiteX29" fmla="*/ 733019 w 988147"/>
                <a:gd name="connsiteY29" fmla="*/ 131272 h 987501"/>
                <a:gd name="connsiteX30" fmla="*/ 768050 w 988147"/>
                <a:gd name="connsiteY30" fmla="*/ 98715 h 987501"/>
                <a:gd name="connsiteX31" fmla="*/ 793943 w 988147"/>
                <a:gd name="connsiteY31" fmla="*/ 96621 h 987501"/>
                <a:gd name="connsiteX32" fmla="*/ 795275 w 988147"/>
                <a:gd name="connsiteY32" fmla="*/ 97573 h 987501"/>
                <a:gd name="connsiteX33" fmla="*/ 803462 w 988147"/>
                <a:gd name="connsiteY33" fmla="*/ 130510 h 987501"/>
                <a:gd name="connsiteX34" fmla="*/ 783091 w 988147"/>
                <a:gd name="connsiteY34" fmla="*/ 168587 h 987501"/>
                <a:gd name="connsiteX35" fmla="*/ 784804 w 988147"/>
                <a:gd name="connsiteY35" fmla="*/ 186674 h 987501"/>
                <a:gd name="connsiteX36" fmla="*/ 801939 w 988147"/>
                <a:gd name="connsiteY36" fmla="*/ 203619 h 987501"/>
                <a:gd name="connsiteX37" fmla="*/ 819074 w 988147"/>
                <a:gd name="connsiteY37" fmla="*/ 205142 h 987501"/>
                <a:gd name="connsiteX38" fmla="*/ 862292 w 988147"/>
                <a:gd name="connsiteY38" fmla="*/ 182295 h 987501"/>
                <a:gd name="connsiteX39" fmla="*/ 885900 w 988147"/>
                <a:gd name="connsiteY39" fmla="*/ 187246 h 987501"/>
                <a:gd name="connsiteX40" fmla="*/ 893135 w 988147"/>
                <a:gd name="connsiteY40" fmla="*/ 196955 h 987501"/>
                <a:gd name="connsiteX41" fmla="*/ 891231 w 988147"/>
                <a:gd name="connsiteY41" fmla="*/ 218279 h 987501"/>
                <a:gd name="connsiteX42" fmla="*/ 856771 w 988147"/>
                <a:gd name="connsiteY42" fmla="*/ 255404 h 987501"/>
                <a:gd name="connsiteX43" fmla="*/ 853725 w 988147"/>
                <a:gd name="connsiteY43" fmla="*/ 270635 h 987501"/>
                <a:gd name="connsiteX44" fmla="*/ 866861 w 988147"/>
                <a:gd name="connsiteY44" fmla="*/ 293481 h 987501"/>
                <a:gd name="connsiteX45" fmla="*/ 883615 w 988147"/>
                <a:gd name="connsiteY45" fmla="*/ 299003 h 987501"/>
                <a:gd name="connsiteX46" fmla="*/ 932354 w 988147"/>
                <a:gd name="connsiteY46" fmla="*/ 287960 h 987501"/>
                <a:gd name="connsiteX47" fmla="*/ 950441 w 988147"/>
                <a:gd name="connsiteY47" fmla="*/ 296337 h 987501"/>
                <a:gd name="connsiteX48" fmla="*/ 956153 w 988147"/>
                <a:gd name="connsiteY48" fmla="*/ 309474 h 987501"/>
                <a:gd name="connsiteX49" fmla="*/ 948347 w 988147"/>
                <a:gd name="connsiteY49" fmla="*/ 330798 h 987501"/>
                <a:gd name="connsiteX50" fmla="*/ 908175 w 988147"/>
                <a:gd name="connsiteY50" fmla="*/ 355738 h 987501"/>
                <a:gd name="connsiteX51" fmla="*/ 899608 w 988147"/>
                <a:gd name="connsiteY51" fmla="*/ 374396 h 987501"/>
                <a:gd name="connsiteX52" fmla="*/ 905510 w 988147"/>
                <a:gd name="connsiteY52" fmla="*/ 396100 h 987501"/>
                <a:gd name="connsiteX53" fmla="*/ 919789 w 988147"/>
                <a:gd name="connsiteY53" fmla="*/ 406191 h 987501"/>
                <a:gd name="connsiteX54" fmla="*/ 969861 w 988147"/>
                <a:gd name="connsiteY54" fmla="*/ 408095 h 987501"/>
                <a:gd name="connsiteX55" fmla="*/ 986044 w 988147"/>
                <a:gd name="connsiteY55" fmla="*/ 420851 h 987501"/>
                <a:gd name="connsiteX56" fmla="*/ 988138 w 988147"/>
                <a:gd name="connsiteY56" fmla="*/ 436272 h 987501"/>
                <a:gd name="connsiteX57" fmla="*/ 975763 w 988147"/>
                <a:gd name="connsiteY57" fmla="*/ 453788 h 987501"/>
                <a:gd name="connsiteX58" fmla="*/ 930641 w 988147"/>
                <a:gd name="connsiteY58" fmla="*/ 467686 h 987501"/>
                <a:gd name="connsiteX59" fmla="*/ 916552 w 988147"/>
                <a:gd name="connsiteY59" fmla="*/ 485582 h 987501"/>
                <a:gd name="connsiteX60" fmla="*/ 917504 w 988147"/>
                <a:gd name="connsiteY60" fmla="*/ 509191 h 987501"/>
                <a:gd name="connsiteX61" fmla="*/ 927214 w 988147"/>
                <a:gd name="connsiteY61" fmla="*/ 519471 h 987501"/>
                <a:gd name="connsiteX62" fmla="*/ 974620 w 988147"/>
                <a:gd name="connsiteY62" fmla="*/ 533941 h 987501"/>
                <a:gd name="connsiteX63" fmla="*/ 988138 w 988147"/>
                <a:gd name="connsiteY63" fmla="*/ 552789 h 987501"/>
                <a:gd name="connsiteX64" fmla="*/ 988138 w 988147"/>
                <a:gd name="connsiteY64" fmla="*/ 556216 h 987501"/>
                <a:gd name="connsiteX65" fmla="*/ 963768 w 988147"/>
                <a:gd name="connsiteY65" fmla="*/ 580395 h 987501"/>
                <a:gd name="connsiteX66" fmla="*/ 918837 w 988147"/>
                <a:gd name="connsiteY66" fmla="*/ 581728 h 987501"/>
                <a:gd name="connsiteX67" fmla="*/ 906843 w 988147"/>
                <a:gd name="connsiteY67" fmla="*/ 589153 h 987501"/>
                <a:gd name="connsiteX68" fmla="*/ 899227 w 988147"/>
                <a:gd name="connsiteY68" fmla="*/ 617330 h 987501"/>
                <a:gd name="connsiteX69" fmla="*/ 906652 w 988147"/>
                <a:gd name="connsiteY69" fmla="*/ 631038 h 987501"/>
                <a:gd name="connsiteX70" fmla="*/ 946253 w 988147"/>
                <a:gd name="connsiteY70" fmla="*/ 655789 h 987501"/>
                <a:gd name="connsiteX71" fmla="*/ 955201 w 988147"/>
                <a:gd name="connsiteY71" fmla="*/ 681110 h 987501"/>
                <a:gd name="connsiteX72" fmla="*/ 948918 w 988147"/>
                <a:gd name="connsiteY72" fmla="*/ 694057 h 987501"/>
                <a:gd name="connsiteX73" fmla="*/ 936734 w 988147"/>
                <a:gd name="connsiteY73" fmla="*/ 700149 h 987501"/>
                <a:gd name="connsiteX74" fmla="*/ 906462 w 988147"/>
                <a:gd name="connsiteY74" fmla="*/ 693485 h 987501"/>
                <a:gd name="connsiteX75" fmla="*/ 881711 w 988147"/>
                <a:gd name="connsiteY75" fmla="*/ 687774 h 987501"/>
                <a:gd name="connsiteX76" fmla="*/ 868765 w 988147"/>
                <a:gd name="connsiteY76" fmla="*/ 691772 h 987501"/>
                <a:gd name="connsiteX77" fmla="*/ 853154 w 988147"/>
                <a:gd name="connsiteY77" fmla="*/ 719759 h 987501"/>
                <a:gd name="connsiteX78" fmla="*/ 856961 w 988147"/>
                <a:gd name="connsiteY78" fmla="*/ 731753 h 987501"/>
                <a:gd name="connsiteX79" fmla="*/ 890279 w 988147"/>
                <a:gd name="connsiteY79" fmla="*/ 767546 h 987501"/>
                <a:gd name="connsiteX80" fmla="*/ 892373 w 988147"/>
                <a:gd name="connsiteY80" fmla="*/ 792106 h 987501"/>
                <a:gd name="connsiteX81" fmla="*/ 891040 w 988147"/>
                <a:gd name="connsiteY81" fmla="*/ 794010 h 987501"/>
                <a:gd name="connsiteX82" fmla="*/ 857532 w 988147"/>
                <a:gd name="connsiteY82" fmla="*/ 802387 h 987501"/>
                <a:gd name="connsiteX83" fmla="*/ 818884 w 988147"/>
                <a:gd name="connsiteY83" fmla="*/ 781825 h 987501"/>
                <a:gd name="connsiteX84" fmla="*/ 803843 w 988147"/>
                <a:gd name="connsiteY84" fmla="*/ 782396 h 987501"/>
                <a:gd name="connsiteX85" fmla="*/ 784233 w 988147"/>
                <a:gd name="connsiteY85" fmla="*/ 801625 h 987501"/>
                <a:gd name="connsiteX86" fmla="*/ 783281 w 988147"/>
                <a:gd name="connsiteY86" fmla="*/ 818189 h 987501"/>
                <a:gd name="connsiteX87" fmla="*/ 806128 w 988147"/>
                <a:gd name="connsiteY87" fmla="*/ 861407 h 987501"/>
                <a:gd name="connsiteX88" fmla="*/ 802320 w 988147"/>
                <a:gd name="connsiteY88" fmla="*/ 883873 h 987501"/>
                <a:gd name="connsiteX89" fmla="*/ 798512 w 988147"/>
                <a:gd name="connsiteY89" fmla="*/ 887300 h 987501"/>
                <a:gd name="connsiteX90" fmla="*/ 765766 w 988147"/>
                <a:gd name="connsiteY90" fmla="*/ 886157 h 987501"/>
                <a:gd name="connsiteX91" fmla="*/ 733781 w 988147"/>
                <a:gd name="connsiteY91" fmla="*/ 856266 h 987501"/>
                <a:gd name="connsiteX92" fmla="*/ 717407 w 988147"/>
                <a:gd name="connsiteY92" fmla="*/ 853030 h 987501"/>
                <a:gd name="connsiteX93" fmla="*/ 694941 w 988147"/>
                <a:gd name="connsiteY93" fmla="*/ 865786 h 987501"/>
                <a:gd name="connsiteX94" fmla="*/ 689420 w 988147"/>
                <a:gd name="connsiteY94" fmla="*/ 882540 h 987501"/>
                <a:gd name="connsiteX95" fmla="*/ 700844 w 988147"/>
                <a:gd name="connsiteY95" fmla="*/ 932421 h 987501"/>
                <a:gd name="connsiteX96" fmla="*/ 693418 w 988147"/>
                <a:gd name="connsiteY96" fmla="*/ 948985 h 987501"/>
                <a:gd name="connsiteX97" fmla="*/ 679330 w 988147"/>
                <a:gd name="connsiteY97" fmla="*/ 955268 h 987501"/>
                <a:gd name="connsiteX98" fmla="*/ 657816 w 988147"/>
                <a:gd name="connsiteY98" fmla="*/ 947653 h 987501"/>
                <a:gd name="connsiteX99" fmla="*/ 632875 w 988147"/>
                <a:gd name="connsiteY99" fmla="*/ 907481 h 987501"/>
                <a:gd name="connsiteX100" fmla="*/ 614217 w 988147"/>
                <a:gd name="connsiteY100" fmla="*/ 898723 h 987501"/>
                <a:gd name="connsiteX101" fmla="*/ 594226 w 988147"/>
                <a:gd name="connsiteY101" fmla="*/ 904054 h 987501"/>
                <a:gd name="connsiteX102" fmla="*/ 582042 w 988147"/>
                <a:gd name="connsiteY102" fmla="*/ 920617 h 987501"/>
                <a:gd name="connsiteX103" fmla="*/ 580709 w 988147"/>
                <a:gd name="connsiteY103" fmla="*/ 965549 h 987501"/>
                <a:gd name="connsiteX104" fmla="*/ 563384 w 988147"/>
                <a:gd name="connsiteY104" fmla="*/ 986111 h 987501"/>
                <a:gd name="connsiteX105" fmla="*/ 552532 w 988147"/>
                <a:gd name="connsiteY105" fmla="*/ 987443 h 987501"/>
                <a:gd name="connsiteX106" fmla="*/ 535016 w 988147"/>
                <a:gd name="connsiteY106" fmla="*/ 975639 h 987501"/>
                <a:gd name="connsiteX107" fmla="*/ 520356 w 988147"/>
                <a:gd name="connsiteY107" fmla="*/ 927852 h 987501"/>
                <a:gd name="connsiteX108" fmla="*/ 506648 w 988147"/>
                <a:gd name="connsiteY108" fmla="*/ 916048 h 987501"/>
                <a:gd name="connsiteX109" fmla="*/ 481517 w 988147"/>
                <a:gd name="connsiteY109" fmla="*/ 916238 h 987501"/>
                <a:gd name="connsiteX110" fmla="*/ 469332 w 988147"/>
                <a:gd name="connsiteY110" fmla="*/ 926710 h 987501"/>
                <a:gd name="connsiteX111" fmla="*/ 455434 w 988147"/>
                <a:gd name="connsiteY111" fmla="*/ 971832 h 987501"/>
                <a:gd name="connsiteX112" fmla="*/ 432017 w 988147"/>
                <a:gd name="connsiteY112" fmla="*/ 986872 h 987501"/>
                <a:gd name="connsiteX113" fmla="*/ 408409 w 988147"/>
                <a:gd name="connsiteY113" fmla="*/ 960218 h 987501"/>
                <a:gd name="connsiteX114" fmla="*/ 407266 w 988147"/>
                <a:gd name="connsiteY114" fmla="*/ 919285 h 987501"/>
                <a:gd name="connsiteX115" fmla="*/ 398699 w 988147"/>
                <a:gd name="connsiteY115" fmla="*/ 905577 h 987501"/>
                <a:gd name="connsiteX116" fmla="*/ 370902 w 988147"/>
                <a:gd name="connsiteY116" fmla="*/ 898532 h 987501"/>
                <a:gd name="connsiteX117" fmla="*/ 357575 w 988147"/>
                <a:gd name="connsiteY117" fmla="*/ 905577 h 987501"/>
                <a:gd name="connsiteX118" fmla="*/ 332254 w 988147"/>
                <a:gd name="connsiteY118" fmla="*/ 946129 h 987501"/>
                <a:gd name="connsiteX119" fmla="*/ 308645 w 988147"/>
                <a:gd name="connsiteY119" fmla="*/ 954697 h 987501"/>
                <a:gd name="connsiteX120" fmla="*/ 306932 w 988147"/>
                <a:gd name="connsiteY120" fmla="*/ 954126 h 987501"/>
                <a:gd name="connsiteX121" fmla="*/ 289797 w 988147"/>
                <a:gd name="connsiteY121" fmla="*/ 924235 h 987501"/>
                <a:gd name="connsiteX122" fmla="*/ 299507 w 988147"/>
                <a:gd name="connsiteY122" fmla="*/ 882159 h 987501"/>
                <a:gd name="connsiteX123" fmla="*/ 293224 w 988147"/>
                <a:gd name="connsiteY123" fmla="*/ 865024 h 987501"/>
                <a:gd name="connsiteX124" fmla="*/ 272853 w 988147"/>
                <a:gd name="connsiteY124" fmla="*/ 853220 h 987501"/>
                <a:gd name="connsiteX125" fmla="*/ 254385 w 988147"/>
                <a:gd name="connsiteY125" fmla="*/ 856647 h 987501"/>
                <a:gd name="connsiteX126" fmla="*/ 219925 w 988147"/>
                <a:gd name="connsiteY126" fmla="*/ 888823 h 987501"/>
                <a:gd name="connsiteX127" fmla="*/ 195746 w 988147"/>
                <a:gd name="connsiteY127" fmla="*/ 891107 h 987501"/>
                <a:gd name="connsiteX128" fmla="*/ 192319 w 988147"/>
                <a:gd name="connsiteY128" fmla="*/ 888823 h 987501"/>
                <a:gd name="connsiteX129" fmla="*/ 184703 w 988147"/>
                <a:gd name="connsiteY129" fmla="*/ 857028 h 987501"/>
                <a:gd name="connsiteX130" fmla="*/ 205265 w 988147"/>
                <a:gd name="connsiteY130" fmla="*/ 818379 h 987501"/>
                <a:gd name="connsiteX131" fmla="*/ 203742 w 988147"/>
                <a:gd name="connsiteY131" fmla="*/ 800293 h 987501"/>
                <a:gd name="connsiteX132" fmla="*/ 186607 w 988147"/>
                <a:gd name="connsiteY132" fmla="*/ 783348 h 987501"/>
                <a:gd name="connsiteX133" fmla="*/ 168901 w 988147"/>
                <a:gd name="connsiteY133" fmla="*/ 782015 h 987501"/>
                <a:gd name="connsiteX134" fmla="*/ 126064 w 988147"/>
                <a:gd name="connsiteY134" fmla="*/ 804672 h 987501"/>
                <a:gd name="connsiteX135" fmla="*/ 102647 w 988147"/>
                <a:gd name="connsiteY135" fmla="*/ 800293 h 987501"/>
                <a:gd name="connsiteX136" fmla="*/ 101123 w 988147"/>
                <a:gd name="connsiteY136" fmla="*/ 798579 h 987501"/>
                <a:gd name="connsiteX137" fmla="*/ 102075 w 988147"/>
                <a:gd name="connsiteY137" fmla="*/ 763548 h 987501"/>
                <a:gd name="connsiteX138" fmla="*/ 130824 w 988147"/>
                <a:gd name="connsiteY138" fmla="*/ 732895 h 987501"/>
                <a:gd name="connsiteX139" fmla="*/ 134251 w 988147"/>
                <a:gd name="connsiteY139" fmla="*/ 716141 h 987501"/>
                <a:gd name="connsiteX140" fmla="*/ 121114 w 988147"/>
                <a:gd name="connsiteY140" fmla="*/ 693295 h 987501"/>
                <a:gd name="connsiteX141" fmla="*/ 104551 w 988147"/>
                <a:gd name="connsiteY141" fmla="*/ 688535 h 987501"/>
                <a:gd name="connsiteX142" fmla="*/ 63046 w 988147"/>
                <a:gd name="connsiteY142" fmla="*/ 698055 h 987501"/>
                <a:gd name="connsiteX143" fmla="*/ 57525 w 988147"/>
                <a:gd name="connsiteY143" fmla="*/ 699387 h 987501"/>
                <a:gd name="connsiteX144" fmla="*/ 36963 w 988147"/>
                <a:gd name="connsiteY144" fmla="*/ 689297 h 987501"/>
                <a:gd name="connsiteX145" fmla="*/ 32203 w 988147"/>
                <a:gd name="connsiteY145" fmla="*/ 678255 h 987501"/>
                <a:gd name="connsiteX146" fmla="*/ 39819 w 988147"/>
                <a:gd name="connsiteY146" fmla="*/ 656741 h 987501"/>
                <a:gd name="connsiteX147" fmla="*/ 78848 w 988147"/>
                <a:gd name="connsiteY147" fmla="*/ 632371 h 987501"/>
                <a:gd name="connsiteX148" fmla="*/ 88177 w 988147"/>
                <a:gd name="connsiteY148" fmla="*/ 610477 h 987501"/>
                <a:gd name="connsiteX149" fmla="*/ 82275 w 988147"/>
                <a:gd name="connsiteY149" fmla="*/ 590676 h 987501"/>
                <a:gd name="connsiteX150" fmla="*/ 67996 w 988147"/>
                <a:gd name="connsiteY150" fmla="*/ 581157 h 987501"/>
                <a:gd name="connsiteX151" fmla="*/ 21922 w 988147"/>
                <a:gd name="connsiteY151" fmla="*/ 579824 h 987501"/>
                <a:gd name="connsiteX152" fmla="*/ 1360 w 988147"/>
                <a:gd name="connsiteY152" fmla="*/ 562499 h 987501"/>
                <a:gd name="connsiteX153" fmla="*/ 599 w 988147"/>
                <a:gd name="connsiteY153" fmla="*/ 558501 h 987501"/>
                <a:gd name="connsiteX154" fmla="*/ 17924 w 988147"/>
                <a:gd name="connsiteY154" fmla="*/ 532227 h 987501"/>
                <a:gd name="connsiteX155" fmla="*/ 59238 w 988147"/>
                <a:gd name="connsiteY155" fmla="*/ 519662 h 987501"/>
                <a:gd name="connsiteX156" fmla="*/ 71614 w 988147"/>
                <a:gd name="connsiteY156" fmla="*/ 505763 h 987501"/>
                <a:gd name="connsiteX157" fmla="*/ 71042 w 988147"/>
                <a:gd name="connsiteY157" fmla="*/ 479300 h 987501"/>
                <a:gd name="connsiteX158" fmla="*/ 61333 w 988147"/>
                <a:gd name="connsiteY158" fmla="*/ 468447 h 987501"/>
                <a:gd name="connsiteX159" fmla="*/ 17353 w 988147"/>
                <a:gd name="connsiteY159" fmla="*/ 454930 h 987501"/>
                <a:gd name="connsiteX160" fmla="*/ 599 w 988147"/>
                <a:gd name="connsiteY160" fmla="*/ 430560 h 987501"/>
                <a:gd name="connsiteX161" fmla="*/ 2312 w 988147"/>
                <a:gd name="connsiteY161" fmla="*/ 420470 h 987501"/>
                <a:gd name="connsiteX162" fmla="*/ 18115 w 988147"/>
                <a:gd name="connsiteY162" fmla="*/ 407904 h 987501"/>
                <a:gd name="connsiteX163" fmla="*/ 60761 w 988147"/>
                <a:gd name="connsiteY163" fmla="*/ 406572 h 987501"/>
                <a:gd name="connsiteX164" fmla="*/ 67044 w 988147"/>
                <a:gd name="connsiteY164" fmla="*/ 406381 h 987501"/>
                <a:gd name="connsiteX165" fmla="*/ 83989 w 988147"/>
                <a:gd name="connsiteY165" fmla="*/ 393054 h 987501"/>
                <a:gd name="connsiteX166" fmla="*/ 88938 w 988147"/>
                <a:gd name="connsiteY166" fmla="*/ 374206 h 987501"/>
                <a:gd name="connsiteX167" fmla="*/ 80943 w 988147"/>
                <a:gd name="connsiteY167" fmla="*/ 356309 h 987501"/>
                <a:gd name="connsiteX168" fmla="*/ 41913 w 988147"/>
                <a:gd name="connsiteY168" fmla="*/ 331940 h 987501"/>
                <a:gd name="connsiteX169" fmla="*/ 33155 w 988147"/>
                <a:gd name="connsiteY169" fmla="*/ 306999 h 987501"/>
                <a:gd name="connsiteX170" fmla="*/ 38676 w 988147"/>
                <a:gd name="connsiteY170" fmla="*/ 295005 h 987501"/>
                <a:gd name="connsiteX171" fmla="*/ 55811 w 988147"/>
                <a:gd name="connsiteY171" fmla="*/ 287770 h 987501"/>
                <a:gd name="connsiteX172" fmla="*/ 104551 w 988147"/>
                <a:gd name="connsiteY172" fmla="*/ 299003 h 987501"/>
                <a:gd name="connsiteX173" fmla="*/ 122256 w 988147"/>
                <a:gd name="connsiteY173" fmla="*/ 293101 h 987501"/>
                <a:gd name="connsiteX174" fmla="*/ 134251 w 988147"/>
                <a:gd name="connsiteY174" fmla="*/ 272158 h 987501"/>
                <a:gd name="connsiteX175" fmla="*/ 130824 w 988147"/>
                <a:gd name="connsiteY175" fmla="*/ 254262 h 987501"/>
                <a:gd name="connsiteX176" fmla="*/ 98458 w 988147"/>
                <a:gd name="connsiteY176" fmla="*/ 219802 h 987501"/>
                <a:gd name="connsiteX177" fmla="*/ 96554 w 988147"/>
                <a:gd name="connsiteY177" fmla="*/ 195242 h 987501"/>
                <a:gd name="connsiteX178" fmla="*/ 99791 w 988147"/>
                <a:gd name="connsiteY178" fmla="*/ 190482 h 987501"/>
                <a:gd name="connsiteX179" fmla="*/ 129110 w 988147"/>
                <a:gd name="connsiteY179" fmla="*/ 184009 h 987501"/>
                <a:gd name="connsiteX180" fmla="*/ 168711 w 988147"/>
                <a:gd name="connsiteY180" fmla="*/ 205142 h 987501"/>
                <a:gd name="connsiteX181" fmla="*/ 187369 w 988147"/>
                <a:gd name="connsiteY181" fmla="*/ 203428 h 987501"/>
                <a:gd name="connsiteX182" fmla="*/ 203361 w 988147"/>
                <a:gd name="connsiteY182" fmla="*/ 187626 h 987501"/>
                <a:gd name="connsiteX183" fmla="*/ 205456 w 988147"/>
                <a:gd name="connsiteY183" fmla="*/ 168587 h 987501"/>
                <a:gd name="connsiteX184" fmla="*/ 182419 w 988147"/>
                <a:gd name="connsiteY184" fmla="*/ 125370 h 987501"/>
                <a:gd name="connsiteX185" fmla="*/ 186417 w 988147"/>
                <a:gd name="connsiteY185" fmla="*/ 103475 h 987501"/>
                <a:gd name="connsiteX186" fmla="*/ 198411 w 988147"/>
                <a:gd name="connsiteY186" fmla="*/ 94527 h 987501"/>
                <a:gd name="connsiteX187" fmla="*/ 217831 w 988147"/>
                <a:gd name="connsiteY187" fmla="*/ 96621 h 987501"/>
                <a:gd name="connsiteX188" fmla="*/ 250768 w 988147"/>
                <a:gd name="connsiteY188" fmla="*/ 127273 h 987501"/>
                <a:gd name="connsiteX189" fmla="*/ 278564 w 988147"/>
                <a:gd name="connsiteY189" fmla="*/ 131272 h 987501"/>
                <a:gd name="connsiteX190" fmla="*/ 294176 w 988147"/>
                <a:gd name="connsiteY190" fmla="*/ 121562 h 987501"/>
                <a:gd name="connsiteX191" fmla="*/ 299507 w 988147"/>
                <a:gd name="connsiteY191" fmla="*/ 105189 h 987501"/>
                <a:gd name="connsiteX192" fmla="*/ 288465 w 988147"/>
                <a:gd name="connsiteY192" fmla="*/ 57592 h 987501"/>
                <a:gd name="connsiteX193" fmla="*/ 297794 w 988147"/>
                <a:gd name="connsiteY193" fmla="*/ 37220 h 987501"/>
                <a:gd name="connsiteX194" fmla="*/ 310549 w 988147"/>
                <a:gd name="connsiteY194" fmla="*/ 31889 h 987501"/>
                <a:gd name="connsiteX195" fmla="*/ 330731 w 988147"/>
                <a:gd name="connsiteY195" fmla="*/ 39124 h 987501"/>
                <a:gd name="connsiteX196" fmla="*/ 356243 w 988147"/>
                <a:gd name="connsiteY196" fmla="*/ 80248 h 987501"/>
                <a:gd name="connsiteX197" fmla="*/ 373949 w 988147"/>
                <a:gd name="connsiteY197" fmla="*/ 88815 h 987501"/>
                <a:gd name="connsiteX198" fmla="*/ 397747 w 988147"/>
                <a:gd name="connsiteY198" fmla="*/ 82152 h 987501"/>
                <a:gd name="connsiteX199" fmla="*/ 406505 w 988147"/>
                <a:gd name="connsiteY199" fmla="*/ 69396 h 987501"/>
                <a:gd name="connsiteX200" fmla="*/ 408409 w 988147"/>
                <a:gd name="connsiteY200" fmla="*/ 19895 h 987501"/>
                <a:gd name="connsiteX201" fmla="*/ 422497 w 988147"/>
                <a:gd name="connsiteY201" fmla="*/ 1808 h 987501"/>
                <a:gd name="connsiteX202" fmla="*/ 427638 w 988147"/>
                <a:gd name="connsiteY202" fmla="*/ 666 h 987501"/>
                <a:gd name="connsiteX203" fmla="*/ 456005 w 988147"/>
                <a:gd name="connsiteY203" fmla="*/ 17991 h 987501"/>
                <a:gd name="connsiteX204" fmla="*/ 468571 w 988147"/>
                <a:gd name="connsiteY204" fmla="*/ 59876 h 987501"/>
                <a:gd name="connsiteX205" fmla="*/ 480946 w 988147"/>
                <a:gd name="connsiteY205" fmla="*/ 71109 h 987501"/>
                <a:gd name="connsiteX206" fmla="*/ 507981 w 988147"/>
                <a:gd name="connsiteY206" fmla="*/ 71109 h 987501"/>
                <a:gd name="connsiteX207" fmla="*/ 519975 w 988147"/>
                <a:gd name="connsiteY207" fmla="*/ 60257 h 987501"/>
                <a:gd name="connsiteX208" fmla="*/ 534064 w 988147"/>
                <a:gd name="connsiteY208" fmla="*/ 13993 h 987501"/>
                <a:gd name="connsiteX209" fmla="*/ 553293 w 988147"/>
                <a:gd name="connsiteY209" fmla="*/ 95 h 98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988147" h="987501">
                  <a:moveTo>
                    <a:pt x="494461" y="421567"/>
                  </a:moveTo>
                  <a:cubicBezTo>
                    <a:pt x="451560" y="421567"/>
                    <a:pt x="422857" y="456752"/>
                    <a:pt x="423011" y="492709"/>
                  </a:cubicBezTo>
                  <a:cubicBezTo>
                    <a:pt x="423166" y="532523"/>
                    <a:pt x="454492" y="564468"/>
                    <a:pt x="494153" y="564468"/>
                  </a:cubicBezTo>
                  <a:cubicBezTo>
                    <a:pt x="533813" y="564468"/>
                    <a:pt x="565603" y="532986"/>
                    <a:pt x="565757" y="493172"/>
                  </a:cubicBezTo>
                  <a:cubicBezTo>
                    <a:pt x="565912" y="453512"/>
                    <a:pt x="534739" y="421567"/>
                    <a:pt x="494461" y="421567"/>
                  </a:cubicBezTo>
                  <a:close/>
                  <a:moveTo>
                    <a:pt x="494770" y="209069"/>
                  </a:moveTo>
                  <a:cubicBezTo>
                    <a:pt x="650788" y="209378"/>
                    <a:pt x="778719" y="337000"/>
                    <a:pt x="778410" y="493480"/>
                  </a:cubicBezTo>
                  <a:cubicBezTo>
                    <a:pt x="778102" y="648263"/>
                    <a:pt x="652485" y="777121"/>
                    <a:pt x="493690" y="776812"/>
                  </a:cubicBezTo>
                  <a:cubicBezTo>
                    <a:pt x="333660" y="776349"/>
                    <a:pt x="209278" y="645794"/>
                    <a:pt x="210512" y="492554"/>
                  </a:cubicBezTo>
                  <a:cubicBezTo>
                    <a:pt x="209586" y="337154"/>
                    <a:pt x="337981" y="208760"/>
                    <a:pt x="494770" y="209069"/>
                  </a:cubicBezTo>
                  <a:close/>
                  <a:moveTo>
                    <a:pt x="494464" y="132604"/>
                  </a:moveTo>
                  <a:cubicBezTo>
                    <a:pt x="293795" y="132414"/>
                    <a:pt x="134251" y="293291"/>
                    <a:pt x="133489" y="491485"/>
                  </a:cubicBezTo>
                  <a:cubicBezTo>
                    <a:pt x="132728" y="694437"/>
                    <a:pt x="297413" y="853982"/>
                    <a:pt x="493893" y="853411"/>
                  </a:cubicBezTo>
                  <a:cubicBezTo>
                    <a:pt x="689801" y="854172"/>
                    <a:pt x="855057" y="696531"/>
                    <a:pt x="854867" y="492817"/>
                  </a:cubicBezTo>
                  <a:cubicBezTo>
                    <a:pt x="854677" y="292530"/>
                    <a:pt x="693990" y="132795"/>
                    <a:pt x="494464" y="132604"/>
                  </a:cubicBezTo>
                  <a:close/>
                  <a:moveTo>
                    <a:pt x="553293" y="95"/>
                  </a:moveTo>
                  <a:cubicBezTo>
                    <a:pt x="555007" y="95"/>
                    <a:pt x="556720" y="95"/>
                    <a:pt x="558434" y="285"/>
                  </a:cubicBezTo>
                  <a:cubicBezTo>
                    <a:pt x="575378" y="1999"/>
                    <a:pt x="580138" y="7139"/>
                    <a:pt x="580519" y="24083"/>
                  </a:cubicBezTo>
                  <a:cubicBezTo>
                    <a:pt x="580900" y="38934"/>
                    <a:pt x="581471" y="53594"/>
                    <a:pt x="581851" y="68444"/>
                  </a:cubicBezTo>
                  <a:cubicBezTo>
                    <a:pt x="582042" y="74346"/>
                    <a:pt x="584136" y="78915"/>
                    <a:pt x="589657" y="81390"/>
                  </a:cubicBezTo>
                  <a:cubicBezTo>
                    <a:pt x="598606" y="85388"/>
                    <a:pt x="607934" y="88054"/>
                    <a:pt x="617835" y="88815"/>
                  </a:cubicBezTo>
                  <a:cubicBezTo>
                    <a:pt x="623927" y="89196"/>
                    <a:pt x="628116" y="86721"/>
                    <a:pt x="631162" y="81771"/>
                  </a:cubicBezTo>
                  <a:cubicBezTo>
                    <a:pt x="639539" y="68253"/>
                    <a:pt x="648106" y="54736"/>
                    <a:pt x="656483" y="41218"/>
                  </a:cubicBezTo>
                  <a:cubicBezTo>
                    <a:pt x="663718" y="29795"/>
                    <a:pt x="668097" y="28272"/>
                    <a:pt x="681043" y="32651"/>
                  </a:cubicBezTo>
                  <a:cubicBezTo>
                    <a:pt x="682566" y="33222"/>
                    <a:pt x="683899" y="33603"/>
                    <a:pt x="685422" y="34174"/>
                  </a:cubicBezTo>
                  <a:cubicBezTo>
                    <a:pt x="700463" y="40647"/>
                    <a:pt x="702938" y="45407"/>
                    <a:pt x="699320" y="61400"/>
                  </a:cubicBezTo>
                  <a:cubicBezTo>
                    <a:pt x="696084" y="75678"/>
                    <a:pt x="692847" y="89767"/>
                    <a:pt x="689420" y="104046"/>
                  </a:cubicBezTo>
                  <a:cubicBezTo>
                    <a:pt x="687516" y="111852"/>
                    <a:pt x="689420" y="117944"/>
                    <a:pt x="696274" y="122514"/>
                  </a:cubicBezTo>
                  <a:cubicBezTo>
                    <a:pt x="703319" y="127273"/>
                    <a:pt x="710363" y="131652"/>
                    <a:pt x="718359" y="134699"/>
                  </a:cubicBezTo>
                  <a:cubicBezTo>
                    <a:pt x="724071" y="136793"/>
                    <a:pt x="728640" y="135460"/>
                    <a:pt x="733019" y="131272"/>
                  </a:cubicBezTo>
                  <a:cubicBezTo>
                    <a:pt x="744632" y="120229"/>
                    <a:pt x="756246" y="109567"/>
                    <a:pt x="768050" y="98715"/>
                  </a:cubicBezTo>
                  <a:cubicBezTo>
                    <a:pt x="777760" y="89577"/>
                    <a:pt x="783091" y="89196"/>
                    <a:pt x="793943" y="96621"/>
                  </a:cubicBezTo>
                  <a:cubicBezTo>
                    <a:pt x="794514" y="97002"/>
                    <a:pt x="794895" y="97192"/>
                    <a:pt x="795275" y="97573"/>
                  </a:cubicBezTo>
                  <a:cubicBezTo>
                    <a:pt x="813743" y="110900"/>
                    <a:pt x="811078" y="116612"/>
                    <a:pt x="803462" y="130510"/>
                  </a:cubicBezTo>
                  <a:cubicBezTo>
                    <a:pt x="796609" y="143076"/>
                    <a:pt x="790135" y="156022"/>
                    <a:pt x="783091" y="168587"/>
                  </a:cubicBezTo>
                  <a:cubicBezTo>
                    <a:pt x="779474" y="175251"/>
                    <a:pt x="780235" y="180963"/>
                    <a:pt x="784804" y="186674"/>
                  </a:cubicBezTo>
                  <a:cubicBezTo>
                    <a:pt x="789945" y="192957"/>
                    <a:pt x="795657" y="198669"/>
                    <a:pt x="801939" y="203619"/>
                  </a:cubicBezTo>
                  <a:cubicBezTo>
                    <a:pt x="807270" y="207807"/>
                    <a:pt x="812791" y="208378"/>
                    <a:pt x="819074" y="205142"/>
                  </a:cubicBezTo>
                  <a:cubicBezTo>
                    <a:pt x="833353" y="197336"/>
                    <a:pt x="847822" y="189721"/>
                    <a:pt x="862292" y="182295"/>
                  </a:cubicBezTo>
                  <a:cubicBezTo>
                    <a:pt x="872573" y="176965"/>
                    <a:pt x="878475" y="178107"/>
                    <a:pt x="885900" y="187246"/>
                  </a:cubicBezTo>
                  <a:cubicBezTo>
                    <a:pt x="888565" y="190291"/>
                    <a:pt x="891040" y="193528"/>
                    <a:pt x="893135" y="196955"/>
                  </a:cubicBezTo>
                  <a:cubicBezTo>
                    <a:pt x="898465" y="205332"/>
                    <a:pt x="897894" y="210853"/>
                    <a:pt x="891231" y="218279"/>
                  </a:cubicBezTo>
                  <a:cubicBezTo>
                    <a:pt x="879807" y="230654"/>
                    <a:pt x="868384" y="243219"/>
                    <a:pt x="856771" y="255404"/>
                  </a:cubicBezTo>
                  <a:cubicBezTo>
                    <a:pt x="852392" y="259973"/>
                    <a:pt x="851440" y="264924"/>
                    <a:pt x="853725" y="270635"/>
                  </a:cubicBezTo>
                  <a:cubicBezTo>
                    <a:pt x="857151" y="278822"/>
                    <a:pt x="861340" y="286437"/>
                    <a:pt x="866861" y="293481"/>
                  </a:cubicBezTo>
                  <a:cubicBezTo>
                    <a:pt x="871240" y="299193"/>
                    <a:pt x="876571" y="300716"/>
                    <a:pt x="883615" y="299003"/>
                  </a:cubicBezTo>
                  <a:cubicBezTo>
                    <a:pt x="899798" y="295005"/>
                    <a:pt x="916172" y="291387"/>
                    <a:pt x="932354" y="287960"/>
                  </a:cubicBezTo>
                  <a:cubicBezTo>
                    <a:pt x="940922" y="286056"/>
                    <a:pt x="946063" y="288532"/>
                    <a:pt x="950441" y="296337"/>
                  </a:cubicBezTo>
                  <a:cubicBezTo>
                    <a:pt x="952726" y="300526"/>
                    <a:pt x="954630" y="304905"/>
                    <a:pt x="956153" y="309474"/>
                  </a:cubicBezTo>
                  <a:cubicBezTo>
                    <a:pt x="959389" y="319945"/>
                    <a:pt x="957676" y="324896"/>
                    <a:pt x="948347" y="330798"/>
                  </a:cubicBezTo>
                  <a:cubicBezTo>
                    <a:pt x="935020" y="339175"/>
                    <a:pt x="921883" y="347932"/>
                    <a:pt x="908175" y="355738"/>
                  </a:cubicBezTo>
                  <a:cubicBezTo>
                    <a:pt x="900369" y="360307"/>
                    <a:pt x="898275" y="366400"/>
                    <a:pt x="899608" y="374396"/>
                  </a:cubicBezTo>
                  <a:cubicBezTo>
                    <a:pt x="900750" y="381821"/>
                    <a:pt x="902845" y="389056"/>
                    <a:pt x="905510" y="396100"/>
                  </a:cubicBezTo>
                  <a:cubicBezTo>
                    <a:pt x="907985" y="402573"/>
                    <a:pt x="912364" y="406001"/>
                    <a:pt x="919789" y="406191"/>
                  </a:cubicBezTo>
                  <a:cubicBezTo>
                    <a:pt x="936543" y="406381"/>
                    <a:pt x="953107" y="407524"/>
                    <a:pt x="969861" y="408095"/>
                  </a:cubicBezTo>
                  <a:cubicBezTo>
                    <a:pt x="978999" y="408476"/>
                    <a:pt x="983569" y="412093"/>
                    <a:pt x="986044" y="420851"/>
                  </a:cubicBezTo>
                  <a:cubicBezTo>
                    <a:pt x="987567" y="425801"/>
                    <a:pt x="988138" y="430941"/>
                    <a:pt x="988138" y="436272"/>
                  </a:cubicBezTo>
                  <a:cubicBezTo>
                    <a:pt x="988138" y="446553"/>
                    <a:pt x="985282" y="450742"/>
                    <a:pt x="975763" y="453788"/>
                  </a:cubicBezTo>
                  <a:cubicBezTo>
                    <a:pt x="960722" y="458548"/>
                    <a:pt x="945681" y="463117"/>
                    <a:pt x="930641" y="467686"/>
                  </a:cubicBezTo>
                  <a:cubicBezTo>
                    <a:pt x="919789" y="470923"/>
                    <a:pt x="916933" y="474350"/>
                    <a:pt x="916552" y="485582"/>
                  </a:cubicBezTo>
                  <a:cubicBezTo>
                    <a:pt x="916362" y="493388"/>
                    <a:pt x="915791" y="501384"/>
                    <a:pt x="917504" y="509191"/>
                  </a:cubicBezTo>
                  <a:cubicBezTo>
                    <a:pt x="918647" y="514521"/>
                    <a:pt x="921883" y="517758"/>
                    <a:pt x="927214" y="519471"/>
                  </a:cubicBezTo>
                  <a:cubicBezTo>
                    <a:pt x="943016" y="524231"/>
                    <a:pt x="958818" y="528991"/>
                    <a:pt x="974620" y="533941"/>
                  </a:cubicBezTo>
                  <a:cubicBezTo>
                    <a:pt x="985663" y="537368"/>
                    <a:pt x="988329" y="541176"/>
                    <a:pt x="988138" y="552789"/>
                  </a:cubicBezTo>
                  <a:cubicBezTo>
                    <a:pt x="988138" y="553931"/>
                    <a:pt x="988138" y="555074"/>
                    <a:pt x="988138" y="556216"/>
                  </a:cubicBezTo>
                  <a:cubicBezTo>
                    <a:pt x="987377" y="574113"/>
                    <a:pt x="981665" y="579824"/>
                    <a:pt x="963768" y="580395"/>
                  </a:cubicBezTo>
                  <a:cubicBezTo>
                    <a:pt x="948728" y="580776"/>
                    <a:pt x="933878" y="581538"/>
                    <a:pt x="918837" y="581728"/>
                  </a:cubicBezTo>
                  <a:cubicBezTo>
                    <a:pt x="913125" y="581918"/>
                    <a:pt x="909127" y="584394"/>
                    <a:pt x="906843" y="589153"/>
                  </a:cubicBezTo>
                  <a:cubicBezTo>
                    <a:pt x="902654" y="598101"/>
                    <a:pt x="899989" y="607430"/>
                    <a:pt x="899227" y="617330"/>
                  </a:cubicBezTo>
                  <a:cubicBezTo>
                    <a:pt x="898656" y="623613"/>
                    <a:pt x="901321" y="627802"/>
                    <a:pt x="906652" y="631038"/>
                  </a:cubicBezTo>
                  <a:cubicBezTo>
                    <a:pt x="919979" y="639225"/>
                    <a:pt x="933116" y="647412"/>
                    <a:pt x="946253" y="655789"/>
                  </a:cubicBezTo>
                  <a:cubicBezTo>
                    <a:pt x="958247" y="663214"/>
                    <a:pt x="959770" y="667783"/>
                    <a:pt x="955201" y="681110"/>
                  </a:cubicBezTo>
                  <a:cubicBezTo>
                    <a:pt x="953678" y="685680"/>
                    <a:pt x="951584" y="690058"/>
                    <a:pt x="948918" y="694057"/>
                  </a:cubicBezTo>
                  <a:cubicBezTo>
                    <a:pt x="946443" y="697674"/>
                    <a:pt x="942445" y="700149"/>
                    <a:pt x="936734" y="700149"/>
                  </a:cubicBezTo>
                  <a:cubicBezTo>
                    <a:pt x="926643" y="697864"/>
                    <a:pt x="916552" y="695579"/>
                    <a:pt x="906462" y="693485"/>
                  </a:cubicBezTo>
                  <a:cubicBezTo>
                    <a:pt x="898275" y="691581"/>
                    <a:pt x="889898" y="689868"/>
                    <a:pt x="881711" y="687774"/>
                  </a:cubicBezTo>
                  <a:cubicBezTo>
                    <a:pt x="876381" y="686441"/>
                    <a:pt x="872192" y="687964"/>
                    <a:pt x="868765" y="691772"/>
                  </a:cubicBezTo>
                  <a:cubicBezTo>
                    <a:pt x="861721" y="699959"/>
                    <a:pt x="856199" y="709288"/>
                    <a:pt x="853154" y="719759"/>
                  </a:cubicBezTo>
                  <a:cubicBezTo>
                    <a:pt x="851630" y="724709"/>
                    <a:pt x="853915" y="728326"/>
                    <a:pt x="856961" y="731753"/>
                  </a:cubicBezTo>
                  <a:cubicBezTo>
                    <a:pt x="868004" y="743748"/>
                    <a:pt x="879236" y="755742"/>
                    <a:pt x="890279" y="767546"/>
                  </a:cubicBezTo>
                  <a:cubicBezTo>
                    <a:pt x="898656" y="776494"/>
                    <a:pt x="899037" y="781825"/>
                    <a:pt x="892373" y="792106"/>
                  </a:cubicBezTo>
                  <a:cubicBezTo>
                    <a:pt x="891992" y="792677"/>
                    <a:pt x="891612" y="793439"/>
                    <a:pt x="891040" y="794010"/>
                  </a:cubicBezTo>
                  <a:cubicBezTo>
                    <a:pt x="878475" y="810954"/>
                    <a:pt x="872954" y="811145"/>
                    <a:pt x="857532" y="802387"/>
                  </a:cubicBezTo>
                  <a:cubicBezTo>
                    <a:pt x="844966" y="795152"/>
                    <a:pt x="831640" y="788679"/>
                    <a:pt x="818884" y="781825"/>
                  </a:cubicBezTo>
                  <a:cubicBezTo>
                    <a:pt x="813553" y="778969"/>
                    <a:pt x="808603" y="778969"/>
                    <a:pt x="803843" y="782396"/>
                  </a:cubicBezTo>
                  <a:cubicBezTo>
                    <a:pt x="796227" y="787727"/>
                    <a:pt x="789754" y="794200"/>
                    <a:pt x="784233" y="801625"/>
                  </a:cubicBezTo>
                  <a:cubicBezTo>
                    <a:pt x="780235" y="806956"/>
                    <a:pt x="780045" y="812287"/>
                    <a:pt x="783281" y="818189"/>
                  </a:cubicBezTo>
                  <a:cubicBezTo>
                    <a:pt x="791087" y="832468"/>
                    <a:pt x="798703" y="846937"/>
                    <a:pt x="806128" y="861407"/>
                  </a:cubicBezTo>
                  <a:cubicBezTo>
                    <a:pt x="811268" y="871498"/>
                    <a:pt x="810507" y="876067"/>
                    <a:pt x="802320" y="883873"/>
                  </a:cubicBezTo>
                  <a:cubicBezTo>
                    <a:pt x="800987" y="885015"/>
                    <a:pt x="799845" y="886348"/>
                    <a:pt x="798512" y="887300"/>
                  </a:cubicBezTo>
                  <a:cubicBezTo>
                    <a:pt x="786328" y="896248"/>
                    <a:pt x="780045" y="900627"/>
                    <a:pt x="765766" y="886157"/>
                  </a:cubicBezTo>
                  <a:cubicBezTo>
                    <a:pt x="755485" y="875686"/>
                    <a:pt x="744442" y="866357"/>
                    <a:pt x="733781" y="856266"/>
                  </a:cubicBezTo>
                  <a:cubicBezTo>
                    <a:pt x="728830" y="851507"/>
                    <a:pt x="723500" y="850555"/>
                    <a:pt x="717407" y="853030"/>
                  </a:cubicBezTo>
                  <a:cubicBezTo>
                    <a:pt x="709411" y="856266"/>
                    <a:pt x="701796" y="860455"/>
                    <a:pt x="694941" y="865786"/>
                  </a:cubicBezTo>
                  <a:cubicBezTo>
                    <a:pt x="689230" y="870165"/>
                    <a:pt x="687707" y="875686"/>
                    <a:pt x="689420" y="882540"/>
                  </a:cubicBezTo>
                  <a:cubicBezTo>
                    <a:pt x="693418" y="899104"/>
                    <a:pt x="697226" y="915858"/>
                    <a:pt x="700844" y="932421"/>
                  </a:cubicBezTo>
                  <a:cubicBezTo>
                    <a:pt x="702367" y="939656"/>
                    <a:pt x="699892" y="945177"/>
                    <a:pt x="693418" y="948985"/>
                  </a:cubicBezTo>
                  <a:cubicBezTo>
                    <a:pt x="689039" y="951651"/>
                    <a:pt x="684280" y="953745"/>
                    <a:pt x="679330" y="955268"/>
                  </a:cubicBezTo>
                  <a:cubicBezTo>
                    <a:pt x="669239" y="958504"/>
                    <a:pt x="663528" y="956600"/>
                    <a:pt x="657816" y="947653"/>
                  </a:cubicBezTo>
                  <a:cubicBezTo>
                    <a:pt x="649439" y="934325"/>
                    <a:pt x="640872" y="921189"/>
                    <a:pt x="632875" y="907481"/>
                  </a:cubicBezTo>
                  <a:cubicBezTo>
                    <a:pt x="628496" y="900056"/>
                    <a:pt x="622785" y="897200"/>
                    <a:pt x="614217" y="898723"/>
                  </a:cubicBezTo>
                  <a:cubicBezTo>
                    <a:pt x="607363" y="900056"/>
                    <a:pt x="600700" y="901769"/>
                    <a:pt x="594226" y="904054"/>
                  </a:cubicBezTo>
                  <a:cubicBezTo>
                    <a:pt x="585279" y="907290"/>
                    <a:pt x="582423" y="911098"/>
                    <a:pt x="582042" y="920617"/>
                  </a:cubicBezTo>
                  <a:cubicBezTo>
                    <a:pt x="581471" y="935658"/>
                    <a:pt x="581090" y="950508"/>
                    <a:pt x="580709" y="965549"/>
                  </a:cubicBezTo>
                  <a:cubicBezTo>
                    <a:pt x="580328" y="979257"/>
                    <a:pt x="576902" y="983636"/>
                    <a:pt x="563384" y="986111"/>
                  </a:cubicBezTo>
                  <a:cubicBezTo>
                    <a:pt x="559767" y="986872"/>
                    <a:pt x="556149" y="987253"/>
                    <a:pt x="552532" y="987443"/>
                  </a:cubicBezTo>
                  <a:cubicBezTo>
                    <a:pt x="543584" y="988015"/>
                    <a:pt x="537872" y="984397"/>
                    <a:pt x="535016" y="975639"/>
                  </a:cubicBezTo>
                  <a:cubicBezTo>
                    <a:pt x="529876" y="959647"/>
                    <a:pt x="524925" y="943845"/>
                    <a:pt x="520356" y="927852"/>
                  </a:cubicBezTo>
                  <a:cubicBezTo>
                    <a:pt x="518262" y="920617"/>
                    <a:pt x="513883" y="917190"/>
                    <a:pt x="506648" y="916048"/>
                  </a:cubicBezTo>
                  <a:cubicBezTo>
                    <a:pt x="498271" y="914906"/>
                    <a:pt x="489894" y="914906"/>
                    <a:pt x="481517" y="916238"/>
                  </a:cubicBezTo>
                  <a:cubicBezTo>
                    <a:pt x="475235" y="917190"/>
                    <a:pt x="471236" y="920427"/>
                    <a:pt x="469332" y="926710"/>
                  </a:cubicBezTo>
                  <a:cubicBezTo>
                    <a:pt x="464954" y="941750"/>
                    <a:pt x="460194" y="956791"/>
                    <a:pt x="455434" y="971832"/>
                  </a:cubicBezTo>
                  <a:cubicBezTo>
                    <a:pt x="451246" y="985349"/>
                    <a:pt x="445915" y="988776"/>
                    <a:pt x="432017" y="986872"/>
                  </a:cubicBezTo>
                  <a:cubicBezTo>
                    <a:pt x="411074" y="984016"/>
                    <a:pt x="408599" y="981160"/>
                    <a:pt x="408409" y="960218"/>
                  </a:cubicBezTo>
                  <a:cubicBezTo>
                    <a:pt x="408218" y="946510"/>
                    <a:pt x="407647" y="932992"/>
                    <a:pt x="407266" y="919285"/>
                  </a:cubicBezTo>
                  <a:cubicBezTo>
                    <a:pt x="407076" y="913002"/>
                    <a:pt x="404601" y="908052"/>
                    <a:pt x="398699" y="905577"/>
                  </a:cubicBezTo>
                  <a:cubicBezTo>
                    <a:pt x="389751" y="901769"/>
                    <a:pt x="380612" y="899104"/>
                    <a:pt x="370902" y="898532"/>
                  </a:cubicBezTo>
                  <a:cubicBezTo>
                    <a:pt x="365000" y="898152"/>
                    <a:pt x="360812" y="900436"/>
                    <a:pt x="357575" y="905577"/>
                  </a:cubicBezTo>
                  <a:cubicBezTo>
                    <a:pt x="349389" y="919285"/>
                    <a:pt x="340631" y="932612"/>
                    <a:pt x="332254" y="946129"/>
                  </a:cubicBezTo>
                  <a:cubicBezTo>
                    <a:pt x="325590" y="956791"/>
                    <a:pt x="320450" y="958695"/>
                    <a:pt x="308645" y="954697"/>
                  </a:cubicBezTo>
                  <a:cubicBezTo>
                    <a:pt x="308074" y="954506"/>
                    <a:pt x="307503" y="954316"/>
                    <a:pt x="306932" y="954126"/>
                  </a:cubicBezTo>
                  <a:cubicBezTo>
                    <a:pt x="288655" y="946701"/>
                    <a:pt x="285038" y="942512"/>
                    <a:pt x="289797" y="924235"/>
                  </a:cubicBezTo>
                  <a:cubicBezTo>
                    <a:pt x="293415" y="910336"/>
                    <a:pt x="296080" y="896248"/>
                    <a:pt x="299507" y="882159"/>
                  </a:cubicBezTo>
                  <a:cubicBezTo>
                    <a:pt x="301220" y="874924"/>
                    <a:pt x="299316" y="869403"/>
                    <a:pt x="293224" y="865024"/>
                  </a:cubicBezTo>
                  <a:cubicBezTo>
                    <a:pt x="286751" y="860455"/>
                    <a:pt x="280088" y="856457"/>
                    <a:pt x="272853" y="853220"/>
                  </a:cubicBezTo>
                  <a:cubicBezTo>
                    <a:pt x="265999" y="850174"/>
                    <a:pt x="260097" y="851316"/>
                    <a:pt x="254385" y="856647"/>
                  </a:cubicBezTo>
                  <a:cubicBezTo>
                    <a:pt x="242962" y="867499"/>
                    <a:pt x="231348" y="878161"/>
                    <a:pt x="219925" y="888823"/>
                  </a:cubicBezTo>
                  <a:cubicBezTo>
                    <a:pt x="211358" y="897010"/>
                    <a:pt x="205837" y="897390"/>
                    <a:pt x="195746" y="891107"/>
                  </a:cubicBezTo>
                  <a:cubicBezTo>
                    <a:pt x="194604" y="890346"/>
                    <a:pt x="193461" y="889584"/>
                    <a:pt x="192319" y="888823"/>
                  </a:cubicBezTo>
                  <a:cubicBezTo>
                    <a:pt x="177659" y="878352"/>
                    <a:pt x="176326" y="872830"/>
                    <a:pt x="184703" y="857028"/>
                  </a:cubicBezTo>
                  <a:cubicBezTo>
                    <a:pt x="191557" y="844082"/>
                    <a:pt x="198221" y="831135"/>
                    <a:pt x="205265" y="818379"/>
                  </a:cubicBezTo>
                  <a:cubicBezTo>
                    <a:pt x="208883" y="811716"/>
                    <a:pt x="208312" y="806004"/>
                    <a:pt x="203742" y="800293"/>
                  </a:cubicBezTo>
                  <a:cubicBezTo>
                    <a:pt x="198792" y="794010"/>
                    <a:pt x="193080" y="788298"/>
                    <a:pt x="186607" y="783348"/>
                  </a:cubicBezTo>
                  <a:cubicBezTo>
                    <a:pt x="180896" y="778969"/>
                    <a:pt x="175184" y="778589"/>
                    <a:pt x="168901" y="782015"/>
                  </a:cubicBezTo>
                  <a:cubicBezTo>
                    <a:pt x="154812" y="789631"/>
                    <a:pt x="140533" y="797246"/>
                    <a:pt x="126064" y="804672"/>
                  </a:cubicBezTo>
                  <a:cubicBezTo>
                    <a:pt x="115974" y="810002"/>
                    <a:pt x="110072" y="808670"/>
                    <a:pt x="102647" y="800293"/>
                  </a:cubicBezTo>
                  <a:cubicBezTo>
                    <a:pt x="102075" y="799721"/>
                    <a:pt x="101695" y="799150"/>
                    <a:pt x="101123" y="798579"/>
                  </a:cubicBezTo>
                  <a:cubicBezTo>
                    <a:pt x="87986" y="783348"/>
                    <a:pt x="88177" y="778017"/>
                    <a:pt x="102075" y="763548"/>
                  </a:cubicBezTo>
                  <a:cubicBezTo>
                    <a:pt x="111785" y="753267"/>
                    <a:pt x="120924" y="742796"/>
                    <a:pt x="130824" y="732895"/>
                  </a:cubicBezTo>
                  <a:cubicBezTo>
                    <a:pt x="135774" y="727755"/>
                    <a:pt x="136726" y="722424"/>
                    <a:pt x="134251" y="716141"/>
                  </a:cubicBezTo>
                  <a:cubicBezTo>
                    <a:pt x="131014" y="707955"/>
                    <a:pt x="126445" y="700339"/>
                    <a:pt x="121114" y="693295"/>
                  </a:cubicBezTo>
                  <a:cubicBezTo>
                    <a:pt x="116735" y="687583"/>
                    <a:pt x="110833" y="687012"/>
                    <a:pt x="104551" y="688535"/>
                  </a:cubicBezTo>
                  <a:cubicBezTo>
                    <a:pt x="90652" y="691772"/>
                    <a:pt x="76944" y="695008"/>
                    <a:pt x="63046" y="698055"/>
                  </a:cubicBezTo>
                  <a:cubicBezTo>
                    <a:pt x="61142" y="698435"/>
                    <a:pt x="59238" y="699007"/>
                    <a:pt x="57525" y="699387"/>
                  </a:cubicBezTo>
                  <a:cubicBezTo>
                    <a:pt x="47053" y="701291"/>
                    <a:pt x="41723" y="698816"/>
                    <a:pt x="36963" y="689297"/>
                  </a:cubicBezTo>
                  <a:cubicBezTo>
                    <a:pt x="35249" y="685680"/>
                    <a:pt x="33536" y="682062"/>
                    <a:pt x="32203" y="678255"/>
                  </a:cubicBezTo>
                  <a:cubicBezTo>
                    <a:pt x="28776" y="668164"/>
                    <a:pt x="30680" y="662452"/>
                    <a:pt x="39819" y="656741"/>
                  </a:cubicBezTo>
                  <a:cubicBezTo>
                    <a:pt x="52765" y="648554"/>
                    <a:pt x="65902" y="640367"/>
                    <a:pt x="78848" y="632371"/>
                  </a:cubicBezTo>
                  <a:cubicBezTo>
                    <a:pt x="89129" y="625898"/>
                    <a:pt x="90652" y="622280"/>
                    <a:pt x="88177" y="610477"/>
                  </a:cubicBezTo>
                  <a:cubicBezTo>
                    <a:pt x="86654" y="603813"/>
                    <a:pt x="84940" y="596959"/>
                    <a:pt x="82275" y="590676"/>
                  </a:cubicBezTo>
                  <a:cubicBezTo>
                    <a:pt x="79609" y="584394"/>
                    <a:pt x="75040" y="581347"/>
                    <a:pt x="67996" y="581157"/>
                  </a:cubicBezTo>
                  <a:cubicBezTo>
                    <a:pt x="52575" y="580966"/>
                    <a:pt x="37344" y="580395"/>
                    <a:pt x="21922" y="579824"/>
                  </a:cubicBezTo>
                  <a:cubicBezTo>
                    <a:pt x="8024" y="579443"/>
                    <a:pt x="3836" y="575826"/>
                    <a:pt x="1360" y="562499"/>
                  </a:cubicBezTo>
                  <a:cubicBezTo>
                    <a:pt x="1170" y="561166"/>
                    <a:pt x="789" y="559834"/>
                    <a:pt x="599" y="558501"/>
                  </a:cubicBezTo>
                  <a:cubicBezTo>
                    <a:pt x="-1496" y="541556"/>
                    <a:pt x="1360" y="537177"/>
                    <a:pt x="17924" y="532227"/>
                  </a:cubicBezTo>
                  <a:cubicBezTo>
                    <a:pt x="31632" y="528039"/>
                    <a:pt x="45340" y="523469"/>
                    <a:pt x="59238" y="519662"/>
                  </a:cubicBezTo>
                  <a:cubicBezTo>
                    <a:pt x="66854" y="517568"/>
                    <a:pt x="70852" y="513189"/>
                    <a:pt x="71614" y="505763"/>
                  </a:cubicBezTo>
                  <a:cubicBezTo>
                    <a:pt x="72375" y="497006"/>
                    <a:pt x="72756" y="488057"/>
                    <a:pt x="71042" y="479300"/>
                  </a:cubicBezTo>
                  <a:cubicBezTo>
                    <a:pt x="70090" y="473588"/>
                    <a:pt x="66854" y="470161"/>
                    <a:pt x="61333" y="468447"/>
                  </a:cubicBezTo>
                  <a:cubicBezTo>
                    <a:pt x="46673" y="464069"/>
                    <a:pt x="32013" y="459500"/>
                    <a:pt x="17353" y="454930"/>
                  </a:cubicBezTo>
                  <a:cubicBezTo>
                    <a:pt x="1360" y="449980"/>
                    <a:pt x="-353" y="447315"/>
                    <a:pt x="599" y="430560"/>
                  </a:cubicBezTo>
                  <a:cubicBezTo>
                    <a:pt x="789" y="427133"/>
                    <a:pt x="1551" y="423707"/>
                    <a:pt x="2312" y="420470"/>
                  </a:cubicBezTo>
                  <a:cubicBezTo>
                    <a:pt x="4597" y="412093"/>
                    <a:pt x="9357" y="408285"/>
                    <a:pt x="18115" y="407904"/>
                  </a:cubicBezTo>
                  <a:cubicBezTo>
                    <a:pt x="32393" y="407333"/>
                    <a:pt x="46482" y="406953"/>
                    <a:pt x="60761" y="406572"/>
                  </a:cubicBezTo>
                  <a:cubicBezTo>
                    <a:pt x="62856" y="406572"/>
                    <a:pt x="64950" y="406381"/>
                    <a:pt x="67044" y="406381"/>
                  </a:cubicBezTo>
                  <a:cubicBezTo>
                    <a:pt x="76563" y="406762"/>
                    <a:pt x="81513" y="401431"/>
                    <a:pt x="83989" y="393054"/>
                  </a:cubicBezTo>
                  <a:cubicBezTo>
                    <a:pt x="85892" y="386771"/>
                    <a:pt x="87606" y="380489"/>
                    <a:pt x="88938" y="374206"/>
                  </a:cubicBezTo>
                  <a:cubicBezTo>
                    <a:pt x="90652" y="365448"/>
                    <a:pt x="88558" y="361259"/>
                    <a:pt x="80943" y="356309"/>
                  </a:cubicBezTo>
                  <a:cubicBezTo>
                    <a:pt x="67996" y="348123"/>
                    <a:pt x="54859" y="339936"/>
                    <a:pt x="41913" y="331940"/>
                  </a:cubicBezTo>
                  <a:cubicBezTo>
                    <a:pt x="30300" y="324705"/>
                    <a:pt x="28586" y="320136"/>
                    <a:pt x="33155" y="306999"/>
                  </a:cubicBezTo>
                  <a:cubicBezTo>
                    <a:pt x="34488" y="302811"/>
                    <a:pt x="36201" y="298622"/>
                    <a:pt x="38676" y="295005"/>
                  </a:cubicBezTo>
                  <a:cubicBezTo>
                    <a:pt x="42674" y="288912"/>
                    <a:pt x="48196" y="285866"/>
                    <a:pt x="55811" y="287770"/>
                  </a:cubicBezTo>
                  <a:cubicBezTo>
                    <a:pt x="71994" y="291578"/>
                    <a:pt x="88368" y="295005"/>
                    <a:pt x="104551" y="299003"/>
                  </a:cubicBezTo>
                  <a:cubicBezTo>
                    <a:pt x="111975" y="300907"/>
                    <a:pt x="117687" y="299193"/>
                    <a:pt x="122256" y="293101"/>
                  </a:cubicBezTo>
                  <a:cubicBezTo>
                    <a:pt x="127016" y="286628"/>
                    <a:pt x="131205" y="279583"/>
                    <a:pt x="134251" y="272158"/>
                  </a:cubicBezTo>
                  <a:cubicBezTo>
                    <a:pt x="136916" y="265495"/>
                    <a:pt x="136155" y="259783"/>
                    <a:pt x="130824" y="254262"/>
                  </a:cubicBezTo>
                  <a:cubicBezTo>
                    <a:pt x="119781" y="243029"/>
                    <a:pt x="109310" y="231415"/>
                    <a:pt x="98458" y="219802"/>
                  </a:cubicBezTo>
                  <a:cubicBezTo>
                    <a:pt x="90081" y="210663"/>
                    <a:pt x="89700" y="205523"/>
                    <a:pt x="96554" y="195242"/>
                  </a:cubicBezTo>
                  <a:cubicBezTo>
                    <a:pt x="97696" y="193719"/>
                    <a:pt x="98648" y="192005"/>
                    <a:pt x="99791" y="190482"/>
                  </a:cubicBezTo>
                  <a:cubicBezTo>
                    <a:pt x="109500" y="177726"/>
                    <a:pt x="114831" y="176584"/>
                    <a:pt x="129110" y="184009"/>
                  </a:cubicBezTo>
                  <a:cubicBezTo>
                    <a:pt x="142437" y="191053"/>
                    <a:pt x="155764" y="197907"/>
                    <a:pt x="168711" y="205142"/>
                  </a:cubicBezTo>
                  <a:cubicBezTo>
                    <a:pt x="175565" y="208950"/>
                    <a:pt x="181657" y="208188"/>
                    <a:pt x="187369" y="203428"/>
                  </a:cubicBezTo>
                  <a:cubicBezTo>
                    <a:pt x="193080" y="198669"/>
                    <a:pt x="198411" y="193338"/>
                    <a:pt x="203361" y="187626"/>
                  </a:cubicBezTo>
                  <a:cubicBezTo>
                    <a:pt x="208312" y="181724"/>
                    <a:pt x="209454" y="175822"/>
                    <a:pt x="205456" y="168587"/>
                  </a:cubicBezTo>
                  <a:cubicBezTo>
                    <a:pt x="197459" y="154309"/>
                    <a:pt x="190034" y="139839"/>
                    <a:pt x="182419" y="125370"/>
                  </a:cubicBezTo>
                  <a:cubicBezTo>
                    <a:pt x="177469" y="115850"/>
                    <a:pt x="178611" y="110710"/>
                    <a:pt x="186417" y="103475"/>
                  </a:cubicBezTo>
                  <a:cubicBezTo>
                    <a:pt x="190034" y="100048"/>
                    <a:pt x="194032" y="97192"/>
                    <a:pt x="198411" y="94527"/>
                  </a:cubicBezTo>
                  <a:cubicBezTo>
                    <a:pt x="206027" y="90148"/>
                    <a:pt x="211358" y="90719"/>
                    <a:pt x="217831" y="96621"/>
                  </a:cubicBezTo>
                  <a:cubicBezTo>
                    <a:pt x="228873" y="106711"/>
                    <a:pt x="239916" y="116992"/>
                    <a:pt x="250768" y="127273"/>
                  </a:cubicBezTo>
                  <a:cubicBezTo>
                    <a:pt x="262191" y="138126"/>
                    <a:pt x="264666" y="138506"/>
                    <a:pt x="278564" y="131272"/>
                  </a:cubicBezTo>
                  <a:cubicBezTo>
                    <a:pt x="284086" y="128416"/>
                    <a:pt x="289226" y="125370"/>
                    <a:pt x="294176" y="121562"/>
                  </a:cubicBezTo>
                  <a:cubicBezTo>
                    <a:pt x="299507" y="117183"/>
                    <a:pt x="301220" y="112043"/>
                    <a:pt x="299507" y="105189"/>
                  </a:cubicBezTo>
                  <a:cubicBezTo>
                    <a:pt x="295509" y="89386"/>
                    <a:pt x="292082" y="73394"/>
                    <a:pt x="288465" y="57592"/>
                  </a:cubicBezTo>
                  <a:cubicBezTo>
                    <a:pt x="286180" y="47311"/>
                    <a:pt x="288655" y="42170"/>
                    <a:pt x="297794" y="37220"/>
                  </a:cubicBezTo>
                  <a:cubicBezTo>
                    <a:pt x="301982" y="35126"/>
                    <a:pt x="306170" y="33412"/>
                    <a:pt x="310549" y="31889"/>
                  </a:cubicBezTo>
                  <a:cubicBezTo>
                    <a:pt x="319878" y="29034"/>
                    <a:pt x="325209" y="30747"/>
                    <a:pt x="330731" y="39124"/>
                  </a:cubicBezTo>
                  <a:cubicBezTo>
                    <a:pt x="339488" y="52642"/>
                    <a:pt x="348246" y="66159"/>
                    <a:pt x="356243" y="80248"/>
                  </a:cubicBezTo>
                  <a:cubicBezTo>
                    <a:pt x="360431" y="87483"/>
                    <a:pt x="366142" y="89957"/>
                    <a:pt x="373949" y="88815"/>
                  </a:cubicBezTo>
                  <a:cubicBezTo>
                    <a:pt x="382135" y="87483"/>
                    <a:pt x="390132" y="85388"/>
                    <a:pt x="397747" y="82152"/>
                  </a:cubicBezTo>
                  <a:cubicBezTo>
                    <a:pt x="403268" y="79677"/>
                    <a:pt x="406314" y="75869"/>
                    <a:pt x="406505" y="69396"/>
                  </a:cubicBezTo>
                  <a:cubicBezTo>
                    <a:pt x="406886" y="52832"/>
                    <a:pt x="407837" y="36459"/>
                    <a:pt x="408409" y="19895"/>
                  </a:cubicBezTo>
                  <a:cubicBezTo>
                    <a:pt x="408789" y="9233"/>
                    <a:pt x="412216" y="4664"/>
                    <a:pt x="422497" y="1808"/>
                  </a:cubicBezTo>
                  <a:cubicBezTo>
                    <a:pt x="424210" y="1427"/>
                    <a:pt x="425924" y="856"/>
                    <a:pt x="427638" y="666"/>
                  </a:cubicBezTo>
                  <a:cubicBezTo>
                    <a:pt x="446486" y="-1429"/>
                    <a:pt x="451056" y="666"/>
                    <a:pt x="456005" y="17991"/>
                  </a:cubicBezTo>
                  <a:cubicBezTo>
                    <a:pt x="460003" y="32080"/>
                    <a:pt x="464763" y="45788"/>
                    <a:pt x="468571" y="59876"/>
                  </a:cubicBezTo>
                  <a:cubicBezTo>
                    <a:pt x="470475" y="66540"/>
                    <a:pt x="474473" y="70157"/>
                    <a:pt x="480946" y="71109"/>
                  </a:cubicBezTo>
                  <a:cubicBezTo>
                    <a:pt x="489894" y="72252"/>
                    <a:pt x="499033" y="72252"/>
                    <a:pt x="507981" y="71109"/>
                  </a:cubicBezTo>
                  <a:cubicBezTo>
                    <a:pt x="514264" y="70348"/>
                    <a:pt x="518071" y="66540"/>
                    <a:pt x="519975" y="60257"/>
                  </a:cubicBezTo>
                  <a:cubicBezTo>
                    <a:pt x="524545" y="44836"/>
                    <a:pt x="529304" y="29415"/>
                    <a:pt x="534064" y="13993"/>
                  </a:cubicBezTo>
                  <a:cubicBezTo>
                    <a:pt x="537682" y="2570"/>
                    <a:pt x="541299" y="-96"/>
                    <a:pt x="553293" y="95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3" name="Oval 21">
              <a:extLst>
                <a:ext uri="{FF2B5EF4-FFF2-40B4-BE49-F238E27FC236}">
                  <a16:creationId xmlns:a16="http://schemas.microsoft.com/office/drawing/2014/main" id="{9599D990-B313-4237-8E17-513E3450C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0508" y="1473200"/>
              <a:ext cx="453155" cy="454225"/>
            </a:xfrm>
            <a:custGeom>
              <a:avLst/>
              <a:gdLst/>
              <a:ahLst/>
              <a:cxnLst/>
              <a:rect l="l" t="t" r="r" b="b"/>
              <a:pathLst>
                <a:path w="3866431" h="3921936">
                  <a:moveTo>
                    <a:pt x="3673551" y="1918004"/>
                  </a:moveTo>
                  <a:lnTo>
                    <a:pt x="3689615" y="1928004"/>
                  </a:lnTo>
                  <a:lnTo>
                    <a:pt x="3673551" y="1923989"/>
                  </a:lnTo>
                  <a:close/>
                  <a:moveTo>
                    <a:pt x="1973868" y="1267034"/>
                  </a:moveTo>
                  <a:cubicBezTo>
                    <a:pt x="1644528" y="1247265"/>
                    <a:pt x="1335642" y="1460585"/>
                    <a:pt x="1246922" y="1791693"/>
                  </a:cubicBezTo>
                  <a:cubicBezTo>
                    <a:pt x="1145527" y="2170102"/>
                    <a:pt x="1370092" y="2559060"/>
                    <a:pt x="1748502" y="2660455"/>
                  </a:cubicBezTo>
                  <a:cubicBezTo>
                    <a:pt x="2126911" y="2761848"/>
                    <a:pt x="2515869" y="2537284"/>
                    <a:pt x="2617263" y="2158875"/>
                  </a:cubicBezTo>
                  <a:cubicBezTo>
                    <a:pt x="2718658" y="1780466"/>
                    <a:pt x="2494093" y="1391508"/>
                    <a:pt x="2115683" y="1290113"/>
                  </a:cubicBezTo>
                  <a:cubicBezTo>
                    <a:pt x="2068382" y="1277439"/>
                    <a:pt x="2020916" y="1269858"/>
                    <a:pt x="1973868" y="1267034"/>
                  </a:cubicBezTo>
                  <a:close/>
                  <a:moveTo>
                    <a:pt x="1884148" y="778913"/>
                  </a:moveTo>
                  <a:cubicBezTo>
                    <a:pt x="2001814" y="774234"/>
                    <a:pt x="2122171" y="786977"/>
                    <a:pt x="2241901" y="819059"/>
                  </a:cubicBezTo>
                  <a:cubicBezTo>
                    <a:pt x="2880466" y="990162"/>
                    <a:pt x="3259419" y="1646529"/>
                    <a:pt x="3088317" y="2285093"/>
                  </a:cubicBezTo>
                  <a:cubicBezTo>
                    <a:pt x="2917214" y="2923658"/>
                    <a:pt x="2260847" y="3302611"/>
                    <a:pt x="1622284" y="3131508"/>
                  </a:cubicBezTo>
                  <a:cubicBezTo>
                    <a:pt x="983718" y="2960406"/>
                    <a:pt x="604765" y="2304038"/>
                    <a:pt x="775868" y="1665473"/>
                  </a:cubicBezTo>
                  <a:cubicBezTo>
                    <a:pt x="914889" y="1146640"/>
                    <a:pt x="1374260" y="799191"/>
                    <a:pt x="1884148" y="778913"/>
                  </a:cubicBezTo>
                  <a:close/>
                  <a:moveTo>
                    <a:pt x="1877044" y="601672"/>
                  </a:moveTo>
                  <a:cubicBezTo>
                    <a:pt x="1291617" y="624954"/>
                    <a:pt x="764192" y="1023877"/>
                    <a:pt x="604575" y="1619576"/>
                  </a:cubicBezTo>
                  <a:cubicBezTo>
                    <a:pt x="408124" y="2352745"/>
                    <a:pt x="843218" y="3106349"/>
                    <a:pt x="1576386" y="3302801"/>
                  </a:cubicBezTo>
                  <a:cubicBezTo>
                    <a:pt x="2309553" y="3499253"/>
                    <a:pt x="3063157" y="3064158"/>
                    <a:pt x="3259610" y="2330990"/>
                  </a:cubicBezTo>
                  <a:cubicBezTo>
                    <a:pt x="3456061" y="1597823"/>
                    <a:pt x="3020967" y="844219"/>
                    <a:pt x="2287799" y="647766"/>
                  </a:cubicBezTo>
                  <a:cubicBezTo>
                    <a:pt x="2150330" y="610931"/>
                    <a:pt x="2012143" y="596300"/>
                    <a:pt x="1877044" y="601672"/>
                  </a:cubicBezTo>
                  <a:close/>
                  <a:moveTo>
                    <a:pt x="2155203" y="0"/>
                  </a:moveTo>
                  <a:lnTo>
                    <a:pt x="2726520" y="153083"/>
                  </a:lnTo>
                  <a:lnTo>
                    <a:pt x="2718332" y="639676"/>
                  </a:lnTo>
                  <a:lnTo>
                    <a:pt x="2703388" y="635671"/>
                  </a:lnTo>
                  <a:cubicBezTo>
                    <a:pt x="2825157" y="704200"/>
                    <a:pt x="2935213" y="788233"/>
                    <a:pt x="3028302" y="887881"/>
                  </a:cubicBezTo>
                  <a:lnTo>
                    <a:pt x="3461490" y="780167"/>
                  </a:lnTo>
                  <a:lnTo>
                    <a:pt x="3739170" y="1302405"/>
                  </a:lnTo>
                  <a:lnTo>
                    <a:pt x="3430511" y="1580676"/>
                  </a:lnTo>
                  <a:cubicBezTo>
                    <a:pt x="3469203" y="1721610"/>
                    <a:pt x="3487439" y="1869186"/>
                    <a:pt x="3480892" y="2019195"/>
                  </a:cubicBezTo>
                  <a:lnTo>
                    <a:pt x="3866431" y="2233221"/>
                  </a:lnTo>
                  <a:lnTo>
                    <a:pt x="3713346" y="2804538"/>
                  </a:lnTo>
                  <a:lnTo>
                    <a:pt x="3245518" y="2796670"/>
                  </a:lnTo>
                  <a:cubicBezTo>
                    <a:pt x="3186368" y="2895500"/>
                    <a:pt x="3114705" y="2984636"/>
                    <a:pt x="3034406" y="3064209"/>
                  </a:cubicBezTo>
                  <a:lnTo>
                    <a:pt x="3188044" y="3465205"/>
                  </a:lnTo>
                  <a:lnTo>
                    <a:pt x="2703542" y="3804459"/>
                  </a:lnTo>
                  <a:lnTo>
                    <a:pt x="2511083" y="3637373"/>
                  </a:lnTo>
                  <a:lnTo>
                    <a:pt x="2510721" y="3637782"/>
                  </a:lnTo>
                  <a:lnTo>
                    <a:pt x="2469028" y="3600862"/>
                  </a:lnTo>
                  <a:lnTo>
                    <a:pt x="2336049" y="3485413"/>
                  </a:lnTo>
                  <a:lnTo>
                    <a:pt x="2337504" y="3484394"/>
                  </a:lnTo>
                  <a:lnTo>
                    <a:pt x="2321804" y="3470491"/>
                  </a:lnTo>
                  <a:cubicBezTo>
                    <a:pt x="2198912" y="3505261"/>
                    <a:pt x="2070236" y="3521441"/>
                    <a:pt x="1939394" y="3520711"/>
                  </a:cubicBezTo>
                  <a:lnTo>
                    <a:pt x="1716657" y="3921936"/>
                  </a:lnTo>
                  <a:lnTo>
                    <a:pt x="1145338" y="3768853"/>
                  </a:lnTo>
                  <a:lnTo>
                    <a:pt x="1153058" y="3310015"/>
                  </a:lnTo>
                  <a:cubicBezTo>
                    <a:pt x="1031991" y="3241016"/>
                    <a:pt x="922646" y="3156634"/>
                    <a:pt x="830223" y="3056799"/>
                  </a:cubicBezTo>
                  <a:lnTo>
                    <a:pt x="837628" y="3072678"/>
                  </a:lnTo>
                  <a:lnTo>
                    <a:pt x="359851" y="3165234"/>
                  </a:lnTo>
                  <a:lnTo>
                    <a:pt x="109883" y="2629179"/>
                  </a:lnTo>
                  <a:lnTo>
                    <a:pt x="433005" y="2367184"/>
                  </a:lnTo>
                  <a:cubicBezTo>
                    <a:pt x="398515" y="2240774"/>
                    <a:pt x="380498" y="2109034"/>
                    <a:pt x="380471" y="1974963"/>
                  </a:cubicBezTo>
                  <a:lnTo>
                    <a:pt x="0" y="1763749"/>
                  </a:lnTo>
                  <a:lnTo>
                    <a:pt x="153083" y="1192432"/>
                  </a:lnTo>
                  <a:lnTo>
                    <a:pt x="589083" y="1199766"/>
                  </a:lnTo>
                  <a:cubicBezTo>
                    <a:pt x="648234" y="1095383"/>
                    <a:pt x="719659" y="1000210"/>
                    <a:pt x="800459" y="915022"/>
                  </a:cubicBezTo>
                  <a:lnTo>
                    <a:pt x="654428" y="464617"/>
                  </a:lnTo>
                  <a:lnTo>
                    <a:pt x="1156025" y="151183"/>
                  </a:lnTo>
                  <a:lnTo>
                    <a:pt x="1506312" y="489026"/>
                  </a:lnTo>
                  <a:lnTo>
                    <a:pt x="1502791" y="491226"/>
                  </a:lnTo>
                  <a:cubicBezTo>
                    <a:pt x="1640493" y="447897"/>
                    <a:pt x="1785874" y="427870"/>
                    <a:pt x="1933939" y="429497"/>
                  </a:cubicBezTo>
                  <a:lnTo>
                    <a:pt x="1918994" y="425494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DAC3D52-A698-444D-BBD8-EC95D580CB41}"/>
                </a:ext>
              </a:extLst>
            </p:cNvPr>
            <p:cNvSpPr/>
            <p:nvPr/>
          </p:nvSpPr>
          <p:spPr>
            <a:xfrm>
              <a:off x="4910846" y="2596250"/>
              <a:ext cx="1177267" cy="513761"/>
            </a:xfrm>
            <a:custGeom>
              <a:avLst/>
              <a:gdLst>
                <a:gd name="connsiteX0" fmla="*/ 585792 w 1177267"/>
                <a:gd name="connsiteY0" fmla="*/ 310507 h 513761"/>
                <a:gd name="connsiteX1" fmla="*/ 841921 w 1177267"/>
                <a:gd name="connsiteY1" fmla="*/ 480280 h 513761"/>
                <a:gd name="connsiteX2" fmla="*/ 848680 w 1177267"/>
                <a:gd name="connsiteY2" fmla="*/ 513761 h 513761"/>
                <a:gd name="connsiteX3" fmla="*/ 735903 w 1177267"/>
                <a:gd name="connsiteY3" fmla="*/ 513761 h 513761"/>
                <a:gd name="connsiteX4" fmla="*/ 705542 w 1177267"/>
                <a:gd name="connsiteY4" fmla="*/ 468730 h 513761"/>
                <a:gd name="connsiteX5" fmla="*/ 585792 w 1177267"/>
                <a:gd name="connsiteY5" fmla="*/ 419128 h 513761"/>
                <a:gd name="connsiteX6" fmla="*/ 466043 w 1177267"/>
                <a:gd name="connsiteY6" fmla="*/ 468730 h 513761"/>
                <a:gd name="connsiteX7" fmla="*/ 435682 w 1177267"/>
                <a:gd name="connsiteY7" fmla="*/ 513761 h 513761"/>
                <a:gd name="connsiteX8" fmla="*/ 322905 w 1177267"/>
                <a:gd name="connsiteY8" fmla="*/ 513761 h 513761"/>
                <a:gd name="connsiteX9" fmla="*/ 329665 w 1177267"/>
                <a:gd name="connsiteY9" fmla="*/ 480280 h 513761"/>
                <a:gd name="connsiteX10" fmla="*/ 585792 w 1177267"/>
                <a:gd name="connsiteY10" fmla="*/ 310507 h 513761"/>
                <a:gd name="connsiteX11" fmla="*/ 673572 w 1177267"/>
                <a:gd name="connsiteY11" fmla="*/ 598 h 513761"/>
                <a:gd name="connsiteX12" fmla="*/ 780090 w 1177267"/>
                <a:gd name="connsiteY12" fmla="*/ 25912 h 513761"/>
                <a:gd name="connsiteX13" fmla="*/ 792583 w 1177267"/>
                <a:gd name="connsiteY13" fmla="*/ 41364 h 513761"/>
                <a:gd name="connsiteX14" fmla="*/ 793241 w 1177267"/>
                <a:gd name="connsiteY14" fmla="*/ 54185 h 513761"/>
                <a:gd name="connsiteX15" fmla="*/ 795869 w 1177267"/>
                <a:gd name="connsiteY15" fmla="*/ 133746 h 513761"/>
                <a:gd name="connsiteX16" fmla="*/ 796857 w 1177267"/>
                <a:gd name="connsiteY16" fmla="*/ 155772 h 513761"/>
                <a:gd name="connsiteX17" fmla="*/ 807048 w 1177267"/>
                <a:gd name="connsiteY17" fmla="*/ 172210 h 513761"/>
                <a:gd name="connsiteX18" fmla="*/ 831047 w 1177267"/>
                <a:gd name="connsiteY18" fmla="*/ 186017 h 513761"/>
                <a:gd name="connsiteX19" fmla="*/ 854060 w 1177267"/>
                <a:gd name="connsiteY19" fmla="*/ 186017 h 513761"/>
                <a:gd name="connsiteX20" fmla="*/ 951374 w 1177267"/>
                <a:gd name="connsiteY20" fmla="*/ 131772 h 513761"/>
                <a:gd name="connsiteX21" fmla="*/ 972085 w 1177267"/>
                <a:gd name="connsiteY21" fmla="*/ 134732 h 513761"/>
                <a:gd name="connsiteX22" fmla="*/ 1047700 w 1177267"/>
                <a:gd name="connsiteY22" fmla="*/ 211990 h 513761"/>
                <a:gd name="connsiteX23" fmla="*/ 1050330 w 1177267"/>
                <a:gd name="connsiteY23" fmla="*/ 233359 h 513761"/>
                <a:gd name="connsiteX24" fmla="*/ 993784 w 1177267"/>
                <a:gd name="connsiteY24" fmla="*/ 328701 h 513761"/>
                <a:gd name="connsiteX25" fmla="*/ 993454 w 1177267"/>
                <a:gd name="connsiteY25" fmla="*/ 350726 h 513761"/>
                <a:gd name="connsiteX26" fmla="*/ 1007919 w 1177267"/>
                <a:gd name="connsiteY26" fmla="*/ 377356 h 513761"/>
                <a:gd name="connsiteX27" fmla="*/ 1024687 w 1177267"/>
                <a:gd name="connsiteY27" fmla="*/ 387876 h 513761"/>
                <a:gd name="connsiteX28" fmla="*/ 1062495 w 1177267"/>
                <a:gd name="connsiteY28" fmla="*/ 390506 h 513761"/>
                <a:gd name="connsiteX29" fmla="*/ 1139423 w 1177267"/>
                <a:gd name="connsiteY29" fmla="*/ 395438 h 513761"/>
                <a:gd name="connsiteX30" fmla="*/ 1154219 w 1177267"/>
                <a:gd name="connsiteY30" fmla="*/ 407931 h 513761"/>
                <a:gd name="connsiteX31" fmla="*/ 1177267 w 1177267"/>
                <a:gd name="connsiteY31" fmla="*/ 513761 h 513761"/>
                <a:gd name="connsiteX32" fmla="*/ 915800 w 1177267"/>
                <a:gd name="connsiteY32" fmla="*/ 513761 h 513761"/>
                <a:gd name="connsiteX33" fmla="*/ 903868 w 1177267"/>
                <a:gd name="connsiteY33" fmla="*/ 454599 h 513761"/>
                <a:gd name="connsiteX34" fmla="*/ 585792 w 1177267"/>
                <a:gd name="connsiteY34" fmla="*/ 243551 h 513761"/>
                <a:gd name="connsiteX35" fmla="*/ 268365 w 1177267"/>
                <a:gd name="connsiteY35" fmla="*/ 452380 h 513761"/>
                <a:gd name="connsiteX36" fmla="*/ 255744 w 1177267"/>
                <a:gd name="connsiteY36" fmla="*/ 513761 h 513761"/>
                <a:gd name="connsiteX37" fmla="*/ 0 w 1177267"/>
                <a:gd name="connsiteY37" fmla="*/ 513761 h 513761"/>
                <a:gd name="connsiteX38" fmla="*/ 5203 w 1177267"/>
                <a:gd name="connsiteY38" fmla="*/ 474012 h 513761"/>
                <a:gd name="connsiteX39" fmla="*/ 18354 w 1177267"/>
                <a:gd name="connsiteY39" fmla="*/ 460861 h 513761"/>
                <a:gd name="connsiteX40" fmla="*/ 130461 w 1177267"/>
                <a:gd name="connsiteY40" fmla="*/ 440478 h 513761"/>
                <a:gd name="connsiteX41" fmla="*/ 146898 w 1177267"/>
                <a:gd name="connsiteY41" fmla="*/ 427656 h 513761"/>
                <a:gd name="connsiteX42" fmla="*/ 163994 w 1177267"/>
                <a:gd name="connsiteY42" fmla="*/ 386562 h 513761"/>
                <a:gd name="connsiteX43" fmla="*/ 161036 w 1177267"/>
                <a:gd name="connsiteY43" fmla="*/ 363219 h 513761"/>
                <a:gd name="connsiteX44" fmla="*/ 95613 w 1177267"/>
                <a:gd name="connsiteY44" fmla="*/ 277085 h 513761"/>
                <a:gd name="connsiteX45" fmla="*/ 95941 w 1177267"/>
                <a:gd name="connsiteY45" fmla="*/ 255716 h 513761"/>
                <a:gd name="connsiteX46" fmla="*/ 159392 w 1177267"/>
                <a:gd name="connsiteY46" fmla="*/ 177142 h 513761"/>
                <a:gd name="connsiteX47" fmla="*/ 181747 w 1177267"/>
                <a:gd name="connsiteY47" fmla="*/ 171224 h 513761"/>
                <a:gd name="connsiteX48" fmla="*/ 285636 w 1177267"/>
                <a:gd name="connsiteY48" fmla="*/ 214290 h 513761"/>
                <a:gd name="connsiteX49" fmla="*/ 305689 w 1177267"/>
                <a:gd name="connsiteY49" fmla="*/ 212648 h 513761"/>
                <a:gd name="connsiteX50" fmla="*/ 338566 w 1177267"/>
                <a:gd name="connsiteY50" fmla="*/ 189963 h 513761"/>
                <a:gd name="connsiteX51" fmla="*/ 346455 w 1177267"/>
                <a:gd name="connsiteY51" fmla="*/ 174512 h 513761"/>
                <a:gd name="connsiteX52" fmla="*/ 345799 w 1177267"/>
                <a:gd name="connsiteY52" fmla="*/ 163004 h 513761"/>
                <a:gd name="connsiteX53" fmla="*/ 341853 w 1177267"/>
                <a:gd name="connsiteY53" fmla="*/ 112047 h 513761"/>
                <a:gd name="connsiteX54" fmla="*/ 337908 w 1177267"/>
                <a:gd name="connsiteY54" fmla="*/ 61089 h 513761"/>
                <a:gd name="connsiteX55" fmla="*/ 348757 w 1177267"/>
                <a:gd name="connsiteY55" fmla="*/ 44322 h 513761"/>
                <a:gd name="connsiteX56" fmla="*/ 450343 w 1177267"/>
                <a:gd name="connsiteY56" fmla="*/ 10131 h 513761"/>
                <a:gd name="connsiteX57" fmla="*/ 456918 w 1177267"/>
                <a:gd name="connsiteY57" fmla="*/ 9145 h 513761"/>
                <a:gd name="connsiteX58" fmla="*/ 470728 w 1177267"/>
                <a:gd name="connsiteY58" fmla="*/ 18351 h 513761"/>
                <a:gd name="connsiteX59" fmla="*/ 534177 w 1177267"/>
                <a:gd name="connsiteY59" fmla="*/ 110075 h 513761"/>
                <a:gd name="connsiteX60" fmla="*/ 553904 w 1177267"/>
                <a:gd name="connsiteY60" fmla="*/ 119608 h 513761"/>
                <a:gd name="connsiteX61" fmla="*/ 587766 w 1177267"/>
                <a:gd name="connsiteY61" fmla="*/ 118294 h 513761"/>
                <a:gd name="connsiteX62" fmla="*/ 598286 w 1177267"/>
                <a:gd name="connsiteY62" fmla="*/ 113033 h 513761"/>
                <a:gd name="connsiteX63" fmla="*/ 601902 w 1177267"/>
                <a:gd name="connsiteY63" fmla="*/ 107773 h 513761"/>
                <a:gd name="connsiteX64" fmla="*/ 618339 w 1177267"/>
                <a:gd name="connsiteY64" fmla="*/ 77528 h 513761"/>
                <a:gd name="connsiteX65" fmla="*/ 655161 w 1177267"/>
                <a:gd name="connsiteY65" fmla="*/ 8817 h 513761"/>
                <a:gd name="connsiteX66" fmla="*/ 673572 w 1177267"/>
                <a:gd name="connsiteY66" fmla="*/ 598 h 51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77267" h="513761">
                  <a:moveTo>
                    <a:pt x="585792" y="310507"/>
                  </a:moveTo>
                  <a:cubicBezTo>
                    <a:pt x="700933" y="310507"/>
                    <a:pt x="799722" y="380511"/>
                    <a:pt x="841921" y="480280"/>
                  </a:cubicBezTo>
                  <a:lnTo>
                    <a:pt x="848680" y="513761"/>
                  </a:lnTo>
                  <a:lnTo>
                    <a:pt x="735903" y="513761"/>
                  </a:lnTo>
                  <a:lnTo>
                    <a:pt x="705542" y="468730"/>
                  </a:lnTo>
                  <a:cubicBezTo>
                    <a:pt x="674896" y="438083"/>
                    <a:pt x="632558" y="419128"/>
                    <a:pt x="585792" y="419128"/>
                  </a:cubicBezTo>
                  <a:cubicBezTo>
                    <a:pt x="539027" y="419128"/>
                    <a:pt x="496689" y="438083"/>
                    <a:pt x="466043" y="468730"/>
                  </a:cubicBezTo>
                  <a:lnTo>
                    <a:pt x="435682" y="513761"/>
                  </a:lnTo>
                  <a:lnTo>
                    <a:pt x="322905" y="513761"/>
                  </a:lnTo>
                  <a:lnTo>
                    <a:pt x="329665" y="480280"/>
                  </a:lnTo>
                  <a:cubicBezTo>
                    <a:pt x="371863" y="380511"/>
                    <a:pt x="470652" y="310507"/>
                    <a:pt x="585792" y="310507"/>
                  </a:cubicBezTo>
                  <a:close/>
                  <a:moveTo>
                    <a:pt x="673572" y="598"/>
                  </a:moveTo>
                  <a:cubicBezTo>
                    <a:pt x="709079" y="9145"/>
                    <a:pt x="744583" y="17365"/>
                    <a:pt x="780090" y="25912"/>
                  </a:cubicBezTo>
                  <a:cubicBezTo>
                    <a:pt x="787651" y="27884"/>
                    <a:pt x="792253" y="33474"/>
                    <a:pt x="792583" y="41364"/>
                  </a:cubicBezTo>
                  <a:cubicBezTo>
                    <a:pt x="792911" y="45638"/>
                    <a:pt x="792911" y="49911"/>
                    <a:pt x="793241" y="54185"/>
                  </a:cubicBezTo>
                  <a:cubicBezTo>
                    <a:pt x="794225" y="80816"/>
                    <a:pt x="794885" y="107445"/>
                    <a:pt x="795869" y="133746"/>
                  </a:cubicBezTo>
                  <a:cubicBezTo>
                    <a:pt x="796199" y="140977"/>
                    <a:pt x="796529" y="148539"/>
                    <a:pt x="796857" y="155772"/>
                  </a:cubicBezTo>
                  <a:cubicBezTo>
                    <a:pt x="797185" y="163004"/>
                    <a:pt x="800801" y="168594"/>
                    <a:pt x="807048" y="172210"/>
                  </a:cubicBezTo>
                  <a:cubicBezTo>
                    <a:pt x="814938" y="176812"/>
                    <a:pt x="823158" y="181087"/>
                    <a:pt x="831047" y="186017"/>
                  </a:cubicBezTo>
                  <a:cubicBezTo>
                    <a:pt x="838939" y="190621"/>
                    <a:pt x="846171" y="190291"/>
                    <a:pt x="854060" y="186017"/>
                  </a:cubicBezTo>
                  <a:cubicBezTo>
                    <a:pt x="886609" y="167936"/>
                    <a:pt x="918826" y="149855"/>
                    <a:pt x="951374" y="131772"/>
                  </a:cubicBezTo>
                  <a:cubicBezTo>
                    <a:pt x="958935" y="127500"/>
                    <a:pt x="966167" y="128814"/>
                    <a:pt x="972085" y="134732"/>
                  </a:cubicBezTo>
                  <a:cubicBezTo>
                    <a:pt x="997400" y="160374"/>
                    <a:pt x="1022385" y="186347"/>
                    <a:pt x="1047700" y="211990"/>
                  </a:cubicBezTo>
                  <a:cubicBezTo>
                    <a:pt x="1054275" y="218894"/>
                    <a:pt x="1055261" y="225141"/>
                    <a:pt x="1050330" y="233359"/>
                  </a:cubicBezTo>
                  <a:cubicBezTo>
                    <a:pt x="1031590" y="265250"/>
                    <a:pt x="1012523" y="296810"/>
                    <a:pt x="993784" y="328701"/>
                  </a:cubicBezTo>
                  <a:cubicBezTo>
                    <a:pt x="989510" y="335932"/>
                    <a:pt x="989180" y="343494"/>
                    <a:pt x="993454" y="350726"/>
                  </a:cubicBezTo>
                  <a:cubicBezTo>
                    <a:pt x="998386" y="359603"/>
                    <a:pt x="1002989" y="368479"/>
                    <a:pt x="1007919" y="377356"/>
                  </a:cubicBezTo>
                  <a:cubicBezTo>
                    <a:pt x="1011537" y="383932"/>
                    <a:pt x="1017125" y="387548"/>
                    <a:pt x="1024687" y="387876"/>
                  </a:cubicBezTo>
                  <a:cubicBezTo>
                    <a:pt x="1037180" y="388864"/>
                    <a:pt x="1050001" y="389520"/>
                    <a:pt x="1062495" y="390506"/>
                  </a:cubicBezTo>
                  <a:cubicBezTo>
                    <a:pt x="1088138" y="392150"/>
                    <a:pt x="1113781" y="393794"/>
                    <a:pt x="1139423" y="395438"/>
                  </a:cubicBezTo>
                  <a:cubicBezTo>
                    <a:pt x="1146657" y="395768"/>
                    <a:pt x="1152575" y="400698"/>
                    <a:pt x="1154219" y="407931"/>
                  </a:cubicBezTo>
                  <a:lnTo>
                    <a:pt x="1177267" y="513761"/>
                  </a:lnTo>
                  <a:lnTo>
                    <a:pt x="915800" y="513761"/>
                  </a:lnTo>
                  <a:lnTo>
                    <a:pt x="903868" y="454599"/>
                  </a:lnTo>
                  <a:cubicBezTo>
                    <a:pt x="851472" y="330529"/>
                    <a:pt x="728803" y="243305"/>
                    <a:pt x="585792" y="243551"/>
                  </a:cubicBezTo>
                  <a:cubicBezTo>
                    <a:pt x="444755" y="243305"/>
                    <a:pt x="321470" y="328494"/>
                    <a:pt x="268365" y="452380"/>
                  </a:cubicBezTo>
                  <a:lnTo>
                    <a:pt x="255744" y="513761"/>
                  </a:lnTo>
                  <a:lnTo>
                    <a:pt x="0" y="513761"/>
                  </a:lnTo>
                  <a:lnTo>
                    <a:pt x="5203" y="474012"/>
                  </a:lnTo>
                  <a:cubicBezTo>
                    <a:pt x="6189" y="467108"/>
                    <a:pt x="11121" y="462177"/>
                    <a:pt x="18354" y="460861"/>
                  </a:cubicBezTo>
                  <a:cubicBezTo>
                    <a:pt x="55832" y="453957"/>
                    <a:pt x="92983" y="447381"/>
                    <a:pt x="130461" y="440478"/>
                  </a:cubicBezTo>
                  <a:cubicBezTo>
                    <a:pt x="138351" y="439164"/>
                    <a:pt x="143611" y="434890"/>
                    <a:pt x="146898" y="427656"/>
                  </a:cubicBezTo>
                  <a:cubicBezTo>
                    <a:pt x="152488" y="413849"/>
                    <a:pt x="158406" y="400041"/>
                    <a:pt x="163994" y="386562"/>
                  </a:cubicBezTo>
                  <a:cubicBezTo>
                    <a:pt x="167611" y="378014"/>
                    <a:pt x="166624" y="370781"/>
                    <a:pt x="161036" y="363219"/>
                  </a:cubicBezTo>
                  <a:cubicBezTo>
                    <a:pt x="139009" y="334617"/>
                    <a:pt x="117310" y="305686"/>
                    <a:pt x="95613" y="277085"/>
                  </a:cubicBezTo>
                  <a:cubicBezTo>
                    <a:pt x="90023" y="269523"/>
                    <a:pt x="90023" y="262948"/>
                    <a:pt x="95941" y="255716"/>
                  </a:cubicBezTo>
                  <a:cubicBezTo>
                    <a:pt x="116982" y="229415"/>
                    <a:pt x="138023" y="203442"/>
                    <a:pt x="159392" y="177142"/>
                  </a:cubicBezTo>
                  <a:cubicBezTo>
                    <a:pt x="166295" y="168922"/>
                    <a:pt x="171885" y="167278"/>
                    <a:pt x="181747" y="171224"/>
                  </a:cubicBezTo>
                  <a:cubicBezTo>
                    <a:pt x="216267" y="185689"/>
                    <a:pt x="250786" y="199826"/>
                    <a:pt x="285636" y="214290"/>
                  </a:cubicBezTo>
                  <a:cubicBezTo>
                    <a:pt x="292540" y="217250"/>
                    <a:pt x="299442" y="216922"/>
                    <a:pt x="305689" y="212648"/>
                  </a:cubicBezTo>
                  <a:cubicBezTo>
                    <a:pt x="316867" y="205086"/>
                    <a:pt x="327716" y="197525"/>
                    <a:pt x="338566" y="189963"/>
                  </a:cubicBezTo>
                  <a:cubicBezTo>
                    <a:pt x="343825" y="186347"/>
                    <a:pt x="346455" y="181087"/>
                    <a:pt x="346455" y="174512"/>
                  </a:cubicBezTo>
                  <a:cubicBezTo>
                    <a:pt x="346455" y="170566"/>
                    <a:pt x="346127" y="166622"/>
                    <a:pt x="345799" y="163004"/>
                  </a:cubicBezTo>
                  <a:cubicBezTo>
                    <a:pt x="344483" y="145909"/>
                    <a:pt x="343168" y="129142"/>
                    <a:pt x="341853" y="112047"/>
                  </a:cubicBezTo>
                  <a:cubicBezTo>
                    <a:pt x="340538" y="94951"/>
                    <a:pt x="339224" y="78184"/>
                    <a:pt x="337908" y="61089"/>
                  </a:cubicBezTo>
                  <a:cubicBezTo>
                    <a:pt x="337250" y="53199"/>
                    <a:pt x="341196" y="46953"/>
                    <a:pt x="348757" y="44322"/>
                  </a:cubicBezTo>
                  <a:cubicBezTo>
                    <a:pt x="382620" y="32816"/>
                    <a:pt x="416482" y="21309"/>
                    <a:pt x="450343" y="10131"/>
                  </a:cubicBezTo>
                  <a:cubicBezTo>
                    <a:pt x="452645" y="9475"/>
                    <a:pt x="454618" y="9145"/>
                    <a:pt x="456918" y="9145"/>
                  </a:cubicBezTo>
                  <a:cubicBezTo>
                    <a:pt x="463164" y="9475"/>
                    <a:pt x="467110" y="13419"/>
                    <a:pt x="470728" y="18351"/>
                  </a:cubicBezTo>
                  <a:cubicBezTo>
                    <a:pt x="491767" y="48925"/>
                    <a:pt x="513138" y="79500"/>
                    <a:pt x="534177" y="110075"/>
                  </a:cubicBezTo>
                  <a:cubicBezTo>
                    <a:pt x="539109" y="116978"/>
                    <a:pt x="545684" y="120266"/>
                    <a:pt x="553904" y="119608"/>
                  </a:cubicBezTo>
                  <a:cubicBezTo>
                    <a:pt x="565081" y="118622"/>
                    <a:pt x="576587" y="118294"/>
                    <a:pt x="587766" y="118294"/>
                  </a:cubicBezTo>
                  <a:cubicBezTo>
                    <a:pt x="592368" y="118294"/>
                    <a:pt x="595656" y="116650"/>
                    <a:pt x="598286" y="113033"/>
                  </a:cubicBezTo>
                  <a:cubicBezTo>
                    <a:pt x="599600" y="111390"/>
                    <a:pt x="600916" y="109417"/>
                    <a:pt x="601902" y="107773"/>
                  </a:cubicBezTo>
                  <a:cubicBezTo>
                    <a:pt x="607491" y="97581"/>
                    <a:pt x="612751" y="87390"/>
                    <a:pt x="618339" y="77528"/>
                  </a:cubicBezTo>
                  <a:cubicBezTo>
                    <a:pt x="630504" y="54515"/>
                    <a:pt x="642998" y="31830"/>
                    <a:pt x="655161" y="8817"/>
                  </a:cubicBezTo>
                  <a:cubicBezTo>
                    <a:pt x="659107" y="1584"/>
                    <a:pt x="665353" y="-1376"/>
                    <a:pt x="673572" y="59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7" name="Oval 21">
              <a:extLst>
                <a:ext uri="{FF2B5EF4-FFF2-40B4-BE49-F238E27FC236}">
                  <a16:creationId xmlns:a16="http://schemas.microsoft.com/office/drawing/2014/main" id="{779C83B7-D141-4685-B413-43B5886116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1942" y="1297395"/>
              <a:ext cx="363588" cy="364447"/>
            </a:xfrm>
            <a:custGeom>
              <a:avLst/>
              <a:gdLst/>
              <a:ahLst/>
              <a:cxnLst/>
              <a:rect l="l" t="t" r="r" b="b"/>
              <a:pathLst>
                <a:path w="3866431" h="3921936">
                  <a:moveTo>
                    <a:pt x="3673551" y="1918004"/>
                  </a:moveTo>
                  <a:lnTo>
                    <a:pt x="3689615" y="1928004"/>
                  </a:lnTo>
                  <a:lnTo>
                    <a:pt x="3673551" y="1923989"/>
                  </a:lnTo>
                  <a:close/>
                  <a:moveTo>
                    <a:pt x="1973868" y="1267034"/>
                  </a:moveTo>
                  <a:cubicBezTo>
                    <a:pt x="1644528" y="1247265"/>
                    <a:pt x="1335642" y="1460585"/>
                    <a:pt x="1246922" y="1791693"/>
                  </a:cubicBezTo>
                  <a:cubicBezTo>
                    <a:pt x="1145527" y="2170102"/>
                    <a:pt x="1370092" y="2559060"/>
                    <a:pt x="1748502" y="2660455"/>
                  </a:cubicBezTo>
                  <a:cubicBezTo>
                    <a:pt x="2126911" y="2761848"/>
                    <a:pt x="2515869" y="2537284"/>
                    <a:pt x="2617263" y="2158875"/>
                  </a:cubicBezTo>
                  <a:cubicBezTo>
                    <a:pt x="2718658" y="1780466"/>
                    <a:pt x="2494093" y="1391508"/>
                    <a:pt x="2115683" y="1290113"/>
                  </a:cubicBezTo>
                  <a:cubicBezTo>
                    <a:pt x="2068382" y="1277439"/>
                    <a:pt x="2020916" y="1269858"/>
                    <a:pt x="1973868" y="1267034"/>
                  </a:cubicBezTo>
                  <a:close/>
                  <a:moveTo>
                    <a:pt x="1884148" y="778913"/>
                  </a:moveTo>
                  <a:cubicBezTo>
                    <a:pt x="2001814" y="774234"/>
                    <a:pt x="2122171" y="786977"/>
                    <a:pt x="2241901" y="819059"/>
                  </a:cubicBezTo>
                  <a:cubicBezTo>
                    <a:pt x="2880466" y="990162"/>
                    <a:pt x="3259419" y="1646529"/>
                    <a:pt x="3088317" y="2285093"/>
                  </a:cubicBezTo>
                  <a:cubicBezTo>
                    <a:pt x="2917214" y="2923658"/>
                    <a:pt x="2260847" y="3302611"/>
                    <a:pt x="1622284" y="3131508"/>
                  </a:cubicBezTo>
                  <a:cubicBezTo>
                    <a:pt x="983718" y="2960406"/>
                    <a:pt x="604765" y="2304038"/>
                    <a:pt x="775868" y="1665473"/>
                  </a:cubicBezTo>
                  <a:cubicBezTo>
                    <a:pt x="914889" y="1146640"/>
                    <a:pt x="1374260" y="799191"/>
                    <a:pt x="1884148" y="778913"/>
                  </a:cubicBezTo>
                  <a:close/>
                  <a:moveTo>
                    <a:pt x="1877044" y="601672"/>
                  </a:moveTo>
                  <a:cubicBezTo>
                    <a:pt x="1291617" y="624954"/>
                    <a:pt x="764192" y="1023877"/>
                    <a:pt x="604575" y="1619576"/>
                  </a:cubicBezTo>
                  <a:cubicBezTo>
                    <a:pt x="408124" y="2352745"/>
                    <a:pt x="843218" y="3106349"/>
                    <a:pt x="1576386" y="3302801"/>
                  </a:cubicBezTo>
                  <a:cubicBezTo>
                    <a:pt x="2309553" y="3499253"/>
                    <a:pt x="3063157" y="3064158"/>
                    <a:pt x="3259610" y="2330990"/>
                  </a:cubicBezTo>
                  <a:cubicBezTo>
                    <a:pt x="3456061" y="1597823"/>
                    <a:pt x="3020967" y="844219"/>
                    <a:pt x="2287799" y="647766"/>
                  </a:cubicBezTo>
                  <a:cubicBezTo>
                    <a:pt x="2150330" y="610931"/>
                    <a:pt x="2012143" y="596300"/>
                    <a:pt x="1877044" y="601672"/>
                  </a:cubicBezTo>
                  <a:close/>
                  <a:moveTo>
                    <a:pt x="2155203" y="0"/>
                  </a:moveTo>
                  <a:lnTo>
                    <a:pt x="2726520" y="153083"/>
                  </a:lnTo>
                  <a:lnTo>
                    <a:pt x="2718332" y="639676"/>
                  </a:lnTo>
                  <a:lnTo>
                    <a:pt x="2703388" y="635671"/>
                  </a:lnTo>
                  <a:cubicBezTo>
                    <a:pt x="2825157" y="704200"/>
                    <a:pt x="2935213" y="788233"/>
                    <a:pt x="3028302" y="887881"/>
                  </a:cubicBezTo>
                  <a:lnTo>
                    <a:pt x="3461490" y="780167"/>
                  </a:lnTo>
                  <a:lnTo>
                    <a:pt x="3739170" y="1302405"/>
                  </a:lnTo>
                  <a:lnTo>
                    <a:pt x="3430511" y="1580676"/>
                  </a:lnTo>
                  <a:cubicBezTo>
                    <a:pt x="3469203" y="1721610"/>
                    <a:pt x="3487439" y="1869186"/>
                    <a:pt x="3480892" y="2019195"/>
                  </a:cubicBezTo>
                  <a:lnTo>
                    <a:pt x="3866431" y="2233221"/>
                  </a:lnTo>
                  <a:lnTo>
                    <a:pt x="3713346" y="2804538"/>
                  </a:lnTo>
                  <a:lnTo>
                    <a:pt x="3245518" y="2796670"/>
                  </a:lnTo>
                  <a:cubicBezTo>
                    <a:pt x="3186368" y="2895500"/>
                    <a:pt x="3114705" y="2984636"/>
                    <a:pt x="3034406" y="3064209"/>
                  </a:cubicBezTo>
                  <a:lnTo>
                    <a:pt x="3188044" y="3465205"/>
                  </a:lnTo>
                  <a:lnTo>
                    <a:pt x="2703542" y="3804459"/>
                  </a:lnTo>
                  <a:lnTo>
                    <a:pt x="2511083" y="3637373"/>
                  </a:lnTo>
                  <a:lnTo>
                    <a:pt x="2510721" y="3637782"/>
                  </a:lnTo>
                  <a:lnTo>
                    <a:pt x="2469028" y="3600862"/>
                  </a:lnTo>
                  <a:lnTo>
                    <a:pt x="2336049" y="3485413"/>
                  </a:lnTo>
                  <a:lnTo>
                    <a:pt x="2337504" y="3484394"/>
                  </a:lnTo>
                  <a:lnTo>
                    <a:pt x="2321804" y="3470491"/>
                  </a:lnTo>
                  <a:cubicBezTo>
                    <a:pt x="2198912" y="3505261"/>
                    <a:pt x="2070236" y="3521441"/>
                    <a:pt x="1939394" y="3520711"/>
                  </a:cubicBezTo>
                  <a:lnTo>
                    <a:pt x="1716657" y="3921936"/>
                  </a:lnTo>
                  <a:lnTo>
                    <a:pt x="1145338" y="3768853"/>
                  </a:lnTo>
                  <a:lnTo>
                    <a:pt x="1153058" y="3310015"/>
                  </a:lnTo>
                  <a:cubicBezTo>
                    <a:pt x="1031991" y="3241016"/>
                    <a:pt x="922646" y="3156634"/>
                    <a:pt x="830223" y="3056799"/>
                  </a:cubicBezTo>
                  <a:lnTo>
                    <a:pt x="837628" y="3072678"/>
                  </a:lnTo>
                  <a:lnTo>
                    <a:pt x="359851" y="3165234"/>
                  </a:lnTo>
                  <a:lnTo>
                    <a:pt x="109883" y="2629179"/>
                  </a:lnTo>
                  <a:lnTo>
                    <a:pt x="433005" y="2367184"/>
                  </a:lnTo>
                  <a:cubicBezTo>
                    <a:pt x="398515" y="2240774"/>
                    <a:pt x="380498" y="2109034"/>
                    <a:pt x="380471" y="1974963"/>
                  </a:cubicBezTo>
                  <a:lnTo>
                    <a:pt x="0" y="1763749"/>
                  </a:lnTo>
                  <a:lnTo>
                    <a:pt x="153083" y="1192432"/>
                  </a:lnTo>
                  <a:lnTo>
                    <a:pt x="589083" y="1199766"/>
                  </a:lnTo>
                  <a:cubicBezTo>
                    <a:pt x="648234" y="1095383"/>
                    <a:pt x="719659" y="1000210"/>
                    <a:pt x="800459" y="915022"/>
                  </a:cubicBezTo>
                  <a:lnTo>
                    <a:pt x="654428" y="464617"/>
                  </a:lnTo>
                  <a:lnTo>
                    <a:pt x="1156025" y="151183"/>
                  </a:lnTo>
                  <a:lnTo>
                    <a:pt x="1506312" y="489026"/>
                  </a:lnTo>
                  <a:lnTo>
                    <a:pt x="1502791" y="491226"/>
                  </a:lnTo>
                  <a:cubicBezTo>
                    <a:pt x="1640493" y="447897"/>
                    <a:pt x="1785874" y="427870"/>
                    <a:pt x="1933939" y="429497"/>
                  </a:cubicBezTo>
                  <a:lnTo>
                    <a:pt x="1918994" y="425494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076FDAE-6359-4A5C-919D-FEE8D9A6083D}"/>
                </a:ext>
              </a:extLst>
            </p:cNvPr>
            <p:cNvSpPr/>
            <p:nvPr/>
          </p:nvSpPr>
          <p:spPr>
            <a:xfrm>
              <a:off x="6713329" y="989049"/>
              <a:ext cx="458833" cy="458833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069E448-1F5F-4AAB-95A4-077873F9F886}"/>
                </a:ext>
              </a:extLst>
            </p:cNvPr>
            <p:cNvSpPr/>
            <p:nvPr/>
          </p:nvSpPr>
          <p:spPr>
            <a:xfrm>
              <a:off x="6501725" y="2082243"/>
              <a:ext cx="470192" cy="468928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3E9680C-49FF-447E-BC7E-922A34A1A678}"/>
                </a:ext>
              </a:extLst>
            </p:cNvPr>
            <p:cNvSpPr/>
            <p:nvPr/>
          </p:nvSpPr>
          <p:spPr>
            <a:xfrm>
              <a:off x="7038554" y="2404538"/>
              <a:ext cx="1005802" cy="716980"/>
            </a:xfrm>
            <a:custGeom>
              <a:avLst/>
              <a:gdLst>
                <a:gd name="connsiteX0" fmla="*/ 707784 w 1005802"/>
                <a:gd name="connsiteY0" fmla="*/ 371382 h 716980"/>
                <a:gd name="connsiteX1" fmla="*/ 983473 w 1005802"/>
                <a:gd name="connsiteY1" fmla="*/ 517965 h 716980"/>
                <a:gd name="connsiteX2" fmla="*/ 1005802 w 1005802"/>
                <a:gd name="connsiteY2" fmla="*/ 559103 h 716980"/>
                <a:gd name="connsiteX3" fmla="*/ 1005802 w 1005802"/>
                <a:gd name="connsiteY3" fmla="*/ 716980 h 716980"/>
                <a:gd name="connsiteX4" fmla="*/ 907688 w 1005802"/>
                <a:gd name="connsiteY4" fmla="*/ 716980 h 716980"/>
                <a:gd name="connsiteX5" fmla="*/ 910338 w 1005802"/>
                <a:gd name="connsiteY5" fmla="*/ 703852 h 716980"/>
                <a:gd name="connsiteX6" fmla="*/ 707784 w 1005802"/>
                <a:gd name="connsiteY6" fmla="*/ 501298 h 716980"/>
                <a:gd name="connsiteX7" fmla="*/ 505231 w 1005802"/>
                <a:gd name="connsiteY7" fmla="*/ 703852 h 716980"/>
                <a:gd name="connsiteX8" fmla="*/ 507882 w 1005802"/>
                <a:gd name="connsiteY8" fmla="*/ 716980 h 716980"/>
                <a:gd name="connsiteX9" fmla="*/ 377966 w 1005802"/>
                <a:gd name="connsiteY9" fmla="*/ 716980 h 716980"/>
                <a:gd name="connsiteX10" fmla="*/ 375315 w 1005802"/>
                <a:gd name="connsiteY10" fmla="*/ 703852 h 716980"/>
                <a:gd name="connsiteX11" fmla="*/ 707784 w 1005802"/>
                <a:gd name="connsiteY11" fmla="*/ 371382 h 716980"/>
                <a:gd name="connsiteX12" fmla="*/ 812773 w 1005802"/>
                <a:gd name="connsiteY12" fmla="*/ 715 h 716980"/>
                <a:gd name="connsiteX13" fmla="*/ 940174 w 1005802"/>
                <a:gd name="connsiteY13" fmla="*/ 30993 h 716980"/>
                <a:gd name="connsiteX14" fmla="*/ 955116 w 1005802"/>
                <a:gd name="connsiteY14" fmla="*/ 49473 h 716980"/>
                <a:gd name="connsiteX15" fmla="*/ 955903 w 1005802"/>
                <a:gd name="connsiteY15" fmla="*/ 64808 h 716980"/>
                <a:gd name="connsiteX16" fmla="*/ 959047 w 1005802"/>
                <a:gd name="connsiteY16" fmla="*/ 159966 h 716980"/>
                <a:gd name="connsiteX17" fmla="*/ 960228 w 1005802"/>
                <a:gd name="connsiteY17" fmla="*/ 186312 h 716980"/>
                <a:gd name="connsiteX18" fmla="*/ 972418 w 1005802"/>
                <a:gd name="connsiteY18" fmla="*/ 205972 h 716980"/>
                <a:gd name="connsiteX19" fmla="*/ 1001122 w 1005802"/>
                <a:gd name="connsiteY19" fmla="*/ 222486 h 716980"/>
                <a:gd name="connsiteX20" fmla="*/ 1005802 w 1005802"/>
                <a:gd name="connsiteY20" fmla="*/ 223840 h 716980"/>
                <a:gd name="connsiteX21" fmla="*/ 1005802 w 1005802"/>
                <a:gd name="connsiteY21" fmla="*/ 419617 h 716980"/>
                <a:gd name="connsiteX22" fmla="*/ 999746 w 1005802"/>
                <a:gd name="connsiteY22" fmla="*/ 412262 h 716980"/>
                <a:gd name="connsiteX23" fmla="*/ 707784 w 1005802"/>
                <a:gd name="connsiteY23" fmla="*/ 291299 h 716980"/>
                <a:gd name="connsiteX24" fmla="*/ 294911 w 1005802"/>
                <a:gd name="connsiteY24" fmla="*/ 702600 h 716980"/>
                <a:gd name="connsiteX25" fmla="*/ 296304 w 1005802"/>
                <a:gd name="connsiteY25" fmla="*/ 716980 h 716980"/>
                <a:gd name="connsiteX26" fmla="*/ 38150 w 1005802"/>
                <a:gd name="connsiteY26" fmla="*/ 716980 h 716980"/>
                <a:gd name="connsiteX27" fmla="*/ 0 w 1005802"/>
                <a:gd name="connsiteY27" fmla="*/ 702600 h 716980"/>
                <a:gd name="connsiteX28" fmla="*/ 0 w 1005802"/>
                <a:gd name="connsiteY28" fmla="*/ 680581 h 716980"/>
                <a:gd name="connsiteX29" fmla="*/ 3538 w 1005802"/>
                <a:gd name="connsiteY29" fmla="*/ 642046 h 716980"/>
                <a:gd name="connsiteX30" fmla="*/ 13369 w 1005802"/>
                <a:gd name="connsiteY30" fmla="*/ 566943 h 716980"/>
                <a:gd name="connsiteX31" fmla="*/ 29099 w 1005802"/>
                <a:gd name="connsiteY31" fmla="*/ 551213 h 716980"/>
                <a:gd name="connsiteX32" fmla="*/ 163184 w 1005802"/>
                <a:gd name="connsiteY32" fmla="*/ 526834 h 716980"/>
                <a:gd name="connsiteX33" fmla="*/ 182844 w 1005802"/>
                <a:gd name="connsiteY33" fmla="*/ 511499 h 716980"/>
                <a:gd name="connsiteX34" fmla="*/ 203291 w 1005802"/>
                <a:gd name="connsiteY34" fmla="*/ 462348 h 716980"/>
                <a:gd name="connsiteX35" fmla="*/ 199753 w 1005802"/>
                <a:gd name="connsiteY35" fmla="*/ 434429 h 716980"/>
                <a:gd name="connsiteX36" fmla="*/ 121504 w 1005802"/>
                <a:gd name="connsiteY36" fmla="*/ 331408 h 716980"/>
                <a:gd name="connsiteX37" fmla="*/ 121896 w 1005802"/>
                <a:gd name="connsiteY37" fmla="*/ 305849 h 716980"/>
                <a:gd name="connsiteX38" fmla="*/ 197787 w 1005802"/>
                <a:gd name="connsiteY38" fmla="*/ 211870 h 716980"/>
                <a:gd name="connsiteX39" fmla="*/ 224525 w 1005802"/>
                <a:gd name="connsiteY39" fmla="*/ 204792 h 716980"/>
                <a:gd name="connsiteX40" fmla="*/ 348782 w 1005802"/>
                <a:gd name="connsiteY40" fmla="*/ 256302 h 716980"/>
                <a:gd name="connsiteX41" fmla="*/ 372766 w 1005802"/>
                <a:gd name="connsiteY41" fmla="*/ 254338 h 716980"/>
                <a:gd name="connsiteX42" fmla="*/ 412088 w 1005802"/>
                <a:gd name="connsiteY42" fmla="*/ 227205 h 716980"/>
                <a:gd name="connsiteX43" fmla="*/ 421525 w 1005802"/>
                <a:gd name="connsiteY43" fmla="*/ 208725 h 716980"/>
                <a:gd name="connsiteX44" fmla="*/ 420740 w 1005802"/>
                <a:gd name="connsiteY44" fmla="*/ 194961 h 716980"/>
                <a:gd name="connsiteX45" fmla="*/ 416021 w 1005802"/>
                <a:gd name="connsiteY45" fmla="*/ 134013 h 716980"/>
                <a:gd name="connsiteX46" fmla="*/ 411301 w 1005802"/>
                <a:gd name="connsiteY46" fmla="*/ 73065 h 716980"/>
                <a:gd name="connsiteX47" fmla="*/ 424278 w 1005802"/>
                <a:gd name="connsiteY47" fmla="*/ 53011 h 716980"/>
                <a:gd name="connsiteX48" fmla="*/ 545779 w 1005802"/>
                <a:gd name="connsiteY48" fmla="*/ 12117 h 716980"/>
                <a:gd name="connsiteX49" fmla="*/ 553644 w 1005802"/>
                <a:gd name="connsiteY49" fmla="*/ 10938 h 716980"/>
                <a:gd name="connsiteX50" fmla="*/ 570161 w 1005802"/>
                <a:gd name="connsiteY50" fmla="*/ 21948 h 716980"/>
                <a:gd name="connsiteX51" fmla="*/ 646049 w 1005802"/>
                <a:gd name="connsiteY51" fmla="*/ 131655 h 716980"/>
                <a:gd name="connsiteX52" fmla="*/ 669644 w 1005802"/>
                <a:gd name="connsiteY52" fmla="*/ 143058 h 716980"/>
                <a:gd name="connsiteX53" fmla="*/ 710145 w 1005802"/>
                <a:gd name="connsiteY53" fmla="*/ 141486 h 716980"/>
                <a:gd name="connsiteX54" fmla="*/ 722727 w 1005802"/>
                <a:gd name="connsiteY54" fmla="*/ 135193 h 716980"/>
                <a:gd name="connsiteX55" fmla="*/ 727052 w 1005802"/>
                <a:gd name="connsiteY55" fmla="*/ 128902 h 716980"/>
                <a:gd name="connsiteX56" fmla="*/ 746712 w 1005802"/>
                <a:gd name="connsiteY56" fmla="*/ 92727 h 716980"/>
                <a:gd name="connsiteX57" fmla="*/ 790753 w 1005802"/>
                <a:gd name="connsiteY57" fmla="*/ 10546 h 716980"/>
                <a:gd name="connsiteX58" fmla="*/ 812773 w 1005802"/>
                <a:gd name="connsiteY58" fmla="*/ 715 h 716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005802" h="716980">
                  <a:moveTo>
                    <a:pt x="707784" y="371382"/>
                  </a:moveTo>
                  <a:cubicBezTo>
                    <a:pt x="822546" y="371382"/>
                    <a:pt x="923726" y="429527"/>
                    <a:pt x="983473" y="517965"/>
                  </a:cubicBezTo>
                  <a:lnTo>
                    <a:pt x="1005802" y="559103"/>
                  </a:lnTo>
                  <a:lnTo>
                    <a:pt x="1005802" y="716980"/>
                  </a:lnTo>
                  <a:lnTo>
                    <a:pt x="907688" y="716980"/>
                  </a:lnTo>
                  <a:lnTo>
                    <a:pt x="910338" y="703852"/>
                  </a:lnTo>
                  <a:cubicBezTo>
                    <a:pt x="910338" y="591985"/>
                    <a:pt x="819651" y="501298"/>
                    <a:pt x="707784" y="501298"/>
                  </a:cubicBezTo>
                  <a:cubicBezTo>
                    <a:pt x="595917" y="501298"/>
                    <a:pt x="505231" y="591985"/>
                    <a:pt x="505231" y="703852"/>
                  </a:cubicBezTo>
                  <a:lnTo>
                    <a:pt x="507882" y="716980"/>
                  </a:lnTo>
                  <a:lnTo>
                    <a:pt x="377966" y="716980"/>
                  </a:lnTo>
                  <a:lnTo>
                    <a:pt x="375315" y="703852"/>
                  </a:lnTo>
                  <a:cubicBezTo>
                    <a:pt x="375315" y="520233"/>
                    <a:pt x="524166" y="371382"/>
                    <a:pt x="707784" y="371382"/>
                  </a:cubicBezTo>
                  <a:close/>
                  <a:moveTo>
                    <a:pt x="812773" y="715"/>
                  </a:moveTo>
                  <a:cubicBezTo>
                    <a:pt x="855241" y="10938"/>
                    <a:pt x="897706" y="20769"/>
                    <a:pt x="940174" y="30993"/>
                  </a:cubicBezTo>
                  <a:cubicBezTo>
                    <a:pt x="949218" y="33351"/>
                    <a:pt x="954722" y="40037"/>
                    <a:pt x="955116" y="49473"/>
                  </a:cubicBezTo>
                  <a:cubicBezTo>
                    <a:pt x="955509" y="54585"/>
                    <a:pt x="955509" y="59697"/>
                    <a:pt x="955903" y="64808"/>
                  </a:cubicBezTo>
                  <a:cubicBezTo>
                    <a:pt x="957080" y="96660"/>
                    <a:pt x="957869" y="128509"/>
                    <a:pt x="959047" y="159966"/>
                  </a:cubicBezTo>
                  <a:cubicBezTo>
                    <a:pt x="959441" y="168616"/>
                    <a:pt x="959836" y="177660"/>
                    <a:pt x="960228" y="186312"/>
                  </a:cubicBezTo>
                  <a:cubicBezTo>
                    <a:pt x="960620" y="194961"/>
                    <a:pt x="964945" y="201647"/>
                    <a:pt x="972418" y="205972"/>
                  </a:cubicBezTo>
                  <a:cubicBezTo>
                    <a:pt x="981854" y="211476"/>
                    <a:pt x="991685" y="216590"/>
                    <a:pt x="1001122" y="222486"/>
                  </a:cubicBezTo>
                  <a:lnTo>
                    <a:pt x="1005802" y="223840"/>
                  </a:lnTo>
                  <a:lnTo>
                    <a:pt x="1005802" y="419617"/>
                  </a:lnTo>
                  <a:lnTo>
                    <a:pt x="999746" y="412262"/>
                  </a:lnTo>
                  <a:cubicBezTo>
                    <a:pt x="925035" y="337404"/>
                    <a:pt x="821817" y="291103"/>
                    <a:pt x="707784" y="291299"/>
                  </a:cubicBezTo>
                  <a:cubicBezTo>
                    <a:pt x="482867" y="290907"/>
                    <a:pt x="295696" y="472177"/>
                    <a:pt x="294911" y="702600"/>
                  </a:cubicBezTo>
                  <a:lnTo>
                    <a:pt x="296304" y="716980"/>
                  </a:lnTo>
                  <a:lnTo>
                    <a:pt x="38150" y="716980"/>
                  </a:lnTo>
                  <a:lnTo>
                    <a:pt x="0" y="702600"/>
                  </a:lnTo>
                  <a:cubicBezTo>
                    <a:pt x="0" y="695130"/>
                    <a:pt x="0" y="688052"/>
                    <a:pt x="0" y="680581"/>
                  </a:cubicBezTo>
                  <a:cubicBezTo>
                    <a:pt x="1180" y="667605"/>
                    <a:pt x="2359" y="655023"/>
                    <a:pt x="3538" y="642046"/>
                  </a:cubicBezTo>
                  <a:cubicBezTo>
                    <a:pt x="5899" y="616880"/>
                    <a:pt x="9437" y="591714"/>
                    <a:pt x="13369" y="566943"/>
                  </a:cubicBezTo>
                  <a:cubicBezTo>
                    <a:pt x="14548" y="558685"/>
                    <a:pt x="20447" y="552787"/>
                    <a:pt x="29099" y="551213"/>
                  </a:cubicBezTo>
                  <a:cubicBezTo>
                    <a:pt x="73925" y="542956"/>
                    <a:pt x="118358" y="535091"/>
                    <a:pt x="163184" y="526834"/>
                  </a:cubicBezTo>
                  <a:cubicBezTo>
                    <a:pt x="172621" y="525262"/>
                    <a:pt x="178912" y="520150"/>
                    <a:pt x="182844" y="511499"/>
                  </a:cubicBezTo>
                  <a:cubicBezTo>
                    <a:pt x="189530" y="494984"/>
                    <a:pt x="196608" y="478470"/>
                    <a:pt x="203291" y="462348"/>
                  </a:cubicBezTo>
                  <a:cubicBezTo>
                    <a:pt x="207618" y="452125"/>
                    <a:pt x="206437" y="443473"/>
                    <a:pt x="199753" y="434429"/>
                  </a:cubicBezTo>
                  <a:cubicBezTo>
                    <a:pt x="173408" y="400219"/>
                    <a:pt x="147455" y="365616"/>
                    <a:pt x="121504" y="331408"/>
                  </a:cubicBezTo>
                  <a:cubicBezTo>
                    <a:pt x="114818" y="322364"/>
                    <a:pt x="114818" y="314499"/>
                    <a:pt x="121896" y="305849"/>
                  </a:cubicBezTo>
                  <a:cubicBezTo>
                    <a:pt x="147062" y="274392"/>
                    <a:pt x="172228" y="243327"/>
                    <a:pt x="197787" y="211870"/>
                  </a:cubicBezTo>
                  <a:cubicBezTo>
                    <a:pt x="206044" y="202039"/>
                    <a:pt x="212730" y="200073"/>
                    <a:pt x="224525" y="204792"/>
                  </a:cubicBezTo>
                  <a:cubicBezTo>
                    <a:pt x="265813" y="222094"/>
                    <a:pt x="307099" y="239003"/>
                    <a:pt x="348782" y="256302"/>
                  </a:cubicBezTo>
                  <a:cubicBezTo>
                    <a:pt x="357039" y="259842"/>
                    <a:pt x="365294" y="259449"/>
                    <a:pt x="372766" y="254338"/>
                  </a:cubicBezTo>
                  <a:cubicBezTo>
                    <a:pt x="386135" y="245294"/>
                    <a:pt x="399112" y="236250"/>
                    <a:pt x="412088" y="227205"/>
                  </a:cubicBezTo>
                  <a:cubicBezTo>
                    <a:pt x="418379" y="222881"/>
                    <a:pt x="421525" y="216590"/>
                    <a:pt x="421525" y="208725"/>
                  </a:cubicBezTo>
                  <a:cubicBezTo>
                    <a:pt x="421525" y="204006"/>
                    <a:pt x="421132" y="199288"/>
                    <a:pt x="420740" y="194961"/>
                  </a:cubicBezTo>
                  <a:cubicBezTo>
                    <a:pt x="419166" y="174515"/>
                    <a:pt x="417592" y="154460"/>
                    <a:pt x="416021" y="134013"/>
                  </a:cubicBezTo>
                  <a:cubicBezTo>
                    <a:pt x="414447" y="113567"/>
                    <a:pt x="412875" y="93512"/>
                    <a:pt x="411301" y="73065"/>
                  </a:cubicBezTo>
                  <a:cubicBezTo>
                    <a:pt x="410514" y="63629"/>
                    <a:pt x="415234" y="56159"/>
                    <a:pt x="424278" y="53011"/>
                  </a:cubicBezTo>
                  <a:cubicBezTo>
                    <a:pt x="464779" y="39250"/>
                    <a:pt x="505280" y="25486"/>
                    <a:pt x="545779" y="12117"/>
                  </a:cubicBezTo>
                  <a:cubicBezTo>
                    <a:pt x="548532" y="11333"/>
                    <a:pt x="550893" y="10938"/>
                    <a:pt x="553644" y="10938"/>
                  </a:cubicBezTo>
                  <a:cubicBezTo>
                    <a:pt x="561114" y="11333"/>
                    <a:pt x="565834" y="16050"/>
                    <a:pt x="570161" y="21948"/>
                  </a:cubicBezTo>
                  <a:cubicBezTo>
                    <a:pt x="595325" y="58517"/>
                    <a:pt x="620885" y="95086"/>
                    <a:pt x="646049" y="131655"/>
                  </a:cubicBezTo>
                  <a:cubicBezTo>
                    <a:pt x="651948" y="139912"/>
                    <a:pt x="659813" y="143844"/>
                    <a:pt x="669644" y="143058"/>
                  </a:cubicBezTo>
                  <a:cubicBezTo>
                    <a:pt x="683013" y="141878"/>
                    <a:pt x="696774" y="141486"/>
                    <a:pt x="710145" y="141486"/>
                  </a:cubicBezTo>
                  <a:cubicBezTo>
                    <a:pt x="715649" y="141486"/>
                    <a:pt x="719581" y="139520"/>
                    <a:pt x="722727" y="135193"/>
                  </a:cubicBezTo>
                  <a:cubicBezTo>
                    <a:pt x="724299" y="133229"/>
                    <a:pt x="725872" y="130868"/>
                    <a:pt x="727052" y="128902"/>
                  </a:cubicBezTo>
                  <a:cubicBezTo>
                    <a:pt x="733737" y="116712"/>
                    <a:pt x="740028" y="104523"/>
                    <a:pt x="746712" y="92727"/>
                  </a:cubicBezTo>
                  <a:cubicBezTo>
                    <a:pt x="761262" y="65203"/>
                    <a:pt x="776205" y="38070"/>
                    <a:pt x="790753" y="10546"/>
                  </a:cubicBezTo>
                  <a:cubicBezTo>
                    <a:pt x="795472" y="1894"/>
                    <a:pt x="802942" y="-1646"/>
                    <a:pt x="812773" y="715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579F01-3BBB-4358-8EDB-8CD0A505A932}"/>
                </a:ext>
              </a:extLst>
            </p:cNvPr>
            <p:cNvSpPr/>
            <p:nvPr/>
          </p:nvSpPr>
          <p:spPr>
            <a:xfrm>
              <a:off x="6726396" y="2609788"/>
              <a:ext cx="391774" cy="39177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8DAF0DC-78C4-4F04-B3E0-DD8B2FE8A873}"/>
                </a:ext>
              </a:extLst>
            </p:cNvPr>
            <p:cNvSpPr/>
            <p:nvPr/>
          </p:nvSpPr>
          <p:spPr>
            <a:xfrm rot="16200000">
              <a:off x="7498068" y="1027994"/>
              <a:ext cx="641151" cy="457041"/>
            </a:xfrm>
            <a:custGeom>
              <a:avLst/>
              <a:gdLst>
                <a:gd name="connsiteX0" fmla="*/ 707784 w 1005802"/>
                <a:gd name="connsiteY0" fmla="*/ 371382 h 716980"/>
                <a:gd name="connsiteX1" fmla="*/ 983473 w 1005802"/>
                <a:gd name="connsiteY1" fmla="*/ 517965 h 716980"/>
                <a:gd name="connsiteX2" fmla="*/ 1005802 w 1005802"/>
                <a:gd name="connsiteY2" fmla="*/ 559103 h 716980"/>
                <a:gd name="connsiteX3" fmla="*/ 1005802 w 1005802"/>
                <a:gd name="connsiteY3" fmla="*/ 716980 h 716980"/>
                <a:gd name="connsiteX4" fmla="*/ 907688 w 1005802"/>
                <a:gd name="connsiteY4" fmla="*/ 716980 h 716980"/>
                <a:gd name="connsiteX5" fmla="*/ 910338 w 1005802"/>
                <a:gd name="connsiteY5" fmla="*/ 703852 h 716980"/>
                <a:gd name="connsiteX6" fmla="*/ 707784 w 1005802"/>
                <a:gd name="connsiteY6" fmla="*/ 501298 h 716980"/>
                <a:gd name="connsiteX7" fmla="*/ 505231 w 1005802"/>
                <a:gd name="connsiteY7" fmla="*/ 703852 h 716980"/>
                <a:gd name="connsiteX8" fmla="*/ 507882 w 1005802"/>
                <a:gd name="connsiteY8" fmla="*/ 716980 h 716980"/>
                <a:gd name="connsiteX9" fmla="*/ 377966 w 1005802"/>
                <a:gd name="connsiteY9" fmla="*/ 716980 h 716980"/>
                <a:gd name="connsiteX10" fmla="*/ 375315 w 1005802"/>
                <a:gd name="connsiteY10" fmla="*/ 703852 h 716980"/>
                <a:gd name="connsiteX11" fmla="*/ 707784 w 1005802"/>
                <a:gd name="connsiteY11" fmla="*/ 371382 h 716980"/>
                <a:gd name="connsiteX12" fmla="*/ 812773 w 1005802"/>
                <a:gd name="connsiteY12" fmla="*/ 715 h 716980"/>
                <a:gd name="connsiteX13" fmla="*/ 940174 w 1005802"/>
                <a:gd name="connsiteY13" fmla="*/ 30993 h 716980"/>
                <a:gd name="connsiteX14" fmla="*/ 955116 w 1005802"/>
                <a:gd name="connsiteY14" fmla="*/ 49473 h 716980"/>
                <a:gd name="connsiteX15" fmla="*/ 955903 w 1005802"/>
                <a:gd name="connsiteY15" fmla="*/ 64808 h 716980"/>
                <a:gd name="connsiteX16" fmla="*/ 959047 w 1005802"/>
                <a:gd name="connsiteY16" fmla="*/ 159966 h 716980"/>
                <a:gd name="connsiteX17" fmla="*/ 960228 w 1005802"/>
                <a:gd name="connsiteY17" fmla="*/ 186312 h 716980"/>
                <a:gd name="connsiteX18" fmla="*/ 972418 w 1005802"/>
                <a:gd name="connsiteY18" fmla="*/ 205972 h 716980"/>
                <a:gd name="connsiteX19" fmla="*/ 1001122 w 1005802"/>
                <a:gd name="connsiteY19" fmla="*/ 222486 h 716980"/>
                <a:gd name="connsiteX20" fmla="*/ 1005802 w 1005802"/>
                <a:gd name="connsiteY20" fmla="*/ 223840 h 716980"/>
                <a:gd name="connsiteX21" fmla="*/ 1005802 w 1005802"/>
                <a:gd name="connsiteY21" fmla="*/ 419617 h 716980"/>
                <a:gd name="connsiteX22" fmla="*/ 999746 w 1005802"/>
                <a:gd name="connsiteY22" fmla="*/ 412262 h 716980"/>
                <a:gd name="connsiteX23" fmla="*/ 707784 w 1005802"/>
                <a:gd name="connsiteY23" fmla="*/ 291299 h 716980"/>
                <a:gd name="connsiteX24" fmla="*/ 294911 w 1005802"/>
                <a:gd name="connsiteY24" fmla="*/ 702600 h 716980"/>
                <a:gd name="connsiteX25" fmla="*/ 296304 w 1005802"/>
                <a:gd name="connsiteY25" fmla="*/ 716980 h 716980"/>
                <a:gd name="connsiteX26" fmla="*/ 38150 w 1005802"/>
                <a:gd name="connsiteY26" fmla="*/ 716980 h 716980"/>
                <a:gd name="connsiteX27" fmla="*/ 0 w 1005802"/>
                <a:gd name="connsiteY27" fmla="*/ 702600 h 716980"/>
                <a:gd name="connsiteX28" fmla="*/ 0 w 1005802"/>
                <a:gd name="connsiteY28" fmla="*/ 680581 h 716980"/>
                <a:gd name="connsiteX29" fmla="*/ 3538 w 1005802"/>
                <a:gd name="connsiteY29" fmla="*/ 642046 h 716980"/>
                <a:gd name="connsiteX30" fmla="*/ 13369 w 1005802"/>
                <a:gd name="connsiteY30" fmla="*/ 566943 h 716980"/>
                <a:gd name="connsiteX31" fmla="*/ 29099 w 1005802"/>
                <a:gd name="connsiteY31" fmla="*/ 551213 h 716980"/>
                <a:gd name="connsiteX32" fmla="*/ 163184 w 1005802"/>
                <a:gd name="connsiteY32" fmla="*/ 526834 h 716980"/>
                <a:gd name="connsiteX33" fmla="*/ 182844 w 1005802"/>
                <a:gd name="connsiteY33" fmla="*/ 511499 h 716980"/>
                <a:gd name="connsiteX34" fmla="*/ 203291 w 1005802"/>
                <a:gd name="connsiteY34" fmla="*/ 462348 h 716980"/>
                <a:gd name="connsiteX35" fmla="*/ 199753 w 1005802"/>
                <a:gd name="connsiteY35" fmla="*/ 434429 h 716980"/>
                <a:gd name="connsiteX36" fmla="*/ 121504 w 1005802"/>
                <a:gd name="connsiteY36" fmla="*/ 331408 h 716980"/>
                <a:gd name="connsiteX37" fmla="*/ 121896 w 1005802"/>
                <a:gd name="connsiteY37" fmla="*/ 305849 h 716980"/>
                <a:gd name="connsiteX38" fmla="*/ 197787 w 1005802"/>
                <a:gd name="connsiteY38" fmla="*/ 211870 h 716980"/>
                <a:gd name="connsiteX39" fmla="*/ 224525 w 1005802"/>
                <a:gd name="connsiteY39" fmla="*/ 204792 h 716980"/>
                <a:gd name="connsiteX40" fmla="*/ 348782 w 1005802"/>
                <a:gd name="connsiteY40" fmla="*/ 256302 h 716980"/>
                <a:gd name="connsiteX41" fmla="*/ 372766 w 1005802"/>
                <a:gd name="connsiteY41" fmla="*/ 254338 h 716980"/>
                <a:gd name="connsiteX42" fmla="*/ 412088 w 1005802"/>
                <a:gd name="connsiteY42" fmla="*/ 227205 h 716980"/>
                <a:gd name="connsiteX43" fmla="*/ 421525 w 1005802"/>
                <a:gd name="connsiteY43" fmla="*/ 208725 h 716980"/>
                <a:gd name="connsiteX44" fmla="*/ 420740 w 1005802"/>
                <a:gd name="connsiteY44" fmla="*/ 194961 h 716980"/>
                <a:gd name="connsiteX45" fmla="*/ 416021 w 1005802"/>
                <a:gd name="connsiteY45" fmla="*/ 134013 h 716980"/>
                <a:gd name="connsiteX46" fmla="*/ 411301 w 1005802"/>
                <a:gd name="connsiteY46" fmla="*/ 73065 h 716980"/>
                <a:gd name="connsiteX47" fmla="*/ 424278 w 1005802"/>
                <a:gd name="connsiteY47" fmla="*/ 53011 h 716980"/>
                <a:gd name="connsiteX48" fmla="*/ 545779 w 1005802"/>
                <a:gd name="connsiteY48" fmla="*/ 12117 h 716980"/>
                <a:gd name="connsiteX49" fmla="*/ 553644 w 1005802"/>
                <a:gd name="connsiteY49" fmla="*/ 10938 h 716980"/>
                <a:gd name="connsiteX50" fmla="*/ 570161 w 1005802"/>
                <a:gd name="connsiteY50" fmla="*/ 21948 h 716980"/>
                <a:gd name="connsiteX51" fmla="*/ 646049 w 1005802"/>
                <a:gd name="connsiteY51" fmla="*/ 131655 h 716980"/>
                <a:gd name="connsiteX52" fmla="*/ 669644 w 1005802"/>
                <a:gd name="connsiteY52" fmla="*/ 143058 h 716980"/>
                <a:gd name="connsiteX53" fmla="*/ 710145 w 1005802"/>
                <a:gd name="connsiteY53" fmla="*/ 141486 h 716980"/>
                <a:gd name="connsiteX54" fmla="*/ 722727 w 1005802"/>
                <a:gd name="connsiteY54" fmla="*/ 135193 h 716980"/>
                <a:gd name="connsiteX55" fmla="*/ 727052 w 1005802"/>
                <a:gd name="connsiteY55" fmla="*/ 128902 h 716980"/>
                <a:gd name="connsiteX56" fmla="*/ 746712 w 1005802"/>
                <a:gd name="connsiteY56" fmla="*/ 92727 h 716980"/>
                <a:gd name="connsiteX57" fmla="*/ 790753 w 1005802"/>
                <a:gd name="connsiteY57" fmla="*/ 10546 h 716980"/>
                <a:gd name="connsiteX58" fmla="*/ 812773 w 1005802"/>
                <a:gd name="connsiteY58" fmla="*/ 715 h 716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005802" h="716980">
                  <a:moveTo>
                    <a:pt x="707784" y="371382"/>
                  </a:moveTo>
                  <a:cubicBezTo>
                    <a:pt x="822546" y="371382"/>
                    <a:pt x="923726" y="429527"/>
                    <a:pt x="983473" y="517965"/>
                  </a:cubicBezTo>
                  <a:lnTo>
                    <a:pt x="1005802" y="559103"/>
                  </a:lnTo>
                  <a:lnTo>
                    <a:pt x="1005802" y="716980"/>
                  </a:lnTo>
                  <a:lnTo>
                    <a:pt x="907688" y="716980"/>
                  </a:lnTo>
                  <a:lnTo>
                    <a:pt x="910338" y="703852"/>
                  </a:lnTo>
                  <a:cubicBezTo>
                    <a:pt x="910338" y="591985"/>
                    <a:pt x="819651" y="501298"/>
                    <a:pt x="707784" y="501298"/>
                  </a:cubicBezTo>
                  <a:cubicBezTo>
                    <a:pt x="595917" y="501298"/>
                    <a:pt x="505231" y="591985"/>
                    <a:pt x="505231" y="703852"/>
                  </a:cubicBezTo>
                  <a:lnTo>
                    <a:pt x="507882" y="716980"/>
                  </a:lnTo>
                  <a:lnTo>
                    <a:pt x="377966" y="716980"/>
                  </a:lnTo>
                  <a:lnTo>
                    <a:pt x="375315" y="703852"/>
                  </a:lnTo>
                  <a:cubicBezTo>
                    <a:pt x="375315" y="520233"/>
                    <a:pt x="524166" y="371382"/>
                    <a:pt x="707784" y="371382"/>
                  </a:cubicBezTo>
                  <a:close/>
                  <a:moveTo>
                    <a:pt x="812773" y="715"/>
                  </a:moveTo>
                  <a:cubicBezTo>
                    <a:pt x="855241" y="10938"/>
                    <a:pt x="897706" y="20769"/>
                    <a:pt x="940174" y="30993"/>
                  </a:cubicBezTo>
                  <a:cubicBezTo>
                    <a:pt x="949218" y="33351"/>
                    <a:pt x="954722" y="40037"/>
                    <a:pt x="955116" y="49473"/>
                  </a:cubicBezTo>
                  <a:cubicBezTo>
                    <a:pt x="955509" y="54585"/>
                    <a:pt x="955509" y="59697"/>
                    <a:pt x="955903" y="64808"/>
                  </a:cubicBezTo>
                  <a:cubicBezTo>
                    <a:pt x="957080" y="96660"/>
                    <a:pt x="957869" y="128509"/>
                    <a:pt x="959047" y="159966"/>
                  </a:cubicBezTo>
                  <a:cubicBezTo>
                    <a:pt x="959441" y="168616"/>
                    <a:pt x="959836" y="177660"/>
                    <a:pt x="960228" y="186312"/>
                  </a:cubicBezTo>
                  <a:cubicBezTo>
                    <a:pt x="960620" y="194961"/>
                    <a:pt x="964945" y="201647"/>
                    <a:pt x="972418" y="205972"/>
                  </a:cubicBezTo>
                  <a:cubicBezTo>
                    <a:pt x="981854" y="211476"/>
                    <a:pt x="991685" y="216590"/>
                    <a:pt x="1001122" y="222486"/>
                  </a:cubicBezTo>
                  <a:lnTo>
                    <a:pt x="1005802" y="223840"/>
                  </a:lnTo>
                  <a:lnTo>
                    <a:pt x="1005802" y="419617"/>
                  </a:lnTo>
                  <a:lnTo>
                    <a:pt x="999746" y="412262"/>
                  </a:lnTo>
                  <a:cubicBezTo>
                    <a:pt x="925035" y="337404"/>
                    <a:pt x="821817" y="291103"/>
                    <a:pt x="707784" y="291299"/>
                  </a:cubicBezTo>
                  <a:cubicBezTo>
                    <a:pt x="482867" y="290907"/>
                    <a:pt x="295696" y="472177"/>
                    <a:pt x="294911" y="702600"/>
                  </a:cubicBezTo>
                  <a:lnTo>
                    <a:pt x="296304" y="716980"/>
                  </a:lnTo>
                  <a:lnTo>
                    <a:pt x="38150" y="716980"/>
                  </a:lnTo>
                  <a:lnTo>
                    <a:pt x="0" y="702600"/>
                  </a:lnTo>
                  <a:cubicBezTo>
                    <a:pt x="0" y="695130"/>
                    <a:pt x="0" y="688052"/>
                    <a:pt x="0" y="680581"/>
                  </a:cubicBezTo>
                  <a:cubicBezTo>
                    <a:pt x="1180" y="667605"/>
                    <a:pt x="2359" y="655023"/>
                    <a:pt x="3538" y="642046"/>
                  </a:cubicBezTo>
                  <a:cubicBezTo>
                    <a:pt x="5899" y="616880"/>
                    <a:pt x="9437" y="591714"/>
                    <a:pt x="13369" y="566943"/>
                  </a:cubicBezTo>
                  <a:cubicBezTo>
                    <a:pt x="14548" y="558685"/>
                    <a:pt x="20447" y="552787"/>
                    <a:pt x="29099" y="551213"/>
                  </a:cubicBezTo>
                  <a:cubicBezTo>
                    <a:pt x="73925" y="542956"/>
                    <a:pt x="118358" y="535091"/>
                    <a:pt x="163184" y="526834"/>
                  </a:cubicBezTo>
                  <a:cubicBezTo>
                    <a:pt x="172621" y="525262"/>
                    <a:pt x="178912" y="520150"/>
                    <a:pt x="182844" y="511499"/>
                  </a:cubicBezTo>
                  <a:cubicBezTo>
                    <a:pt x="189530" y="494984"/>
                    <a:pt x="196608" y="478470"/>
                    <a:pt x="203291" y="462348"/>
                  </a:cubicBezTo>
                  <a:cubicBezTo>
                    <a:pt x="207618" y="452125"/>
                    <a:pt x="206437" y="443473"/>
                    <a:pt x="199753" y="434429"/>
                  </a:cubicBezTo>
                  <a:cubicBezTo>
                    <a:pt x="173408" y="400219"/>
                    <a:pt x="147455" y="365616"/>
                    <a:pt x="121504" y="331408"/>
                  </a:cubicBezTo>
                  <a:cubicBezTo>
                    <a:pt x="114818" y="322364"/>
                    <a:pt x="114818" y="314499"/>
                    <a:pt x="121896" y="305849"/>
                  </a:cubicBezTo>
                  <a:cubicBezTo>
                    <a:pt x="147062" y="274392"/>
                    <a:pt x="172228" y="243327"/>
                    <a:pt x="197787" y="211870"/>
                  </a:cubicBezTo>
                  <a:cubicBezTo>
                    <a:pt x="206044" y="202039"/>
                    <a:pt x="212730" y="200073"/>
                    <a:pt x="224525" y="204792"/>
                  </a:cubicBezTo>
                  <a:cubicBezTo>
                    <a:pt x="265813" y="222094"/>
                    <a:pt x="307099" y="239003"/>
                    <a:pt x="348782" y="256302"/>
                  </a:cubicBezTo>
                  <a:cubicBezTo>
                    <a:pt x="357039" y="259842"/>
                    <a:pt x="365294" y="259449"/>
                    <a:pt x="372766" y="254338"/>
                  </a:cubicBezTo>
                  <a:cubicBezTo>
                    <a:pt x="386135" y="245294"/>
                    <a:pt x="399112" y="236250"/>
                    <a:pt x="412088" y="227205"/>
                  </a:cubicBezTo>
                  <a:cubicBezTo>
                    <a:pt x="418379" y="222881"/>
                    <a:pt x="421525" y="216590"/>
                    <a:pt x="421525" y="208725"/>
                  </a:cubicBezTo>
                  <a:cubicBezTo>
                    <a:pt x="421525" y="204006"/>
                    <a:pt x="421132" y="199288"/>
                    <a:pt x="420740" y="194961"/>
                  </a:cubicBezTo>
                  <a:cubicBezTo>
                    <a:pt x="419166" y="174515"/>
                    <a:pt x="417592" y="154460"/>
                    <a:pt x="416021" y="134013"/>
                  </a:cubicBezTo>
                  <a:cubicBezTo>
                    <a:pt x="414447" y="113567"/>
                    <a:pt x="412875" y="93512"/>
                    <a:pt x="411301" y="73065"/>
                  </a:cubicBezTo>
                  <a:cubicBezTo>
                    <a:pt x="410514" y="63629"/>
                    <a:pt x="415234" y="56159"/>
                    <a:pt x="424278" y="53011"/>
                  </a:cubicBezTo>
                  <a:cubicBezTo>
                    <a:pt x="464779" y="39250"/>
                    <a:pt x="505280" y="25486"/>
                    <a:pt x="545779" y="12117"/>
                  </a:cubicBezTo>
                  <a:cubicBezTo>
                    <a:pt x="548532" y="11333"/>
                    <a:pt x="550893" y="10938"/>
                    <a:pt x="553644" y="10938"/>
                  </a:cubicBezTo>
                  <a:cubicBezTo>
                    <a:pt x="561114" y="11333"/>
                    <a:pt x="565834" y="16050"/>
                    <a:pt x="570161" y="21948"/>
                  </a:cubicBezTo>
                  <a:cubicBezTo>
                    <a:pt x="595325" y="58517"/>
                    <a:pt x="620885" y="95086"/>
                    <a:pt x="646049" y="131655"/>
                  </a:cubicBezTo>
                  <a:cubicBezTo>
                    <a:pt x="651948" y="139912"/>
                    <a:pt x="659813" y="143844"/>
                    <a:pt x="669644" y="143058"/>
                  </a:cubicBezTo>
                  <a:cubicBezTo>
                    <a:pt x="683013" y="141878"/>
                    <a:pt x="696774" y="141486"/>
                    <a:pt x="710145" y="141486"/>
                  </a:cubicBezTo>
                  <a:cubicBezTo>
                    <a:pt x="715649" y="141486"/>
                    <a:pt x="719581" y="139520"/>
                    <a:pt x="722727" y="135193"/>
                  </a:cubicBezTo>
                  <a:cubicBezTo>
                    <a:pt x="724299" y="133229"/>
                    <a:pt x="725872" y="130868"/>
                    <a:pt x="727052" y="128902"/>
                  </a:cubicBezTo>
                  <a:cubicBezTo>
                    <a:pt x="733737" y="116712"/>
                    <a:pt x="740028" y="104523"/>
                    <a:pt x="746712" y="92727"/>
                  </a:cubicBezTo>
                  <a:cubicBezTo>
                    <a:pt x="761262" y="65203"/>
                    <a:pt x="776205" y="38070"/>
                    <a:pt x="790753" y="10546"/>
                  </a:cubicBezTo>
                  <a:cubicBezTo>
                    <a:pt x="795472" y="1894"/>
                    <a:pt x="802942" y="-1646"/>
                    <a:pt x="812773" y="715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00514FB-6FBE-4CD2-ACC0-95DBF7CB9BF7}"/>
                </a:ext>
              </a:extLst>
            </p:cNvPr>
            <p:cNvSpPr/>
            <p:nvPr/>
          </p:nvSpPr>
          <p:spPr>
            <a:xfrm rot="10800000">
              <a:off x="5897822" y="928688"/>
              <a:ext cx="839355" cy="366296"/>
            </a:xfrm>
            <a:custGeom>
              <a:avLst/>
              <a:gdLst>
                <a:gd name="connsiteX0" fmla="*/ 585792 w 1177267"/>
                <a:gd name="connsiteY0" fmla="*/ 310507 h 513761"/>
                <a:gd name="connsiteX1" fmla="*/ 841921 w 1177267"/>
                <a:gd name="connsiteY1" fmla="*/ 480280 h 513761"/>
                <a:gd name="connsiteX2" fmla="*/ 848680 w 1177267"/>
                <a:gd name="connsiteY2" fmla="*/ 513761 h 513761"/>
                <a:gd name="connsiteX3" fmla="*/ 735903 w 1177267"/>
                <a:gd name="connsiteY3" fmla="*/ 513761 h 513761"/>
                <a:gd name="connsiteX4" fmla="*/ 705542 w 1177267"/>
                <a:gd name="connsiteY4" fmla="*/ 468730 h 513761"/>
                <a:gd name="connsiteX5" fmla="*/ 585792 w 1177267"/>
                <a:gd name="connsiteY5" fmla="*/ 419128 h 513761"/>
                <a:gd name="connsiteX6" fmla="*/ 466043 w 1177267"/>
                <a:gd name="connsiteY6" fmla="*/ 468730 h 513761"/>
                <a:gd name="connsiteX7" fmla="*/ 435682 w 1177267"/>
                <a:gd name="connsiteY7" fmla="*/ 513761 h 513761"/>
                <a:gd name="connsiteX8" fmla="*/ 322905 w 1177267"/>
                <a:gd name="connsiteY8" fmla="*/ 513761 h 513761"/>
                <a:gd name="connsiteX9" fmla="*/ 329665 w 1177267"/>
                <a:gd name="connsiteY9" fmla="*/ 480280 h 513761"/>
                <a:gd name="connsiteX10" fmla="*/ 585792 w 1177267"/>
                <a:gd name="connsiteY10" fmla="*/ 310507 h 513761"/>
                <a:gd name="connsiteX11" fmla="*/ 673572 w 1177267"/>
                <a:gd name="connsiteY11" fmla="*/ 598 h 513761"/>
                <a:gd name="connsiteX12" fmla="*/ 780090 w 1177267"/>
                <a:gd name="connsiteY12" fmla="*/ 25912 h 513761"/>
                <a:gd name="connsiteX13" fmla="*/ 792583 w 1177267"/>
                <a:gd name="connsiteY13" fmla="*/ 41364 h 513761"/>
                <a:gd name="connsiteX14" fmla="*/ 793241 w 1177267"/>
                <a:gd name="connsiteY14" fmla="*/ 54185 h 513761"/>
                <a:gd name="connsiteX15" fmla="*/ 795869 w 1177267"/>
                <a:gd name="connsiteY15" fmla="*/ 133746 h 513761"/>
                <a:gd name="connsiteX16" fmla="*/ 796857 w 1177267"/>
                <a:gd name="connsiteY16" fmla="*/ 155772 h 513761"/>
                <a:gd name="connsiteX17" fmla="*/ 807048 w 1177267"/>
                <a:gd name="connsiteY17" fmla="*/ 172210 h 513761"/>
                <a:gd name="connsiteX18" fmla="*/ 831047 w 1177267"/>
                <a:gd name="connsiteY18" fmla="*/ 186017 h 513761"/>
                <a:gd name="connsiteX19" fmla="*/ 854060 w 1177267"/>
                <a:gd name="connsiteY19" fmla="*/ 186017 h 513761"/>
                <a:gd name="connsiteX20" fmla="*/ 951374 w 1177267"/>
                <a:gd name="connsiteY20" fmla="*/ 131772 h 513761"/>
                <a:gd name="connsiteX21" fmla="*/ 972085 w 1177267"/>
                <a:gd name="connsiteY21" fmla="*/ 134732 h 513761"/>
                <a:gd name="connsiteX22" fmla="*/ 1047700 w 1177267"/>
                <a:gd name="connsiteY22" fmla="*/ 211990 h 513761"/>
                <a:gd name="connsiteX23" fmla="*/ 1050330 w 1177267"/>
                <a:gd name="connsiteY23" fmla="*/ 233359 h 513761"/>
                <a:gd name="connsiteX24" fmla="*/ 993784 w 1177267"/>
                <a:gd name="connsiteY24" fmla="*/ 328701 h 513761"/>
                <a:gd name="connsiteX25" fmla="*/ 993454 w 1177267"/>
                <a:gd name="connsiteY25" fmla="*/ 350726 h 513761"/>
                <a:gd name="connsiteX26" fmla="*/ 1007919 w 1177267"/>
                <a:gd name="connsiteY26" fmla="*/ 377356 h 513761"/>
                <a:gd name="connsiteX27" fmla="*/ 1024687 w 1177267"/>
                <a:gd name="connsiteY27" fmla="*/ 387876 h 513761"/>
                <a:gd name="connsiteX28" fmla="*/ 1062495 w 1177267"/>
                <a:gd name="connsiteY28" fmla="*/ 390506 h 513761"/>
                <a:gd name="connsiteX29" fmla="*/ 1139423 w 1177267"/>
                <a:gd name="connsiteY29" fmla="*/ 395438 h 513761"/>
                <a:gd name="connsiteX30" fmla="*/ 1154219 w 1177267"/>
                <a:gd name="connsiteY30" fmla="*/ 407931 h 513761"/>
                <a:gd name="connsiteX31" fmla="*/ 1177267 w 1177267"/>
                <a:gd name="connsiteY31" fmla="*/ 513761 h 513761"/>
                <a:gd name="connsiteX32" fmla="*/ 915800 w 1177267"/>
                <a:gd name="connsiteY32" fmla="*/ 513761 h 513761"/>
                <a:gd name="connsiteX33" fmla="*/ 903868 w 1177267"/>
                <a:gd name="connsiteY33" fmla="*/ 454599 h 513761"/>
                <a:gd name="connsiteX34" fmla="*/ 585792 w 1177267"/>
                <a:gd name="connsiteY34" fmla="*/ 243551 h 513761"/>
                <a:gd name="connsiteX35" fmla="*/ 268365 w 1177267"/>
                <a:gd name="connsiteY35" fmla="*/ 452380 h 513761"/>
                <a:gd name="connsiteX36" fmla="*/ 255744 w 1177267"/>
                <a:gd name="connsiteY36" fmla="*/ 513761 h 513761"/>
                <a:gd name="connsiteX37" fmla="*/ 0 w 1177267"/>
                <a:gd name="connsiteY37" fmla="*/ 513761 h 513761"/>
                <a:gd name="connsiteX38" fmla="*/ 5203 w 1177267"/>
                <a:gd name="connsiteY38" fmla="*/ 474012 h 513761"/>
                <a:gd name="connsiteX39" fmla="*/ 18354 w 1177267"/>
                <a:gd name="connsiteY39" fmla="*/ 460861 h 513761"/>
                <a:gd name="connsiteX40" fmla="*/ 130461 w 1177267"/>
                <a:gd name="connsiteY40" fmla="*/ 440478 h 513761"/>
                <a:gd name="connsiteX41" fmla="*/ 146898 w 1177267"/>
                <a:gd name="connsiteY41" fmla="*/ 427656 h 513761"/>
                <a:gd name="connsiteX42" fmla="*/ 163994 w 1177267"/>
                <a:gd name="connsiteY42" fmla="*/ 386562 h 513761"/>
                <a:gd name="connsiteX43" fmla="*/ 161036 w 1177267"/>
                <a:gd name="connsiteY43" fmla="*/ 363219 h 513761"/>
                <a:gd name="connsiteX44" fmla="*/ 95613 w 1177267"/>
                <a:gd name="connsiteY44" fmla="*/ 277085 h 513761"/>
                <a:gd name="connsiteX45" fmla="*/ 95941 w 1177267"/>
                <a:gd name="connsiteY45" fmla="*/ 255716 h 513761"/>
                <a:gd name="connsiteX46" fmla="*/ 159392 w 1177267"/>
                <a:gd name="connsiteY46" fmla="*/ 177142 h 513761"/>
                <a:gd name="connsiteX47" fmla="*/ 181747 w 1177267"/>
                <a:gd name="connsiteY47" fmla="*/ 171224 h 513761"/>
                <a:gd name="connsiteX48" fmla="*/ 285636 w 1177267"/>
                <a:gd name="connsiteY48" fmla="*/ 214290 h 513761"/>
                <a:gd name="connsiteX49" fmla="*/ 305689 w 1177267"/>
                <a:gd name="connsiteY49" fmla="*/ 212648 h 513761"/>
                <a:gd name="connsiteX50" fmla="*/ 338566 w 1177267"/>
                <a:gd name="connsiteY50" fmla="*/ 189963 h 513761"/>
                <a:gd name="connsiteX51" fmla="*/ 346455 w 1177267"/>
                <a:gd name="connsiteY51" fmla="*/ 174512 h 513761"/>
                <a:gd name="connsiteX52" fmla="*/ 345799 w 1177267"/>
                <a:gd name="connsiteY52" fmla="*/ 163004 h 513761"/>
                <a:gd name="connsiteX53" fmla="*/ 341853 w 1177267"/>
                <a:gd name="connsiteY53" fmla="*/ 112047 h 513761"/>
                <a:gd name="connsiteX54" fmla="*/ 337908 w 1177267"/>
                <a:gd name="connsiteY54" fmla="*/ 61089 h 513761"/>
                <a:gd name="connsiteX55" fmla="*/ 348757 w 1177267"/>
                <a:gd name="connsiteY55" fmla="*/ 44322 h 513761"/>
                <a:gd name="connsiteX56" fmla="*/ 450343 w 1177267"/>
                <a:gd name="connsiteY56" fmla="*/ 10131 h 513761"/>
                <a:gd name="connsiteX57" fmla="*/ 456918 w 1177267"/>
                <a:gd name="connsiteY57" fmla="*/ 9145 h 513761"/>
                <a:gd name="connsiteX58" fmla="*/ 470728 w 1177267"/>
                <a:gd name="connsiteY58" fmla="*/ 18351 h 513761"/>
                <a:gd name="connsiteX59" fmla="*/ 534177 w 1177267"/>
                <a:gd name="connsiteY59" fmla="*/ 110075 h 513761"/>
                <a:gd name="connsiteX60" fmla="*/ 553904 w 1177267"/>
                <a:gd name="connsiteY60" fmla="*/ 119608 h 513761"/>
                <a:gd name="connsiteX61" fmla="*/ 587766 w 1177267"/>
                <a:gd name="connsiteY61" fmla="*/ 118294 h 513761"/>
                <a:gd name="connsiteX62" fmla="*/ 598286 w 1177267"/>
                <a:gd name="connsiteY62" fmla="*/ 113033 h 513761"/>
                <a:gd name="connsiteX63" fmla="*/ 601902 w 1177267"/>
                <a:gd name="connsiteY63" fmla="*/ 107773 h 513761"/>
                <a:gd name="connsiteX64" fmla="*/ 618339 w 1177267"/>
                <a:gd name="connsiteY64" fmla="*/ 77528 h 513761"/>
                <a:gd name="connsiteX65" fmla="*/ 655161 w 1177267"/>
                <a:gd name="connsiteY65" fmla="*/ 8817 h 513761"/>
                <a:gd name="connsiteX66" fmla="*/ 673572 w 1177267"/>
                <a:gd name="connsiteY66" fmla="*/ 598 h 51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77267" h="513761">
                  <a:moveTo>
                    <a:pt x="585792" y="310507"/>
                  </a:moveTo>
                  <a:cubicBezTo>
                    <a:pt x="700933" y="310507"/>
                    <a:pt x="799722" y="380511"/>
                    <a:pt x="841921" y="480280"/>
                  </a:cubicBezTo>
                  <a:lnTo>
                    <a:pt x="848680" y="513761"/>
                  </a:lnTo>
                  <a:lnTo>
                    <a:pt x="735903" y="513761"/>
                  </a:lnTo>
                  <a:lnTo>
                    <a:pt x="705542" y="468730"/>
                  </a:lnTo>
                  <a:cubicBezTo>
                    <a:pt x="674896" y="438083"/>
                    <a:pt x="632558" y="419128"/>
                    <a:pt x="585792" y="419128"/>
                  </a:cubicBezTo>
                  <a:cubicBezTo>
                    <a:pt x="539027" y="419128"/>
                    <a:pt x="496689" y="438083"/>
                    <a:pt x="466043" y="468730"/>
                  </a:cubicBezTo>
                  <a:lnTo>
                    <a:pt x="435682" y="513761"/>
                  </a:lnTo>
                  <a:lnTo>
                    <a:pt x="322905" y="513761"/>
                  </a:lnTo>
                  <a:lnTo>
                    <a:pt x="329665" y="480280"/>
                  </a:lnTo>
                  <a:cubicBezTo>
                    <a:pt x="371863" y="380511"/>
                    <a:pt x="470652" y="310507"/>
                    <a:pt x="585792" y="310507"/>
                  </a:cubicBezTo>
                  <a:close/>
                  <a:moveTo>
                    <a:pt x="673572" y="598"/>
                  </a:moveTo>
                  <a:cubicBezTo>
                    <a:pt x="709079" y="9145"/>
                    <a:pt x="744583" y="17365"/>
                    <a:pt x="780090" y="25912"/>
                  </a:cubicBezTo>
                  <a:cubicBezTo>
                    <a:pt x="787651" y="27884"/>
                    <a:pt x="792253" y="33474"/>
                    <a:pt x="792583" y="41364"/>
                  </a:cubicBezTo>
                  <a:cubicBezTo>
                    <a:pt x="792911" y="45638"/>
                    <a:pt x="792911" y="49911"/>
                    <a:pt x="793241" y="54185"/>
                  </a:cubicBezTo>
                  <a:cubicBezTo>
                    <a:pt x="794225" y="80816"/>
                    <a:pt x="794885" y="107445"/>
                    <a:pt x="795869" y="133746"/>
                  </a:cubicBezTo>
                  <a:cubicBezTo>
                    <a:pt x="796199" y="140977"/>
                    <a:pt x="796529" y="148539"/>
                    <a:pt x="796857" y="155772"/>
                  </a:cubicBezTo>
                  <a:cubicBezTo>
                    <a:pt x="797185" y="163004"/>
                    <a:pt x="800801" y="168594"/>
                    <a:pt x="807048" y="172210"/>
                  </a:cubicBezTo>
                  <a:cubicBezTo>
                    <a:pt x="814938" y="176812"/>
                    <a:pt x="823158" y="181087"/>
                    <a:pt x="831047" y="186017"/>
                  </a:cubicBezTo>
                  <a:cubicBezTo>
                    <a:pt x="838939" y="190621"/>
                    <a:pt x="846171" y="190291"/>
                    <a:pt x="854060" y="186017"/>
                  </a:cubicBezTo>
                  <a:cubicBezTo>
                    <a:pt x="886609" y="167936"/>
                    <a:pt x="918826" y="149855"/>
                    <a:pt x="951374" y="131772"/>
                  </a:cubicBezTo>
                  <a:cubicBezTo>
                    <a:pt x="958935" y="127500"/>
                    <a:pt x="966167" y="128814"/>
                    <a:pt x="972085" y="134732"/>
                  </a:cubicBezTo>
                  <a:cubicBezTo>
                    <a:pt x="997400" y="160374"/>
                    <a:pt x="1022385" y="186347"/>
                    <a:pt x="1047700" y="211990"/>
                  </a:cubicBezTo>
                  <a:cubicBezTo>
                    <a:pt x="1054275" y="218894"/>
                    <a:pt x="1055261" y="225141"/>
                    <a:pt x="1050330" y="233359"/>
                  </a:cubicBezTo>
                  <a:cubicBezTo>
                    <a:pt x="1031590" y="265250"/>
                    <a:pt x="1012523" y="296810"/>
                    <a:pt x="993784" y="328701"/>
                  </a:cubicBezTo>
                  <a:cubicBezTo>
                    <a:pt x="989510" y="335932"/>
                    <a:pt x="989180" y="343494"/>
                    <a:pt x="993454" y="350726"/>
                  </a:cubicBezTo>
                  <a:cubicBezTo>
                    <a:pt x="998386" y="359603"/>
                    <a:pt x="1002989" y="368479"/>
                    <a:pt x="1007919" y="377356"/>
                  </a:cubicBezTo>
                  <a:cubicBezTo>
                    <a:pt x="1011537" y="383932"/>
                    <a:pt x="1017125" y="387548"/>
                    <a:pt x="1024687" y="387876"/>
                  </a:cubicBezTo>
                  <a:cubicBezTo>
                    <a:pt x="1037180" y="388864"/>
                    <a:pt x="1050001" y="389520"/>
                    <a:pt x="1062495" y="390506"/>
                  </a:cubicBezTo>
                  <a:cubicBezTo>
                    <a:pt x="1088138" y="392150"/>
                    <a:pt x="1113781" y="393794"/>
                    <a:pt x="1139423" y="395438"/>
                  </a:cubicBezTo>
                  <a:cubicBezTo>
                    <a:pt x="1146657" y="395768"/>
                    <a:pt x="1152575" y="400698"/>
                    <a:pt x="1154219" y="407931"/>
                  </a:cubicBezTo>
                  <a:lnTo>
                    <a:pt x="1177267" y="513761"/>
                  </a:lnTo>
                  <a:lnTo>
                    <a:pt x="915800" y="513761"/>
                  </a:lnTo>
                  <a:lnTo>
                    <a:pt x="903868" y="454599"/>
                  </a:lnTo>
                  <a:cubicBezTo>
                    <a:pt x="851472" y="330529"/>
                    <a:pt x="728803" y="243305"/>
                    <a:pt x="585792" y="243551"/>
                  </a:cubicBezTo>
                  <a:cubicBezTo>
                    <a:pt x="444755" y="243305"/>
                    <a:pt x="321470" y="328494"/>
                    <a:pt x="268365" y="452380"/>
                  </a:cubicBezTo>
                  <a:lnTo>
                    <a:pt x="255744" y="513761"/>
                  </a:lnTo>
                  <a:lnTo>
                    <a:pt x="0" y="513761"/>
                  </a:lnTo>
                  <a:lnTo>
                    <a:pt x="5203" y="474012"/>
                  </a:lnTo>
                  <a:cubicBezTo>
                    <a:pt x="6189" y="467108"/>
                    <a:pt x="11121" y="462177"/>
                    <a:pt x="18354" y="460861"/>
                  </a:cubicBezTo>
                  <a:cubicBezTo>
                    <a:pt x="55832" y="453957"/>
                    <a:pt x="92983" y="447381"/>
                    <a:pt x="130461" y="440478"/>
                  </a:cubicBezTo>
                  <a:cubicBezTo>
                    <a:pt x="138351" y="439164"/>
                    <a:pt x="143611" y="434890"/>
                    <a:pt x="146898" y="427656"/>
                  </a:cubicBezTo>
                  <a:cubicBezTo>
                    <a:pt x="152488" y="413849"/>
                    <a:pt x="158406" y="400041"/>
                    <a:pt x="163994" y="386562"/>
                  </a:cubicBezTo>
                  <a:cubicBezTo>
                    <a:pt x="167611" y="378014"/>
                    <a:pt x="166624" y="370781"/>
                    <a:pt x="161036" y="363219"/>
                  </a:cubicBezTo>
                  <a:cubicBezTo>
                    <a:pt x="139009" y="334617"/>
                    <a:pt x="117310" y="305686"/>
                    <a:pt x="95613" y="277085"/>
                  </a:cubicBezTo>
                  <a:cubicBezTo>
                    <a:pt x="90023" y="269523"/>
                    <a:pt x="90023" y="262948"/>
                    <a:pt x="95941" y="255716"/>
                  </a:cubicBezTo>
                  <a:cubicBezTo>
                    <a:pt x="116982" y="229415"/>
                    <a:pt x="138023" y="203442"/>
                    <a:pt x="159392" y="177142"/>
                  </a:cubicBezTo>
                  <a:cubicBezTo>
                    <a:pt x="166295" y="168922"/>
                    <a:pt x="171885" y="167278"/>
                    <a:pt x="181747" y="171224"/>
                  </a:cubicBezTo>
                  <a:cubicBezTo>
                    <a:pt x="216267" y="185689"/>
                    <a:pt x="250786" y="199826"/>
                    <a:pt x="285636" y="214290"/>
                  </a:cubicBezTo>
                  <a:cubicBezTo>
                    <a:pt x="292540" y="217250"/>
                    <a:pt x="299442" y="216922"/>
                    <a:pt x="305689" y="212648"/>
                  </a:cubicBezTo>
                  <a:cubicBezTo>
                    <a:pt x="316867" y="205086"/>
                    <a:pt x="327716" y="197525"/>
                    <a:pt x="338566" y="189963"/>
                  </a:cubicBezTo>
                  <a:cubicBezTo>
                    <a:pt x="343825" y="186347"/>
                    <a:pt x="346455" y="181087"/>
                    <a:pt x="346455" y="174512"/>
                  </a:cubicBezTo>
                  <a:cubicBezTo>
                    <a:pt x="346455" y="170566"/>
                    <a:pt x="346127" y="166622"/>
                    <a:pt x="345799" y="163004"/>
                  </a:cubicBezTo>
                  <a:cubicBezTo>
                    <a:pt x="344483" y="145909"/>
                    <a:pt x="343168" y="129142"/>
                    <a:pt x="341853" y="112047"/>
                  </a:cubicBezTo>
                  <a:cubicBezTo>
                    <a:pt x="340538" y="94951"/>
                    <a:pt x="339224" y="78184"/>
                    <a:pt x="337908" y="61089"/>
                  </a:cubicBezTo>
                  <a:cubicBezTo>
                    <a:pt x="337250" y="53199"/>
                    <a:pt x="341196" y="46953"/>
                    <a:pt x="348757" y="44322"/>
                  </a:cubicBezTo>
                  <a:cubicBezTo>
                    <a:pt x="382620" y="32816"/>
                    <a:pt x="416482" y="21309"/>
                    <a:pt x="450343" y="10131"/>
                  </a:cubicBezTo>
                  <a:cubicBezTo>
                    <a:pt x="452645" y="9475"/>
                    <a:pt x="454618" y="9145"/>
                    <a:pt x="456918" y="9145"/>
                  </a:cubicBezTo>
                  <a:cubicBezTo>
                    <a:pt x="463164" y="9475"/>
                    <a:pt x="467110" y="13419"/>
                    <a:pt x="470728" y="18351"/>
                  </a:cubicBezTo>
                  <a:cubicBezTo>
                    <a:pt x="491767" y="48925"/>
                    <a:pt x="513138" y="79500"/>
                    <a:pt x="534177" y="110075"/>
                  </a:cubicBezTo>
                  <a:cubicBezTo>
                    <a:pt x="539109" y="116978"/>
                    <a:pt x="545684" y="120266"/>
                    <a:pt x="553904" y="119608"/>
                  </a:cubicBezTo>
                  <a:cubicBezTo>
                    <a:pt x="565081" y="118622"/>
                    <a:pt x="576587" y="118294"/>
                    <a:pt x="587766" y="118294"/>
                  </a:cubicBezTo>
                  <a:cubicBezTo>
                    <a:pt x="592368" y="118294"/>
                    <a:pt x="595656" y="116650"/>
                    <a:pt x="598286" y="113033"/>
                  </a:cubicBezTo>
                  <a:cubicBezTo>
                    <a:pt x="599600" y="111390"/>
                    <a:pt x="600916" y="109417"/>
                    <a:pt x="601902" y="107773"/>
                  </a:cubicBezTo>
                  <a:cubicBezTo>
                    <a:pt x="607491" y="97581"/>
                    <a:pt x="612751" y="87390"/>
                    <a:pt x="618339" y="77528"/>
                  </a:cubicBezTo>
                  <a:cubicBezTo>
                    <a:pt x="630504" y="54515"/>
                    <a:pt x="642998" y="31830"/>
                    <a:pt x="655161" y="8817"/>
                  </a:cubicBezTo>
                  <a:cubicBezTo>
                    <a:pt x="659107" y="1584"/>
                    <a:pt x="665353" y="-1376"/>
                    <a:pt x="673572" y="59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C562257-9016-4153-A5A1-F91187A8C8B3}"/>
              </a:ext>
            </a:extLst>
          </p:cNvPr>
          <p:cNvGrpSpPr/>
          <p:nvPr/>
        </p:nvGrpSpPr>
        <p:grpSpPr>
          <a:xfrm>
            <a:off x="5247473" y="1029144"/>
            <a:ext cx="1647583" cy="1580771"/>
            <a:chOff x="987745" y="920491"/>
            <a:chExt cx="2001400" cy="192024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B1106BD-A3F3-4F3C-BE21-67A8D16DCE32}"/>
                </a:ext>
              </a:extLst>
            </p:cNvPr>
            <p:cNvGrpSpPr/>
            <p:nvPr/>
          </p:nvGrpSpPr>
          <p:grpSpPr>
            <a:xfrm>
              <a:off x="1040873" y="920491"/>
              <a:ext cx="1920240" cy="1920240"/>
              <a:chOff x="8924548" y="2159923"/>
              <a:chExt cx="1770525" cy="1770525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D2E249C-3A4F-4EB7-BA56-585BC046FC9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900000">
                <a:off x="8924548" y="2159923"/>
                <a:ext cx="1770525" cy="1770525"/>
              </a:xfrm>
              <a:prstGeom prst="roundRect">
                <a:avLst>
                  <a:gd name="adj" fmla="val 622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0D9F376F-BD2D-4A56-B3C8-4A89C96C24B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900000">
                <a:off x="9051014" y="2286389"/>
                <a:ext cx="1517593" cy="1517593"/>
              </a:xfrm>
              <a:prstGeom prst="roundRect">
                <a:avLst>
                  <a:gd name="adj" fmla="val 6228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1142D08B-A98C-42C9-9404-F5B78B53A43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900000">
                <a:off x="9135325" y="2370700"/>
                <a:ext cx="1348971" cy="1348971"/>
              </a:xfrm>
              <a:prstGeom prst="roundRect">
                <a:avLst>
                  <a:gd name="adj" fmla="val 622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FB415CC-1B06-4517-8DBC-E224AE166A12}"/>
                </a:ext>
              </a:extLst>
            </p:cNvPr>
            <p:cNvGrpSpPr/>
            <p:nvPr/>
          </p:nvGrpSpPr>
          <p:grpSpPr>
            <a:xfrm>
              <a:off x="1709341" y="1997384"/>
              <a:ext cx="580670" cy="590010"/>
              <a:chOff x="9271661" y="927087"/>
              <a:chExt cx="1690381" cy="171756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5A3C2F2-279D-4B96-BAEE-087FBDE78BEF}"/>
                  </a:ext>
                </a:extLst>
              </p:cNvPr>
              <p:cNvSpPr/>
              <p:nvPr/>
            </p:nvSpPr>
            <p:spPr>
              <a:xfrm rot="2411044">
                <a:off x="9825722" y="927087"/>
                <a:ext cx="487932" cy="1717565"/>
              </a:xfrm>
              <a:custGeom>
                <a:avLst/>
                <a:gdLst>
                  <a:gd name="connsiteX0" fmla="*/ 398295 w 480600"/>
                  <a:gd name="connsiteY0" fmla="*/ 1046026 h 1345680"/>
                  <a:gd name="connsiteX1" fmla="*/ 348313 w 480600"/>
                  <a:gd name="connsiteY1" fmla="*/ 1015268 h 1345680"/>
                  <a:gd name="connsiteX2" fmla="*/ 329088 w 480600"/>
                  <a:gd name="connsiteY2" fmla="*/ 334738 h 1345680"/>
                  <a:gd name="connsiteX3" fmla="*/ 379071 w 480600"/>
                  <a:gd name="connsiteY3" fmla="*/ 303980 h 1345680"/>
                  <a:gd name="connsiteX4" fmla="*/ 440588 w 480600"/>
                  <a:gd name="connsiteY4" fmla="*/ 167489 h 1345680"/>
                  <a:gd name="connsiteX5" fmla="*/ 430976 w 480600"/>
                  <a:gd name="connsiteY5" fmla="*/ 109817 h 1345680"/>
                  <a:gd name="connsiteX6" fmla="*/ 334856 w 480600"/>
                  <a:gd name="connsiteY6" fmla="*/ 29076 h 1345680"/>
                  <a:gd name="connsiteX7" fmla="*/ 309864 w 480600"/>
                  <a:gd name="connsiteY7" fmla="*/ 54068 h 1345680"/>
                  <a:gd name="connsiteX8" fmla="*/ 309864 w 480600"/>
                  <a:gd name="connsiteY8" fmla="*/ 173256 h 1345680"/>
                  <a:gd name="connsiteX9" fmla="*/ 271416 w 480600"/>
                  <a:gd name="connsiteY9" fmla="*/ 211704 h 1345680"/>
                  <a:gd name="connsiteX10" fmla="*/ 219512 w 480600"/>
                  <a:gd name="connsiteY10" fmla="*/ 211704 h 1345680"/>
                  <a:gd name="connsiteX11" fmla="*/ 181064 w 480600"/>
                  <a:gd name="connsiteY11" fmla="*/ 173256 h 1345680"/>
                  <a:gd name="connsiteX12" fmla="*/ 181064 w 480600"/>
                  <a:gd name="connsiteY12" fmla="*/ 55990 h 1345680"/>
                  <a:gd name="connsiteX13" fmla="*/ 156072 w 480600"/>
                  <a:gd name="connsiteY13" fmla="*/ 30999 h 1345680"/>
                  <a:gd name="connsiteX14" fmla="*/ 59952 w 480600"/>
                  <a:gd name="connsiteY14" fmla="*/ 111740 h 1345680"/>
                  <a:gd name="connsiteX15" fmla="*/ 50340 w 480600"/>
                  <a:gd name="connsiteY15" fmla="*/ 169412 h 1345680"/>
                  <a:gd name="connsiteX16" fmla="*/ 111857 w 480600"/>
                  <a:gd name="connsiteY16" fmla="*/ 305902 h 1345680"/>
                  <a:gd name="connsiteX17" fmla="*/ 161840 w 480600"/>
                  <a:gd name="connsiteY17" fmla="*/ 336660 h 1345680"/>
                  <a:gd name="connsiteX18" fmla="*/ 142616 w 480600"/>
                  <a:gd name="connsiteY18" fmla="*/ 1017190 h 1345680"/>
                  <a:gd name="connsiteX19" fmla="*/ 92633 w 480600"/>
                  <a:gd name="connsiteY19" fmla="*/ 1047949 h 1345680"/>
                  <a:gd name="connsiteX20" fmla="*/ 31116 w 480600"/>
                  <a:gd name="connsiteY20" fmla="*/ 1184439 h 1345680"/>
                  <a:gd name="connsiteX21" fmla="*/ 40728 w 480600"/>
                  <a:gd name="connsiteY21" fmla="*/ 1242111 h 1345680"/>
                  <a:gd name="connsiteX22" fmla="*/ 136848 w 480600"/>
                  <a:gd name="connsiteY22" fmla="*/ 1322852 h 1345680"/>
                  <a:gd name="connsiteX23" fmla="*/ 161840 w 480600"/>
                  <a:gd name="connsiteY23" fmla="*/ 1297861 h 1345680"/>
                  <a:gd name="connsiteX24" fmla="*/ 161840 w 480600"/>
                  <a:gd name="connsiteY24" fmla="*/ 1178672 h 1345680"/>
                  <a:gd name="connsiteX25" fmla="*/ 200288 w 480600"/>
                  <a:gd name="connsiteY25" fmla="*/ 1140224 h 1345680"/>
                  <a:gd name="connsiteX26" fmla="*/ 290640 w 480600"/>
                  <a:gd name="connsiteY26" fmla="*/ 1140224 h 1345680"/>
                  <a:gd name="connsiteX27" fmla="*/ 329088 w 480600"/>
                  <a:gd name="connsiteY27" fmla="*/ 1178672 h 1345680"/>
                  <a:gd name="connsiteX28" fmla="*/ 329088 w 480600"/>
                  <a:gd name="connsiteY28" fmla="*/ 1297861 h 1345680"/>
                  <a:gd name="connsiteX29" fmla="*/ 354080 w 480600"/>
                  <a:gd name="connsiteY29" fmla="*/ 1322852 h 1345680"/>
                  <a:gd name="connsiteX30" fmla="*/ 450200 w 480600"/>
                  <a:gd name="connsiteY30" fmla="*/ 1242111 h 1345680"/>
                  <a:gd name="connsiteX31" fmla="*/ 459812 w 480600"/>
                  <a:gd name="connsiteY31" fmla="*/ 1184439 h 1345680"/>
                  <a:gd name="connsiteX32" fmla="*/ 398295 w 480600"/>
                  <a:gd name="connsiteY32" fmla="*/ 1046026 h 1345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80600" h="1345680">
                    <a:moveTo>
                      <a:pt x="398295" y="1046026"/>
                    </a:moveTo>
                    <a:lnTo>
                      <a:pt x="348313" y="1015268"/>
                    </a:lnTo>
                    <a:lnTo>
                      <a:pt x="329088" y="334738"/>
                    </a:lnTo>
                    <a:lnTo>
                      <a:pt x="379071" y="303980"/>
                    </a:lnTo>
                    <a:cubicBezTo>
                      <a:pt x="425209" y="275144"/>
                      <a:pt x="450200" y="221316"/>
                      <a:pt x="440588" y="167489"/>
                    </a:cubicBezTo>
                    <a:lnTo>
                      <a:pt x="430976" y="109817"/>
                    </a:lnTo>
                    <a:cubicBezTo>
                      <a:pt x="423286" y="63680"/>
                      <a:pt x="382916" y="29076"/>
                      <a:pt x="334856" y="29076"/>
                    </a:cubicBezTo>
                    <a:cubicBezTo>
                      <a:pt x="321399" y="29076"/>
                      <a:pt x="309864" y="40611"/>
                      <a:pt x="309864" y="54068"/>
                    </a:cubicBezTo>
                    <a:lnTo>
                      <a:pt x="309864" y="173256"/>
                    </a:lnTo>
                    <a:cubicBezTo>
                      <a:pt x="309864" y="194403"/>
                      <a:pt x="292563" y="211704"/>
                      <a:pt x="271416" y="211704"/>
                    </a:cubicBezTo>
                    <a:lnTo>
                      <a:pt x="219512" y="211704"/>
                    </a:lnTo>
                    <a:cubicBezTo>
                      <a:pt x="198365" y="211704"/>
                      <a:pt x="181064" y="194403"/>
                      <a:pt x="181064" y="173256"/>
                    </a:cubicBezTo>
                    <a:lnTo>
                      <a:pt x="181064" y="55990"/>
                    </a:lnTo>
                    <a:cubicBezTo>
                      <a:pt x="181064" y="42533"/>
                      <a:pt x="169529" y="30999"/>
                      <a:pt x="156072" y="30999"/>
                    </a:cubicBezTo>
                    <a:cubicBezTo>
                      <a:pt x="108012" y="30999"/>
                      <a:pt x="67642" y="65602"/>
                      <a:pt x="59952" y="111740"/>
                    </a:cubicBezTo>
                    <a:lnTo>
                      <a:pt x="50340" y="169412"/>
                    </a:lnTo>
                    <a:cubicBezTo>
                      <a:pt x="40728" y="223239"/>
                      <a:pt x="65720" y="277066"/>
                      <a:pt x="111857" y="305902"/>
                    </a:cubicBezTo>
                    <a:lnTo>
                      <a:pt x="161840" y="336660"/>
                    </a:lnTo>
                    <a:lnTo>
                      <a:pt x="142616" y="1017190"/>
                    </a:lnTo>
                    <a:lnTo>
                      <a:pt x="92633" y="1047949"/>
                    </a:lnTo>
                    <a:cubicBezTo>
                      <a:pt x="46496" y="1076785"/>
                      <a:pt x="21504" y="1130612"/>
                      <a:pt x="31116" y="1184439"/>
                    </a:cubicBezTo>
                    <a:lnTo>
                      <a:pt x="40728" y="1242111"/>
                    </a:lnTo>
                    <a:cubicBezTo>
                      <a:pt x="48418" y="1288249"/>
                      <a:pt x="88788" y="1322852"/>
                      <a:pt x="136848" y="1322852"/>
                    </a:cubicBezTo>
                    <a:cubicBezTo>
                      <a:pt x="150305" y="1322852"/>
                      <a:pt x="161840" y="1311317"/>
                      <a:pt x="161840" y="1297861"/>
                    </a:cubicBezTo>
                    <a:lnTo>
                      <a:pt x="161840" y="1178672"/>
                    </a:lnTo>
                    <a:cubicBezTo>
                      <a:pt x="161840" y="1157525"/>
                      <a:pt x="179141" y="1140224"/>
                      <a:pt x="200288" y="1140224"/>
                    </a:cubicBezTo>
                    <a:lnTo>
                      <a:pt x="290640" y="1140224"/>
                    </a:lnTo>
                    <a:cubicBezTo>
                      <a:pt x="311787" y="1140224"/>
                      <a:pt x="329088" y="1157525"/>
                      <a:pt x="329088" y="1178672"/>
                    </a:cubicBezTo>
                    <a:lnTo>
                      <a:pt x="329088" y="1297861"/>
                    </a:lnTo>
                    <a:cubicBezTo>
                      <a:pt x="329088" y="1311317"/>
                      <a:pt x="340623" y="1322852"/>
                      <a:pt x="354080" y="1322852"/>
                    </a:cubicBezTo>
                    <a:cubicBezTo>
                      <a:pt x="402140" y="1322852"/>
                      <a:pt x="442510" y="1288249"/>
                      <a:pt x="450200" y="1242111"/>
                    </a:cubicBezTo>
                    <a:lnTo>
                      <a:pt x="459812" y="1184439"/>
                    </a:lnTo>
                    <a:cubicBezTo>
                      <a:pt x="469424" y="1128689"/>
                      <a:pt x="446355" y="1074862"/>
                      <a:pt x="398295" y="1046026"/>
                    </a:cubicBezTo>
                    <a:close/>
                  </a:path>
                </a:pathLst>
              </a:custGeom>
              <a:grpFill/>
              <a:ln w="192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CD01CA6-4529-414D-AB9F-F958B19ED8EA}"/>
                  </a:ext>
                </a:extLst>
              </p:cNvPr>
              <p:cNvSpPr/>
              <p:nvPr/>
            </p:nvSpPr>
            <p:spPr>
              <a:xfrm rot="18712925">
                <a:off x="9675227" y="1020217"/>
                <a:ext cx="883249" cy="1690381"/>
              </a:xfrm>
              <a:custGeom>
                <a:avLst/>
                <a:gdLst>
                  <a:gd name="connsiteX0" fmla="*/ 335181 w 883249"/>
                  <a:gd name="connsiteY0" fmla="*/ 0 h 1563687"/>
                  <a:gd name="connsiteX1" fmla="*/ 631293 w 883249"/>
                  <a:gd name="connsiteY1" fmla="*/ 0 h 1563687"/>
                  <a:gd name="connsiteX2" fmla="*/ 665062 w 883249"/>
                  <a:gd name="connsiteY2" fmla="*/ 49352 h 1563687"/>
                  <a:gd name="connsiteX3" fmla="*/ 717011 w 883249"/>
                  <a:gd name="connsiteY3" fmla="*/ 49352 h 1563687"/>
                  <a:gd name="connsiteX4" fmla="*/ 750778 w 883249"/>
                  <a:gd name="connsiteY4" fmla="*/ 0 h 1563687"/>
                  <a:gd name="connsiteX5" fmla="*/ 844287 w 883249"/>
                  <a:gd name="connsiteY5" fmla="*/ 0 h 1563687"/>
                  <a:gd name="connsiteX6" fmla="*/ 883249 w 883249"/>
                  <a:gd name="connsiteY6" fmla="*/ 111692 h 1563687"/>
                  <a:gd name="connsiteX7" fmla="*/ 844287 w 883249"/>
                  <a:gd name="connsiteY7" fmla="*/ 223384 h 1563687"/>
                  <a:gd name="connsiteX8" fmla="*/ 750778 w 883249"/>
                  <a:gd name="connsiteY8" fmla="*/ 223384 h 1563687"/>
                  <a:gd name="connsiteX9" fmla="*/ 750777 w 883249"/>
                  <a:gd name="connsiteY9" fmla="*/ 223384 h 1563687"/>
                  <a:gd name="connsiteX10" fmla="*/ 748180 w 883249"/>
                  <a:gd name="connsiteY10" fmla="*/ 223384 h 1563687"/>
                  <a:gd name="connsiteX11" fmla="*/ 714413 w 883249"/>
                  <a:gd name="connsiteY11" fmla="*/ 174032 h 1563687"/>
                  <a:gd name="connsiteX12" fmla="*/ 665062 w 883249"/>
                  <a:gd name="connsiteY12" fmla="*/ 174032 h 1563687"/>
                  <a:gd name="connsiteX13" fmla="*/ 659785 w 883249"/>
                  <a:gd name="connsiteY13" fmla="*/ 200372 h 1563687"/>
                  <a:gd name="connsiteX14" fmla="*/ 631293 w 883249"/>
                  <a:gd name="connsiteY14" fmla="*/ 223384 h 1563687"/>
                  <a:gd name="connsiteX15" fmla="*/ 532589 w 883249"/>
                  <a:gd name="connsiteY15" fmla="*/ 223384 h 1563687"/>
                  <a:gd name="connsiteX16" fmla="*/ 532589 w 883249"/>
                  <a:gd name="connsiteY16" fmla="*/ 737686 h 1563687"/>
                  <a:gd name="connsiteX17" fmla="*/ 529992 w 883249"/>
                  <a:gd name="connsiteY17" fmla="*/ 737686 h 1563687"/>
                  <a:gd name="connsiteX18" fmla="*/ 529992 w 883249"/>
                  <a:gd name="connsiteY18" fmla="*/ 748076 h 1563687"/>
                  <a:gd name="connsiteX19" fmla="*/ 558564 w 883249"/>
                  <a:gd name="connsiteY19" fmla="*/ 781843 h 1563687"/>
                  <a:gd name="connsiteX20" fmla="*/ 581942 w 883249"/>
                  <a:gd name="connsiteY20" fmla="*/ 1355888 h 1563687"/>
                  <a:gd name="connsiteX21" fmla="*/ 537784 w 883249"/>
                  <a:gd name="connsiteY21" fmla="*/ 1501346 h 1563687"/>
                  <a:gd name="connsiteX22" fmla="*/ 467652 w 883249"/>
                  <a:gd name="connsiteY22" fmla="*/ 1563687 h 1563687"/>
                  <a:gd name="connsiteX23" fmla="*/ 397520 w 883249"/>
                  <a:gd name="connsiteY23" fmla="*/ 1501346 h 1563687"/>
                  <a:gd name="connsiteX24" fmla="*/ 353363 w 883249"/>
                  <a:gd name="connsiteY24" fmla="*/ 1355888 h 1563687"/>
                  <a:gd name="connsiteX25" fmla="*/ 376740 w 883249"/>
                  <a:gd name="connsiteY25" fmla="*/ 781843 h 1563687"/>
                  <a:gd name="connsiteX26" fmla="*/ 405313 w 883249"/>
                  <a:gd name="connsiteY26" fmla="*/ 748076 h 1563687"/>
                  <a:gd name="connsiteX27" fmla="*/ 405313 w 883249"/>
                  <a:gd name="connsiteY27" fmla="*/ 225982 h 1563687"/>
                  <a:gd name="connsiteX28" fmla="*/ 332583 w 883249"/>
                  <a:gd name="connsiteY28" fmla="*/ 225982 h 1563687"/>
                  <a:gd name="connsiteX29" fmla="*/ 327389 w 883249"/>
                  <a:gd name="connsiteY29" fmla="*/ 223384 h 1563687"/>
                  <a:gd name="connsiteX30" fmla="*/ 114395 w 883249"/>
                  <a:gd name="connsiteY30" fmla="*/ 238969 h 1563687"/>
                  <a:gd name="connsiteX31" fmla="*/ 41665 w 883249"/>
                  <a:gd name="connsiteY31" fmla="*/ 277932 h 1563687"/>
                  <a:gd name="connsiteX32" fmla="*/ 28678 w 883249"/>
                  <a:gd name="connsiteY32" fmla="*/ 280529 h 1563687"/>
                  <a:gd name="connsiteX33" fmla="*/ 2703 w 883249"/>
                  <a:gd name="connsiteY33" fmla="*/ 262346 h 1563687"/>
                  <a:gd name="connsiteX34" fmla="*/ 430 w 883249"/>
                  <a:gd name="connsiteY34" fmla="*/ 245788 h 1563687"/>
                  <a:gd name="connsiteX35" fmla="*/ 711 w 883249"/>
                  <a:gd name="connsiteY35" fmla="*/ 245238 h 1563687"/>
                  <a:gd name="connsiteX36" fmla="*/ 430 w 883249"/>
                  <a:gd name="connsiteY36" fmla="*/ 243190 h 1563687"/>
                  <a:gd name="connsiteX37" fmla="*/ 7897 w 883249"/>
                  <a:gd name="connsiteY37" fmla="*/ 228579 h 1563687"/>
                  <a:gd name="connsiteX38" fmla="*/ 54653 w 883249"/>
                  <a:gd name="connsiteY38" fmla="*/ 176630 h 1563687"/>
                  <a:gd name="connsiteX39" fmla="*/ 335181 w 883249"/>
                  <a:gd name="connsiteY39" fmla="*/ 0 h 156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883249" h="1563687">
                    <a:moveTo>
                      <a:pt x="335181" y="0"/>
                    </a:moveTo>
                    <a:lnTo>
                      <a:pt x="631293" y="0"/>
                    </a:lnTo>
                    <a:cubicBezTo>
                      <a:pt x="646879" y="0"/>
                      <a:pt x="659866" y="5195"/>
                      <a:pt x="665062" y="49352"/>
                    </a:cubicBezTo>
                    <a:lnTo>
                      <a:pt x="717011" y="49352"/>
                    </a:lnTo>
                    <a:cubicBezTo>
                      <a:pt x="722205" y="5195"/>
                      <a:pt x="735193" y="0"/>
                      <a:pt x="750778" y="0"/>
                    </a:cubicBezTo>
                    <a:lnTo>
                      <a:pt x="844287" y="0"/>
                    </a:lnTo>
                    <a:cubicBezTo>
                      <a:pt x="865067" y="0"/>
                      <a:pt x="883249" y="36365"/>
                      <a:pt x="883249" y="111692"/>
                    </a:cubicBezTo>
                    <a:cubicBezTo>
                      <a:pt x="883249" y="187019"/>
                      <a:pt x="865067" y="223384"/>
                      <a:pt x="844287" y="223384"/>
                    </a:cubicBezTo>
                    <a:lnTo>
                      <a:pt x="750778" y="223384"/>
                    </a:lnTo>
                    <a:lnTo>
                      <a:pt x="750777" y="223384"/>
                    </a:lnTo>
                    <a:lnTo>
                      <a:pt x="748180" y="223384"/>
                    </a:lnTo>
                    <a:cubicBezTo>
                      <a:pt x="732596" y="223384"/>
                      <a:pt x="719608" y="218190"/>
                      <a:pt x="714413" y="174032"/>
                    </a:cubicBezTo>
                    <a:lnTo>
                      <a:pt x="665062" y="174032"/>
                    </a:lnTo>
                    <a:lnTo>
                      <a:pt x="659785" y="200372"/>
                    </a:lnTo>
                    <a:cubicBezTo>
                      <a:pt x="653210" y="220462"/>
                      <a:pt x="642982" y="223384"/>
                      <a:pt x="631293" y="223384"/>
                    </a:cubicBezTo>
                    <a:lnTo>
                      <a:pt x="532589" y="223384"/>
                    </a:lnTo>
                    <a:lnTo>
                      <a:pt x="532589" y="737686"/>
                    </a:lnTo>
                    <a:lnTo>
                      <a:pt x="529992" y="737686"/>
                    </a:lnTo>
                    <a:lnTo>
                      <a:pt x="529992" y="748076"/>
                    </a:lnTo>
                    <a:cubicBezTo>
                      <a:pt x="545576" y="750674"/>
                      <a:pt x="555967" y="763662"/>
                      <a:pt x="558564" y="781843"/>
                    </a:cubicBezTo>
                    <a:lnTo>
                      <a:pt x="581942" y="1355888"/>
                    </a:lnTo>
                    <a:cubicBezTo>
                      <a:pt x="584539" y="1410434"/>
                      <a:pt x="568954" y="1462384"/>
                      <a:pt x="537784" y="1501346"/>
                    </a:cubicBezTo>
                    <a:cubicBezTo>
                      <a:pt x="506614" y="1540309"/>
                      <a:pt x="514406" y="1563687"/>
                      <a:pt x="467652" y="1563687"/>
                    </a:cubicBezTo>
                    <a:cubicBezTo>
                      <a:pt x="420898" y="1563687"/>
                      <a:pt x="428690" y="1540309"/>
                      <a:pt x="397520" y="1501346"/>
                    </a:cubicBezTo>
                    <a:cubicBezTo>
                      <a:pt x="363753" y="1462384"/>
                      <a:pt x="348168" y="1407837"/>
                      <a:pt x="353363" y="1355888"/>
                    </a:cubicBezTo>
                    <a:lnTo>
                      <a:pt x="376740" y="781843"/>
                    </a:lnTo>
                    <a:cubicBezTo>
                      <a:pt x="376740" y="763662"/>
                      <a:pt x="389727" y="750674"/>
                      <a:pt x="405313" y="748076"/>
                    </a:cubicBezTo>
                    <a:lnTo>
                      <a:pt x="405313" y="225982"/>
                    </a:lnTo>
                    <a:lnTo>
                      <a:pt x="332583" y="225982"/>
                    </a:lnTo>
                    <a:lnTo>
                      <a:pt x="327389" y="223384"/>
                    </a:lnTo>
                    <a:cubicBezTo>
                      <a:pt x="241671" y="189617"/>
                      <a:pt x="197514" y="197409"/>
                      <a:pt x="114395" y="238969"/>
                    </a:cubicBezTo>
                    <a:lnTo>
                      <a:pt x="41665" y="277932"/>
                    </a:lnTo>
                    <a:cubicBezTo>
                      <a:pt x="39067" y="280529"/>
                      <a:pt x="33872" y="280529"/>
                      <a:pt x="28678" y="280529"/>
                    </a:cubicBezTo>
                    <a:cubicBezTo>
                      <a:pt x="18288" y="280529"/>
                      <a:pt x="7897" y="272737"/>
                      <a:pt x="2703" y="262346"/>
                    </a:cubicBezTo>
                    <a:cubicBezTo>
                      <a:pt x="106" y="257151"/>
                      <a:pt x="-544" y="251307"/>
                      <a:pt x="430" y="245788"/>
                    </a:cubicBezTo>
                    <a:lnTo>
                      <a:pt x="711" y="245238"/>
                    </a:lnTo>
                    <a:lnTo>
                      <a:pt x="430" y="243190"/>
                    </a:lnTo>
                    <a:cubicBezTo>
                      <a:pt x="1404" y="237670"/>
                      <a:pt x="4001" y="232475"/>
                      <a:pt x="7897" y="228579"/>
                    </a:cubicBezTo>
                    <a:lnTo>
                      <a:pt x="54653" y="176630"/>
                    </a:lnTo>
                    <a:cubicBezTo>
                      <a:pt x="145565" y="75327"/>
                      <a:pt x="207904" y="49352"/>
                      <a:pt x="335181" y="0"/>
                    </a:cubicBezTo>
                    <a:close/>
                  </a:path>
                </a:pathLst>
              </a:custGeom>
              <a:grpFill/>
              <a:ln w="192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Text Placeholder 1">
              <a:extLst>
                <a:ext uri="{FF2B5EF4-FFF2-40B4-BE49-F238E27FC236}">
                  <a16:creationId xmlns:a16="http://schemas.microsoft.com/office/drawing/2014/main" id="{C6A1248C-FC43-4A63-B7B6-7BCA4D2D7AB9}"/>
                </a:ext>
              </a:extLst>
            </p:cNvPr>
            <p:cNvSpPr txBox="1">
              <a:spLocks/>
            </p:cNvSpPr>
            <p:nvPr/>
          </p:nvSpPr>
          <p:spPr>
            <a:xfrm>
              <a:off x="1185141" y="1430745"/>
              <a:ext cx="1631704" cy="319108"/>
            </a:xfrm>
            <a:prstGeom prst="rect">
              <a:avLst/>
            </a:prstGeom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sz="1800" b="1" dirty="0"/>
                <a:t>UNDER</a:t>
              </a:r>
              <a:r>
                <a:rPr lang="ko-KR" altLang="en-US" sz="1800" b="1" dirty="0"/>
                <a:t> </a:t>
              </a:r>
              <a:endParaRPr lang="en-US" sz="1800" b="1" dirty="0"/>
            </a:p>
          </p:txBody>
        </p:sp>
        <p:sp>
          <p:nvSpPr>
            <p:cNvPr id="53" name="Text Placeholder 1">
              <a:extLst>
                <a:ext uri="{FF2B5EF4-FFF2-40B4-BE49-F238E27FC236}">
                  <a16:creationId xmlns:a16="http://schemas.microsoft.com/office/drawing/2014/main" id="{5E655A90-E37A-47E9-92A1-ADBE0A3E34DA}"/>
                </a:ext>
              </a:extLst>
            </p:cNvPr>
            <p:cNvSpPr txBox="1">
              <a:spLocks/>
            </p:cNvSpPr>
            <p:nvPr/>
          </p:nvSpPr>
          <p:spPr>
            <a:xfrm>
              <a:off x="987745" y="1713680"/>
              <a:ext cx="2001400" cy="258994"/>
            </a:xfrm>
            <a:prstGeom prst="rect">
              <a:avLst/>
            </a:prstGeom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sz="1200" b="1" dirty="0"/>
                <a:t>CONSTRUCTION</a:t>
              </a:r>
              <a:r>
                <a:rPr lang="ko-KR" altLang="en-US" sz="1200" b="1" dirty="0"/>
                <a:t> </a:t>
              </a:r>
              <a:endParaRPr lang="en-US" sz="1200" b="1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C765873-8A34-4412-A309-6CE71DD09803}"/>
              </a:ext>
            </a:extLst>
          </p:cNvPr>
          <p:cNvGrpSpPr/>
          <p:nvPr/>
        </p:nvGrpSpPr>
        <p:grpSpPr>
          <a:xfrm>
            <a:off x="5152027" y="2905208"/>
            <a:ext cx="1422486" cy="1543697"/>
            <a:chOff x="6064791" y="2003286"/>
            <a:chExt cx="4244393" cy="460606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C0F633D-9D7B-47EA-9FDF-F618E7BEEED7}"/>
                </a:ext>
              </a:extLst>
            </p:cNvPr>
            <p:cNvSpPr/>
            <p:nvPr/>
          </p:nvSpPr>
          <p:spPr>
            <a:xfrm>
              <a:off x="6064791" y="5552161"/>
              <a:ext cx="4244393" cy="1057186"/>
            </a:xfrm>
            <a:custGeom>
              <a:avLst/>
              <a:gdLst>
                <a:gd name="connsiteX0" fmla="*/ 4229829 w 4244392"/>
                <a:gd name="connsiteY0" fmla="*/ 72820 h 1081903"/>
                <a:gd name="connsiteX1" fmla="*/ 4229829 w 4244392"/>
                <a:gd name="connsiteY1" fmla="*/ 31209 h 1081903"/>
                <a:gd name="connsiteX2" fmla="*/ 31209 w 4244392"/>
                <a:gd name="connsiteY2" fmla="*/ 31209 h 1081903"/>
                <a:gd name="connsiteX3" fmla="*/ 31209 w 4244392"/>
                <a:gd name="connsiteY3" fmla="*/ 72820 h 1081903"/>
                <a:gd name="connsiteX4" fmla="*/ 2132599 w 4244392"/>
                <a:gd name="connsiteY4" fmla="*/ 1054856 h 108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4392" h="1081903">
                  <a:moveTo>
                    <a:pt x="4229829" y="72820"/>
                  </a:moveTo>
                  <a:lnTo>
                    <a:pt x="4229829" y="31209"/>
                  </a:lnTo>
                  <a:lnTo>
                    <a:pt x="31209" y="31209"/>
                  </a:lnTo>
                  <a:lnTo>
                    <a:pt x="31209" y="72820"/>
                  </a:lnTo>
                  <a:lnTo>
                    <a:pt x="2132599" y="1054856"/>
                  </a:lnTo>
                  <a:close/>
                </a:path>
              </a:pathLst>
            </a:custGeom>
            <a:gradFill>
              <a:gsLst>
                <a:gs pos="100000">
                  <a:srgbClr val="FF7F00">
                    <a:alpha val="77000"/>
                    <a:lumMod val="15000"/>
                  </a:srgbClr>
                </a:gs>
                <a:gs pos="0">
                  <a:srgbClr val="FF7F00">
                    <a:lumMod val="35000"/>
                  </a:srgb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3E042E1-3F5A-47E6-80EF-225C8E7BB5D7}"/>
                </a:ext>
              </a:extLst>
            </p:cNvPr>
            <p:cNvSpPr/>
            <p:nvPr/>
          </p:nvSpPr>
          <p:spPr>
            <a:xfrm>
              <a:off x="6064791" y="4616500"/>
              <a:ext cx="4244393" cy="1955749"/>
            </a:xfrm>
            <a:custGeom>
              <a:avLst/>
              <a:gdLst>
                <a:gd name="connsiteX0" fmla="*/ 4229829 w 4244392"/>
                <a:gd name="connsiteY0" fmla="*/ 950827 h 1955749"/>
                <a:gd name="connsiteX1" fmla="*/ 2132599 w 4244392"/>
                <a:gd name="connsiteY1" fmla="*/ 31209 h 1955749"/>
                <a:gd name="connsiteX2" fmla="*/ 2132599 w 4244392"/>
                <a:gd name="connsiteY2" fmla="*/ 31209 h 1955749"/>
                <a:gd name="connsiteX3" fmla="*/ 2132599 w 4244392"/>
                <a:gd name="connsiteY3" fmla="*/ 31209 h 1955749"/>
                <a:gd name="connsiteX4" fmla="*/ 31209 w 4244392"/>
                <a:gd name="connsiteY4" fmla="*/ 950827 h 1955749"/>
                <a:gd name="connsiteX5" fmla="*/ 2132599 w 4244392"/>
                <a:gd name="connsiteY5" fmla="*/ 1928702 h 1955749"/>
                <a:gd name="connsiteX6" fmla="*/ 2132599 w 4244392"/>
                <a:gd name="connsiteY6" fmla="*/ 1928702 h 1955749"/>
                <a:gd name="connsiteX7" fmla="*/ 2132599 w 4244392"/>
                <a:gd name="connsiteY7" fmla="*/ 1928702 h 195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44392" h="1955749">
                  <a:moveTo>
                    <a:pt x="4229829" y="950827"/>
                  </a:moveTo>
                  <a:lnTo>
                    <a:pt x="2132599" y="31209"/>
                  </a:lnTo>
                  <a:lnTo>
                    <a:pt x="2132599" y="31209"/>
                  </a:lnTo>
                  <a:lnTo>
                    <a:pt x="2132599" y="31209"/>
                  </a:lnTo>
                  <a:lnTo>
                    <a:pt x="31209" y="950827"/>
                  </a:lnTo>
                  <a:lnTo>
                    <a:pt x="2132599" y="1928702"/>
                  </a:lnTo>
                  <a:lnTo>
                    <a:pt x="2132599" y="1928702"/>
                  </a:lnTo>
                  <a:lnTo>
                    <a:pt x="2132599" y="192870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1400064-FEF0-4EE9-9077-0ECB21E5660B}"/>
                </a:ext>
              </a:extLst>
            </p:cNvPr>
            <p:cNvSpPr/>
            <p:nvPr/>
          </p:nvSpPr>
          <p:spPr>
            <a:xfrm>
              <a:off x="6709772" y="2461015"/>
              <a:ext cx="2954430" cy="3412159"/>
            </a:xfrm>
            <a:custGeom>
              <a:avLst/>
              <a:gdLst>
                <a:gd name="connsiteX0" fmla="*/ 1845479 w 2954430"/>
                <a:gd name="connsiteY0" fmla="*/ 31209 h 3412158"/>
                <a:gd name="connsiteX1" fmla="*/ 1487618 w 2954430"/>
                <a:gd name="connsiteY1" fmla="*/ 56176 h 3412158"/>
                <a:gd name="connsiteX2" fmla="*/ 1129758 w 2954430"/>
                <a:gd name="connsiteY2" fmla="*/ 31209 h 3412158"/>
                <a:gd name="connsiteX3" fmla="*/ 31209 w 2954430"/>
                <a:gd name="connsiteY3" fmla="*/ 2993961 h 3412158"/>
                <a:gd name="connsiteX4" fmla="*/ 1487618 w 2954430"/>
                <a:gd name="connsiteY4" fmla="*/ 3405917 h 3412158"/>
                <a:gd name="connsiteX5" fmla="*/ 2944027 w 2954430"/>
                <a:gd name="connsiteY5" fmla="*/ 2993961 h 3412158"/>
                <a:gd name="connsiteX6" fmla="*/ 1845479 w 2954430"/>
                <a:gd name="connsiteY6" fmla="*/ 31209 h 341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4430" h="3412158">
                  <a:moveTo>
                    <a:pt x="1845479" y="31209"/>
                  </a:moveTo>
                  <a:cubicBezTo>
                    <a:pt x="1724805" y="47853"/>
                    <a:pt x="1608292" y="56176"/>
                    <a:pt x="1487618" y="56176"/>
                  </a:cubicBezTo>
                  <a:cubicBezTo>
                    <a:pt x="1366944" y="56176"/>
                    <a:pt x="1246270" y="47853"/>
                    <a:pt x="1129758" y="31209"/>
                  </a:cubicBezTo>
                  <a:cubicBezTo>
                    <a:pt x="746930" y="1083985"/>
                    <a:pt x="372425" y="2099310"/>
                    <a:pt x="31209" y="2993961"/>
                  </a:cubicBezTo>
                  <a:cubicBezTo>
                    <a:pt x="476454" y="3268599"/>
                    <a:pt x="984117" y="3405917"/>
                    <a:pt x="1487618" y="3405917"/>
                  </a:cubicBezTo>
                  <a:cubicBezTo>
                    <a:pt x="1991120" y="3405917"/>
                    <a:pt x="2498782" y="3268599"/>
                    <a:pt x="2944027" y="2993961"/>
                  </a:cubicBezTo>
                  <a:cubicBezTo>
                    <a:pt x="2602812" y="2099310"/>
                    <a:pt x="2228306" y="1083985"/>
                    <a:pt x="1845479" y="3120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67D5CA8-BC51-410E-B15E-64F0A3C660B6}"/>
                </a:ext>
              </a:extLst>
            </p:cNvPr>
            <p:cNvSpPr/>
            <p:nvPr/>
          </p:nvSpPr>
          <p:spPr>
            <a:xfrm>
              <a:off x="6709773" y="4841124"/>
              <a:ext cx="2954429" cy="998681"/>
            </a:xfrm>
            <a:custGeom>
              <a:avLst/>
              <a:gdLst>
                <a:gd name="connsiteX0" fmla="*/ 31209 w 2954430"/>
                <a:gd name="connsiteY0" fmla="*/ 584644 h 998680"/>
                <a:gd name="connsiteX1" fmla="*/ 1487618 w 2954430"/>
                <a:gd name="connsiteY1" fmla="*/ 996600 h 998680"/>
                <a:gd name="connsiteX2" fmla="*/ 2944027 w 2954430"/>
                <a:gd name="connsiteY2" fmla="*/ 584644 h 998680"/>
                <a:gd name="connsiteX3" fmla="*/ 2731808 w 2954430"/>
                <a:gd name="connsiteY3" fmla="*/ 31209 h 998680"/>
                <a:gd name="connsiteX4" fmla="*/ 239267 w 2954430"/>
                <a:gd name="connsiteY4" fmla="*/ 31209 h 998680"/>
                <a:gd name="connsiteX5" fmla="*/ 31209 w 2954430"/>
                <a:gd name="connsiteY5" fmla="*/ 584644 h 99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4430" h="998680">
                  <a:moveTo>
                    <a:pt x="31209" y="584644"/>
                  </a:moveTo>
                  <a:cubicBezTo>
                    <a:pt x="476454" y="859282"/>
                    <a:pt x="984117" y="996600"/>
                    <a:pt x="1487618" y="996600"/>
                  </a:cubicBezTo>
                  <a:cubicBezTo>
                    <a:pt x="1991120" y="996600"/>
                    <a:pt x="2498782" y="859282"/>
                    <a:pt x="2944027" y="584644"/>
                  </a:cubicBezTo>
                  <a:cubicBezTo>
                    <a:pt x="2873288" y="405714"/>
                    <a:pt x="2806709" y="218461"/>
                    <a:pt x="2731808" y="31209"/>
                  </a:cubicBezTo>
                  <a:cubicBezTo>
                    <a:pt x="1949508" y="422359"/>
                    <a:pt x="1025728" y="422359"/>
                    <a:pt x="239267" y="31209"/>
                  </a:cubicBezTo>
                  <a:cubicBezTo>
                    <a:pt x="168527" y="222622"/>
                    <a:pt x="97787" y="405714"/>
                    <a:pt x="31209" y="58464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6CCD701-E2B8-47DD-8205-8B0CF6D2C478}"/>
                </a:ext>
              </a:extLst>
            </p:cNvPr>
            <p:cNvSpPr/>
            <p:nvPr/>
          </p:nvSpPr>
          <p:spPr>
            <a:xfrm>
              <a:off x="7130051" y="3642787"/>
              <a:ext cx="2122196" cy="915457"/>
            </a:xfrm>
            <a:custGeom>
              <a:avLst/>
              <a:gdLst>
                <a:gd name="connsiteX0" fmla="*/ 31209 w 2122196"/>
                <a:gd name="connsiteY0" fmla="*/ 705318 h 915457"/>
                <a:gd name="connsiteX1" fmla="*/ 2099310 w 2122196"/>
                <a:gd name="connsiteY1" fmla="*/ 705318 h 915457"/>
                <a:gd name="connsiteX2" fmla="*/ 1874607 w 2122196"/>
                <a:gd name="connsiteY2" fmla="*/ 31209 h 915457"/>
                <a:gd name="connsiteX3" fmla="*/ 251751 w 2122196"/>
                <a:gd name="connsiteY3" fmla="*/ 31209 h 915457"/>
                <a:gd name="connsiteX4" fmla="*/ 31209 w 2122196"/>
                <a:gd name="connsiteY4" fmla="*/ 705318 h 9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2196" h="915457">
                  <a:moveTo>
                    <a:pt x="31209" y="705318"/>
                  </a:moveTo>
                  <a:cubicBezTo>
                    <a:pt x="692835" y="971633"/>
                    <a:pt x="1437684" y="971633"/>
                    <a:pt x="2099310" y="705318"/>
                  </a:cubicBezTo>
                  <a:cubicBezTo>
                    <a:pt x="2024409" y="509743"/>
                    <a:pt x="1949508" y="230945"/>
                    <a:pt x="1874607" y="31209"/>
                  </a:cubicBezTo>
                  <a:cubicBezTo>
                    <a:pt x="1346138" y="193494"/>
                    <a:pt x="780219" y="193494"/>
                    <a:pt x="251751" y="31209"/>
                  </a:cubicBezTo>
                  <a:cubicBezTo>
                    <a:pt x="181011" y="230945"/>
                    <a:pt x="106110" y="509743"/>
                    <a:pt x="31209" y="705318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5630840-07AD-4F54-9905-12B94974E5E6}"/>
                </a:ext>
              </a:extLst>
            </p:cNvPr>
            <p:cNvSpPr/>
            <p:nvPr/>
          </p:nvSpPr>
          <p:spPr>
            <a:xfrm>
              <a:off x="7579457" y="2461015"/>
              <a:ext cx="1206739" cy="749010"/>
            </a:xfrm>
            <a:custGeom>
              <a:avLst/>
              <a:gdLst>
                <a:gd name="connsiteX0" fmla="*/ 975794 w 1206739"/>
                <a:gd name="connsiteY0" fmla="*/ 31209 h 749010"/>
                <a:gd name="connsiteX1" fmla="*/ 617934 w 1206739"/>
                <a:gd name="connsiteY1" fmla="*/ 56176 h 749010"/>
                <a:gd name="connsiteX2" fmla="*/ 260073 w 1206739"/>
                <a:gd name="connsiteY2" fmla="*/ 31209 h 749010"/>
                <a:gd name="connsiteX3" fmla="*/ 31209 w 1206739"/>
                <a:gd name="connsiteY3" fmla="*/ 659545 h 749010"/>
                <a:gd name="connsiteX4" fmla="*/ 1208820 w 1206739"/>
                <a:gd name="connsiteY4" fmla="*/ 659545 h 749010"/>
                <a:gd name="connsiteX5" fmla="*/ 975794 w 1206739"/>
                <a:gd name="connsiteY5" fmla="*/ 31209 h 749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6739" h="749010">
                  <a:moveTo>
                    <a:pt x="975794" y="31209"/>
                  </a:moveTo>
                  <a:cubicBezTo>
                    <a:pt x="855120" y="47853"/>
                    <a:pt x="738608" y="56176"/>
                    <a:pt x="617934" y="56176"/>
                  </a:cubicBezTo>
                  <a:cubicBezTo>
                    <a:pt x="497260" y="56176"/>
                    <a:pt x="376586" y="47853"/>
                    <a:pt x="260073" y="31209"/>
                  </a:cubicBezTo>
                  <a:cubicBezTo>
                    <a:pt x="181011" y="243428"/>
                    <a:pt x="106110" y="455648"/>
                    <a:pt x="31209" y="659545"/>
                  </a:cubicBezTo>
                  <a:cubicBezTo>
                    <a:pt x="418197" y="742769"/>
                    <a:pt x="821831" y="742769"/>
                    <a:pt x="1208820" y="659545"/>
                  </a:cubicBezTo>
                  <a:cubicBezTo>
                    <a:pt x="1129757" y="455648"/>
                    <a:pt x="1054856" y="243428"/>
                    <a:pt x="975794" y="3120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EFA6D60-B21E-4211-83AC-5999079BDFFF}"/>
                </a:ext>
              </a:extLst>
            </p:cNvPr>
            <p:cNvSpPr/>
            <p:nvPr/>
          </p:nvSpPr>
          <p:spPr>
            <a:xfrm>
              <a:off x="7807245" y="2003286"/>
              <a:ext cx="749010" cy="582564"/>
            </a:xfrm>
            <a:custGeom>
              <a:avLst/>
              <a:gdLst>
                <a:gd name="connsiteX0" fmla="*/ 748006 w 749010"/>
                <a:gd name="connsiteY0" fmla="*/ 488937 h 582563"/>
                <a:gd name="connsiteX1" fmla="*/ 390146 w 749010"/>
                <a:gd name="connsiteY1" fmla="*/ 572161 h 582563"/>
                <a:gd name="connsiteX2" fmla="*/ 32285 w 749010"/>
                <a:gd name="connsiteY2" fmla="*/ 488937 h 582563"/>
                <a:gd name="connsiteX3" fmla="*/ 390146 w 749010"/>
                <a:gd name="connsiteY3" fmla="*/ 31209 h 582563"/>
                <a:gd name="connsiteX4" fmla="*/ 748006 w 749010"/>
                <a:gd name="connsiteY4" fmla="*/ 488937 h 58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010" h="582563">
                  <a:moveTo>
                    <a:pt x="748006" y="488937"/>
                  </a:moveTo>
                  <a:cubicBezTo>
                    <a:pt x="764651" y="530549"/>
                    <a:pt x="585721" y="572161"/>
                    <a:pt x="390146" y="572161"/>
                  </a:cubicBezTo>
                  <a:cubicBezTo>
                    <a:pt x="194571" y="572161"/>
                    <a:pt x="15641" y="534710"/>
                    <a:pt x="32285" y="488937"/>
                  </a:cubicBezTo>
                  <a:cubicBezTo>
                    <a:pt x="53091" y="422359"/>
                    <a:pt x="194571" y="31209"/>
                    <a:pt x="390146" y="31209"/>
                  </a:cubicBezTo>
                  <a:cubicBezTo>
                    <a:pt x="585721" y="31209"/>
                    <a:pt x="689750" y="351619"/>
                    <a:pt x="748006" y="48893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D84FDF-3FEE-4C3A-AA25-382FC3C5A330}"/>
              </a:ext>
            </a:extLst>
          </p:cNvPr>
          <p:cNvGrpSpPr/>
          <p:nvPr/>
        </p:nvGrpSpPr>
        <p:grpSpPr>
          <a:xfrm>
            <a:off x="7438157" y="2458739"/>
            <a:ext cx="1200457" cy="1302750"/>
            <a:chOff x="6064791" y="2003286"/>
            <a:chExt cx="4244393" cy="460606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45EB0E5-2C20-4153-BB91-B5B9677076C3}"/>
                </a:ext>
              </a:extLst>
            </p:cNvPr>
            <p:cNvSpPr/>
            <p:nvPr/>
          </p:nvSpPr>
          <p:spPr>
            <a:xfrm>
              <a:off x="6064791" y="5552161"/>
              <a:ext cx="4244393" cy="1057186"/>
            </a:xfrm>
            <a:custGeom>
              <a:avLst/>
              <a:gdLst>
                <a:gd name="connsiteX0" fmla="*/ 4229829 w 4244392"/>
                <a:gd name="connsiteY0" fmla="*/ 72820 h 1081903"/>
                <a:gd name="connsiteX1" fmla="*/ 4229829 w 4244392"/>
                <a:gd name="connsiteY1" fmla="*/ 31209 h 1081903"/>
                <a:gd name="connsiteX2" fmla="*/ 31209 w 4244392"/>
                <a:gd name="connsiteY2" fmla="*/ 31209 h 1081903"/>
                <a:gd name="connsiteX3" fmla="*/ 31209 w 4244392"/>
                <a:gd name="connsiteY3" fmla="*/ 72820 h 1081903"/>
                <a:gd name="connsiteX4" fmla="*/ 2132599 w 4244392"/>
                <a:gd name="connsiteY4" fmla="*/ 1054856 h 108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4392" h="1081903">
                  <a:moveTo>
                    <a:pt x="4229829" y="72820"/>
                  </a:moveTo>
                  <a:lnTo>
                    <a:pt x="4229829" y="31209"/>
                  </a:lnTo>
                  <a:lnTo>
                    <a:pt x="31209" y="31209"/>
                  </a:lnTo>
                  <a:lnTo>
                    <a:pt x="31209" y="72820"/>
                  </a:lnTo>
                  <a:lnTo>
                    <a:pt x="2132599" y="1054856"/>
                  </a:lnTo>
                  <a:close/>
                </a:path>
              </a:pathLst>
            </a:custGeom>
            <a:gradFill>
              <a:gsLst>
                <a:gs pos="100000">
                  <a:srgbClr val="FF7F00">
                    <a:alpha val="77000"/>
                    <a:lumMod val="15000"/>
                  </a:srgbClr>
                </a:gs>
                <a:gs pos="0">
                  <a:srgbClr val="FF7F00">
                    <a:lumMod val="35000"/>
                  </a:srgb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0708349-B979-4AAB-8A8C-CA2B3AC7651C}"/>
                </a:ext>
              </a:extLst>
            </p:cNvPr>
            <p:cNvSpPr/>
            <p:nvPr/>
          </p:nvSpPr>
          <p:spPr>
            <a:xfrm>
              <a:off x="6064791" y="4616500"/>
              <a:ext cx="4244393" cy="1955749"/>
            </a:xfrm>
            <a:custGeom>
              <a:avLst/>
              <a:gdLst>
                <a:gd name="connsiteX0" fmla="*/ 4229829 w 4244392"/>
                <a:gd name="connsiteY0" fmla="*/ 950827 h 1955749"/>
                <a:gd name="connsiteX1" fmla="*/ 2132599 w 4244392"/>
                <a:gd name="connsiteY1" fmla="*/ 31209 h 1955749"/>
                <a:gd name="connsiteX2" fmla="*/ 2132599 w 4244392"/>
                <a:gd name="connsiteY2" fmla="*/ 31209 h 1955749"/>
                <a:gd name="connsiteX3" fmla="*/ 2132599 w 4244392"/>
                <a:gd name="connsiteY3" fmla="*/ 31209 h 1955749"/>
                <a:gd name="connsiteX4" fmla="*/ 31209 w 4244392"/>
                <a:gd name="connsiteY4" fmla="*/ 950827 h 1955749"/>
                <a:gd name="connsiteX5" fmla="*/ 2132599 w 4244392"/>
                <a:gd name="connsiteY5" fmla="*/ 1928702 h 1955749"/>
                <a:gd name="connsiteX6" fmla="*/ 2132599 w 4244392"/>
                <a:gd name="connsiteY6" fmla="*/ 1928702 h 1955749"/>
                <a:gd name="connsiteX7" fmla="*/ 2132599 w 4244392"/>
                <a:gd name="connsiteY7" fmla="*/ 1928702 h 195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44392" h="1955749">
                  <a:moveTo>
                    <a:pt x="4229829" y="950827"/>
                  </a:moveTo>
                  <a:lnTo>
                    <a:pt x="2132599" y="31209"/>
                  </a:lnTo>
                  <a:lnTo>
                    <a:pt x="2132599" y="31209"/>
                  </a:lnTo>
                  <a:lnTo>
                    <a:pt x="2132599" y="31209"/>
                  </a:lnTo>
                  <a:lnTo>
                    <a:pt x="31209" y="950827"/>
                  </a:lnTo>
                  <a:lnTo>
                    <a:pt x="2132599" y="1928702"/>
                  </a:lnTo>
                  <a:lnTo>
                    <a:pt x="2132599" y="1928702"/>
                  </a:lnTo>
                  <a:lnTo>
                    <a:pt x="2132599" y="192870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8117A0-796A-4F40-BA1B-7B6C8F8F94FA}"/>
                </a:ext>
              </a:extLst>
            </p:cNvPr>
            <p:cNvSpPr/>
            <p:nvPr/>
          </p:nvSpPr>
          <p:spPr>
            <a:xfrm>
              <a:off x="6709772" y="2461015"/>
              <a:ext cx="2954430" cy="3412159"/>
            </a:xfrm>
            <a:custGeom>
              <a:avLst/>
              <a:gdLst>
                <a:gd name="connsiteX0" fmla="*/ 1845479 w 2954430"/>
                <a:gd name="connsiteY0" fmla="*/ 31209 h 3412158"/>
                <a:gd name="connsiteX1" fmla="*/ 1487618 w 2954430"/>
                <a:gd name="connsiteY1" fmla="*/ 56176 h 3412158"/>
                <a:gd name="connsiteX2" fmla="*/ 1129758 w 2954430"/>
                <a:gd name="connsiteY2" fmla="*/ 31209 h 3412158"/>
                <a:gd name="connsiteX3" fmla="*/ 31209 w 2954430"/>
                <a:gd name="connsiteY3" fmla="*/ 2993961 h 3412158"/>
                <a:gd name="connsiteX4" fmla="*/ 1487618 w 2954430"/>
                <a:gd name="connsiteY4" fmla="*/ 3405917 h 3412158"/>
                <a:gd name="connsiteX5" fmla="*/ 2944027 w 2954430"/>
                <a:gd name="connsiteY5" fmla="*/ 2993961 h 3412158"/>
                <a:gd name="connsiteX6" fmla="*/ 1845479 w 2954430"/>
                <a:gd name="connsiteY6" fmla="*/ 31209 h 341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4430" h="3412158">
                  <a:moveTo>
                    <a:pt x="1845479" y="31209"/>
                  </a:moveTo>
                  <a:cubicBezTo>
                    <a:pt x="1724805" y="47853"/>
                    <a:pt x="1608292" y="56176"/>
                    <a:pt x="1487618" y="56176"/>
                  </a:cubicBezTo>
                  <a:cubicBezTo>
                    <a:pt x="1366944" y="56176"/>
                    <a:pt x="1246270" y="47853"/>
                    <a:pt x="1129758" y="31209"/>
                  </a:cubicBezTo>
                  <a:cubicBezTo>
                    <a:pt x="746930" y="1083985"/>
                    <a:pt x="372425" y="2099310"/>
                    <a:pt x="31209" y="2993961"/>
                  </a:cubicBezTo>
                  <a:cubicBezTo>
                    <a:pt x="476454" y="3268599"/>
                    <a:pt x="984117" y="3405917"/>
                    <a:pt x="1487618" y="3405917"/>
                  </a:cubicBezTo>
                  <a:cubicBezTo>
                    <a:pt x="1991120" y="3405917"/>
                    <a:pt x="2498782" y="3268599"/>
                    <a:pt x="2944027" y="2993961"/>
                  </a:cubicBezTo>
                  <a:cubicBezTo>
                    <a:pt x="2602812" y="2099310"/>
                    <a:pt x="2228306" y="1083985"/>
                    <a:pt x="1845479" y="3120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5769ACA-2D22-452A-A5B1-C8F72989FC7E}"/>
                </a:ext>
              </a:extLst>
            </p:cNvPr>
            <p:cNvSpPr/>
            <p:nvPr/>
          </p:nvSpPr>
          <p:spPr>
            <a:xfrm>
              <a:off x="6709772" y="4845563"/>
              <a:ext cx="2954431" cy="998681"/>
            </a:xfrm>
            <a:custGeom>
              <a:avLst/>
              <a:gdLst>
                <a:gd name="connsiteX0" fmla="*/ 31209 w 2954430"/>
                <a:gd name="connsiteY0" fmla="*/ 584644 h 998680"/>
                <a:gd name="connsiteX1" fmla="*/ 1487618 w 2954430"/>
                <a:gd name="connsiteY1" fmla="*/ 996600 h 998680"/>
                <a:gd name="connsiteX2" fmla="*/ 2944027 w 2954430"/>
                <a:gd name="connsiteY2" fmla="*/ 584644 h 998680"/>
                <a:gd name="connsiteX3" fmla="*/ 2731808 w 2954430"/>
                <a:gd name="connsiteY3" fmla="*/ 31209 h 998680"/>
                <a:gd name="connsiteX4" fmla="*/ 239267 w 2954430"/>
                <a:gd name="connsiteY4" fmla="*/ 31209 h 998680"/>
                <a:gd name="connsiteX5" fmla="*/ 31209 w 2954430"/>
                <a:gd name="connsiteY5" fmla="*/ 584644 h 99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4430" h="998680">
                  <a:moveTo>
                    <a:pt x="31209" y="584644"/>
                  </a:moveTo>
                  <a:cubicBezTo>
                    <a:pt x="476454" y="859282"/>
                    <a:pt x="984117" y="996600"/>
                    <a:pt x="1487618" y="996600"/>
                  </a:cubicBezTo>
                  <a:cubicBezTo>
                    <a:pt x="1991120" y="996600"/>
                    <a:pt x="2498782" y="859282"/>
                    <a:pt x="2944027" y="584644"/>
                  </a:cubicBezTo>
                  <a:cubicBezTo>
                    <a:pt x="2873288" y="405714"/>
                    <a:pt x="2806709" y="218461"/>
                    <a:pt x="2731808" y="31209"/>
                  </a:cubicBezTo>
                  <a:cubicBezTo>
                    <a:pt x="1949508" y="422359"/>
                    <a:pt x="1025728" y="422359"/>
                    <a:pt x="239267" y="31209"/>
                  </a:cubicBezTo>
                  <a:cubicBezTo>
                    <a:pt x="168527" y="222622"/>
                    <a:pt x="97787" y="405714"/>
                    <a:pt x="31209" y="58464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7A41E5C-F720-4B06-A6D3-D553A595AB53}"/>
                </a:ext>
              </a:extLst>
            </p:cNvPr>
            <p:cNvSpPr/>
            <p:nvPr/>
          </p:nvSpPr>
          <p:spPr>
            <a:xfrm>
              <a:off x="7130051" y="3642787"/>
              <a:ext cx="2122196" cy="915457"/>
            </a:xfrm>
            <a:custGeom>
              <a:avLst/>
              <a:gdLst>
                <a:gd name="connsiteX0" fmla="*/ 31209 w 2122196"/>
                <a:gd name="connsiteY0" fmla="*/ 705318 h 915457"/>
                <a:gd name="connsiteX1" fmla="*/ 2099310 w 2122196"/>
                <a:gd name="connsiteY1" fmla="*/ 705318 h 915457"/>
                <a:gd name="connsiteX2" fmla="*/ 1874607 w 2122196"/>
                <a:gd name="connsiteY2" fmla="*/ 31209 h 915457"/>
                <a:gd name="connsiteX3" fmla="*/ 251751 w 2122196"/>
                <a:gd name="connsiteY3" fmla="*/ 31209 h 915457"/>
                <a:gd name="connsiteX4" fmla="*/ 31209 w 2122196"/>
                <a:gd name="connsiteY4" fmla="*/ 705318 h 9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2196" h="915457">
                  <a:moveTo>
                    <a:pt x="31209" y="705318"/>
                  </a:moveTo>
                  <a:cubicBezTo>
                    <a:pt x="692835" y="971633"/>
                    <a:pt x="1437684" y="971633"/>
                    <a:pt x="2099310" y="705318"/>
                  </a:cubicBezTo>
                  <a:cubicBezTo>
                    <a:pt x="2024409" y="509743"/>
                    <a:pt x="1949508" y="230945"/>
                    <a:pt x="1874607" y="31209"/>
                  </a:cubicBezTo>
                  <a:cubicBezTo>
                    <a:pt x="1346138" y="193494"/>
                    <a:pt x="780219" y="193494"/>
                    <a:pt x="251751" y="31209"/>
                  </a:cubicBezTo>
                  <a:cubicBezTo>
                    <a:pt x="181011" y="230945"/>
                    <a:pt x="106110" y="509743"/>
                    <a:pt x="31209" y="705318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89E3048-6F57-423E-959B-8B54C6F69951}"/>
                </a:ext>
              </a:extLst>
            </p:cNvPr>
            <p:cNvSpPr/>
            <p:nvPr/>
          </p:nvSpPr>
          <p:spPr>
            <a:xfrm>
              <a:off x="7579457" y="2461015"/>
              <a:ext cx="1206739" cy="749010"/>
            </a:xfrm>
            <a:custGeom>
              <a:avLst/>
              <a:gdLst>
                <a:gd name="connsiteX0" fmla="*/ 975794 w 1206739"/>
                <a:gd name="connsiteY0" fmla="*/ 31209 h 749010"/>
                <a:gd name="connsiteX1" fmla="*/ 617934 w 1206739"/>
                <a:gd name="connsiteY1" fmla="*/ 56176 h 749010"/>
                <a:gd name="connsiteX2" fmla="*/ 260073 w 1206739"/>
                <a:gd name="connsiteY2" fmla="*/ 31209 h 749010"/>
                <a:gd name="connsiteX3" fmla="*/ 31209 w 1206739"/>
                <a:gd name="connsiteY3" fmla="*/ 659545 h 749010"/>
                <a:gd name="connsiteX4" fmla="*/ 1208820 w 1206739"/>
                <a:gd name="connsiteY4" fmla="*/ 659545 h 749010"/>
                <a:gd name="connsiteX5" fmla="*/ 975794 w 1206739"/>
                <a:gd name="connsiteY5" fmla="*/ 31209 h 749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6739" h="749010">
                  <a:moveTo>
                    <a:pt x="975794" y="31209"/>
                  </a:moveTo>
                  <a:cubicBezTo>
                    <a:pt x="855120" y="47853"/>
                    <a:pt x="738608" y="56176"/>
                    <a:pt x="617934" y="56176"/>
                  </a:cubicBezTo>
                  <a:cubicBezTo>
                    <a:pt x="497260" y="56176"/>
                    <a:pt x="376586" y="47853"/>
                    <a:pt x="260073" y="31209"/>
                  </a:cubicBezTo>
                  <a:cubicBezTo>
                    <a:pt x="181011" y="243428"/>
                    <a:pt x="106110" y="455648"/>
                    <a:pt x="31209" y="659545"/>
                  </a:cubicBezTo>
                  <a:cubicBezTo>
                    <a:pt x="418197" y="742769"/>
                    <a:pt x="821831" y="742769"/>
                    <a:pt x="1208820" y="659545"/>
                  </a:cubicBezTo>
                  <a:cubicBezTo>
                    <a:pt x="1129757" y="455648"/>
                    <a:pt x="1054856" y="243428"/>
                    <a:pt x="975794" y="3120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519D07E-801B-44A5-8971-C81CD89FD430}"/>
                </a:ext>
              </a:extLst>
            </p:cNvPr>
            <p:cNvSpPr/>
            <p:nvPr/>
          </p:nvSpPr>
          <p:spPr>
            <a:xfrm>
              <a:off x="7807245" y="2003286"/>
              <a:ext cx="749010" cy="582564"/>
            </a:xfrm>
            <a:custGeom>
              <a:avLst/>
              <a:gdLst>
                <a:gd name="connsiteX0" fmla="*/ 748006 w 749010"/>
                <a:gd name="connsiteY0" fmla="*/ 488937 h 582563"/>
                <a:gd name="connsiteX1" fmla="*/ 390146 w 749010"/>
                <a:gd name="connsiteY1" fmla="*/ 572161 h 582563"/>
                <a:gd name="connsiteX2" fmla="*/ 32285 w 749010"/>
                <a:gd name="connsiteY2" fmla="*/ 488937 h 582563"/>
                <a:gd name="connsiteX3" fmla="*/ 390146 w 749010"/>
                <a:gd name="connsiteY3" fmla="*/ 31209 h 582563"/>
                <a:gd name="connsiteX4" fmla="*/ 748006 w 749010"/>
                <a:gd name="connsiteY4" fmla="*/ 488937 h 58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010" h="582563">
                  <a:moveTo>
                    <a:pt x="748006" y="488937"/>
                  </a:moveTo>
                  <a:cubicBezTo>
                    <a:pt x="764651" y="530549"/>
                    <a:pt x="585721" y="572161"/>
                    <a:pt x="390146" y="572161"/>
                  </a:cubicBezTo>
                  <a:cubicBezTo>
                    <a:pt x="194571" y="572161"/>
                    <a:pt x="15641" y="534710"/>
                    <a:pt x="32285" y="488937"/>
                  </a:cubicBezTo>
                  <a:cubicBezTo>
                    <a:pt x="53091" y="422359"/>
                    <a:pt x="194571" y="31209"/>
                    <a:pt x="390146" y="31209"/>
                  </a:cubicBezTo>
                  <a:cubicBezTo>
                    <a:pt x="585721" y="31209"/>
                    <a:pt x="689750" y="351619"/>
                    <a:pt x="748006" y="48893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861194E-FFDF-46F6-A21E-5A7244B8A692}"/>
              </a:ext>
            </a:extLst>
          </p:cNvPr>
          <p:cNvSpPr/>
          <p:nvPr/>
        </p:nvSpPr>
        <p:spPr>
          <a:xfrm>
            <a:off x="6355276" y="3911233"/>
            <a:ext cx="855421" cy="672825"/>
          </a:xfrm>
          <a:custGeom>
            <a:avLst/>
            <a:gdLst/>
            <a:ahLst/>
            <a:cxnLst/>
            <a:rect l="l" t="t" r="r" b="b"/>
            <a:pathLst>
              <a:path w="212113" h="166836">
                <a:moveTo>
                  <a:pt x="197021" y="0"/>
                </a:moveTo>
                <a:lnTo>
                  <a:pt x="212113" y="31831"/>
                </a:lnTo>
                <a:cubicBezTo>
                  <a:pt x="196746" y="36953"/>
                  <a:pt x="185725" y="44087"/>
                  <a:pt x="179047" y="53234"/>
                </a:cubicBezTo>
                <a:cubicBezTo>
                  <a:pt x="172370" y="62381"/>
                  <a:pt x="168849" y="74546"/>
                  <a:pt x="168483" y="89729"/>
                </a:cubicBezTo>
                <a:lnTo>
                  <a:pt x="205801" y="89729"/>
                </a:lnTo>
                <a:lnTo>
                  <a:pt x="205801" y="166836"/>
                </a:lnTo>
                <a:lnTo>
                  <a:pt x="128695" y="166836"/>
                </a:lnTo>
                <a:lnTo>
                  <a:pt x="128695" y="111682"/>
                </a:lnTo>
                <a:cubicBezTo>
                  <a:pt x="128695" y="89181"/>
                  <a:pt x="130661" y="71527"/>
                  <a:pt x="134594" y="58722"/>
                </a:cubicBezTo>
                <a:cubicBezTo>
                  <a:pt x="138527" y="45917"/>
                  <a:pt x="145845" y="34392"/>
                  <a:pt x="156546" y="24147"/>
                </a:cubicBezTo>
                <a:cubicBezTo>
                  <a:pt x="167248" y="13903"/>
                  <a:pt x="180739" y="5854"/>
                  <a:pt x="197021" y="0"/>
                </a:cubicBezTo>
                <a:close/>
                <a:moveTo>
                  <a:pt x="68326" y="0"/>
                </a:moveTo>
                <a:lnTo>
                  <a:pt x="83418" y="31831"/>
                </a:lnTo>
                <a:cubicBezTo>
                  <a:pt x="68052" y="36953"/>
                  <a:pt x="57030" y="44087"/>
                  <a:pt x="50353" y="53234"/>
                </a:cubicBezTo>
                <a:cubicBezTo>
                  <a:pt x="43676" y="62381"/>
                  <a:pt x="40154" y="74546"/>
                  <a:pt x="39788" y="89729"/>
                </a:cubicBezTo>
                <a:lnTo>
                  <a:pt x="77107" y="89729"/>
                </a:lnTo>
                <a:lnTo>
                  <a:pt x="77107" y="166836"/>
                </a:lnTo>
                <a:lnTo>
                  <a:pt x="0" y="166836"/>
                </a:lnTo>
                <a:lnTo>
                  <a:pt x="0" y="111682"/>
                </a:lnTo>
                <a:cubicBezTo>
                  <a:pt x="0" y="89363"/>
                  <a:pt x="1967" y="71756"/>
                  <a:pt x="5900" y="58859"/>
                </a:cubicBezTo>
                <a:cubicBezTo>
                  <a:pt x="9833" y="45962"/>
                  <a:pt x="17104" y="34392"/>
                  <a:pt x="27715" y="24147"/>
                </a:cubicBezTo>
                <a:cubicBezTo>
                  <a:pt x="38325" y="13903"/>
                  <a:pt x="51862" y="5854"/>
                  <a:pt x="683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5B1DE5-B531-494D-96CB-47E2D24FD033}"/>
              </a:ext>
            </a:extLst>
          </p:cNvPr>
          <p:cNvSpPr txBox="1"/>
          <p:nvPr/>
        </p:nvSpPr>
        <p:spPr>
          <a:xfrm>
            <a:off x="7479327" y="4164625"/>
            <a:ext cx="3601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DF1C3A-7068-4CAB-A041-382F1B1F8BC3}"/>
              </a:ext>
            </a:extLst>
          </p:cNvPr>
          <p:cNvSpPr txBox="1"/>
          <p:nvPr/>
        </p:nvSpPr>
        <p:spPr>
          <a:xfrm>
            <a:off x="955568" y="917290"/>
            <a:ext cx="419842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3932E-5272-414A-8FE6-2FEEE788B5DF}"/>
              </a:ext>
            </a:extLst>
          </p:cNvPr>
          <p:cNvSpPr txBox="1"/>
          <p:nvPr/>
        </p:nvSpPr>
        <p:spPr>
          <a:xfrm>
            <a:off x="955568" y="1564452"/>
            <a:ext cx="41984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accent3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BFDBD1-FB1F-4722-8571-D4408214ADED}"/>
              </a:ext>
            </a:extLst>
          </p:cNvPr>
          <p:cNvSpPr txBox="1"/>
          <p:nvPr/>
        </p:nvSpPr>
        <p:spPr>
          <a:xfrm>
            <a:off x="955568" y="682468"/>
            <a:ext cx="4198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ea typeface="FZShuTi" pitchFamily="2" charset="-122"/>
                <a:cs typeface="Arial" pitchFamily="34" charset="0"/>
              </a:rPr>
              <a:t>EASY TO CHANGE COLORS</a:t>
            </a:r>
            <a:endParaRPr lang="ko-KR" altLang="en-US" sz="1400" b="0" dirty="0"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536012-C10B-4B3C-8D02-C6701AA32E7B}"/>
              </a:ext>
            </a:extLst>
          </p:cNvPr>
          <p:cNvSpPr txBox="1"/>
          <p:nvPr/>
        </p:nvSpPr>
        <p:spPr>
          <a:xfrm>
            <a:off x="1435887" y="2505670"/>
            <a:ext cx="3956702" cy="923330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/>
              <a:t>We Create</a:t>
            </a:r>
          </a:p>
          <a:p>
            <a:pPr algn="r"/>
            <a:r>
              <a:rPr lang="en-US" altLang="ko-KR" sz="2000" dirty="0"/>
              <a:t>Quality Professional </a:t>
            </a:r>
          </a:p>
          <a:p>
            <a:pPr algn="r"/>
            <a:r>
              <a:rPr lang="en-US" altLang="ko-KR" sz="2000" dirty="0"/>
              <a:t>PPT Presentation</a:t>
            </a:r>
            <a:endParaRPr lang="ko-KR" altLang="en-US" sz="200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B41FD-50C6-471F-B555-538FCD7EBFC6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42A4871-035F-497C-8BF7-90F5F3E86C2A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EDE93F2-AE98-40F3-B131-0E3FED4136CB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13064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B20689-6E0A-4699-9F78-93BE5ED0529A}"/>
              </a:ext>
            </a:extLst>
          </p:cNvPr>
          <p:cNvGrpSpPr/>
          <p:nvPr/>
        </p:nvGrpSpPr>
        <p:grpSpPr>
          <a:xfrm>
            <a:off x="2095501" y="3033466"/>
            <a:ext cx="7898195" cy="1512168"/>
            <a:chOff x="955171" y="2708920"/>
            <a:chExt cx="7138954" cy="1512168"/>
          </a:xfrm>
        </p:grpSpPr>
        <p:sp>
          <p:nvSpPr>
            <p:cNvPr id="4" name="Chevron 8">
              <a:extLst>
                <a:ext uri="{FF2B5EF4-FFF2-40B4-BE49-F238E27FC236}">
                  <a16:creationId xmlns:a16="http://schemas.microsoft.com/office/drawing/2014/main" id="{E5ED7780-332D-4F33-B9E7-6C60713C3D21}"/>
                </a:ext>
              </a:extLst>
            </p:cNvPr>
            <p:cNvSpPr/>
            <p:nvPr/>
          </p:nvSpPr>
          <p:spPr>
            <a:xfrm>
              <a:off x="955171" y="2708920"/>
              <a:ext cx="1875088" cy="1512168"/>
            </a:xfrm>
            <a:prstGeom prst="chevr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" name="Chevron 9">
              <a:extLst>
                <a:ext uri="{FF2B5EF4-FFF2-40B4-BE49-F238E27FC236}">
                  <a16:creationId xmlns:a16="http://schemas.microsoft.com/office/drawing/2014/main" id="{1205BF61-BEBA-43A5-B567-029A3773ECBE}"/>
                </a:ext>
              </a:extLst>
            </p:cNvPr>
            <p:cNvSpPr/>
            <p:nvPr/>
          </p:nvSpPr>
          <p:spPr>
            <a:xfrm>
              <a:off x="2271138" y="2708920"/>
              <a:ext cx="1875088" cy="1512168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6" name="Chevron 10">
              <a:extLst>
                <a:ext uri="{FF2B5EF4-FFF2-40B4-BE49-F238E27FC236}">
                  <a16:creationId xmlns:a16="http://schemas.microsoft.com/office/drawing/2014/main" id="{C70C52ED-AE8E-431C-98E1-14EE86E17C35}"/>
                </a:ext>
              </a:extLst>
            </p:cNvPr>
            <p:cNvSpPr/>
            <p:nvPr/>
          </p:nvSpPr>
          <p:spPr>
            <a:xfrm>
              <a:off x="3587104" y="2708920"/>
              <a:ext cx="1875088" cy="1512168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Chevron 11">
              <a:extLst>
                <a:ext uri="{FF2B5EF4-FFF2-40B4-BE49-F238E27FC236}">
                  <a16:creationId xmlns:a16="http://schemas.microsoft.com/office/drawing/2014/main" id="{C5466AB1-0C7B-41F6-9003-17558FE8263B}"/>
                </a:ext>
              </a:extLst>
            </p:cNvPr>
            <p:cNvSpPr/>
            <p:nvPr/>
          </p:nvSpPr>
          <p:spPr>
            <a:xfrm>
              <a:off x="4903071" y="2708920"/>
              <a:ext cx="1875088" cy="1512168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Chevron 12">
              <a:extLst>
                <a:ext uri="{FF2B5EF4-FFF2-40B4-BE49-F238E27FC236}">
                  <a16:creationId xmlns:a16="http://schemas.microsoft.com/office/drawing/2014/main" id="{B0748EC1-5FFF-4970-B0AF-1C0EE902D9AC}"/>
                </a:ext>
              </a:extLst>
            </p:cNvPr>
            <p:cNvSpPr/>
            <p:nvPr/>
          </p:nvSpPr>
          <p:spPr>
            <a:xfrm>
              <a:off x="6219037" y="2708920"/>
              <a:ext cx="1875088" cy="1512168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9" name="Elbow Connector 14">
            <a:extLst>
              <a:ext uri="{FF2B5EF4-FFF2-40B4-BE49-F238E27FC236}">
                <a16:creationId xmlns:a16="http://schemas.microsoft.com/office/drawing/2014/main" id="{1FC81C93-BD09-4BAA-AD39-104A07E59DE4}"/>
              </a:ext>
            </a:extLst>
          </p:cNvPr>
          <p:cNvCxnSpPr>
            <a:cxnSpLocks/>
          </p:cNvCxnSpPr>
          <p:nvPr/>
        </p:nvCxnSpPr>
        <p:spPr>
          <a:xfrm flipV="1">
            <a:off x="1219201" y="4709132"/>
            <a:ext cx="1529081" cy="520902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6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7D2BED-50AF-4FBD-A564-6E604DE3003E}"/>
              </a:ext>
            </a:extLst>
          </p:cNvPr>
          <p:cNvGrpSpPr/>
          <p:nvPr/>
        </p:nvGrpSpPr>
        <p:grpSpPr>
          <a:xfrm>
            <a:off x="1393022" y="5076146"/>
            <a:ext cx="2045528" cy="911398"/>
            <a:chOff x="1418442" y="3789040"/>
            <a:chExt cx="2045528" cy="9113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BE1CF5-DCB1-4FD7-B842-7D462AEC7645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6E2F30-A74C-4F90-9337-D8DB40F0CBD9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3DE2BF-C230-4B05-B0FB-64E0F56141B2}"/>
              </a:ext>
            </a:extLst>
          </p:cNvPr>
          <p:cNvGrpSpPr/>
          <p:nvPr/>
        </p:nvGrpSpPr>
        <p:grpSpPr>
          <a:xfrm>
            <a:off x="4858896" y="5076146"/>
            <a:ext cx="2045528" cy="911398"/>
            <a:chOff x="1418442" y="3789040"/>
            <a:chExt cx="2045528" cy="91139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89DCB7D-4872-48FA-9870-0C7F4DD71374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84C346-FB5D-4FDD-A857-A010EC765B18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ED7C93-514F-401E-807D-76CBD5ABFEAE}"/>
              </a:ext>
            </a:extLst>
          </p:cNvPr>
          <p:cNvGrpSpPr/>
          <p:nvPr/>
        </p:nvGrpSpPr>
        <p:grpSpPr>
          <a:xfrm>
            <a:off x="8471892" y="5076146"/>
            <a:ext cx="2045528" cy="911398"/>
            <a:chOff x="1418442" y="3789040"/>
            <a:chExt cx="2045528" cy="91139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5D98D8-4EB7-4144-8B4B-4036573368D0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A26781-ABF0-4270-A5FC-A99903383021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9" name="Elbow Connector 30">
            <a:extLst>
              <a:ext uri="{FF2B5EF4-FFF2-40B4-BE49-F238E27FC236}">
                <a16:creationId xmlns:a16="http://schemas.microsoft.com/office/drawing/2014/main" id="{C5C773AB-0F4F-4F4A-9386-91C36A330210}"/>
              </a:ext>
            </a:extLst>
          </p:cNvPr>
          <p:cNvCxnSpPr/>
          <p:nvPr/>
        </p:nvCxnSpPr>
        <p:spPr>
          <a:xfrm flipV="1">
            <a:off x="4664738" y="4709132"/>
            <a:ext cx="919468" cy="520902"/>
          </a:xfrm>
          <a:prstGeom prst="bentConnector3">
            <a:avLst>
              <a:gd name="adj1" fmla="val -30138"/>
            </a:avLst>
          </a:prstGeom>
          <a:ln w="25400">
            <a:solidFill>
              <a:schemeClr val="accent2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33">
            <a:extLst>
              <a:ext uri="{FF2B5EF4-FFF2-40B4-BE49-F238E27FC236}">
                <a16:creationId xmlns:a16="http://schemas.microsoft.com/office/drawing/2014/main" id="{A66D922D-2E53-4B4D-8C1F-DB5742D92A91}"/>
              </a:ext>
            </a:extLst>
          </p:cNvPr>
          <p:cNvCxnSpPr>
            <a:cxnSpLocks/>
          </p:cNvCxnSpPr>
          <p:nvPr/>
        </p:nvCxnSpPr>
        <p:spPr>
          <a:xfrm rot="10800000">
            <a:off x="8631579" y="4709134"/>
            <a:ext cx="2038788" cy="520900"/>
          </a:xfrm>
          <a:prstGeom prst="bentConnector3">
            <a:avLst>
              <a:gd name="adj1" fmla="val -25217"/>
            </a:avLst>
          </a:prstGeom>
          <a:ln w="25400">
            <a:solidFill>
              <a:schemeClr val="accent4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CEA6BE1-FA88-4E38-A0E1-7E2A78E60F78}"/>
              </a:ext>
            </a:extLst>
          </p:cNvPr>
          <p:cNvGrpSpPr/>
          <p:nvPr/>
        </p:nvGrpSpPr>
        <p:grpSpPr>
          <a:xfrm>
            <a:off x="1860560" y="1828810"/>
            <a:ext cx="2045528" cy="911398"/>
            <a:chOff x="1418442" y="3789040"/>
            <a:chExt cx="2045528" cy="91139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4359AE6-6963-4590-A31F-8F4E557687C9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D57444B-F4D0-498D-8221-1DF57E8F35E6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4" name="Elbow Connector 43">
            <a:extLst>
              <a:ext uri="{FF2B5EF4-FFF2-40B4-BE49-F238E27FC236}">
                <a16:creationId xmlns:a16="http://schemas.microsoft.com/office/drawing/2014/main" id="{5BF1B573-D91A-46EA-BF2E-6F0A1042A982}"/>
              </a:ext>
            </a:extLst>
          </p:cNvPr>
          <p:cNvCxnSpPr/>
          <p:nvPr/>
        </p:nvCxnSpPr>
        <p:spPr>
          <a:xfrm>
            <a:off x="1673028" y="1982699"/>
            <a:ext cx="2542346" cy="854225"/>
          </a:xfrm>
          <a:prstGeom prst="bentConnector3">
            <a:avLst>
              <a:gd name="adj1" fmla="val -6919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CFF589-53BA-4314-85BC-B547D978F14C}"/>
              </a:ext>
            </a:extLst>
          </p:cNvPr>
          <p:cNvGrpSpPr/>
          <p:nvPr/>
        </p:nvGrpSpPr>
        <p:grpSpPr>
          <a:xfrm>
            <a:off x="7875280" y="1828810"/>
            <a:ext cx="2045528" cy="911398"/>
            <a:chOff x="1418442" y="3789040"/>
            <a:chExt cx="2045528" cy="91139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5B3347-1A4C-4211-9718-88394D7F30B9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A42BBD-78A0-4767-8904-AC6FC1668071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8" name="Elbow Connector 55">
            <a:extLst>
              <a:ext uri="{FF2B5EF4-FFF2-40B4-BE49-F238E27FC236}">
                <a16:creationId xmlns:a16="http://schemas.microsoft.com/office/drawing/2014/main" id="{28D741B0-8378-4AC8-BD94-8E2DDDDBB756}"/>
              </a:ext>
            </a:extLst>
          </p:cNvPr>
          <p:cNvCxnSpPr/>
          <p:nvPr/>
        </p:nvCxnSpPr>
        <p:spPr>
          <a:xfrm flipV="1">
            <a:off x="7259636" y="1982699"/>
            <a:ext cx="2755744" cy="926235"/>
          </a:xfrm>
          <a:prstGeom prst="bentConnector3">
            <a:avLst>
              <a:gd name="adj1" fmla="val 117007"/>
            </a:avLst>
          </a:prstGeom>
          <a:ln w="25400">
            <a:solidFill>
              <a:schemeClr val="accent3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93C1BB4-20F8-4AAE-881E-A2D13827D84E}"/>
              </a:ext>
            </a:extLst>
          </p:cNvPr>
          <p:cNvSpPr txBox="1"/>
          <p:nvPr/>
        </p:nvSpPr>
        <p:spPr>
          <a:xfrm>
            <a:off x="2994900" y="3657551"/>
            <a:ext cx="86618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ea typeface="+mj-ea"/>
                <a:cs typeface="Calibri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ea typeface="+mj-ea"/>
              <a:cs typeface="Calibri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7F50E-B4A2-4C64-9BE0-FFF198ACCEDB}"/>
              </a:ext>
            </a:extLst>
          </p:cNvPr>
          <p:cNvSpPr txBox="1"/>
          <p:nvPr/>
        </p:nvSpPr>
        <p:spPr>
          <a:xfrm>
            <a:off x="4447138" y="3657551"/>
            <a:ext cx="86618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ea typeface="+mj-ea"/>
                <a:cs typeface="Calibri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ea typeface="+mj-ea"/>
              <a:cs typeface="Calibri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9F20F7-8CB6-43FF-9337-43318DB263AC}"/>
              </a:ext>
            </a:extLst>
          </p:cNvPr>
          <p:cNvSpPr txBox="1"/>
          <p:nvPr/>
        </p:nvSpPr>
        <p:spPr>
          <a:xfrm>
            <a:off x="5899376" y="3657551"/>
            <a:ext cx="86618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ea typeface="+mj-ea"/>
                <a:cs typeface="Calibri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ea typeface="+mj-ea"/>
              <a:cs typeface="Calibri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25B767-BC5E-4A73-9C2B-330F56E93EAC}"/>
              </a:ext>
            </a:extLst>
          </p:cNvPr>
          <p:cNvSpPr txBox="1"/>
          <p:nvPr/>
        </p:nvSpPr>
        <p:spPr>
          <a:xfrm>
            <a:off x="7351614" y="3657551"/>
            <a:ext cx="86618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ea typeface="+mj-ea"/>
                <a:cs typeface="Calibri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ea typeface="+mj-ea"/>
              <a:cs typeface="Calibri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787012-F081-4A7D-8935-40FAF042605A}"/>
              </a:ext>
            </a:extLst>
          </p:cNvPr>
          <p:cNvSpPr txBox="1"/>
          <p:nvPr/>
        </p:nvSpPr>
        <p:spPr>
          <a:xfrm>
            <a:off x="8803852" y="3657551"/>
            <a:ext cx="86618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ea typeface="+mj-ea"/>
                <a:cs typeface="Calibri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ea typeface="+mj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871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1915B9-99AF-4D7A-A40F-7013FFF68FC7}"/>
              </a:ext>
            </a:extLst>
          </p:cNvPr>
          <p:cNvSpPr/>
          <p:nvPr/>
        </p:nvSpPr>
        <p:spPr>
          <a:xfrm rot="16200000">
            <a:off x="7433990" y="2957813"/>
            <a:ext cx="91537" cy="17483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5" name="그룹 1">
            <a:extLst>
              <a:ext uri="{FF2B5EF4-FFF2-40B4-BE49-F238E27FC236}">
                <a16:creationId xmlns:a16="http://schemas.microsoft.com/office/drawing/2014/main" id="{8A774765-5AD8-45E7-98A5-91F5F98812C2}"/>
              </a:ext>
            </a:extLst>
          </p:cNvPr>
          <p:cNvGrpSpPr/>
          <p:nvPr/>
        </p:nvGrpSpPr>
        <p:grpSpPr>
          <a:xfrm>
            <a:off x="8317675" y="3599366"/>
            <a:ext cx="461054" cy="461055"/>
            <a:chOff x="9038650" y="3719008"/>
            <a:chExt cx="456064" cy="456064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AC63DD7-3E7E-40C5-A5E1-66813172BD8D}"/>
                </a:ext>
              </a:extLst>
            </p:cNvPr>
            <p:cNvSpPr/>
            <p:nvPr/>
          </p:nvSpPr>
          <p:spPr>
            <a:xfrm>
              <a:off x="9038650" y="3719008"/>
              <a:ext cx="456064" cy="45606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D5DF20D-6257-48D3-B0F0-241AC057672B}"/>
                </a:ext>
              </a:extLst>
            </p:cNvPr>
            <p:cNvSpPr/>
            <p:nvPr/>
          </p:nvSpPr>
          <p:spPr>
            <a:xfrm>
              <a:off x="9060877" y="3763145"/>
              <a:ext cx="394449" cy="3944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3D152C6-40CF-40CC-869F-EA103AEAF4EF}"/>
                </a:ext>
              </a:extLst>
            </p:cNvPr>
            <p:cNvSpPr/>
            <p:nvPr/>
          </p:nvSpPr>
          <p:spPr>
            <a:xfrm>
              <a:off x="9112314" y="3840628"/>
              <a:ext cx="276892" cy="27689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FA60975-24A8-4E6F-8BA2-EDA7BD657B1A}"/>
              </a:ext>
            </a:extLst>
          </p:cNvPr>
          <p:cNvGrpSpPr/>
          <p:nvPr/>
        </p:nvGrpSpPr>
        <p:grpSpPr>
          <a:xfrm rot="5400000">
            <a:off x="878047" y="3605147"/>
            <a:ext cx="200808" cy="158471"/>
            <a:chOff x="4382967" y="2733371"/>
            <a:chExt cx="210840" cy="166388"/>
          </a:xfrm>
          <a:solidFill>
            <a:schemeClr val="accent2"/>
          </a:solidFill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6EADA0A-BA6B-4F46-9061-BC2302C13C52}"/>
                </a:ext>
              </a:extLst>
            </p:cNvPr>
            <p:cNvSpPr/>
            <p:nvPr/>
          </p:nvSpPr>
          <p:spPr>
            <a:xfrm>
              <a:off x="4427419" y="2733371"/>
              <a:ext cx="166388" cy="1663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7B84C-DE68-4ED1-A255-F5E909C34EA8}"/>
                </a:ext>
              </a:extLst>
            </p:cNvPr>
            <p:cNvSpPr/>
            <p:nvPr/>
          </p:nvSpPr>
          <p:spPr>
            <a:xfrm rot="21043497">
              <a:off x="4382967" y="2789398"/>
              <a:ext cx="80512" cy="911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7" name="그룹 46">
            <a:extLst>
              <a:ext uri="{FF2B5EF4-FFF2-40B4-BE49-F238E27FC236}">
                <a16:creationId xmlns:a16="http://schemas.microsoft.com/office/drawing/2014/main" id="{F75AAEC8-2E60-442C-ACA6-FF66FB2E4D2C}"/>
              </a:ext>
            </a:extLst>
          </p:cNvPr>
          <p:cNvGrpSpPr/>
          <p:nvPr/>
        </p:nvGrpSpPr>
        <p:grpSpPr>
          <a:xfrm>
            <a:off x="871271" y="3215799"/>
            <a:ext cx="750459" cy="1222025"/>
            <a:chOff x="490824" y="3340551"/>
            <a:chExt cx="1050748" cy="1711006"/>
          </a:xfrm>
          <a:solidFill>
            <a:schemeClr val="bg1">
              <a:lumMod val="75000"/>
            </a:schemeClr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17EE647-24C9-4A5B-AC8E-47B75AAFEE17}"/>
                </a:ext>
              </a:extLst>
            </p:cNvPr>
            <p:cNvSpPr/>
            <p:nvPr/>
          </p:nvSpPr>
          <p:spPr>
            <a:xfrm rot="5820000">
              <a:off x="1092708" y="3026109"/>
              <a:ext cx="81611" cy="8161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2" name="Freeform 3">
              <a:extLst>
                <a:ext uri="{FF2B5EF4-FFF2-40B4-BE49-F238E27FC236}">
                  <a16:creationId xmlns:a16="http://schemas.microsoft.com/office/drawing/2014/main" id="{CFF3A149-1947-4EFA-8C6F-B43A42517926}"/>
                </a:ext>
              </a:extLst>
            </p:cNvPr>
            <p:cNvSpPr/>
            <p:nvPr/>
          </p:nvSpPr>
          <p:spPr>
            <a:xfrm rot="5400000">
              <a:off x="361981" y="3469394"/>
              <a:ext cx="516681" cy="258996"/>
            </a:xfrm>
            <a:custGeom>
              <a:avLst/>
              <a:gdLst>
                <a:gd name="connsiteX0" fmla="*/ 0 w 428625"/>
                <a:gd name="connsiteY0" fmla="*/ 2382 h 176213"/>
                <a:gd name="connsiteX1" fmla="*/ 30957 w 428625"/>
                <a:gd name="connsiteY1" fmla="*/ 176213 h 176213"/>
                <a:gd name="connsiteX2" fmla="*/ 428625 w 428625"/>
                <a:gd name="connsiteY2" fmla="*/ 138113 h 176213"/>
                <a:gd name="connsiteX3" fmla="*/ 404813 w 428625"/>
                <a:gd name="connsiteY3" fmla="*/ 80963 h 176213"/>
                <a:gd name="connsiteX4" fmla="*/ 61913 w 428625"/>
                <a:gd name="connsiteY4" fmla="*/ 128588 h 176213"/>
                <a:gd name="connsiteX5" fmla="*/ 54769 w 428625"/>
                <a:gd name="connsiteY5" fmla="*/ 0 h 176213"/>
                <a:gd name="connsiteX6" fmla="*/ 0 w 428625"/>
                <a:gd name="connsiteY6" fmla="*/ 2382 h 176213"/>
                <a:gd name="connsiteX0" fmla="*/ 0 w 428625"/>
                <a:gd name="connsiteY0" fmla="*/ 0 h 173831"/>
                <a:gd name="connsiteX1" fmla="*/ 30957 w 428625"/>
                <a:gd name="connsiteY1" fmla="*/ 173831 h 173831"/>
                <a:gd name="connsiteX2" fmla="*/ 428625 w 428625"/>
                <a:gd name="connsiteY2" fmla="*/ 135731 h 173831"/>
                <a:gd name="connsiteX3" fmla="*/ 404813 w 428625"/>
                <a:gd name="connsiteY3" fmla="*/ 78581 h 173831"/>
                <a:gd name="connsiteX4" fmla="*/ 61913 w 428625"/>
                <a:gd name="connsiteY4" fmla="*/ 126206 h 173831"/>
                <a:gd name="connsiteX5" fmla="*/ 54769 w 428625"/>
                <a:gd name="connsiteY5" fmla="*/ 7143 h 173831"/>
                <a:gd name="connsiteX6" fmla="*/ 0 w 428625"/>
                <a:gd name="connsiteY6" fmla="*/ 0 h 173831"/>
                <a:gd name="connsiteX0" fmla="*/ 2455 w 431080"/>
                <a:gd name="connsiteY0" fmla="*/ 0 h 173831"/>
                <a:gd name="connsiteX1" fmla="*/ 33412 w 431080"/>
                <a:gd name="connsiteY1" fmla="*/ 173831 h 173831"/>
                <a:gd name="connsiteX2" fmla="*/ 431080 w 431080"/>
                <a:gd name="connsiteY2" fmla="*/ 135731 h 173831"/>
                <a:gd name="connsiteX3" fmla="*/ 407268 w 431080"/>
                <a:gd name="connsiteY3" fmla="*/ 78581 h 173831"/>
                <a:gd name="connsiteX4" fmla="*/ 64368 w 431080"/>
                <a:gd name="connsiteY4" fmla="*/ 126206 h 173831"/>
                <a:gd name="connsiteX5" fmla="*/ 57224 w 431080"/>
                <a:gd name="connsiteY5" fmla="*/ 7143 h 173831"/>
                <a:gd name="connsiteX6" fmla="*/ 2455 w 431080"/>
                <a:gd name="connsiteY6" fmla="*/ 0 h 173831"/>
                <a:gd name="connsiteX0" fmla="*/ 7837 w 436462"/>
                <a:gd name="connsiteY0" fmla="*/ 0 h 173831"/>
                <a:gd name="connsiteX1" fmla="*/ 38794 w 436462"/>
                <a:gd name="connsiteY1" fmla="*/ 173831 h 173831"/>
                <a:gd name="connsiteX2" fmla="*/ 436462 w 436462"/>
                <a:gd name="connsiteY2" fmla="*/ 135731 h 173831"/>
                <a:gd name="connsiteX3" fmla="*/ 412650 w 436462"/>
                <a:gd name="connsiteY3" fmla="*/ 78581 h 173831"/>
                <a:gd name="connsiteX4" fmla="*/ 69750 w 436462"/>
                <a:gd name="connsiteY4" fmla="*/ 126206 h 173831"/>
                <a:gd name="connsiteX5" fmla="*/ 62606 w 436462"/>
                <a:gd name="connsiteY5" fmla="*/ 7143 h 173831"/>
                <a:gd name="connsiteX6" fmla="*/ 7837 w 436462"/>
                <a:gd name="connsiteY6" fmla="*/ 0 h 173831"/>
                <a:gd name="connsiteX0" fmla="*/ 7837 w 436462"/>
                <a:gd name="connsiteY0" fmla="*/ 0 h 192434"/>
                <a:gd name="connsiteX1" fmla="*/ 38794 w 436462"/>
                <a:gd name="connsiteY1" fmla="*/ 173831 h 192434"/>
                <a:gd name="connsiteX2" fmla="*/ 436462 w 436462"/>
                <a:gd name="connsiteY2" fmla="*/ 135731 h 192434"/>
                <a:gd name="connsiteX3" fmla="*/ 412650 w 436462"/>
                <a:gd name="connsiteY3" fmla="*/ 78581 h 192434"/>
                <a:gd name="connsiteX4" fmla="*/ 69750 w 436462"/>
                <a:gd name="connsiteY4" fmla="*/ 126206 h 192434"/>
                <a:gd name="connsiteX5" fmla="*/ 62606 w 436462"/>
                <a:gd name="connsiteY5" fmla="*/ 7143 h 192434"/>
                <a:gd name="connsiteX6" fmla="*/ 7837 w 436462"/>
                <a:gd name="connsiteY6" fmla="*/ 0 h 192434"/>
                <a:gd name="connsiteX0" fmla="*/ 12223 w 440848"/>
                <a:gd name="connsiteY0" fmla="*/ 0 h 192434"/>
                <a:gd name="connsiteX1" fmla="*/ 43180 w 440848"/>
                <a:gd name="connsiteY1" fmla="*/ 173831 h 192434"/>
                <a:gd name="connsiteX2" fmla="*/ 440848 w 440848"/>
                <a:gd name="connsiteY2" fmla="*/ 135731 h 192434"/>
                <a:gd name="connsiteX3" fmla="*/ 417036 w 440848"/>
                <a:gd name="connsiteY3" fmla="*/ 78581 h 192434"/>
                <a:gd name="connsiteX4" fmla="*/ 74136 w 440848"/>
                <a:gd name="connsiteY4" fmla="*/ 126206 h 192434"/>
                <a:gd name="connsiteX5" fmla="*/ 66992 w 440848"/>
                <a:gd name="connsiteY5" fmla="*/ 7143 h 192434"/>
                <a:gd name="connsiteX6" fmla="*/ 12223 w 440848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20729 w 444541"/>
                <a:gd name="connsiteY3" fmla="*/ 78581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20729 w 444541"/>
                <a:gd name="connsiteY3" fmla="*/ 78581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20729 w 444541"/>
                <a:gd name="connsiteY3" fmla="*/ 78581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20729 w 444541"/>
                <a:gd name="connsiteY3" fmla="*/ 78581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06442 w 444541"/>
                <a:gd name="connsiteY3" fmla="*/ 76200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15967 w 444541"/>
                <a:gd name="connsiteY3" fmla="*/ 133349 h 192434"/>
                <a:gd name="connsiteX4" fmla="*/ 406442 w 444541"/>
                <a:gd name="connsiteY4" fmla="*/ 76200 h 192434"/>
                <a:gd name="connsiteX5" fmla="*/ 77829 w 444541"/>
                <a:gd name="connsiteY5" fmla="*/ 126206 h 192434"/>
                <a:gd name="connsiteX6" fmla="*/ 70685 w 444541"/>
                <a:gd name="connsiteY6" fmla="*/ 7143 h 192434"/>
                <a:gd name="connsiteX7" fmla="*/ 8772 w 444541"/>
                <a:gd name="connsiteY7" fmla="*/ 0 h 192434"/>
                <a:gd name="connsiteX0" fmla="*/ 8772 w 415967"/>
                <a:gd name="connsiteY0" fmla="*/ 0 h 179742"/>
                <a:gd name="connsiteX1" fmla="*/ 46873 w 415967"/>
                <a:gd name="connsiteY1" fmla="*/ 173831 h 179742"/>
                <a:gd name="connsiteX2" fmla="*/ 415967 w 415967"/>
                <a:gd name="connsiteY2" fmla="*/ 133349 h 179742"/>
                <a:gd name="connsiteX3" fmla="*/ 406442 w 415967"/>
                <a:gd name="connsiteY3" fmla="*/ 76200 h 179742"/>
                <a:gd name="connsiteX4" fmla="*/ 77829 w 415967"/>
                <a:gd name="connsiteY4" fmla="*/ 126206 h 179742"/>
                <a:gd name="connsiteX5" fmla="*/ 70685 w 415967"/>
                <a:gd name="connsiteY5" fmla="*/ 7143 h 179742"/>
                <a:gd name="connsiteX6" fmla="*/ 8772 w 415967"/>
                <a:gd name="connsiteY6" fmla="*/ 0 h 179742"/>
                <a:gd name="connsiteX0" fmla="*/ 8772 w 415967"/>
                <a:gd name="connsiteY0" fmla="*/ 0 h 180174"/>
                <a:gd name="connsiteX1" fmla="*/ 46873 w 415967"/>
                <a:gd name="connsiteY1" fmla="*/ 173831 h 180174"/>
                <a:gd name="connsiteX2" fmla="*/ 415967 w 415967"/>
                <a:gd name="connsiteY2" fmla="*/ 133349 h 180174"/>
                <a:gd name="connsiteX3" fmla="*/ 406442 w 415967"/>
                <a:gd name="connsiteY3" fmla="*/ 76200 h 180174"/>
                <a:gd name="connsiteX4" fmla="*/ 77829 w 415967"/>
                <a:gd name="connsiteY4" fmla="*/ 126206 h 180174"/>
                <a:gd name="connsiteX5" fmla="*/ 70685 w 415967"/>
                <a:gd name="connsiteY5" fmla="*/ 7143 h 180174"/>
                <a:gd name="connsiteX6" fmla="*/ 8772 w 415967"/>
                <a:gd name="connsiteY6" fmla="*/ 0 h 180174"/>
                <a:gd name="connsiteX0" fmla="*/ 8772 w 415967"/>
                <a:gd name="connsiteY0" fmla="*/ 0 h 193933"/>
                <a:gd name="connsiteX1" fmla="*/ 46873 w 415967"/>
                <a:gd name="connsiteY1" fmla="*/ 173831 h 193933"/>
                <a:gd name="connsiteX2" fmla="*/ 415967 w 415967"/>
                <a:gd name="connsiteY2" fmla="*/ 133349 h 193933"/>
                <a:gd name="connsiteX3" fmla="*/ 406442 w 415967"/>
                <a:gd name="connsiteY3" fmla="*/ 76200 h 193933"/>
                <a:gd name="connsiteX4" fmla="*/ 77829 w 415967"/>
                <a:gd name="connsiteY4" fmla="*/ 126206 h 193933"/>
                <a:gd name="connsiteX5" fmla="*/ 70685 w 415967"/>
                <a:gd name="connsiteY5" fmla="*/ 7143 h 193933"/>
                <a:gd name="connsiteX6" fmla="*/ 8772 w 415967"/>
                <a:gd name="connsiteY6" fmla="*/ 0 h 193933"/>
                <a:gd name="connsiteX0" fmla="*/ 8772 w 415967"/>
                <a:gd name="connsiteY0" fmla="*/ 0 h 185905"/>
                <a:gd name="connsiteX1" fmla="*/ 46873 w 415967"/>
                <a:gd name="connsiteY1" fmla="*/ 173831 h 185905"/>
                <a:gd name="connsiteX2" fmla="*/ 415967 w 415967"/>
                <a:gd name="connsiteY2" fmla="*/ 133349 h 185905"/>
                <a:gd name="connsiteX3" fmla="*/ 406442 w 415967"/>
                <a:gd name="connsiteY3" fmla="*/ 76200 h 185905"/>
                <a:gd name="connsiteX4" fmla="*/ 77829 w 415967"/>
                <a:gd name="connsiteY4" fmla="*/ 126206 h 185905"/>
                <a:gd name="connsiteX5" fmla="*/ 70685 w 415967"/>
                <a:gd name="connsiteY5" fmla="*/ 7143 h 185905"/>
                <a:gd name="connsiteX6" fmla="*/ 8772 w 415967"/>
                <a:gd name="connsiteY6" fmla="*/ 0 h 185905"/>
                <a:gd name="connsiteX0" fmla="*/ 6792 w 413987"/>
                <a:gd name="connsiteY0" fmla="*/ 0 h 194220"/>
                <a:gd name="connsiteX1" fmla="*/ 49655 w 413987"/>
                <a:gd name="connsiteY1" fmla="*/ 183356 h 194220"/>
                <a:gd name="connsiteX2" fmla="*/ 413987 w 413987"/>
                <a:gd name="connsiteY2" fmla="*/ 133349 h 194220"/>
                <a:gd name="connsiteX3" fmla="*/ 404462 w 413987"/>
                <a:gd name="connsiteY3" fmla="*/ 76200 h 194220"/>
                <a:gd name="connsiteX4" fmla="*/ 75849 w 413987"/>
                <a:gd name="connsiteY4" fmla="*/ 126206 h 194220"/>
                <a:gd name="connsiteX5" fmla="*/ 68705 w 413987"/>
                <a:gd name="connsiteY5" fmla="*/ 7143 h 194220"/>
                <a:gd name="connsiteX6" fmla="*/ 6792 w 41398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73159 w 411297"/>
                <a:gd name="connsiteY4" fmla="*/ 126206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80303 w 411297"/>
                <a:gd name="connsiteY4" fmla="*/ 133350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80303 w 411297"/>
                <a:gd name="connsiteY4" fmla="*/ 133350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80303 w 411297"/>
                <a:gd name="connsiteY4" fmla="*/ 133350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80303 w 411297"/>
                <a:gd name="connsiteY4" fmla="*/ 133350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1297" h="194220">
                  <a:moveTo>
                    <a:pt x="4102" y="0"/>
                  </a:moveTo>
                  <a:cubicBezTo>
                    <a:pt x="133" y="67469"/>
                    <a:pt x="-13360" y="149225"/>
                    <a:pt x="46965" y="183356"/>
                  </a:cubicBezTo>
                  <a:cubicBezTo>
                    <a:pt x="126738" y="219868"/>
                    <a:pt x="329938" y="154383"/>
                    <a:pt x="411297" y="133349"/>
                  </a:cubicBezTo>
                  <a:lnTo>
                    <a:pt x="401772" y="76200"/>
                  </a:lnTo>
                  <a:cubicBezTo>
                    <a:pt x="287472" y="92075"/>
                    <a:pt x="135072" y="153194"/>
                    <a:pt x="80303" y="133350"/>
                  </a:cubicBezTo>
                  <a:cubicBezTo>
                    <a:pt x="54109" y="105568"/>
                    <a:pt x="61252" y="77786"/>
                    <a:pt x="66015" y="7143"/>
                  </a:cubicBezTo>
                  <a:lnTo>
                    <a:pt x="410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809E0AC-4941-4F93-ABA5-297E39A68DDD}"/>
                </a:ext>
              </a:extLst>
            </p:cNvPr>
            <p:cNvSpPr/>
            <p:nvPr/>
          </p:nvSpPr>
          <p:spPr>
            <a:xfrm rot="15780000" flipV="1">
              <a:off x="1092709" y="4549884"/>
              <a:ext cx="81611" cy="8161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DCD8B622-FF0B-49D3-9E4E-688AAEB0646D}"/>
                </a:ext>
              </a:extLst>
            </p:cNvPr>
            <p:cNvSpPr/>
            <p:nvPr/>
          </p:nvSpPr>
          <p:spPr>
            <a:xfrm rot="16200000" flipV="1">
              <a:off x="346087" y="4647822"/>
              <a:ext cx="548473" cy="258997"/>
            </a:xfrm>
            <a:custGeom>
              <a:avLst/>
              <a:gdLst>
                <a:gd name="connsiteX0" fmla="*/ 0 w 428625"/>
                <a:gd name="connsiteY0" fmla="*/ 2382 h 176213"/>
                <a:gd name="connsiteX1" fmla="*/ 30957 w 428625"/>
                <a:gd name="connsiteY1" fmla="*/ 176213 h 176213"/>
                <a:gd name="connsiteX2" fmla="*/ 428625 w 428625"/>
                <a:gd name="connsiteY2" fmla="*/ 138113 h 176213"/>
                <a:gd name="connsiteX3" fmla="*/ 404813 w 428625"/>
                <a:gd name="connsiteY3" fmla="*/ 80963 h 176213"/>
                <a:gd name="connsiteX4" fmla="*/ 61913 w 428625"/>
                <a:gd name="connsiteY4" fmla="*/ 128588 h 176213"/>
                <a:gd name="connsiteX5" fmla="*/ 54769 w 428625"/>
                <a:gd name="connsiteY5" fmla="*/ 0 h 176213"/>
                <a:gd name="connsiteX6" fmla="*/ 0 w 428625"/>
                <a:gd name="connsiteY6" fmla="*/ 2382 h 176213"/>
                <a:gd name="connsiteX0" fmla="*/ 0 w 428625"/>
                <a:gd name="connsiteY0" fmla="*/ 0 h 173831"/>
                <a:gd name="connsiteX1" fmla="*/ 30957 w 428625"/>
                <a:gd name="connsiteY1" fmla="*/ 173831 h 173831"/>
                <a:gd name="connsiteX2" fmla="*/ 428625 w 428625"/>
                <a:gd name="connsiteY2" fmla="*/ 135731 h 173831"/>
                <a:gd name="connsiteX3" fmla="*/ 404813 w 428625"/>
                <a:gd name="connsiteY3" fmla="*/ 78581 h 173831"/>
                <a:gd name="connsiteX4" fmla="*/ 61913 w 428625"/>
                <a:gd name="connsiteY4" fmla="*/ 126206 h 173831"/>
                <a:gd name="connsiteX5" fmla="*/ 54769 w 428625"/>
                <a:gd name="connsiteY5" fmla="*/ 7143 h 173831"/>
                <a:gd name="connsiteX6" fmla="*/ 0 w 428625"/>
                <a:gd name="connsiteY6" fmla="*/ 0 h 173831"/>
                <a:gd name="connsiteX0" fmla="*/ 2455 w 431080"/>
                <a:gd name="connsiteY0" fmla="*/ 0 h 173831"/>
                <a:gd name="connsiteX1" fmla="*/ 33412 w 431080"/>
                <a:gd name="connsiteY1" fmla="*/ 173831 h 173831"/>
                <a:gd name="connsiteX2" fmla="*/ 431080 w 431080"/>
                <a:gd name="connsiteY2" fmla="*/ 135731 h 173831"/>
                <a:gd name="connsiteX3" fmla="*/ 407268 w 431080"/>
                <a:gd name="connsiteY3" fmla="*/ 78581 h 173831"/>
                <a:gd name="connsiteX4" fmla="*/ 64368 w 431080"/>
                <a:gd name="connsiteY4" fmla="*/ 126206 h 173831"/>
                <a:gd name="connsiteX5" fmla="*/ 57224 w 431080"/>
                <a:gd name="connsiteY5" fmla="*/ 7143 h 173831"/>
                <a:gd name="connsiteX6" fmla="*/ 2455 w 431080"/>
                <a:gd name="connsiteY6" fmla="*/ 0 h 173831"/>
                <a:gd name="connsiteX0" fmla="*/ 7837 w 436462"/>
                <a:gd name="connsiteY0" fmla="*/ 0 h 173831"/>
                <a:gd name="connsiteX1" fmla="*/ 38794 w 436462"/>
                <a:gd name="connsiteY1" fmla="*/ 173831 h 173831"/>
                <a:gd name="connsiteX2" fmla="*/ 436462 w 436462"/>
                <a:gd name="connsiteY2" fmla="*/ 135731 h 173831"/>
                <a:gd name="connsiteX3" fmla="*/ 412650 w 436462"/>
                <a:gd name="connsiteY3" fmla="*/ 78581 h 173831"/>
                <a:gd name="connsiteX4" fmla="*/ 69750 w 436462"/>
                <a:gd name="connsiteY4" fmla="*/ 126206 h 173831"/>
                <a:gd name="connsiteX5" fmla="*/ 62606 w 436462"/>
                <a:gd name="connsiteY5" fmla="*/ 7143 h 173831"/>
                <a:gd name="connsiteX6" fmla="*/ 7837 w 436462"/>
                <a:gd name="connsiteY6" fmla="*/ 0 h 173831"/>
                <a:gd name="connsiteX0" fmla="*/ 7837 w 436462"/>
                <a:gd name="connsiteY0" fmla="*/ 0 h 192434"/>
                <a:gd name="connsiteX1" fmla="*/ 38794 w 436462"/>
                <a:gd name="connsiteY1" fmla="*/ 173831 h 192434"/>
                <a:gd name="connsiteX2" fmla="*/ 436462 w 436462"/>
                <a:gd name="connsiteY2" fmla="*/ 135731 h 192434"/>
                <a:gd name="connsiteX3" fmla="*/ 412650 w 436462"/>
                <a:gd name="connsiteY3" fmla="*/ 78581 h 192434"/>
                <a:gd name="connsiteX4" fmla="*/ 69750 w 436462"/>
                <a:gd name="connsiteY4" fmla="*/ 126206 h 192434"/>
                <a:gd name="connsiteX5" fmla="*/ 62606 w 436462"/>
                <a:gd name="connsiteY5" fmla="*/ 7143 h 192434"/>
                <a:gd name="connsiteX6" fmla="*/ 7837 w 436462"/>
                <a:gd name="connsiteY6" fmla="*/ 0 h 192434"/>
                <a:gd name="connsiteX0" fmla="*/ 12223 w 440848"/>
                <a:gd name="connsiteY0" fmla="*/ 0 h 192434"/>
                <a:gd name="connsiteX1" fmla="*/ 43180 w 440848"/>
                <a:gd name="connsiteY1" fmla="*/ 173831 h 192434"/>
                <a:gd name="connsiteX2" fmla="*/ 440848 w 440848"/>
                <a:gd name="connsiteY2" fmla="*/ 135731 h 192434"/>
                <a:gd name="connsiteX3" fmla="*/ 417036 w 440848"/>
                <a:gd name="connsiteY3" fmla="*/ 78581 h 192434"/>
                <a:gd name="connsiteX4" fmla="*/ 74136 w 440848"/>
                <a:gd name="connsiteY4" fmla="*/ 126206 h 192434"/>
                <a:gd name="connsiteX5" fmla="*/ 66992 w 440848"/>
                <a:gd name="connsiteY5" fmla="*/ 7143 h 192434"/>
                <a:gd name="connsiteX6" fmla="*/ 12223 w 440848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20729 w 444541"/>
                <a:gd name="connsiteY3" fmla="*/ 78581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20729 w 444541"/>
                <a:gd name="connsiteY3" fmla="*/ 78581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20729 w 444541"/>
                <a:gd name="connsiteY3" fmla="*/ 78581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20729 w 444541"/>
                <a:gd name="connsiteY3" fmla="*/ 78581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06442 w 444541"/>
                <a:gd name="connsiteY3" fmla="*/ 76200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15967 w 444541"/>
                <a:gd name="connsiteY3" fmla="*/ 133349 h 192434"/>
                <a:gd name="connsiteX4" fmla="*/ 406442 w 444541"/>
                <a:gd name="connsiteY4" fmla="*/ 76200 h 192434"/>
                <a:gd name="connsiteX5" fmla="*/ 77829 w 444541"/>
                <a:gd name="connsiteY5" fmla="*/ 126206 h 192434"/>
                <a:gd name="connsiteX6" fmla="*/ 70685 w 444541"/>
                <a:gd name="connsiteY6" fmla="*/ 7143 h 192434"/>
                <a:gd name="connsiteX7" fmla="*/ 8772 w 444541"/>
                <a:gd name="connsiteY7" fmla="*/ 0 h 192434"/>
                <a:gd name="connsiteX0" fmla="*/ 8772 w 415967"/>
                <a:gd name="connsiteY0" fmla="*/ 0 h 179742"/>
                <a:gd name="connsiteX1" fmla="*/ 46873 w 415967"/>
                <a:gd name="connsiteY1" fmla="*/ 173831 h 179742"/>
                <a:gd name="connsiteX2" fmla="*/ 415967 w 415967"/>
                <a:gd name="connsiteY2" fmla="*/ 133349 h 179742"/>
                <a:gd name="connsiteX3" fmla="*/ 406442 w 415967"/>
                <a:gd name="connsiteY3" fmla="*/ 76200 h 179742"/>
                <a:gd name="connsiteX4" fmla="*/ 77829 w 415967"/>
                <a:gd name="connsiteY4" fmla="*/ 126206 h 179742"/>
                <a:gd name="connsiteX5" fmla="*/ 70685 w 415967"/>
                <a:gd name="connsiteY5" fmla="*/ 7143 h 179742"/>
                <a:gd name="connsiteX6" fmla="*/ 8772 w 415967"/>
                <a:gd name="connsiteY6" fmla="*/ 0 h 179742"/>
                <a:gd name="connsiteX0" fmla="*/ 8772 w 415967"/>
                <a:gd name="connsiteY0" fmla="*/ 0 h 180174"/>
                <a:gd name="connsiteX1" fmla="*/ 46873 w 415967"/>
                <a:gd name="connsiteY1" fmla="*/ 173831 h 180174"/>
                <a:gd name="connsiteX2" fmla="*/ 415967 w 415967"/>
                <a:gd name="connsiteY2" fmla="*/ 133349 h 180174"/>
                <a:gd name="connsiteX3" fmla="*/ 406442 w 415967"/>
                <a:gd name="connsiteY3" fmla="*/ 76200 h 180174"/>
                <a:gd name="connsiteX4" fmla="*/ 77829 w 415967"/>
                <a:gd name="connsiteY4" fmla="*/ 126206 h 180174"/>
                <a:gd name="connsiteX5" fmla="*/ 70685 w 415967"/>
                <a:gd name="connsiteY5" fmla="*/ 7143 h 180174"/>
                <a:gd name="connsiteX6" fmla="*/ 8772 w 415967"/>
                <a:gd name="connsiteY6" fmla="*/ 0 h 180174"/>
                <a:gd name="connsiteX0" fmla="*/ 8772 w 415967"/>
                <a:gd name="connsiteY0" fmla="*/ 0 h 193933"/>
                <a:gd name="connsiteX1" fmla="*/ 46873 w 415967"/>
                <a:gd name="connsiteY1" fmla="*/ 173831 h 193933"/>
                <a:gd name="connsiteX2" fmla="*/ 415967 w 415967"/>
                <a:gd name="connsiteY2" fmla="*/ 133349 h 193933"/>
                <a:gd name="connsiteX3" fmla="*/ 406442 w 415967"/>
                <a:gd name="connsiteY3" fmla="*/ 76200 h 193933"/>
                <a:gd name="connsiteX4" fmla="*/ 77829 w 415967"/>
                <a:gd name="connsiteY4" fmla="*/ 126206 h 193933"/>
                <a:gd name="connsiteX5" fmla="*/ 70685 w 415967"/>
                <a:gd name="connsiteY5" fmla="*/ 7143 h 193933"/>
                <a:gd name="connsiteX6" fmla="*/ 8772 w 415967"/>
                <a:gd name="connsiteY6" fmla="*/ 0 h 193933"/>
                <a:gd name="connsiteX0" fmla="*/ 8772 w 415967"/>
                <a:gd name="connsiteY0" fmla="*/ 0 h 185905"/>
                <a:gd name="connsiteX1" fmla="*/ 46873 w 415967"/>
                <a:gd name="connsiteY1" fmla="*/ 173831 h 185905"/>
                <a:gd name="connsiteX2" fmla="*/ 415967 w 415967"/>
                <a:gd name="connsiteY2" fmla="*/ 133349 h 185905"/>
                <a:gd name="connsiteX3" fmla="*/ 406442 w 415967"/>
                <a:gd name="connsiteY3" fmla="*/ 76200 h 185905"/>
                <a:gd name="connsiteX4" fmla="*/ 77829 w 415967"/>
                <a:gd name="connsiteY4" fmla="*/ 126206 h 185905"/>
                <a:gd name="connsiteX5" fmla="*/ 70685 w 415967"/>
                <a:gd name="connsiteY5" fmla="*/ 7143 h 185905"/>
                <a:gd name="connsiteX6" fmla="*/ 8772 w 415967"/>
                <a:gd name="connsiteY6" fmla="*/ 0 h 185905"/>
                <a:gd name="connsiteX0" fmla="*/ 6792 w 413987"/>
                <a:gd name="connsiteY0" fmla="*/ 0 h 194220"/>
                <a:gd name="connsiteX1" fmla="*/ 49655 w 413987"/>
                <a:gd name="connsiteY1" fmla="*/ 183356 h 194220"/>
                <a:gd name="connsiteX2" fmla="*/ 413987 w 413987"/>
                <a:gd name="connsiteY2" fmla="*/ 133349 h 194220"/>
                <a:gd name="connsiteX3" fmla="*/ 404462 w 413987"/>
                <a:gd name="connsiteY3" fmla="*/ 76200 h 194220"/>
                <a:gd name="connsiteX4" fmla="*/ 75849 w 413987"/>
                <a:gd name="connsiteY4" fmla="*/ 126206 h 194220"/>
                <a:gd name="connsiteX5" fmla="*/ 68705 w 413987"/>
                <a:gd name="connsiteY5" fmla="*/ 7143 h 194220"/>
                <a:gd name="connsiteX6" fmla="*/ 6792 w 41398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73159 w 411297"/>
                <a:gd name="connsiteY4" fmla="*/ 126206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80303 w 411297"/>
                <a:gd name="connsiteY4" fmla="*/ 133350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80303 w 411297"/>
                <a:gd name="connsiteY4" fmla="*/ 133350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80303 w 411297"/>
                <a:gd name="connsiteY4" fmla="*/ 133350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80303 w 411297"/>
                <a:gd name="connsiteY4" fmla="*/ 133350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1297" h="194220">
                  <a:moveTo>
                    <a:pt x="4102" y="0"/>
                  </a:moveTo>
                  <a:cubicBezTo>
                    <a:pt x="133" y="67469"/>
                    <a:pt x="-13360" y="149225"/>
                    <a:pt x="46965" y="183356"/>
                  </a:cubicBezTo>
                  <a:cubicBezTo>
                    <a:pt x="126738" y="219868"/>
                    <a:pt x="329938" y="154383"/>
                    <a:pt x="411297" y="133349"/>
                  </a:cubicBezTo>
                  <a:lnTo>
                    <a:pt x="401772" y="76200"/>
                  </a:lnTo>
                  <a:cubicBezTo>
                    <a:pt x="287472" y="92075"/>
                    <a:pt x="135072" y="153194"/>
                    <a:pt x="80303" y="133350"/>
                  </a:cubicBezTo>
                  <a:cubicBezTo>
                    <a:pt x="54109" y="105568"/>
                    <a:pt x="61252" y="77786"/>
                    <a:pt x="66015" y="7143"/>
                  </a:cubicBezTo>
                  <a:lnTo>
                    <a:pt x="410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99E3CC8-172F-4687-AA83-45BED056BC00}"/>
              </a:ext>
            </a:extLst>
          </p:cNvPr>
          <p:cNvGrpSpPr/>
          <p:nvPr/>
        </p:nvGrpSpPr>
        <p:grpSpPr>
          <a:xfrm rot="16200000" flipV="1">
            <a:off x="878047" y="3890007"/>
            <a:ext cx="200808" cy="158471"/>
            <a:chOff x="4382967" y="2733371"/>
            <a:chExt cx="210840" cy="166388"/>
          </a:xfrm>
          <a:solidFill>
            <a:schemeClr val="accent2"/>
          </a:solidFill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697ABF3-AF7A-467A-8CC5-0513771A4E41}"/>
                </a:ext>
              </a:extLst>
            </p:cNvPr>
            <p:cNvSpPr/>
            <p:nvPr/>
          </p:nvSpPr>
          <p:spPr>
            <a:xfrm>
              <a:off x="4427419" y="2733371"/>
              <a:ext cx="166388" cy="1663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A87D931-F6F5-4024-8E16-BBC770849D6E}"/>
                </a:ext>
              </a:extLst>
            </p:cNvPr>
            <p:cNvSpPr/>
            <p:nvPr/>
          </p:nvSpPr>
          <p:spPr>
            <a:xfrm rot="21043497">
              <a:off x="4382967" y="2789398"/>
              <a:ext cx="80512" cy="911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9" name="Block Arc 8">
            <a:extLst>
              <a:ext uri="{FF2B5EF4-FFF2-40B4-BE49-F238E27FC236}">
                <a16:creationId xmlns:a16="http://schemas.microsoft.com/office/drawing/2014/main" id="{8B272F9A-86B1-404C-868D-4C7D8B53D710}"/>
              </a:ext>
            </a:extLst>
          </p:cNvPr>
          <p:cNvSpPr/>
          <p:nvPr/>
        </p:nvSpPr>
        <p:spPr>
          <a:xfrm rot="5400000">
            <a:off x="1429509" y="3258248"/>
            <a:ext cx="1132774" cy="1133472"/>
          </a:xfrm>
          <a:prstGeom prst="blockArc">
            <a:avLst>
              <a:gd name="adj1" fmla="val 10789375"/>
              <a:gd name="adj2" fmla="val 66328"/>
              <a:gd name="adj3" fmla="val 811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6E4AD-3D5A-443B-90BD-E7DB5065CAA5}"/>
              </a:ext>
            </a:extLst>
          </p:cNvPr>
          <p:cNvSpPr/>
          <p:nvPr/>
        </p:nvSpPr>
        <p:spPr>
          <a:xfrm rot="5400000">
            <a:off x="1712327" y="3064331"/>
            <a:ext cx="91537" cy="4800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4538E6-58FE-473F-A30F-D622E669CA21}"/>
              </a:ext>
            </a:extLst>
          </p:cNvPr>
          <p:cNvSpPr/>
          <p:nvPr/>
        </p:nvSpPr>
        <p:spPr>
          <a:xfrm rot="5400000">
            <a:off x="1712327" y="4105568"/>
            <a:ext cx="91537" cy="4800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1D445D-999A-4DC5-BE87-E816A25F6B99}"/>
              </a:ext>
            </a:extLst>
          </p:cNvPr>
          <p:cNvSpPr/>
          <p:nvPr/>
        </p:nvSpPr>
        <p:spPr>
          <a:xfrm rot="5400000">
            <a:off x="3167606" y="3093466"/>
            <a:ext cx="91537" cy="14630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D05A0B-A00D-4EB3-AFB5-86E88AD37ADC}"/>
              </a:ext>
            </a:extLst>
          </p:cNvPr>
          <p:cNvSpPr/>
          <p:nvPr/>
        </p:nvSpPr>
        <p:spPr>
          <a:xfrm rot="5400000">
            <a:off x="5178333" y="2293033"/>
            <a:ext cx="91537" cy="548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11500F-4545-4419-93F2-AE25A75BD60D}"/>
              </a:ext>
            </a:extLst>
          </p:cNvPr>
          <p:cNvSpPr/>
          <p:nvPr/>
        </p:nvSpPr>
        <p:spPr>
          <a:xfrm>
            <a:off x="4926556" y="2521582"/>
            <a:ext cx="91537" cy="10541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61A22A-F6D7-4995-A873-6A53C60B04A4}"/>
              </a:ext>
            </a:extLst>
          </p:cNvPr>
          <p:cNvSpPr/>
          <p:nvPr/>
        </p:nvSpPr>
        <p:spPr>
          <a:xfrm>
            <a:off x="5498420" y="2521582"/>
            <a:ext cx="91537" cy="10541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87CB91-A30F-4B96-B462-5A0F160C0FDE}"/>
              </a:ext>
            </a:extLst>
          </p:cNvPr>
          <p:cNvSpPr/>
          <p:nvPr/>
        </p:nvSpPr>
        <p:spPr>
          <a:xfrm rot="10800000">
            <a:off x="6525552" y="3516510"/>
            <a:ext cx="91537" cy="548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BD6241-1B80-42D8-A0F9-0EA5B4D13925}"/>
              </a:ext>
            </a:extLst>
          </p:cNvPr>
          <p:cNvSpPr/>
          <p:nvPr/>
        </p:nvSpPr>
        <p:spPr>
          <a:xfrm rot="5400000">
            <a:off x="6009467" y="2986250"/>
            <a:ext cx="91537" cy="11056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5AFA9B-FB80-406F-B5C8-C117C59AB0C4}"/>
              </a:ext>
            </a:extLst>
          </p:cNvPr>
          <p:cNvSpPr/>
          <p:nvPr/>
        </p:nvSpPr>
        <p:spPr>
          <a:xfrm rot="5400000">
            <a:off x="6009467" y="3558113"/>
            <a:ext cx="91537" cy="11056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3363EF-50EB-4E86-B635-972FF61E2226}"/>
              </a:ext>
            </a:extLst>
          </p:cNvPr>
          <p:cNvSpPr/>
          <p:nvPr/>
        </p:nvSpPr>
        <p:spPr>
          <a:xfrm rot="16200000">
            <a:off x="5209688" y="4814636"/>
            <a:ext cx="91537" cy="548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B04B59-BDC9-47BA-B996-C050D996C0E4}"/>
              </a:ext>
            </a:extLst>
          </p:cNvPr>
          <p:cNvSpPr/>
          <p:nvPr/>
        </p:nvSpPr>
        <p:spPr>
          <a:xfrm rot="10800000">
            <a:off x="5497675" y="4067993"/>
            <a:ext cx="91537" cy="10541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1E1F3F-67B7-4BB7-BC09-0766B5E6C239}"/>
              </a:ext>
            </a:extLst>
          </p:cNvPr>
          <p:cNvSpPr/>
          <p:nvPr/>
        </p:nvSpPr>
        <p:spPr>
          <a:xfrm rot="10800000">
            <a:off x="4925811" y="4067993"/>
            <a:ext cx="91537" cy="10541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7C9F7A-213F-4731-9AB4-5975BE10F144}"/>
              </a:ext>
            </a:extLst>
          </p:cNvPr>
          <p:cNvSpPr/>
          <p:nvPr/>
        </p:nvSpPr>
        <p:spPr>
          <a:xfrm>
            <a:off x="3896677" y="3575768"/>
            <a:ext cx="91537" cy="548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784621-E816-46AC-BFC8-A90276DF6C62}"/>
              </a:ext>
            </a:extLst>
          </p:cNvPr>
          <p:cNvSpPr/>
          <p:nvPr/>
        </p:nvSpPr>
        <p:spPr>
          <a:xfrm rot="16200000">
            <a:off x="4403709" y="3558114"/>
            <a:ext cx="91537" cy="11056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9572F-6985-4A06-9892-0511A14EA9D1}"/>
              </a:ext>
            </a:extLst>
          </p:cNvPr>
          <p:cNvSpPr/>
          <p:nvPr/>
        </p:nvSpPr>
        <p:spPr>
          <a:xfrm rot="16200000">
            <a:off x="4403709" y="2986249"/>
            <a:ext cx="91537" cy="11056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5B24F415-729E-4EC4-830F-E2F7D55EA675}"/>
              </a:ext>
            </a:extLst>
          </p:cNvPr>
          <p:cNvSpPr/>
          <p:nvPr/>
        </p:nvSpPr>
        <p:spPr>
          <a:xfrm>
            <a:off x="5146393" y="2688602"/>
            <a:ext cx="221983" cy="19136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B9D83467-C328-4CDA-AAB6-65CE036F1CFE}"/>
              </a:ext>
            </a:extLst>
          </p:cNvPr>
          <p:cNvSpPr/>
          <p:nvPr/>
        </p:nvSpPr>
        <p:spPr>
          <a:xfrm rot="5400000">
            <a:off x="6179450" y="3713983"/>
            <a:ext cx="221983" cy="19136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E567A81D-78A6-4715-99A3-B97D4E06A776}"/>
              </a:ext>
            </a:extLst>
          </p:cNvPr>
          <p:cNvSpPr/>
          <p:nvPr/>
        </p:nvSpPr>
        <p:spPr>
          <a:xfrm rot="10800000">
            <a:off x="5150198" y="4745830"/>
            <a:ext cx="221983" cy="19136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70605898-5B9E-4761-96B0-ACA4A23B16BD}"/>
              </a:ext>
            </a:extLst>
          </p:cNvPr>
          <p:cNvSpPr/>
          <p:nvPr/>
        </p:nvSpPr>
        <p:spPr>
          <a:xfrm rot="16200000">
            <a:off x="4114784" y="3725289"/>
            <a:ext cx="221983" cy="19136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63613C0-582D-42AC-8979-E8AB6990E43D}"/>
              </a:ext>
            </a:extLst>
          </p:cNvPr>
          <p:cNvGrpSpPr/>
          <p:nvPr/>
        </p:nvGrpSpPr>
        <p:grpSpPr>
          <a:xfrm>
            <a:off x="9380014" y="1906771"/>
            <a:ext cx="2066044" cy="3856116"/>
            <a:chOff x="3501573" y="3178068"/>
            <a:chExt cx="1340594" cy="2737840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7A7C003-79B2-4F07-82DF-A1E349CC6A1D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9566D00-CFBC-4A15-9FBD-92416E2F3AB2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3DC35B1-3F91-48AF-B3EB-BD7FA8EDE64E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86DB8A-DB72-4502-9D6C-DA759FF47EFE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67541CC-62EC-46C0-86A3-BA4BECEA555F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64C4204-36B4-43D5-AD0C-EE56D400E5BE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41E8CFB-9D37-4492-9EDD-8E4A29A117DD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21CEF21-2FB1-49CE-B862-9613F3DF08A7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A87D8B3-E3CB-4210-8B40-A108866C6790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B105A25-6A51-4BCE-A4EF-A447114547D3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B5727B10-E59C-4315-9C75-B129C131E518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47FD996-3D9B-4CFD-B602-73FAFBE80FF9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2">
            <a:extLst>
              <a:ext uri="{FF2B5EF4-FFF2-40B4-BE49-F238E27FC236}">
                <a16:creationId xmlns:a16="http://schemas.microsoft.com/office/drawing/2014/main" id="{CA6C2A12-3600-45F7-9708-55C9EB1A7B51}"/>
              </a:ext>
            </a:extLst>
          </p:cNvPr>
          <p:cNvGrpSpPr/>
          <p:nvPr/>
        </p:nvGrpSpPr>
        <p:grpSpPr>
          <a:xfrm>
            <a:off x="9876435" y="3272039"/>
            <a:ext cx="1117891" cy="1097865"/>
            <a:chOff x="1619672" y="1450893"/>
            <a:chExt cx="931911" cy="915215"/>
          </a:xfrm>
        </p:grpSpPr>
        <p:grpSp>
          <p:nvGrpSpPr>
            <p:cNvPr id="54" name="Group 13">
              <a:extLst>
                <a:ext uri="{FF2B5EF4-FFF2-40B4-BE49-F238E27FC236}">
                  <a16:creationId xmlns:a16="http://schemas.microsoft.com/office/drawing/2014/main" id="{1B717F53-0F54-4A6F-B5C6-5025AF708685}"/>
                </a:ext>
              </a:extLst>
            </p:cNvPr>
            <p:cNvGrpSpPr/>
            <p:nvPr/>
          </p:nvGrpSpPr>
          <p:grpSpPr>
            <a:xfrm>
              <a:off x="1619672" y="1450893"/>
              <a:ext cx="931911" cy="803372"/>
              <a:chOff x="2731306" y="5021709"/>
              <a:chExt cx="1863824" cy="1606745"/>
            </a:xfrm>
          </p:grpSpPr>
          <p:sp>
            <p:nvSpPr>
              <p:cNvPr id="56" name="Isosceles Triangle 11">
                <a:extLst>
                  <a:ext uri="{FF2B5EF4-FFF2-40B4-BE49-F238E27FC236}">
                    <a16:creationId xmlns:a16="http://schemas.microsoft.com/office/drawing/2014/main" id="{8B7C1199-CE76-4741-AEEF-8A7B5A5F94FB}"/>
                  </a:ext>
                </a:extLst>
              </p:cNvPr>
              <p:cNvSpPr/>
              <p:nvPr/>
            </p:nvSpPr>
            <p:spPr>
              <a:xfrm>
                <a:off x="2843808" y="5156793"/>
                <a:ext cx="1638820" cy="141277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7" name="Isosceles Triangle 12">
                <a:extLst>
                  <a:ext uri="{FF2B5EF4-FFF2-40B4-BE49-F238E27FC236}">
                    <a16:creationId xmlns:a16="http://schemas.microsoft.com/office/drawing/2014/main" id="{EC4F6DB8-8633-4DC7-8B68-BD10F5A66734}"/>
                  </a:ext>
                </a:extLst>
              </p:cNvPr>
              <p:cNvSpPr/>
              <p:nvPr/>
            </p:nvSpPr>
            <p:spPr>
              <a:xfrm>
                <a:off x="2731306" y="5021709"/>
                <a:ext cx="1863824" cy="1606745"/>
              </a:xfrm>
              <a:prstGeom prst="triangl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10811AD-943C-42BB-9067-0FB5D08BE1E1}"/>
                </a:ext>
              </a:extLst>
            </p:cNvPr>
            <p:cNvSpPr txBox="1"/>
            <p:nvPr/>
          </p:nvSpPr>
          <p:spPr>
            <a:xfrm>
              <a:off x="1840076" y="1491605"/>
              <a:ext cx="510152" cy="87450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!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F53C87D-B306-4BCB-8C8B-637B5BA4D28F}"/>
              </a:ext>
            </a:extLst>
          </p:cNvPr>
          <p:cNvGrpSpPr/>
          <p:nvPr/>
        </p:nvGrpSpPr>
        <p:grpSpPr>
          <a:xfrm>
            <a:off x="6117462" y="1687264"/>
            <a:ext cx="2652566" cy="865838"/>
            <a:chOff x="2079596" y="4282215"/>
            <a:chExt cx="3303213" cy="865838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2C6E9F7-E021-4E3F-9ED1-14D928DE1380}"/>
                </a:ext>
              </a:extLst>
            </p:cNvPr>
            <p:cNvSpPr txBox="1"/>
            <p:nvPr/>
          </p:nvSpPr>
          <p:spPr>
            <a:xfrm>
              <a:off x="2079596" y="4501722"/>
              <a:ext cx="3303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39480DE-2BE8-4DBB-A8F5-46B8C8A323CE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D512AFA-5CB5-4EE1-8716-0D329F30A204}"/>
              </a:ext>
            </a:extLst>
          </p:cNvPr>
          <p:cNvGrpSpPr/>
          <p:nvPr/>
        </p:nvGrpSpPr>
        <p:grpSpPr>
          <a:xfrm>
            <a:off x="6108409" y="5237347"/>
            <a:ext cx="2652566" cy="865838"/>
            <a:chOff x="2079596" y="4282215"/>
            <a:chExt cx="3303213" cy="86583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65170D3-DBCC-4B4C-8D97-DDD55A373048}"/>
                </a:ext>
              </a:extLst>
            </p:cNvPr>
            <p:cNvSpPr txBox="1"/>
            <p:nvPr/>
          </p:nvSpPr>
          <p:spPr>
            <a:xfrm>
              <a:off x="2079596" y="4501722"/>
              <a:ext cx="3303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730A6A9-A7E5-4148-BE06-12875EFF9E63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F5516BF-5AF3-4FF9-8C4A-C7017EF015E4}"/>
              </a:ext>
            </a:extLst>
          </p:cNvPr>
          <p:cNvGrpSpPr/>
          <p:nvPr/>
        </p:nvGrpSpPr>
        <p:grpSpPr>
          <a:xfrm flipH="1">
            <a:off x="1955328" y="1687264"/>
            <a:ext cx="2652565" cy="865838"/>
            <a:chOff x="2079597" y="4282215"/>
            <a:chExt cx="3303212" cy="86583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B5D5626-1B22-486D-AFE3-DCC6939DACE0}"/>
                </a:ext>
              </a:extLst>
            </p:cNvPr>
            <p:cNvSpPr txBox="1"/>
            <p:nvPr/>
          </p:nvSpPr>
          <p:spPr>
            <a:xfrm>
              <a:off x="2079597" y="4501722"/>
              <a:ext cx="3303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4BBB22F-DF6D-4A64-9EBD-7D9BDBDC09B7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D21FFCC-3BB6-4CBC-A56F-DF5DEBB17F5C}"/>
              </a:ext>
            </a:extLst>
          </p:cNvPr>
          <p:cNvGrpSpPr/>
          <p:nvPr/>
        </p:nvGrpSpPr>
        <p:grpSpPr>
          <a:xfrm flipH="1">
            <a:off x="1955328" y="5237347"/>
            <a:ext cx="2652565" cy="865838"/>
            <a:chOff x="2079597" y="4282215"/>
            <a:chExt cx="3303212" cy="865838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09FCCAF-03D7-47DB-B043-44376B969711}"/>
                </a:ext>
              </a:extLst>
            </p:cNvPr>
            <p:cNvSpPr txBox="1"/>
            <p:nvPr/>
          </p:nvSpPr>
          <p:spPr>
            <a:xfrm>
              <a:off x="2079597" y="4501722"/>
              <a:ext cx="3303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0F97D21-AE9B-4151-B277-8D830072AB5F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3" name="Oval 7">
            <a:extLst>
              <a:ext uri="{FF2B5EF4-FFF2-40B4-BE49-F238E27FC236}">
                <a16:creationId xmlns:a16="http://schemas.microsoft.com/office/drawing/2014/main" id="{D844AC6C-9064-4715-B871-66972BA92177}"/>
              </a:ext>
            </a:extLst>
          </p:cNvPr>
          <p:cNvSpPr/>
          <p:nvPr/>
        </p:nvSpPr>
        <p:spPr>
          <a:xfrm flipH="1">
            <a:off x="3699261" y="4510788"/>
            <a:ext cx="375598" cy="493373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4" name="Rounded Rectangle 1">
            <a:extLst>
              <a:ext uri="{FF2B5EF4-FFF2-40B4-BE49-F238E27FC236}">
                <a16:creationId xmlns:a16="http://schemas.microsoft.com/office/drawing/2014/main" id="{2F856D45-5289-4468-B812-27D1EFCB3FD8}"/>
              </a:ext>
            </a:extLst>
          </p:cNvPr>
          <p:cNvSpPr>
            <a:spLocks noChangeAspect="1"/>
          </p:cNvSpPr>
          <p:nvPr/>
        </p:nvSpPr>
        <p:spPr>
          <a:xfrm flipH="1">
            <a:off x="3676999" y="2790799"/>
            <a:ext cx="420120" cy="421663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FFC659A-F0CB-4885-94B1-B54A2D7CB6FD}"/>
              </a:ext>
            </a:extLst>
          </p:cNvPr>
          <p:cNvSpPr txBox="1"/>
          <p:nvPr/>
        </p:nvSpPr>
        <p:spPr>
          <a:xfrm flipH="1">
            <a:off x="2466104" y="2847740"/>
            <a:ext cx="997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6C94CD-9E7E-41B6-A427-560515B25A81}"/>
              </a:ext>
            </a:extLst>
          </p:cNvPr>
          <p:cNvSpPr txBox="1"/>
          <p:nvPr/>
        </p:nvSpPr>
        <p:spPr>
          <a:xfrm flipH="1">
            <a:off x="2466104" y="4603588"/>
            <a:ext cx="997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77" name="Trapezoid 10">
            <a:extLst>
              <a:ext uri="{FF2B5EF4-FFF2-40B4-BE49-F238E27FC236}">
                <a16:creationId xmlns:a16="http://schemas.microsoft.com/office/drawing/2014/main" id="{C0FBAEEB-DE81-43DE-89EA-6EEEE0AC8ADF}"/>
              </a:ext>
            </a:extLst>
          </p:cNvPr>
          <p:cNvSpPr>
            <a:spLocks noChangeAspect="1"/>
          </p:cNvSpPr>
          <p:nvPr/>
        </p:nvSpPr>
        <p:spPr>
          <a:xfrm>
            <a:off x="6642667" y="2790799"/>
            <a:ext cx="422158" cy="421663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78" name="Rounded Rectangle 12">
            <a:extLst>
              <a:ext uri="{FF2B5EF4-FFF2-40B4-BE49-F238E27FC236}">
                <a16:creationId xmlns:a16="http://schemas.microsoft.com/office/drawing/2014/main" id="{DC7B2EC1-910C-4BF6-BE35-A100DF1E1731}"/>
              </a:ext>
            </a:extLst>
          </p:cNvPr>
          <p:cNvSpPr>
            <a:spLocks noChangeAspect="1"/>
          </p:cNvSpPr>
          <p:nvPr/>
        </p:nvSpPr>
        <p:spPr>
          <a:xfrm>
            <a:off x="6648332" y="4523473"/>
            <a:ext cx="392723" cy="468000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B65AE43-E200-456D-87C2-7925BECB596D}"/>
              </a:ext>
            </a:extLst>
          </p:cNvPr>
          <p:cNvSpPr txBox="1"/>
          <p:nvPr/>
        </p:nvSpPr>
        <p:spPr>
          <a:xfrm>
            <a:off x="7238458" y="4603588"/>
            <a:ext cx="997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5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FC31A42-199C-48C9-AC0B-3840ADB2D04C}"/>
              </a:ext>
            </a:extLst>
          </p:cNvPr>
          <p:cNvSpPr txBox="1"/>
          <p:nvPr/>
        </p:nvSpPr>
        <p:spPr>
          <a:xfrm>
            <a:off x="7247511" y="2847740"/>
            <a:ext cx="997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523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D0021E0-4CD0-47C0-80CC-B8876D8A60F4}"/>
              </a:ext>
            </a:extLst>
          </p:cNvPr>
          <p:cNvGrpSpPr/>
          <p:nvPr/>
        </p:nvGrpSpPr>
        <p:grpSpPr>
          <a:xfrm>
            <a:off x="7339836" y="2294054"/>
            <a:ext cx="4403674" cy="737090"/>
            <a:chOff x="7602799" y="2401052"/>
            <a:chExt cx="3661994" cy="73709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DF3E6A-120F-420D-988A-E95A5B4E25AA}"/>
                </a:ext>
              </a:extLst>
            </p:cNvPr>
            <p:cNvSpPr txBox="1"/>
            <p:nvPr/>
          </p:nvSpPr>
          <p:spPr>
            <a:xfrm>
              <a:off x="7602799" y="2676477"/>
              <a:ext cx="3661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673D3D-641F-4C5D-9F80-AAA8C36E46A5}"/>
                </a:ext>
              </a:extLst>
            </p:cNvPr>
            <p:cNvSpPr txBox="1"/>
            <p:nvPr/>
          </p:nvSpPr>
          <p:spPr>
            <a:xfrm>
              <a:off x="7602799" y="2401052"/>
              <a:ext cx="3661994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12" name="Chevron 2">
            <a:extLst>
              <a:ext uri="{FF2B5EF4-FFF2-40B4-BE49-F238E27FC236}">
                <a16:creationId xmlns:a16="http://schemas.microsoft.com/office/drawing/2014/main" id="{63D45636-0405-41C3-993B-0F412E235173}"/>
              </a:ext>
            </a:extLst>
          </p:cNvPr>
          <p:cNvSpPr/>
          <p:nvPr/>
        </p:nvSpPr>
        <p:spPr>
          <a:xfrm rot="5400000">
            <a:off x="6707522" y="716314"/>
            <a:ext cx="489293" cy="483117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093D7B-111E-45FE-9AA4-49FA7DE1FEE7}"/>
              </a:ext>
            </a:extLst>
          </p:cNvPr>
          <p:cNvGrpSpPr/>
          <p:nvPr/>
        </p:nvGrpSpPr>
        <p:grpSpPr>
          <a:xfrm>
            <a:off x="7339835" y="589327"/>
            <a:ext cx="4403675" cy="737090"/>
            <a:chOff x="7602799" y="2401052"/>
            <a:chExt cx="3661994" cy="73709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7DCEA0-DC9A-46D6-9D67-82D65A51A95C}"/>
                </a:ext>
              </a:extLst>
            </p:cNvPr>
            <p:cNvSpPr txBox="1"/>
            <p:nvPr/>
          </p:nvSpPr>
          <p:spPr>
            <a:xfrm>
              <a:off x="7602799" y="2676477"/>
              <a:ext cx="3661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A3E090-3780-45E6-BBB8-57D9DAB2D3C3}"/>
                </a:ext>
              </a:extLst>
            </p:cNvPr>
            <p:cNvSpPr txBox="1"/>
            <p:nvPr/>
          </p:nvSpPr>
          <p:spPr>
            <a:xfrm>
              <a:off x="7602799" y="2401052"/>
              <a:ext cx="3661994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16" name="Chevron 2">
            <a:extLst>
              <a:ext uri="{FF2B5EF4-FFF2-40B4-BE49-F238E27FC236}">
                <a16:creationId xmlns:a16="http://schemas.microsoft.com/office/drawing/2014/main" id="{7D9BE462-400E-46A6-8D87-2FF82F34B75B}"/>
              </a:ext>
            </a:extLst>
          </p:cNvPr>
          <p:cNvSpPr/>
          <p:nvPr/>
        </p:nvSpPr>
        <p:spPr>
          <a:xfrm rot="5400000">
            <a:off x="6707522" y="1568677"/>
            <a:ext cx="489293" cy="483117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26D178-DF1F-4AD4-841B-7306B3F477E6}"/>
              </a:ext>
            </a:extLst>
          </p:cNvPr>
          <p:cNvGrpSpPr/>
          <p:nvPr/>
        </p:nvGrpSpPr>
        <p:grpSpPr>
          <a:xfrm>
            <a:off x="7339835" y="1441690"/>
            <a:ext cx="4403674" cy="737090"/>
            <a:chOff x="7602799" y="2401052"/>
            <a:chExt cx="3661994" cy="73709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A1DE16-5A9C-4581-B89F-B752E4E43F2E}"/>
                </a:ext>
              </a:extLst>
            </p:cNvPr>
            <p:cNvSpPr txBox="1"/>
            <p:nvPr/>
          </p:nvSpPr>
          <p:spPr>
            <a:xfrm>
              <a:off x="7602799" y="2676477"/>
              <a:ext cx="3661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6D6856-0D40-4F5C-BB3C-84D7554CA43D}"/>
                </a:ext>
              </a:extLst>
            </p:cNvPr>
            <p:cNvSpPr txBox="1"/>
            <p:nvPr/>
          </p:nvSpPr>
          <p:spPr>
            <a:xfrm>
              <a:off x="7602799" y="2401052"/>
              <a:ext cx="3661994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20" name="Chevron 2">
            <a:extLst>
              <a:ext uri="{FF2B5EF4-FFF2-40B4-BE49-F238E27FC236}">
                <a16:creationId xmlns:a16="http://schemas.microsoft.com/office/drawing/2014/main" id="{F2574232-5FCD-46E9-A5CA-E4CCEFC4F3D2}"/>
              </a:ext>
            </a:extLst>
          </p:cNvPr>
          <p:cNvSpPr/>
          <p:nvPr/>
        </p:nvSpPr>
        <p:spPr>
          <a:xfrm rot="5400000">
            <a:off x="6707522" y="2421041"/>
            <a:ext cx="489293" cy="483117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48B723-0A5B-4BBB-82D0-28370F70CF0D}"/>
              </a:ext>
            </a:extLst>
          </p:cNvPr>
          <p:cNvSpPr txBox="1"/>
          <p:nvPr/>
        </p:nvSpPr>
        <p:spPr>
          <a:xfrm>
            <a:off x="8117057" y="4903979"/>
            <a:ext cx="342532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b="1" dirty="0"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C430F5-4B12-4DC5-84CC-C53C35053CB2}"/>
              </a:ext>
            </a:extLst>
          </p:cNvPr>
          <p:cNvSpPr txBox="1"/>
          <p:nvPr/>
        </p:nvSpPr>
        <p:spPr>
          <a:xfrm>
            <a:off x="8117057" y="5551141"/>
            <a:ext cx="34253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b="1" dirty="0">
                <a:solidFill>
                  <a:schemeClr val="accent3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762D0F5-5293-4593-8456-38936B836C51}"/>
              </a:ext>
            </a:extLst>
          </p:cNvPr>
          <p:cNvSpPr/>
          <p:nvPr/>
        </p:nvSpPr>
        <p:spPr>
          <a:xfrm>
            <a:off x="600998" y="1"/>
            <a:ext cx="2825141" cy="1749466"/>
          </a:xfrm>
          <a:custGeom>
            <a:avLst/>
            <a:gdLst>
              <a:gd name="connsiteX0" fmla="*/ 336896 w 2825141"/>
              <a:gd name="connsiteY0" fmla="*/ 0 h 1749466"/>
              <a:gd name="connsiteX1" fmla="*/ 2488245 w 2825141"/>
              <a:gd name="connsiteY1" fmla="*/ 0 h 1749466"/>
              <a:gd name="connsiteX2" fmla="*/ 2825141 w 2825141"/>
              <a:gd name="connsiteY2" fmla="*/ 336896 h 1749466"/>
              <a:gd name="connsiteX3" fmla="*/ 1412571 w 2825141"/>
              <a:gd name="connsiteY3" fmla="*/ 1749466 h 1749466"/>
              <a:gd name="connsiteX4" fmla="*/ 0 w 2825141"/>
              <a:gd name="connsiteY4" fmla="*/ 336896 h 1749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5141" h="1749466">
                <a:moveTo>
                  <a:pt x="336896" y="0"/>
                </a:moveTo>
                <a:lnTo>
                  <a:pt x="2488245" y="0"/>
                </a:lnTo>
                <a:lnTo>
                  <a:pt x="2825141" y="336896"/>
                </a:lnTo>
                <a:lnTo>
                  <a:pt x="1412571" y="1749466"/>
                </a:lnTo>
                <a:lnTo>
                  <a:pt x="0" y="33689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A249B-AA3D-42A3-9225-43895499AA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FEA13FE-A868-4BB4-9D36-2ED7D83759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C9C9A83-A647-49C6-9688-92F4FE276A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D10B47BA-DADD-4687-9F77-1A9072B3D2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464713E6-0B7F-4397-A7F9-BA588C1FC1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132032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7">
            <a:extLst>
              <a:ext uri="{FF2B5EF4-FFF2-40B4-BE49-F238E27FC236}">
                <a16:creationId xmlns:a16="http://schemas.microsoft.com/office/drawing/2014/main" id="{0CCFD33C-0030-4289-9885-DB0AEDA8F2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3999540"/>
              </p:ext>
            </p:extLst>
          </p:nvPr>
        </p:nvGraphicFramePr>
        <p:xfrm>
          <a:off x="6429276" y="2171208"/>
          <a:ext cx="1077280" cy="1116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7">
            <a:extLst>
              <a:ext uri="{FF2B5EF4-FFF2-40B4-BE49-F238E27FC236}">
                <a16:creationId xmlns:a16="http://schemas.microsoft.com/office/drawing/2014/main" id="{3F02F3DB-394C-446E-9C3B-2B665F9936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7827933"/>
              </p:ext>
            </p:extLst>
          </p:nvPr>
        </p:nvGraphicFramePr>
        <p:xfrm>
          <a:off x="8244202" y="2171208"/>
          <a:ext cx="1077280" cy="1116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7">
            <a:extLst>
              <a:ext uri="{FF2B5EF4-FFF2-40B4-BE49-F238E27FC236}">
                <a16:creationId xmlns:a16="http://schemas.microsoft.com/office/drawing/2014/main" id="{FBD2F77C-DDD3-44EC-812C-0AED7A6812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3813385"/>
              </p:ext>
            </p:extLst>
          </p:nvPr>
        </p:nvGraphicFramePr>
        <p:xfrm>
          <a:off x="10059127" y="2171208"/>
          <a:ext cx="1077280" cy="1116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596A97-5608-4C2F-B32C-2B1462C6FC7F}"/>
              </a:ext>
            </a:extLst>
          </p:cNvPr>
          <p:cNvSpPr txBox="1"/>
          <p:nvPr/>
        </p:nvSpPr>
        <p:spPr>
          <a:xfrm>
            <a:off x="8349524" y="3332440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931527-6897-408C-8759-C4C955A97004}"/>
              </a:ext>
            </a:extLst>
          </p:cNvPr>
          <p:cNvSpPr txBox="1"/>
          <p:nvPr/>
        </p:nvSpPr>
        <p:spPr>
          <a:xfrm>
            <a:off x="6534598" y="3332440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938D9-D8DA-4459-B066-61D24A4DBC1D}"/>
              </a:ext>
            </a:extLst>
          </p:cNvPr>
          <p:cNvSpPr txBox="1"/>
          <p:nvPr/>
        </p:nvSpPr>
        <p:spPr>
          <a:xfrm>
            <a:off x="10164448" y="3332440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35%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0FB6E41-F270-4150-A857-8FB68EEF59C9}"/>
              </a:ext>
            </a:extLst>
          </p:cNvPr>
          <p:cNvGrpSpPr/>
          <p:nvPr/>
        </p:nvGrpSpPr>
        <p:grpSpPr>
          <a:xfrm>
            <a:off x="1553744" y="5743701"/>
            <a:ext cx="3887009" cy="246221"/>
            <a:chOff x="3635896" y="1554111"/>
            <a:chExt cx="3887009" cy="24622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2A94E7D-B843-48F6-95D5-97BEA3984564}"/>
                </a:ext>
              </a:extLst>
            </p:cNvPr>
            <p:cNvGrpSpPr/>
            <p:nvPr/>
          </p:nvGrpSpPr>
          <p:grpSpPr>
            <a:xfrm>
              <a:off x="3635896" y="1554111"/>
              <a:ext cx="1296143" cy="246221"/>
              <a:chOff x="5119489" y="2139700"/>
              <a:chExt cx="1296143" cy="24622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7ECC041-B9DA-47B1-A7E4-0930FB885093}"/>
                  </a:ext>
                </a:extLst>
              </p:cNvPr>
              <p:cNvSpPr/>
              <p:nvPr/>
            </p:nvSpPr>
            <p:spPr>
              <a:xfrm>
                <a:off x="5119489" y="2202984"/>
                <a:ext cx="152039" cy="14320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B0D48D-4301-4E67-97E2-DEFEA24A6A22}"/>
                  </a:ext>
                </a:extLst>
              </p:cNvPr>
              <p:cNvSpPr txBox="1"/>
              <p:nvPr/>
            </p:nvSpPr>
            <p:spPr>
              <a:xfrm>
                <a:off x="5267955" y="2139700"/>
                <a:ext cx="1147677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B4B7569-331F-4AC5-B5C8-787CB65FC77C}"/>
                </a:ext>
              </a:extLst>
            </p:cNvPr>
            <p:cNvGrpSpPr/>
            <p:nvPr/>
          </p:nvGrpSpPr>
          <p:grpSpPr>
            <a:xfrm>
              <a:off x="4907650" y="1554111"/>
              <a:ext cx="1296143" cy="246221"/>
              <a:chOff x="4703120" y="2139700"/>
              <a:chExt cx="1296143" cy="24622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2038C82-8859-4EA4-8826-CE6E3FC09600}"/>
                  </a:ext>
                </a:extLst>
              </p:cNvPr>
              <p:cNvSpPr/>
              <p:nvPr/>
            </p:nvSpPr>
            <p:spPr>
              <a:xfrm>
                <a:off x="4703120" y="2202984"/>
                <a:ext cx="152039" cy="14320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BE5556-A372-4518-89FF-B7255ED6605F}"/>
                  </a:ext>
                </a:extLst>
              </p:cNvPr>
              <p:cNvSpPr txBox="1"/>
              <p:nvPr/>
            </p:nvSpPr>
            <p:spPr>
              <a:xfrm>
                <a:off x="4851586" y="2139700"/>
                <a:ext cx="1147677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6F12F86-9FE0-4B8C-BFEA-E246328C48A1}"/>
                </a:ext>
              </a:extLst>
            </p:cNvPr>
            <p:cNvGrpSpPr/>
            <p:nvPr/>
          </p:nvGrpSpPr>
          <p:grpSpPr>
            <a:xfrm>
              <a:off x="6226762" y="1554111"/>
              <a:ext cx="1296143" cy="246221"/>
              <a:chOff x="4334109" y="2139700"/>
              <a:chExt cx="1296143" cy="24622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96916D-DAF6-4FB6-A611-A13D78D13071}"/>
                  </a:ext>
                </a:extLst>
              </p:cNvPr>
              <p:cNvSpPr/>
              <p:nvPr/>
            </p:nvSpPr>
            <p:spPr>
              <a:xfrm>
                <a:off x="4334109" y="2202984"/>
                <a:ext cx="152039" cy="14320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85171D-4022-4FB1-B166-3FB0794DFE5A}"/>
                  </a:ext>
                </a:extLst>
              </p:cNvPr>
              <p:cNvSpPr txBox="1"/>
              <p:nvPr/>
            </p:nvSpPr>
            <p:spPr>
              <a:xfrm>
                <a:off x="4482575" y="2139700"/>
                <a:ext cx="1147677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E3EE0EA-47D2-4138-865E-6BFE2BE6D498}"/>
              </a:ext>
            </a:extLst>
          </p:cNvPr>
          <p:cNvSpPr txBox="1"/>
          <p:nvPr/>
        </p:nvSpPr>
        <p:spPr>
          <a:xfrm>
            <a:off x="6218889" y="1638691"/>
            <a:ext cx="1498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Option A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CFA591-CE57-4230-9820-AE9EA9FF53FE}"/>
              </a:ext>
            </a:extLst>
          </p:cNvPr>
          <p:cNvSpPr txBox="1"/>
          <p:nvPr/>
        </p:nvSpPr>
        <p:spPr>
          <a:xfrm>
            <a:off x="8033815" y="1638691"/>
            <a:ext cx="1498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Option B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917A9-F157-4F1F-BB12-C713089352A7}"/>
              </a:ext>
            </a:extLst>
          </p:cNvPr>
          <p:cNvSpPr txBox="1"/>
          <p:nvPr/>
        </p:nvSpPr>
        <p:spPr>
          <a:xfrm>
            <a:off x="9848740" y="1638691"/>
            <a:ext cx="1498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Option C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2D0B607-4863-400C-8978-F0E3A9BA2607}"/>
              </a:ext>
            </a:extLst>
          </p:cNvPr>
          <p:cNvGrpSpPr/>
          <p:nvPr/>
        </p:nvGrpSpPr>
        <p:grpSpPr>
          <a:xfrm>
            <a:off x="6296830" y="3879528"/>
            <a:ext cx="1342175" cy="1269023"/>
            <a:chOff x="4473971" y="3861048"/>
            <a:chExt cx="1399112" cy="12690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B4E614-E917-42DD-A1DC-6CF846DA4160}"/>
                </a:ext>
              </a:extLst>
            </p:cNvPr>
            <p:cNvSpPr txBox="1"/>
            <p:nvPr/>
          </p:nvSpPr>
          <p:spPr>
            <a:xfrm>
              <a:off x="4473972" y="4114408"/>
              <a:ext cx="13991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3074A4-953E-472E-BF44-F53F26D72B78}"/>
                </a:ext>
              </a:extLst>
            </p:cNvPr>
            <p:cNvSpPr txBox="1"/>
            <p:nvPr/>
          </p:nvSpPr>
          <p:spPr>
            <a:xfrm>
              <a:off x="4473971" y="3861048"/>
              <a:ext cx="1399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632797E-1969-4BBA-AC62-A2F74087D861}"/>
              </a:ext>
            </a:extLst>
          </p:cNvPr>
          <p:cNvGrpSpPr/>
          <p:nvPr/>
        </p:nvGrpSpPr>
        <p:grpSpPr>
          <a:xfrm>
            <a:off x="8111756" y="3879528"/>
            <a:ext cx="1342175" cy="1269023"/>
            <a:chOff x="5786611" y="3871669"/>
            <a:chExt cx="1399112" cy="126902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09CD616-1EDD-4F83-9557-0FA1859B4D0E}"/>
                </a:ext>
              </a:extLst>
            </p:cNvPr>
            <p:cNvSpPr txBox="1"/>
            <p:nvPr/>
          </p:nvSpPr>
          <p:spPr>
            <a:xfrm>
              <a:off x="5786612" y="4125029"/>
              <a:ext cx="13991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56441C9-DFEC-4E77-9C4E-2DE2BD0AD6D6}"/>
                </a:ext>
              </a:extLst>
            </p:cNvPr>
            <p:cNvSpPr txBox="1"/>
            <p:nvPr/>
          </p:nvSpPr>
          <p:spPr>
            <a:xfrm>
              <a:off x="5786611" y="3871669"/>
              <a:ext cx="1399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FCDC7B4-2364-4B5E-A11D-AD12EE562FD8}"/>
              </a:ext>
            </a:extLst>
          </p:cNvPr>
          <p:cNvGrpSpPr/>
          <p:nvPr/>
        </p:nvGrpSpPr>
        <p:grpSpPr>
          <a:xfrm>
            <a:off x="9902031" y="3879527"/>
            <a:ext cx="1391472" cy="1269023"/>
            <a:chOff x="7190264" y="3882290"/>
            <a:chExt cx="1399112" cy="126902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1FAAF5-7385-4388-83D6-19FDEEECAFF3}"/>
                </a:ext>
              </a:extLst>
            </p:cNvPr>
            <p:cNvSpPr txBox="1"/>
            <p:nvPr/>
          </p:nvSpPr>
          <p:spPr>
            <a:xfrm>
              <a:off x="7190264" y="4135650"/>
              <a:ext cx="13991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64A892-A395-4A96-91B7-D10B9F88BD19}"/>
                </a:ext>
              </a:extLst>
            </p:cNvPr>
            <p:cNvSpPr txBox="1"/>
            <p:nvPr/>
          </p:nvSpPr>
          <p:spPr>
            <a:xfrm>
              <a:off x="7190264" y="3882290"/>
              <a:ext cx="1399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604C17C-642A-440B-B6F5-5C1C7C4AF6D6}"/>
              </a:ext>
            </a:extLst>
          </p:cNvPr>
          <p:cNvSpPr txBox="1"/>
          <p:nvPr/>
        </p:nvSpPr>
        <p:spPr>
          <a:xfrm>
            <a:off x="6296830" y="5336234"/>
            <a:ext cx="4839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32" name="차트 5">
            <a:extLst>
              <a:ext uri="{FF2B5EF4-FFF2-40B4-BE49-F238E27FC236}">
                <a16:creationId xmlns:a16="http://schemas.microsoft.com/office/drawing/2014/main" id="{C7C438FF-62E8-4785-B612-47829E1BF5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0105328"/>
              </p:ext>
            </p:extLst>
          </p:nvPr>
        </p:nvGraphicFramePr>
        <p:xfrm>
          <a:off x="898497" y="1620040"/>
          <a:ext cx="5197503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C3DFF33C-53C5-4CEE-82EC-2FE959C9DA78}"/>
              </a:ext>
            </a:extLst>
          </p:cNvPr>
          <p:cNvGrpSpPr/>
          <p:nvPr/>
        </p:nvGrpSpPr>
        <p:grpSpPr>
          <a:xfrm>
            <a:off x="6798070" y="2417044"/>
            <a:ext cx="339691" cy="565554"/>
            <a:chOff x="756338" y="2636912"/>
            <a:chExt cx="1152128" cy="191818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805C33F-0366-4416-8CAB-3349D6F846FA}"/>
                </a:ext>
              </a:extLst>
            </p:cNvPr>
            <p:cNvGrpSpPr/>
            <p:nvPr/>
          </p:nvGrpSpPr>
          <p:grpSpPr>
            <a:xfrm>
              <a:off x="756338" y="2636912"/>
              <a:ext cx="1152128" cy="1918185"/>
              <a:chOff x="3631246" y="4903910"/>
              <a:chExt cx="446244" cy="742954"/>
            </a:xfrm>
          </p:grpSpPr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33075D95-2203-4515-99D4-9124F50C5C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31246" y="4903910"/>
                <a:ext cx="446244" cy="742954"/>
              </a:xfrm>
              <a:custGeom>
                <a:avLst/>
                <a:gdLst>
                  <a:gd name="T0" fmla="*/ 530 w 566"/>
                  <a:gd name="T1" fmla="*/ 0 h 1053"/>
                  <a:gd name="T2" fmla="*/ 36 w 566"/>
                  <a:gd name="T3" fmla="*/ 0 h 1053"/>
                  <a:gd name="T4" fmla="*/ 0 w 566"/>
                  <a:gd name="T5" fmla="*/ 36 h 1053"/>
                  <a:gd name="T6" fmla="*/ 0 w 566"/>
                  <a:gd name="T7" fmla="*/ 1017 h 1053"/>
                  <a:gd name="T8" fmla="*/ 36 w 566"/>
                  <a:gd name="T9" fmla="*/ 1053 h 1053"/>
                  <a:gd name="T10" fmla="*/ 530 w 566"/>
                  <a:gd name="T11" fmla="*/ 1053 h 1053"/>
                  <a:gd name="T12" fmla="*/ 566 w 566"/>
                  <a:gd name="T13" fmla="*/ 1017 h 1053"/>
                  <a:gd name="T14" fmla="*/ 566 w 566"/>
                  <a:gd name="T15" fmla="*/ 36 h 1053"/>
                  <a:gd name="T16" fmla="*/ 530 w 566"/>
                  <a:gd name="T17" fmla="*/ 0 h 1053"/>
                  <a:gd name="T18" fmla="*/ 520 w 566"/>
                  <a:gd name="T19" fmla="*/ 911 h 1053"/>
                  <a:gd name="T20" fmla="*/ 48 w 566"/>
                  <a:gd name="T21" fmla="*/ 911 h 1053"/>
                  <a:gd name="T22" fmla="*/ 48 w 566"/>
                  <a:gd name="T23" fmla="*/ 108 h 1053"/>
                  <a:gd name="T24" fmla="*/ 520 w 566"/>
                  <a:gd name="T25" fmla="*/ 108 h 1053"/>
                  <a:gd name="T26" fmla="*/ 520 w 566"/>
                  <a:gd name="T27" fmla="*/ 9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6" h="1053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41" name="Rounded Rectangle 49">
                <a:extLst>
                  <a:ext uri="{FF2B5EF4-FFF2-40B4-BE49-F238E27FC236}">
                    <a16:creationId xmlns:a16="http://schemas.microsoft.com/office/drawing/2014/main" id="{4E15A2FF-93C6-48BF-87EA-3C45A368D49B}"/>
                  </a:ext>
                </a:extLst>
              </p:cNvPr>
              <p:cNvSpPr/>
              <p:nvPr/>
            </p:nvSpPr>
            <p:spPr>
              <a:xfrm>
                <a:off x="3802267" y="4938019"/>
                <a:ext cx="104202" cy="20042"/>
              </a:xfrm>
              <a:prstGeom prst="roundRect">
                <a:avLst>
                  <a:gd name="adj" fmla="val 50000"/>
                </a:avLst>
              </a:prstGeom>
              <a:solidFill>
                <a:srgbClr val="87BCE6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383AFA9-BDD6-4BC1-86BE-9A56258BA764}"/>
                  </a:ext>
                </a:extLst>
              </p:cNvPr>
              <p:cNvSpPr/>
              <p:nvPr/>
            </p:nvSpPr>
            <p:spPr>
              <a:xfrm>
                <a:off x="3822161" y="5563917"/>
                <a:ext cx="64414" cy="64414"/>
              </a:xfrm>
              <a:prstGeom prst="ellipse">
                <a:avLst/>
              </a:prstGeom>
              <a:solidFill>
                <a:srgbClr val="87BCE6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3" name="Right Triangle 3">
                <a:extLst>
                  <a:ext uri="{FF2B5EF4-FFF2-40B4-BE49-F238E27FC236}">
                    <a16:creationId xmlns:a16="http://schemas.microsoft.com/office/drawing/2014/main" id="{09EB53D5-0202-46CE-B88D-8CB34D3A009A}"/>
                  </a:ext>
                </a:extLst>
              </p:cNvPr>
              <p:cNvSpPr/>
              <p:nvPr/>
            </p:nvSpPr>
            <p:spPr>
              <a:xfrm flipV="1">
                <a:off x="3667586" y="4984405"/>
                <a:ext cx="353926" cy="561866"/>
              </a:xfrm>
              <a:custGeom>
                <a:avLst/>
                <a:gdLst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9070" h="660238">
                    <a:moveTo>
                      <a:pt x="0" y="660238"/>
                    </a:moveTo>
                    <a:lnTo>
                      <a:pt x="0" y="0"/>
                    </a:lnTo>
                    <a:cubicBezTo>
                      <a:pt x="179823" y="397879"/>
                      <a:pt x="710167" y="602719"/>
                      <a:pt x="1149070" y="660238"/>
                    </a:cubicBezTo>
                    <a:lnTo>
                      <a:pt x="0" y="660238"/>
                    </a:lnTo>
                    <a:close/>
                  </a:path>
                </a:pathLst>
              </a:custGeom>
              <a:solidFill>
                <a:schemeClr val="accent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38" name="Rounded Rectangle 6">
              <a:extLst>
                <a:ext uri="{FF2B5EF4-FFF2-40B4-BE49-F238E27FC236}">
                  <a16:creationId xmlns:a16="http://schemas.microsoft.com/office/drawing/2014/main" id="{CB3AD6D6-F996-4CE1-A30E-FE23708C30D4}"/>
                </a:ext>
              </a:extLst>
            </p:cNvPr>
            <p:cNvSpPr/>
            <p:nvPr/>
          </p:nvSpPr>
          <p:spPr>
            <a:xfrm>
              <a:off x="1141457" y="2704713"/>
              <a:ext cx="381891" cy="493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CEC9430-79BA-46B1-94A0-D78F4B0CEB91}"/>
                </a:ext>
              </a:extLst>
            </p:cNvPr>
            <p:cNvSpPr/>
            <p:nvPr/>
          </p:nvSpPr>
          <p:spPr>
            <a:xfrm>
              <a:off x="1260394" y="4352086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44" name="Rounded Rectangle 3">
            <a:extLst>
              <a:ext uri="{FF2B5EF4-FFF2-40B4-BE49-F238E27FC236}">
                <a16:creationId xmlns:a16="http://schemas.microsoft.com/office/drawing/2014/main" id="{1C3CB8D9-2767-4D36-B01A-5A605884347A}"/>
              </a:ext>
            </a:extLst>
          </p:cNvPr>
          <p:cNvSpPr/>
          <p:nvPr/>
        </p:nvSpPr>
        <p:spPr>
          <a:xfrm>
            <a:off x="10351765" y="2518972"/>
            <a:ext cx="492001" cy="400485"/>
          </a:xfrm>
          <a:custGeom>
            <a:avLst/>
            <a:gdLst/>
            <a:ahLst/>
            <a:cxnLst/>
            <a:rect l="l" t="t" r="r" b="b"/>
            <a:pathLst>
              <a:path w="2481182" h="2019660">
                <a:moveTo>
                  <a:pt x="1240591" y="1481245"/>
                </a:moveTo>
                <a:cubicBezTo>
                  <a:pt x="1201062" y="1481245"/>
                  <a:pt x="1169018" y="1511885"/>
                  <a:pt x="1169018" y="1549682"/>
                </a:cubicBezTo>
                <a:cubicBezTo>
                  <a:pt x="1169018" y="1587479"/>
                  <a:pt x="1201062" y="1618119"/>
                  <a:pt x="1240591" y="1618119"/>
                </a:cubicBezTo>
                <a:cubicBezTo>
                  <a:pt x="1280120" y="1618119"/>
                  <a:pt x="1312164" y="1587479"/>
                  <a:pt x="1312164" y="1549682"/>
                </a:cubicBezTo>
                <a:cubicBezTo>
                  <a:pt x="1312164" y="1511885"/>
                  <a:pt x="1280120" y="1481245"/>
                  <a:pt x="1240591" y="1481245"/>
                </a:cubicBezTo>
                <a:close/>
                <a:moveTo>
                  <a:pt x="95430" y="81527"/>
                </a:moveTo>
                <a:lnTo>
                  <a:pt x="95430" y="91249"/>
                </a:lnTo>
                <a:lnTo>
                  <a:pt x="95430" y="1336786"/>
                </a:lnTo>
                <a:lnTo>
                  <a:pt x="95430" y="1414360"/>
                </a:lnTo>
                <a:lnTo>
                  <a:pt x="2385752" y="1414360"/>
                </a:lnTo>
                <a:lnTo>
                  <a:pt x="2385752" y="1336786"/>
                </a:lnTo>
                <a:lnTo>
                  <a:pt x="2385752" y="91249"/>
                </a:lnTo>
                <a:lnTo>
                  <a:pt x="2385752" y="81527"/>
                </a:lnTo>
                <a:close/>
                <a:moveTo>
                  <a:pt x="82232" y="0"/>
                </a:moveTo>
                <a:lnTo>
                  <a:pt x="2398950" y="0"/>
                </a:lnTo>
                <a:cubicBezTo>
                  <a:pt x="2444366" y="0"/>
                  <a:pt x="2481182" y="33399"/>
                  <a:pt x="2481182" y="74597"/>
                </a:cubicBezTo>
                <a:lnTo>
                  <a:pt x="2481182" y="1613510"/>
                </a:lnTo>
                <a:cubicBezTo>
                  <a:pt x="2481182" y="1654709"/>
                  <a:pt x="2444366" y="1688107"/>
                  <a:pt x="2398950" y="1688107"/>
                </a:cubicBezTo>
                <a:lnTo>
                  <a:pt x="1569038" y="1688107"/>
                </a:lnTo>
                <a:lnTo>
                  <a:pt x="1643796" y="1974036"/>
                </a:lnTo>
                <a:lnTo>
                  <a:pt x="1876791" y="1974036"/>
                </a:lnTo>
                <a:cubicBezTo>
                  <a:pt x="1881184" y="1974036"/>
                  <a:pt x="1884744" y="1977440"/>
                  <a:pt x="1884744" y="1981640"/>
                </a:cubicBezTo>
                <a:lnTo>
                  <a:pt x="1884744" y="2012056"/>
                </a:lnTo>
                <a:cubicBezTo>
                  <a:pt x="1884744" y="2016256"/>
                  <a:pt x="1881184" y="2019660"/>
                  <a:pt x="1876791" y="2019660"/>
                </a:cubicBezTo>
                <a:lnTo>
                  <a:pt x="604391" y="2019660"/>
                </a:lnTo>
                <a:cubicBezTo>
                  <a:pt x="599998" y="2019660"/>
                  <a:pt x="596438" y="2016256"/>
                  <a:pt x="596438" y="2012056"/>
                </a:cubicBezTo>
                <a:lnTo>
                  <a:pt x="596438" y="1981640"/>
                </a:lnTo>
                <a:cubicBezTo>
                  <a:pt x="596438" y="1977440"/>
                  <a:pt x="599998" y="1974036"/>
                  <a:pt x="604391" y="1974036"/>
                </a:cubicBezTo>
                <a:lnTo>
                  <a:pt x="837388" y="1974036"/>
                </a:lnTo>
                <a:lnTo>
                  <a:pt x="912145" y="1688107"/>
                </a:lnTo>
                <a:lnTo>
                  <a:pt x="82232" y="1688107"/>
                </a:lnTo>
                <a:cubicBezTo>
                  <a:pt x="36817" y="1688107"/>
                  <a:pt x="0" y="1654709"/>
                  <a:pt x="0" y="1613510"/>
                </a:cubicBezTo>
                <a:lnTo>
                  <a:pt x="0" y="74597"/>
                </a:lnTo>
                <a:cubicBezTo>
                  <a:pt x="0" y="33399"/>
                  <a:pt x="36817" y="0"/>
                  <a:pt x="82232" y="0"/>
                </a:cubicBezTo>
                <a:close/>
              </a:path>
            </a:pathLst>
          </a:cu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/>
          </a:p>
        </p:txBody>
      </p:sp>
      <p:sp>
        <p:nvSpPr>
          <p:cNvPr id="45" name="Trapezoid 18">
            <a:extLst>
              <a:ext uri="{FF2B5EF4-FFF2-40B4-BE49-F238E27FC236}">
                <a16:creationId xmlns:a16="http://schemas.microsoft.com/office/drawing/2014/main" id="{1AC541D0-4F06-4617-8BC0-83F4CDAD178E}"/>
              </a:ext>
            </a:extLst>
          </p:cNvPr>
          <p:cNvSpPr/>
          <p:nvPr/>
        </p:nvSpPr>
        <p:spPr>
          <a:xfrm rot="10800000">
            <a:off x="8448749" y="2497729"/>
            <a:ext cx="704412" cy="389775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307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F7DC7301-9B22-4E9A-9E84-0E333B691CE5}"/>
              </a:ext>
            </a:extLst>
          </p:cNvPr>
          <p:cNvSpPr/>
          <p:nvPr/>
        </p:nvSpPr>
        <p:spPr>
          <a:xfrm>
            <a:off x="742951" y="2559726"/>
            <a:ext cx="4119327" cy="4298274"/>
          </a:xfrm>
          <a:prstGeom prst="upArrow">
            <a:avLst>
              <a:gd name="adj1" fmla="val 50000"/>
              <a:gd name="adj2" fmla="val 4164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702CE-84B8-49BC-88E6-768039DCA817}"/>
              </a:ext>
            </a:extLst>
          </p:cNvPr>
          <p:cNvSpPr txBox="1"/>
          <p:nvPr/>
        </p:nvSpPr>
        <p:spPr>
          <a:xfrm>
            <a:off x="1524699" y="3046790"/>
            <a:ext cx="2555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2"/>
                </a:solidFill>
                <a:cs typeface="Arial" pitchFamily="34" charset="0"/>
              </a:rPr>
              <a:t>$15</a:t>
            </a:r>
            <a:endParaRPr lang="ko-KR" altLang="en-US" sz="6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CBF336-18C5-4D70-827B-58D0B5E64CB3}"/>
              </a:ext>
            </a:extLst>
          </p:cNvPr>
          <p:cNvGrpSpPr/>
          <p:nvPr/>
        </p:nvGrpSpPr>
        <p:grpSpPr>
          <a:xfrm>
            <a:off x="4971574" y="1649103"/>
            <a:ext cx="6797931" cy="1530763"/>
            <a:chOff x="4980628" y="1360115"/>
            <a:chExt cx="2236570" cy="153076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52A203-CE1E-4724-BD79-3B2B7D16B840}"/>
                </a:ext>
              </a:extLst>
            </p:cNvPr>
            <p:cNvSpPr txBox="1"/>
            <p:nvPr/>
          </p:nvSpPr>
          <p:spPr>
            <a:xfrm>
              <a:off x="4980628" y="1690549"/>
              <a:ext cx="22365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Easy to change colors, photos and Text. I hope and I believe that this Template will your Time, Money and Reputation. Easy to change colors, photos and Text.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111D46-973C-4F8E-917A-F5B0DB64E235}"/>
                </a:ext>
              </a:extLst>
            </p:cNvPr>
            <p:cNvSpPr txBox="1"/>
            <p:nvPr/>
          </p:nvSpPr>
          <p:spPr>
            <a:xfrm>
              <a:off x="4980628" y="1360115"/>
              <a:ext cx="2236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Simple PowerPoint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15D1B32-DF7F-4E5B-B3D7-A03A97D4560A}"/>
              </a:ext>
            </a:extLst>
          </p:cNvPr>
          <p:cNvSpPr txBox="1"/>
          <p:nvPr/>
        </p:nvSpPr>
        <p:spPr>
          <a:xfrm>
            <a:off x="1152817" y="1450675"/>
            <a:ext cx="3861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accent2"/>
                </a:solidFill>
                <a:cs typeface="Arial" pitchFamily="34" charset="0"/>
              </a:rPr>
              <a:t>32.45%</a:t>
            </a:r>
            <a:endParaRPr lang="ko-KR" altLang="en-US" sz="7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0" name="Graphic 14">
            <a:extLst>
              <a:ext uri="{FF2B5EF4-FFF2-40B4-BE49-F238E27FC236}">
                <a16:creationId xmlns:a16="http://schemas.microsoft.com/office/drawing/2014/main" id="{FE321B6A-AE05-42F1-BF68-60EA5CECEF77}"/>
              </a:ext>
            </a:extLst>
          </p:cNvPr>
          <p:cNvGrpSpPr/>
          <p:nvPr/>
        </p:nvGrpSpPr>
        <p:grpSpPr>
          <a:xfrm>
            <a:off x="5499202" y="3432986"/>
            <a:ext cx="1900460" cy="1494744"/>
            <a:chOff x="2444748" y="555045"/>
            <a:chExt cx="7282048" cy="572745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500081E-F564-4513-A350-13970AFCAEC4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C2E04B-B1F4-4D13-A437-33CC9D134FCC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5674F7D-7C5D-4FFB-974D-F31C76A651B2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EC8E02-869B-4F10-AE50-0AB2B3880C3C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39ED037-185D-4496-8224-1006913919B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3F25A6E-1B55-4E06-BC06-42521BD2727F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CB8120A-881D-4445-AE1B-D01327D6FABF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A11AA7F-BDA3-4021-A1C3-18D8F616184E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519042-85CA-48FB-9A26-5F8336D01B95}"/>
              </a:ext>
            </a:extLst>
          </p:cNvPr>
          <p:cNvGrpSpPr/>
          <p:nvPr/>
        </p:nvGrpSpPr>
        <p:grpSpPr>
          <a:xfrm>
            <a:off x="1646392" y="4140574"/>
            <a:ext cx="2312445" cy="1270532"/>
            <a:chOff x="-548507" y="477868"/>
            <a:chExt cx="11570449" cy="635717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8D8C37-122D-48BD-8E8E-7A65A2F9DC8D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87EB4B2-0DBE-4A8E-9C69-A2AAF8BF4D1D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F925576-D732-4AFC-81C7-E69197F1DB51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CB5B7CF-389F-4E78-9D5D-71E12F9858A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5F6C2E-9F0D-414B-8777-D74722651177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6C19B0E-AA5D-4216-ABDA-D7933328BE8D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5F4C3FED-B329-417A-8793-54CADA877F1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1ED147D-C14B-4464-9C34-AB9B405D4A91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8AFC81B-F940-4DB9-9BA3-D70652908F9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E76128EE-BDF0-4D26-B97C-8A92855C49C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6392E77-59EB-4779-A8BE-3B18FB06D7C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17D1910-9281-4C5C-B73F-1DAA3E487B5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90FE324-64F9-4755-BFB4-057CD3F84894}"/>
              </a:ext>
            </a:extLst>
          </p:cNvPr>
          <p:cNvGrpSpPr/>
          <p:nvPr/>
        </p:nvGrpSpPr>
        <p:grpSpPr>
          <a:xfrm>
            <a:off x="9649193" y="3306176"/>
            <a:ext cx="894114" cy="1668796"/>
            <a:chOff x="3501573" y="3178068"/>
            <a:chExt cx="1340594" cy="273784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844C3CC-3FD2-4A10-8415-D683243CA31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77D61CF-47B7-4048-B4D3-D5393E272FFB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47D57FB-F897-493D-822A-A8B2C870E6DC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3C57870-FC8A-41F0-AE07-D901DC4CE938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B9781EC-D6AE-40F9-B49D-D5A4AFFC0C11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AF51A3E-1249-4328-9CCF-FFD5F07A56E4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51EF9FA-F91D-4275-9EF9-F7967DCDBB12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5E36735-4C44-422E-824F-29D49BBD5AFA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7C29B99-B41F-4113-B055-CC8902A9397A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B8DC351-7632-40A3-86D3-69659DA37880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7FF9F06F-5B0A-4FBA-A507-C04D6ACFEA17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A484CDD-E8C2-49DF-A888-8D21C2F9895D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6EAC47C-68E1-4243-A08F-01337F8C208D}"/>
              </a:ext>
            </a:extLst>
          </p:cNvPr>
          <p:cNvGrpSpPr/>
          <p:nvPr/>
        </p:nvGrpSpPr>
        <p:grpSpPr>
          <a:xfrm>
            <a:off x="1476331" y="5514645"/>
            <a:ext cx="2652566" cy="865838"/>
            <a:chOff x="2079596" y="4282215"/>
            <a:chExt cx="3303213" cy="86583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6EE64BB-8535-4DC3-9F4B-EB72E67A87D3}"/>
                </a:ext>
              </a:extLst>
            </p:cNvPr>
            <p:cNvSpPr txBox="1"/>
            <p:nvPr/>
          </p:nvSpPr>
          <p:spPr>
            <a:xfrm>
              <a:off x="2079596" y="4501722"/>
              <a:ext cx="3303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A57A1B8-8B94-4AFC-92CF-7AD80A2D807C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3FE1B47-0FE6-41D4-8EE1-80575240B289}"/>
              </a:ext>
            </a:extLst>
          </p:cNvPr>
          <p:cNvGrpSpPr/>
          <p:nvPr/>
        </p:nvGrpSpPr>
        <p:grpSpPr>
          <a:xfrm>
            <a:off x="5123149" y="5514645"/>
            <a:ext cx="2652566" cy="865838"/>
            <a:chOff x="2079596" y="4282215"/>
            <a:chExt cx="3303213" cy="86583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0C2124D-7C90-4D82-995D-B8DD82CA7313}"/>
                </a:ext>
              </a:extLst>
            </p:cNvPr>
            <p:cNvSpPr txBox="1"/>
            <p:nvPr/>
          </p:nvSpPr>
          <p:spPr>
            <a:xfrm>
              <a:off x="2079596" y="4501722"/>
              <a:ext cx="3303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29E2B0C-0BDB-49F3-82B9-5B3956E3A697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4E34DA6-338A-42AA-954C-242FA0443FAE}"/>
              </a:ext>
            </a:extLst>
          </p:cNvPr>
          <p:cNvGrpSpPr/>
          <p:nvPr/>
        </p:nvGrpSpPr>
        <p:grpSpPr>
          <a:xfrm>
            <a:off x="8769967" y="5514645"/>
            <a:ext cx="2652566" cy="865838"/>
            <a:chOff x="2079596" y="4282215"/>
            <a:chExt cx="3303213" cy="86583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C614D12-3C29-4494-882B-EF92F545F5DE}"/>
                </a:ext>
              </a:extLst>
            </p:cNvPr>
            <p:cNvSpPr txBox="1"/>
            <p:nvPr/>
          </p:nvSpPr>
          <p:spPr>
            <a:xfrm>
              <a:off x="2079596" y="4501722"/>
              <a:ext cx="3303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B3139CC-16E8-40C4-9A0E-34BF62ED2E7B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54" name="Arrow: Chevron 53">
            <a:extLst>
              <a:ext uri="{FF2B5EF4-FFF2-40B4-BE49-F238E27FC236}">
                <a16:creationId xmlns:a16="http://schemas.microsoft.com/office/drawing/2014/main" id="{FD1618A7-6852-4AE3-84F6-289A08178CD9}"/>
              </a:ext>
            </a:extLst>
          </p:cNvPr>
          <p:cNvSpPr/>
          <p:nvPr/>
        </p:nvSpPr>
        <p:spPr>
          <a:xfrm flipH="1">
            <a:off x="8283816" y="3820368"/>
            <a:ext cx="701205" cy="701205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38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9B9F5-9935-42E4-9496-57322C26E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1F40D94-2F20-4068-8CBF-4552469EA593}"/>
              </a:ext>
            </a:extLst>
          </p:cNvPr>
          <p:cNvGrpSpPr/>
          <p:nvPr/>
        </p:nvGrpSpPr>
        <p:grpSpPr>
          <a:xfrm>
            <a:off x="4477211" y="1822586"/>
            <a:ext cx="925247" cy="925244"/>
            <a:chOff x="5580109" y="1852963"/>
            <a:chExt cx="1152131" cy="1152128"/>
          </a:xfrm>
          <a:solidFill>
            <a:schemeClr val="accent1"/>
          </a:solidFill>
        </p:grpSpPr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43A7FD09-5514-4007-9AD4-9F6622906825}"/>
                </a:ext>
              </a:extLst>
            </p:cNvPr>
            <p:cNvSpPr/>
            <p:nvPr/>
          </p:nvSpPr>
          <p:spPr>
            <a:xfrm>
              <a:off x="5580109" y="1852963"/>
              <a:ext cx="1152129" cy="1152128"/>
            </a:xfrm>
            <a:custGeom>
              <a:avLst/>
              <a:gdLst/>
              <a:ahLst/>
              <a:cxnLst/>
              <a:rect l="l" t="t" r="r" b="b"/>
              <a:pathLst>
                <a:path w="1152128" h="1152128">
                  <a:moveTo>
                    <a:pt x="99671" y="0"/>
                  </a:moveTo>
                  <a:lnTo>
                    <a:pt x="1152128" y="0"/>
                  </a:lnTo>
                  <a:lnTo>
                    <a:pt x="1152128" y="1152128"/>
                  </a:lnTo>
                  <a:lnTo>
                    <a:pt x="0" y="1152128"/>
                  </a:lnTo>
                  <a:lnTo>
                    <a:pt x="0" y="103999"/>
                  </a:lnTo>
                  <a:lnTo>
                    <a:pt x="125263" y="229261"/>
                  </a:lnTo>
                  <a:lnTo>
                    <a:pt x="74346" y="280179"/>
                  </a:lnTo>
                  <a:lnTo>
                    <a:pt x="278015" y="280179"/>
                  </a:lnTo>
                  <a:lnTo>
                    <a:pt x="278015" y="76509"/>
                  </a:lnTo>
                  <a:lnTo>
                    <a:pt x="227098" y="1274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 Placeholder 12">
              <a:extLst>
                <a:ext uri="{FF2B5EF4-FFF2-40B4-BE49-F238E27FC236}">
                  <a16:creationId xmlns:a16="http://schemas.microsoft.com/office/drawing/2014/main" id="{6D7E88EE-3B4D-4D72-9A20-A952693C643B}"/>
                </a:ext>
              </a:extLst>
            </p:cNvPr>
            <p:cNvSpPr txBox="1">
              <a:spLocks/>
            </p:cNvSpPr>
            <p:nvPr/>
          </p:nvSpPr>
          <p:spPr>
            <a:xfrm>
              <a:off x="5597865" y="2638066"/>
              <a:ext cx="1134375" cy="314666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083598-B77F-43A8-A31A-E6C4A1D35243}"/>
              </a:ext>
            </a:extLst>
          </p:cNvPr>
          <p:cNvGrpSpPr/>
          <p:nvPr/>
        </p:nvGrpSpPr>
        <p:grpSpPr>
          <a:xfrm>
            <a:off x="7900961" y="2950960"/>
            <a:ext cx="925247" cy="925244"/>
            <a:chOff x="5580109" y="1852963"/>
            <a:chExt cx="1152131" cy="1152128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7EBB9A-D01C-4F55-9AC5-31FC36A13F06}"/>
                </a:ext>
              </a:extLst>
            </p:cNvPr>
            <p:cNvSpPr/>
            <p:nvPr/>
          </p:nvSpPr>
          <p:spPr>
            <a:xfrm>
              <a:off x="5580109" y="1852963"/>
              <a:ext cx="1152128" cy="1152128"/>
            </a:xfrm>
            <a:custGeom>
              <a:avLst/>
              <a:gdLst/>
              <a:ahLst/>
              <a:cxnLst/>
              <a:rect l="l" t="t" r="r" b="b"/>
              <a:pathLst>
                <a:path w="1152128" h="1152128">
                  <a:moveTo>
                    <a:pt x="99671" y="0"/>
                  </a:moveTo>
                  <a:lnTo>
                    <a:pt x="1152128" y="0"/>
                  </a:lnTo>
                  <a:lnTo>
                    <a:pt x="1152128" y="1152128"/>
                  </a:lnTo>
                  <a:lnTo>
                    <a:pt x="0" y="1152128"/>
                  </a:lnTo>
                  <a:lnTo>
                    <a:pt x="0" y="103999"/>
                  </a:lnTo>
                  <a:lnTo>
                    <a:pt x="125263" y="229261"/>
                  </a:lnTo>
                  <a:lnTo>
                    <a:pt x="74346" y="280179"/>
                  </a:lnTo>
                  <a:lnTo>
                    <a:pt x="278015" y="280179"/>
                  </a:lnTo>
                  <a:lnTo>
                    <a:pt x="278015" y="76509"/>
                  </a:lnTo>
                  <a:lnTo>
                    <a:pt x="227098" y="1274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 Placeholder 12">
              <a:extLst>
                <a:ext uri="{FF2B5EF4-FFF2-40B4-BE49-F238E27FC236}">
                  <a16:creationId xmlns:a16="http://schemas.microsoft.com/office/drawing/2014/main" id="{229D7D7B-202F-4382-A1BD-2D69566544B5}"/>
                </a:ext>
              </a:extLst>
            </p:cNvPr>
            <p:cNvSpPr txBox="1">
              <a:spLocks/>
            </p:cNvSpPr>
            <p:nvPr/>
          </p:nvSpPr>
          <p:spPr>
            <a:xfrm>
              <a:off x="5597865" y="2638066"/>
              <a:ext cx="1134375" cy="314666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7B1C4-D368-4D0F-9B3B-CD19CA3A7CF9}"/>
              </a:ext>
            </a:extLst>
          </p:cNvPr>
          <p:cNvGrpSpPr/>
          <p:nvPr/>
        </p:nvGrpSpPr>
        <p:grpSpPr>
          <a:xfrm>
            <a:off x="6792601" y="5144233"/>
            <a:ext cx="925247" cy="925244"/>
            <a:chOff x="5580109" y="1852963"/>
            <a:chExt cx="1152131" cy="1152128"/>
          </a:xfrm>
          <a:solidFill>
            <a:schemeClr val="accent1"/>
          </a:solidFill>
        </p:grpSpPr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436F92B2-7F5E-4FE3-A647-414B84E2D2E4}"/>
                </a:ext>
              </a:extLst>
            </p:cNvPr>
            <p:cNvSpPr/>
            <p:nvPr/>
          </p:nvSpPr>
          <p:spPr>
            <a:xfrm>
              <a:off x="5580109" y="1852963"/>
              <a:ext cx="1152128" cy="1152128"/>
            </a:xfrm>
            <a:custGeom>
              <a:avLst/>
              <a:gdLst/>
              <a:ahLst/>
              <a:cxnLst/>
              <a:rect l="l" t="t" r="r" b="b"/>
              <a:pathLst>
                <a:path w="1152128" h="1152128">
                  <a:moveTo>
                    <a:pt x="99671" y="0"/>
                  </a:moveTo>
                  <a:lnTo>
                    <a:pt x="1152128" y="0"/>
                  </a:lnTo>
                  <a:lnTo>
                    <a:pt x="1152128" y="1152128"/>
                  </a:lnTo>
                  <a:lnTo>
                    <a:pt x="0" y="1152128"/>
                  </a:lnTo>
                  <a:lnTo>
                    <a:pt x="0" y="103999"/>
                  </a:lnTo>
                  <a:lnTo>
                    <a:pt x="125263" y="229261"/>
                  </a:lnTo>
                  <a:lnTo>
                    <a:pt x="74346" y="280179"/>
                  </a:lnTo>
                  <a:lnTo>
                    <a:pt x="278015" y="280179"/>
                  </a:lnTo>
                  <a:lnTo>
                    <a:pt x="278015" y="76509"/>
                  </a:lnTo>
                  <a:lnTo>
                    <a:pt x="227098" y="1274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 Placeholder 12">
              <a:extLst>
                <a:ext uri="{FF2B5EF4-FFF2-40B4-BE49-F238E27FC236}">
                  <a16:creationId xmlns:a16="http://schemas.microsoft.com/office/drawing/2014/main" id="{BDD79654-A047-48CB-831F-111A15E94DDC}"/>
                </a:ext>
              </a:extLst>
            </p:cNvPr>
            <p:cNvSpPr txBox="1">
              <a:spLocks/>
            </p:cNvSpPr>
            <p:nvPr/>
          </p:nvSpPr>
          <p:spPr>
            <a:xfrm>
              <a:off x="5597865" y="2638066"/>
              <a:ext cx="1134375" cy="314666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grpSp>
        <p:nvGrpSpPr>
          <p:cNvPr id="16" name="그룹 1">
            <a:extLst>
              <a:ext uri="{FF2B5EF4-FFF2-40B4-BE49-F238E27FC236}">
                <a16:creationId xmlns:a16="http://schemas.microsoft.com/office/drawing/2014/main" id="{98AF1BBC-2BB8-488D-B5D0-0D17701A844A}"/>
              </a:ext>
            </a:extLst>
          </p:cNvPr>
          <p:cNvGrpSpPr/>
          <p:nvPr/>
        </p:nvGrpSpPr>
        <p:grpSpPr>
          <a:xfrm>
            <a:off x="5604877" y="1766120"/>
            <a:ext cx="2824747" cy="1038176"/>
            <a:chOff x="5466400" y="2202509"/>
            <a:chExt cx="2160240" cy="1038176"/>
          </a:xfrm>
        </p:grpSpPr>
        <p:sp>
          <p:nvSpPr>
            <p:cNvPr id="17" name="Text Placeholder 27">
              <a:extLst>
                <a:ext uri="{FF2B5EF4-FFF2-40B4-BE49-F238E27FC236}">
                  <a16:creationId xmlns:a16="http://schemas.microsoft.com/office/drawing/2014/main" id="{1822653D-FF5D-4452-A5CE-3CF8A0322440}"/>
                </a:ext>
              </a:extLst>
            </p:cNvPr>
            <p:cNvSpPr txBox="1">
              <a:spLocks/>
            </p:cNvSpPr>
            <p:nvPr/>
          </p:nvSpPr>
          <p:spPr>
            <a:xfrm>
              <a:off x="5466400" y="2202509"/>
              <a:ext cx="2160240" cy="351651"/>
            </a:xfrm>
            <a:prstGeom prst="rect">
              <a:avLst/>
            </a:prstGeom>
          </p:spPr>
          <p:txBody>
            <a:bodyPr l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  <p:sp>
          <p:nvSpPr>
            <p:cNvPr id="18" name="Text Placeholder 27">
              <a:extLst>
                <a:ext uri="{FF2B5EF4-FFF2-40B4-BE49-F238E27FC236}">
                  <a16:creationId xmlns:a16="http://schemas.microsoft.com/office/drawing/2014/main" id="{8538D06F-70C2-4209-AB7A-E53BCC239863}"/>
                </a:ext>
              </a:extLst>
            </p:cNvPr>
            <p:cNvSpPr txBox="1">
              <a:spLocks/>
            </p:cNvSpPr>
            <p:nvPr/>
          </p:nvSpPr>
          <p:spPr>
            <a:xfrm>
              <a:off x="5466400" y="2562550"/>
              <a:ext cx="2160240" cy="678135"/>
            </a:xfrm>
            <a:prstGeom prst="rect">
              <a:avLst/>
            </a:prstGeom>
          </p:spPr>
          <p:txBody>
            <a:bodyPr lIns="0" anchor="t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1200" b="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그룹 2">
            <a:extLst>
              <a:ext uri="{FF2B5EF4-FFF2-40B4-BE49-F238E27FC236}">
                <a16:creationId xmlns:a16="http://schemas.microsoft.com/office/drawing/2014/main" id="{05DFB5F6-BBC8-44DA-B2B6-3EE39C319F12}"/>
              </a:ext>
            </a:extLst>
          </p:cNvPr>
          <p:cNvGrpSpPr/>
          <p:nvPr/>
        </p:nvGrpSpPr>
        <p:grpSpPr>
          <a:xfrm>
            <a:off x="9013568" y="2894494"/>
            <a:ext cx="2824747" cy="1038176"/>
            <a:chOff x="7723301" y="3183908"/>
            <a:chExt cx="2160240" cy="1038176"/>
          </a:xfrm>
        </p:grpSpPr>
        <p:sp>
          <p:nvSpPr>
            <p:cNvPr id="20" name="Text Placeholder 27">
              <a:extLst>
                <a:ext uri="{FF2B5EF4-FFF2-40B4-BE49-F238E27FC236}">
                  <a16:creationId xmlns:a16="http://schemas.microsoft.com/office/drawing/2014/main" id="{5025356E-2BE7-4802-B07D-65DF23A31A3F}"/>
                </a:ext>
              </a:extLst>
            </p:cNvPr>
            <p:cNvSpPr txBox="1">
              <a:spLocks/>
            </p:cNvSpPr>
            <p:nvPr/>
          </p:nvSpPr>
          <p:spPr>
            <a:xfrm>
              <a:off x="7723301" y="3183908"/>
              <a:ext cx="2160240" cy="351651"/>
            </a:xfrm>
            <a:prstGeom prst="rect">
              <a:avLst/>
            </a:prstGeom>
          </p:spPr>
          <p:txBody>
            <a:bodyPr l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  <p:sp>
          <p:nvSpPr>
            <p:cNvPr id="21" name="Text Placeholder 27">
              <a:extLst>
                <a:ext uri="{FF2B5EF4-FFF2-40B4-BE49-F238E27FC236}">
                  <a16:creationId xmlns:a16="http://schemas.microsoft.com/office/drawing/2014/main" id="{A8A1DAFD-5299-4725-8A15-728EF753B6BC}"/>
                </a:ext>
              </a:extLst>
            </p:cNvPr>
            <p:cNvSpPr txBox="1">
              <a:spLocks/>
            </p:cNvSpPr>
            <p:nvPr/>
          </p:nvSpPr>
          <p:spPr>
            <a:xfrm>
              <a:off x="7723301" y="3543949"/>
              <a:ext cx="2160240" cy="678135"/>
            </a:xfrm>
            <a:prstGeom prst="rect">
              <a:avLst/>
            </a:prstGeom>
          </p:spPr>
          <p:txBody>
            <a:bodyPr lIns="0" anchor="t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1200" b="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그룹 3">
            <a:extLst>
              <a:ext uri="{FF2B5EF4-FFF2-40B4-BE49-F238E27FC236}">
                <a16:creationId xmlns:a16="http://schemas.microsoft.com/office/drawing/2014/main" id="{7C7C1BF9-808F-4EF4-877F-C11798E7225E}"/>
              </a:ext>
            </a:extLst>
          </p:cNvPr>
          <p:cNvGrpSpPr/>
          <p:nvPr/>
        </p:nvGrpSpPr>
        <p:grpSpPr>
          <a:xfrm>
            <a:off x="3743326" y="5087767"/>
            <a:ext cx="2830918" cy="1038176"/>
            <a:chOff x="3457837" y="4453987"/>
            <a:chExt cx="2160240" cy="1038176"/>
          </a:xfrm>
        </p:grpSpPr>
        <p:sp>
          <p:nvSpPr>
            <p:cNvPr id="23" name="Text Placeholder 27">
              <a:extLst>
                <a:ext uri="{FF2B5EF4-FFF2-40B4-BE49-F238E27FC236}">
                  <a16:creationId xmlns:a16="http://schemas.microsoft.com/office/drawing/2014/main" id="{35EE870D-C57C-41A8-AB2F-8570A46BB5E0}"/>
                </a:ext>
              </a:extLst>
            </p:cNvPr>
            <p:cNvSpPr txBox="1">
              <a:spLocks/>
            </p:cNvSpPr>
            <p:nvPr/>
          </p:nvSpPr>
          <p:spPr>
            <a:xfrm>
              <a:off x="3457837" y="4453987"/>
              <a:ext cx="2160240" cy="351651"/>
            </a:xfrm>
            <a:prstGeom prst="rect">
              <a:avLst/>
            </a:prstGeom>
          </p:spPr>
          <p:txBody>
            <a:bodyPr l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  <p:sp>
          <p:nvSpPr>
            <p:cNvPr id="24" name="Text Placeholder 27">
              <a:extLst>
                <a:ext uri="{FF2B5EF4-FFF2-40B4-BE49-F238E27FC236}">
                  <a16:creationId xmlns:a16="http://schemas.microsoft.com/office/drawing/2014/main" id="{9A9747C9-8A82-4A7E-996D-0621132A4CB0}"/>
                </a:ext>
              </a:extLst>
            </p:cNvPr>
            <p:cNvSpPr txBox="1">
              <a:spLocks/>
            </p:cNvSpPr>
            <p:nvPr/>
          </p:nvSpPr>
          <p:spPr>
            <a:xfrm>
              <a:off x="3457837" y="4814028"/>
              <a:ext cx="2160240" cy="678135"/>
            </a:xfrm>
            <a:prstGeom prst="rect">
              <a:avLst/>
            </a:prstGeom>
          </p:spPr>
          <p:txBody>
            <a:bodyPr lIns="0" anchor="t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1200" b="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96FD33-CD1F-45A9-A97B-14AB212F72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AC1DBFA-997E-4B8C-9D18-D98EE6B4F5C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788CC8F-D785-40D9-933F-05C02B45651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</p:spTree>
    <p:extLst>
      <p:ext uri="{BB962C8B-B14F-4D97-AF65-F5344CB8AC3E}">
        <p14:creationId xmlns:p14="http://schemas.microsoft.com/office/powerpoint/2010/main" val="4080706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Placeholder 5">
            <a:extLst>
              <a:ext uri="{FF2B5EF4-FFF2-40B4-BE49-F238E27FC236}">
                <a16:creationId xmlns:a16="http://schemas.microsoft.com/office/drawing/2014/main" id="{C6695938-0966-4E20-BC88-610E1C806D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1482566"/>
              </p:ext>
            </p:extLst>
          </p:nvPr>
        </p:nvGraphicFramePr>
        <p:xfrm>
          <a:off x="937322" y="1552615"/>
          <a:ext cx="2232000" cy="4302452"/>
        </p:xfrm>
        <a:graphic>
          <a:graphicData uri="http://schemas.openxmlformats.org/drawingml/2006/table">
            <a:tbl>
              <a:tblPr firstRow="1" bandRow="1">
                <a:effectLst/>
                <a:tableStyleId>{5FD0F851-EC5A-4D38-B0AD-8093EC10F338}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1199">
                <a:tc>
                  <a:txBody>
                    <a:bodyPr/>
                    <a:lstStyle/>
                    <a:p>
                      <a:pPr algn="ctr"/>
                      <a:r>
                        <a:rPr lang="en-JM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7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02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Ultimate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Table Placeholder 5">
            <a:extLst>
              <a:ext uri="{FF2B5EF4-FFF2-40B4-BE49-F238E27FC236}">
                <a16:creationId xmlns:a16="http://schemas.microsoft.com/office/drawing/2014/main" id="{1FE49D18-C8A2-44E4-A1D4-137D58A953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1854995"/>
              </p:ext>
            </p:extLst>
          </p:nvPr>
        </p:nvGraphicFramePr>
        <p:xfrm>
          <a:off x="3631639" y="1552615"/>
          <a:ext cx="2232000" cy="4302452"/>
        </p:xfrm>
        <a:graphic>
          <a:graphicData uri="http://schemas.openxmlformats.org/drawingml/2006/table">
            <a:tbl>
              <a:tblPr firstRow="1" bandRow="1">
                <a:effectLst/>
                <a:tableStyleId>{5FD0F851-EC5A-4D38-B0AD-8093EC10F338}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1199">
                <a:tc>
                  <a:txBody>
                    <a:bodyPr/>
                    <a:lstStyle/>
                    <a:p>
                      <a:pPr algn="ctr"/>
                      <a:r>
                        <a:rPr lang="en-JM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7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02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Ultimate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Placeholder 5">
            <a:extLst>
              <a:ext uri="{FF2B5EF4-FFF2-40B4-BE49-F238E27FC236}">
                <a16:creationId xmlns:a16="http://schemas.microsoft.com/office/drawing/2014/main" id="{87FE153C-56E4-4225-83C4-C9132C18BB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695433"/>
              </p:ext>
            </p:extLst>
          </p:nvPr>
        </p:nvGraphicFramePr>
        <p:xfrm>
          <a:off x="6325956" y="1552615"/>
          <a:ext cx="2232000" cy="4302452"/>
        </p:xfrm>
        <a:graphic>
          <a:graphicData uri="http://schemas.openxmlformats.org/drawingml/2006/table">
            <a:tbl>
              <a:tblPr firstRow="1" bandRow="1">
                <a:effectLst/>
                <a:tableStyleId>{5FD0F851-EC5A-4D38-B0AD-8093EC10F338}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1199">
                <a:tc>
                  <a:txBody>
                    <a:bodyPr/>
                    <a:lstStyle/>
                    <a:p>
                      <a:pPr algn="ctr"/>
                      <a:r>
                        <a:rPr lang="en-JM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7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02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Ultimate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A07AF1A2-9E31-4A7E-BBAC-66C4788FBA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5601274"/>
              </p:ext>
            </p:extLst>
          </p:nvPr>
        </p:nvGraphicFramePr>
        <p:xfrm>
          <a:off x="9020272" y="1552615"/>
          <a:ext cx="2232000" cy="4302452"/>
        </p:xfrm>
        <a:graphic>
          <a:graphicData uri="http://schemas.openxmlformats.org/drawingml/2006/table">
            <a:tbl>
              <a:tblPr firstRow="1" bandRow="1">
                <a:effectLst/>
                <a:tableStyleId>{5FD0F851-EC5A-4D38-B0AD-8093EC10F338}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1199">
                <a:tc>
                  <a:txBody>
                    <a:bodyPr/>
                    <a:lstStyle/>
                    <a:p>
                      <a:pPr algn="ctr"/>
                      <a:r>
                        <a:rPr lang="en-JM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7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02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Ultimate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628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3AB7A-26AF-4615-A207-7B83ABF698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8AD460-E166-4832-AD34-B18D269FD8B8}"/>
              </a:ext>
            </a:extLst>
          </p:cNvPr>
          <p:cNvGrpSpPr/>
          <p:nvPr/>
        </p:nvGrpSpPr>
        <p:grpSpPr>
          <a:xfrm>
            <a:off x="727301" y="6058722"/>
            <a:ext cx="508952" cy="144016"/>
            <a:chOff x="683568" y="4653136"/>
            <a:chExt cx="508952" cy="14401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EF6155-FA17-4867-966E-07139B6EC946}"/>
                </a:ext>
              </a:extLst>
            </p:cNvPr>
            <p:cNvSpPr/>
            <p:nvPr userDrawn="1"/>
          </p:nvSpPr>
          <p:spPr>
            <a:xfrm>
              <a:off x="683568" y="4653136"/>
              <a:ext cx="144016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5240A7B-FB40-49C8-A019-FA6902E3C8CA}"/>
                </a:ext>
              </a:extLst>
            </p:cNvPr>
            <p:cNvSpPr/>
            <p:nvPr userDrawn="1"/>
          </p:nvSpPr>
          <p:spPr>
            <a:xfrm>
              <a:off x="866036" y="4653136"/>
              <a:ext cx="144016" cy="1440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589C8E-7FB6-492C-BBB9-E01729178725}"/>
                </a:ext>
              </a:extLst>
            </p:cNvPr>
            <p:cNvSpPr/>
            <p:nvPr userDrawn="1"/>
          </p:nvSpPr>
          <p:spPr>
            <a:xfrm>
              <a:off x="1048504" y="4653136"/>
              <a:ext cx="144016" cy="14401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직사각형 1">
            <a:extLst>
              <a:ext uri="{FF2B5EF4-FFF2-40B4-BE49-F238E27FC236}">
                <a16:creationId xmlns:a16="http://schemas.microsoft.com/office/drawing/2014/main" id="{C1D8CF82-5517-4B19-A173-148AB516E1FB}"/>
              </a:ext>
            </a:extLst>
          </p:cNvPr>
          <p:cNvSpPr/>
          <p:nvPr/>
        </p:nvSpPr>
        <p:spPr>
          <a:xfrm>
            <a:off x="853609" y="5355819"/>
            <a:ext cx="10727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12" name="직사각형 2">
            <a:extLst>
              <a:ext uri="{FF2B5EF4-FFF2-40B4-BE49-F238E27FC236}">
                <a16:creationId xmlns:a16="http://schemas.microsoft.com/office/drawing/2014/main" id="{227A3845-0A2D-4B88-90C8-ACD5795748AA}"/>
              </a:ext>
            </a:extLst>
          </p:cNvPr>
          <p:cNvSpPr/>
          <p:nvPr/>
        </p:nvSpPr>
        <p:spPr>
          <a:xfrm>
            <a:off x="853610" y="5673410"/>
            <a:ext cx="11555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Add Text Here</a:t>
            </a:r>
          </a:p>
        </p:txBody>
      </p:sp>
      <p:sp>
        <p:nvSpPr>
          <p:cNvPr id="13" name="직사각형 50">
            <a:extLst>
              <a:ext uri="{FF2B5EF4-FFF2-40B4-BE49-F238E27FC236}">
                <a16:creationId xmlns:a16="http://schemas.microsoft.com/office/drawing/2014/main" id="{6B7F26AE-18EF-4CFD-B475-1BB313205C80}"/>
              </a:ext>
            </a:extLst>
          </p:cNvPr>
          <p:cNvSpPr/>
          <p:nvPr/>
        </p:nvSpPr>
        <p:spPr>
          <a:xfrm>
            <a:off x="3618689" y="5355819"/>
            <a:ext cx="10727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14" name="직사각형 51">
            <a:extLst>
              <a:ext uri="{FF2B5EF4-FFF2-40B4-BE49-F238E27FC236}">
                <a16:creationId xmlns:a16="http://schemas.microsoft.com/office/drawing/2014/main" id="{703DE204-760D-482C-A73F-5EEE125EC19A}"/>
              </a:ext>
            </a:extLst>
          </p:cNvPr>
          <p:cNvSpPr/>
          <p:nvPr/>
        </p:nvSpPr>
        <p:spPr>
          <a:xfrm>
            <a:off x="3618690" y="5673410"/>
            <a:ext cx="11555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Add Text Here</a:t>
            </a:r>
          </a:p>
        </p:txBody>
      </p:sp>
      <p:sp>
        <p:nvSpPr>
          <p:cNvPr id="15" name="직사각형 52">
            <a:extLst>
              <a:ext uri="{FF2B5EF4-FFF2-40B4-BE49-F238E27FC236}">
                <a16:creationId xmlns:a16="http://schemas.microsoft.com/office/drawing/2014/main" id="{EF168CB2-7C1D-44F5-A387-8DE5DB6FC19C}"/>
              </a:ext>
            </a:extLst>
          </p:cNvPr>
          <p:cNvSpPr/>
          <p:nvPr/>
        </p:nvSpPr>
        <p:spPr>
          <a:xfrm>
            <a:off x="6383770" y="5355819"/>
            <a:ext cx="10727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16" name="직사각형 53">
            <a:extLst>
              <a:ext uri="{FF2B5EF4-FFF2-40B4-BE49-F238E27FC236}">
                <a16:creationId xmlns:a16="http://schemas.microsoft.com/office/drawing/2014/main" id="{C194A1CF-E519-43D8-994B-AF362FD42545}"/>
              </a:ext>
            </a:extLst>
          </p:cNvPr>
          <p:cNvSpPr/>
          <p:nvPr/>
        </p:nvSpPr>
        <p:spPr>
          <a:xfrm>
            <a:off x="6383771" y="5673410"/>
            <a:ext cx="11555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Add Text Here</a:t>
            </a:r>
          </a:p>
        </p:txBody>
      </p:sp>
      <p:grpSp>
        <p:nvGrpSpPr>
          <p:cNvPr id="17" name="Group 33">
            <a:extLst>
              <a:ext uri="{FF2B5EF4-FFF2-40B4-BE49-F238E27FC236}">
                <a16:creationId xmlns:a16="http://schemas.microsoft.com/office/drawing/2014/main" id="{CD1EF2A2-E4F4-4BDA-9CCE-D3D34A08B230}"/>
              </a:ext>
            </a:extLst>
          </p:cNvPr>
          <p:cNvGrpSpPr/>
          <p:nvPr/>
        </p:nvGrpSpPr>
        <p:grpSpPr>
          <a:xfrm>
            <a:off x="3478521" y="6058722"/>
            <a:ext cx="508952" cy="144016"/>
            <a:chOff x="683568" y="4653136"/>
            <a:chExt cx="508952" cy="144016"/>
          </a:xfrm>
        </p:grpSpPr>
        <p:sp>
          <p:nvSpPr>
            <p:cNvPr id="18" name="Rectangle 34">
              <a:extLst>
                <a:ext uri="{FF2B5EF4-FFF2-40B4-BE49-F238E27FC236}">
                  <a16:creationId xmlns:a16="http://schemas.microsoft.com/office/drawing/2014/main" id="{C4CD3F96-9AEE-44D2-9FEE-92E686109D67}"/>
                </a:ext>
              </a:extLst>
            </p:cNvPr>
            <p:cNvSpPr/>
            <p:nvPr userDrawn="1"/>
          </p:nvSpPr>
          <p:spPr>
            <a:xfrm>
              <a:off x="683568" y="4653136"/>
              <a:ext cx="144016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35">
              <a:extLst>
                <a:ext uri="{FF2B5EF4-FFF2-40B4-BE49-F238E27FC236}">
                  <a16:creationId xmlns:a16="http://schemas.microsoft.com/office/drawing/2014/main" id="{33158B55-EF16-46D4-96FC-2E2A7A3A60C3}"/>
                </a:ext>
              </a:extLst>
            </p:cNvPr>
            <p:cNvSpPr/>
            <p:nvPr userDrawn="1"/>
          </p:nvSpPr>
          <p:spPr>
            <a:xfrm>
              <a:off x="866036" y="4653136"/>
              <a:ext cx="144016" cy="1440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36">
              <a:extLst>
                <a:ext uri="{FF2B5EF4-FFF2-40B4-BE49-F238E27FC236}">
                  <a16:creationId xmlns:a16="http://schemas.microsoft.com/office/drawing/2014/main" id="{B0FA9975-F5D8-4EA6-AB09-1AB528818DDF}"/>
                </a:ext>
              </a:extLst>
            </p:cNvPr>
            <p:cNvSpPr/>
            <p:nvPr userDrawn="1"/>
          </p:nvSpPr>
          <p:spPr>
            <a:xfrm>
              <a:off x="1048504" y="4653136"/>
              <a:ext cx="144016" cy="14401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33">
            <a:extLst>
              <a:ext uri="{FF2B5EF4-FFF2-40B4-BE49-F238E27FC236}">
                <a16:creationId xmlns:a16="http://schemas.microsoft.com/office/drawing/2014/main" id="{55FC44CE-E2CC-423F-9386-7A9103C7A6F4}"/>
              </a:ext>
            </a:extLst>
          </p:cNvPr>
          <p:cNvGrpSpPr/>
          <p:nvPr/>
        </p:nvGrpSpPr>
        <p:grpSpPr>
          <a:xfrm>
            <a:off x="6229741" y="6058722"/>
            <a:ext cx="508952" cy="144016"/>
            <a:chOff x="683568" y="4653136"/>
            <a:chExt cx="508952" cy="144016"/>
          </a:xfrm>
        </p:grpSpPr>
        <p:sp>
          <p:nvSpPr>
            <p:cNvPr id="22" name="Rectangle 34">
              <a:extLst>
                <a:ext uri="{FF2B5EF4-FFF2-40B4-BE49-F238E27FC236}">
                  <a16:creationId xmlns:a16="http://schemas.microsoft.com/office/drawing/2014/main" id="{DE28C182-8CFD-4182-AD8F-5C398C5A5942}"/>
                </a:ext>
              </a:extLst>
            </p:cNvPr>
            <p:cNvSpPr/>
            <p:nvPr userDrawn="1"/>
          </p:nvSpPr>
          <p:spPr>
            <a:xfrm>
              <a:off x="683568" y="4653136"/>
              <a:ext cx="144016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35">
              <a:extLst>
                <a:ext uri="{FF2B5EF4-FFF2-40B4-BE49-F238E27FC236}">
                  <a16:creationId xmlns:a16="http://schemas.microsoft.com/office/drawing/2014/main" id="{A9359A6A-3991-4AFC-90EF-CF9DB6978D9A}"/>
                </a:ext>
              </a:extLst>
            </p:cNvPr>
            <p:cNvSpPr/>
            <p:nvPr userDrawn="1"/>
          </p:nvSpPr>
          <p:spPr>
            <a:xfrm>
              <a:off x="866036" y="4653136"/>
              <a:ext cx="144016" cy="1440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36">
              <a:extLst>
                <a:ext uri="{FF2B5EF4-FFF2-40B4-BE49-F238E27FC236}">
                  <a16:creationId xmlns:a16="http://schemas.microsoft.com/office/drawing/2014/main" id="{FDFD21F0-E89A-46B4-BABF-59AFE30F6178}"/>
                </a:ext>
              </a:extLst>
            </p:cNvPr>
            <p:cNvSpPr/>
            <p:nvPr userDrawn="1"/>
          </p:nvSpPr>
          <p:spPr>
            <a:xfrm>
              <a:off x="1048504" y="4653136"/>
              <a:ext cx="144016" cy="14401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33">
            <a:extLst>
              <a:ext uri="{FF2B5EF4-FFF2-40B4-BE49-F238E27FC236}">
                <a16:creationId xmlns:a16="http://schemas.microsoft.com/office/drawing/2014/main" id="{508C74DC-7770-4380-9D18-B68DB4726D9B}"/>
              </a:ext>
            </a:extLst>
          </p:cNvPr>
          <p:cNvGrpSpPr/>
          <p:nvPr/>
        </p:nvGrpSpPr>
        <p:grpSpPr>
          <a:xfrm>
            <a:off x="8980961" y="6058722"/>
            <a:ext cx="508952" cy="144016"/>
            <a:chOff x="683568" y="4653136"/>
            <a:chExt cx="508952" cy="144016"/>
          </a:xfrm>
        </p:grpSpPr>
        <p:sp>
          <p:nvSpPr>
            <p:cNvPr id="26" name="Rectangle 34">
              <a:extLst>
                <a:ext uri="{FF2B5EF4-FFF2-40B4-BE49-F238E27FC236}">
                  <a16:creationId xmlns:a16="http://schemas.microsoft.com/office/drawing/2014/main" id="{FC91EAD6-99BE-43B3-B339-6FBB8B3F39CF}"/>
                </a:ext>
              </a:extLst>
            </p:cNvPr>
            <p:cNvSpPr/>
            <p:nvPr userDrawn="1"/>
          </p:nvSpPr>
          <p:spPr>
            <a:xfrm>
              <a:off x="683568" y="4653136"/>
              <a:ext cx="144016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35">
              <a:extLst>
                <a:ext uri="{FF2B5EF4-FFF2-40B4-BE49-F238E27FC236}">
                  <a16:creationId xmlns:a16="http://schemas.microsoft.com/office/drawing/2014/main" id="{B9475ABC-C4C0-4722-BD54-53674E0DC711}"/>
                </a:ext>
              </a:extLst>
            </p:cNvPr>
            <p:cNvSpPr/>
            <p:nvPr userDrawn="1"/>
          </p:nvSpPr>
          <p:spPr>
            <a:xfrm>
              <a:off x="866036" y="4653136"/>
              <a:ext cx="144016" cy="1440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36">
              <a:extLst>
                <a:ext uri="{FF2B5EF4-FFF2-40B4-BE49-F238E27FC236}">
                  <a16:creationId xmlns:a16="http://schemas.microsoft.com/office/drawing/2014/main" id="{DDDA46B7-BA0B-4839-AC97-21D41F1F3576}"/>
                </a:ext>
              </a:extLst>
            </p:cNvPr>
            <p:cNvSpPr/>
            <p:nvPr userDrawn="1"/>
          </p:nvSpPr>
          <p:spPr>
            <a:xfrm>
              <a:off x="1048504" y="4653136"/>
              <a:ext cx="144016" cy="14401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직사각형 3">
            <a:extLst>
              <a:ext uri="{FF2B5EF4-FFF2-40B4-BE49-F238E27FC236}">
                <a16:creationId xmlns:a16="http://schemas.microsoft.com/office/drawing/2014/main" id="{0ED7DED9-0963-4CF8-8EAB-BCC38F2A1C97}"/>
              </a:ext>
            </a:extLst>
          </p:cNvPr>
          <p:cNvSpPr/>
          <p:nvPr/>
        </p:nvSpPr>
        <p:spPr>
          <a:xfrm>
            <a:off x="9316947" y="3303644"/>
            <a:ext cx="1866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Easy to change colors, photos and Text.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0" name="직사각형 9">
            <a:extLst>
              <a:ext uri="{FF2B5EF4-FFF2-40B4-BE49-F238E27FC236}">
                <a16:creationId xmlns:a16="http://schemas.microsoft.com/office/drawing/2014/main" id="{459E907A-09A7-4A6C-91A8-B2C05B56DB58}"/>
              </a:ext>
            </a:extLst>
          </p:cNvPr>
          <p:cNvSpPr/>
          <p:nvPr/>
        </p:nvSpPr>
        <p:spPr>
          <a:xfrm>
            <a:off x="9316948" y="2380212"/>
            <a:ext cx="18668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SIMPLE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PORTFOLIO PRESENTATION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BE7BDBD-8FB2-4E98-B1B0-4722F3B56B07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07326E3-5C19-4395-8161-F7943EC5C506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/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F173FCDA-E73C-440B-8B64-57074B9660B5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</p:sp>
    </p:spTree>
    <p:extLst>
      <p:ext uri="{BB962C8B-B14F-4D97-AF65-F5344CB8AC3E}">
        <p14:creationId xmlns:p14="http://schemas.microsoft.com/office/powerpoint/2010/main" val="3174175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2617400B-6B84-4080-B9A7-C57A7C9D2111}"/>
              </a:ext>
            </a:extLst>
          </p:cNvPr>
          <p:cNvSpPr>
            <a:spLocks noChangeAspect="1"/>
          </p:cNvSpPr>
          <p:nvPr/>
        </p:nvSpPr>
        <p:spPr>
          <a:xfrm>
            <a:off x="6173663" y="937205"/>
            <a:ext cx="4704255" cy="3037400"/>
          </a:xfrm>
          <a:custGeom>
            <a:avLst/>
            <a:gdLst/>
            <a:ahLst/>
            <a:cxnLst/>
            <a:rect l="l" t="t" r="r" b="b"/>
            <a:pathLst>
              <a:path w="3903331" h="2520264">
                <a:moveTo>
                  <a:pt x="979557" y="2088232"/>
                </a:moveTo>
                <a:lnTo>
                  <a:pt x="1699637" y="2088232"/>
                </a:lnTo>
                <a:lnTo>
                  <a:pt x="1699637" y="2376264"/>
                </a:lnTo>
                <a:lnTo>
                  <a:pt x="2183836" y="2376264"/>
                </a:lnTo>
                <a:cubicBezTo>
                  <a:pt x="2223601" y="2376264"/>
                  <a:pt x="2255836" y="2408499"/>
                  <a:pt x="2255836" y="2448264"/>
                </a:cubicBezTo>
                <a:lnTo>
                  <a:pt x="2255836" y="2520264"/>
                </a:lnTo>
                <a:lnTo>
                  <a:pt x="423358" y="2520264"/>
                </a:lnTo>
                <a:lnTo>
                  <a:pt x="423358" y="2448264"/>
                </a:lnTo>
                <a:cubicBezTo>
                  <a:pt x="423358" y="2408499"/>
                  <a:pt x="455593" y="2376264"/>
                  <a:pt x="495358" y="2376264"/>
                </a:cubicBezTo>
                <a:lnTo>
                  <a:pt x="979557" y="2376264"/>
                </a:lnTo>
                <a:close/>
                <a:moveTo>
                  <a:pt x="3399275" y="1789990"/>
                </a:moveTo>
                <a:cubicBezTo>
                  <a:pt x="3458928" y="1789990"/>
                  <a:pt x="3507287" y="1838349"/>
                  <a:pt x="3507287" y="1898002"/>
                </a:cubicBezTo>
                <a:cubicBezTo>
                  <a:pt x="3507287" y="1957655"/>
                  <a:pt x="3458928" y="2006014"/>
                  <a:pt x="3399275" y="2006014"/>
                </a:cubicBezTo>
                <a:cubicBezTo>
                  <a:pt x="3339622" y="2006014"/>
                  <a:pt x="3291263" y="1957655"/>
                  <a:pt x="3291263" y="1898002"/>
                </a:cubicBezTo>
                <a:cubicBezTo>
                  <a:pt x="3291263" y="1838349"/>
                  <a:pt x="3339622" y="1789990"/>
                  <a:pt x="3399275" y="1789990"/>
                </a:cubicBezTo>
                <a:close/>
                <a:moveTo>
                  <a:pt x="1339597" y="1746047"/>
                </a:moveTo>
                <a:cubicBezTo>
                  <a:pt x="1279944" y="1746047"/>
                  <a:pt x="1231585" y="1794406"/>
                  <a:pt x="1231585" y="1854059"/>
                </a:cubicBezTo>
                <a:cubicBezTo>
                  <a:pt x="1231585" y="1913712"/>
                  <a:pt x="1279944" y="1962071"/>
                  <a:pt x="1339597" y="1962071"/>
                </a:cubicBezTo>
                <a:cubicBezTo>
                  <a:pt x="1399250" y="1962071"/>
                  <a:pt x="1447609" y="1913712"/>
                  <a:pt x="1447609" y="1854059"/>
                </a:cubicBezTo>
                <a:cubicBezTo>
                  <a:pt x="1447609" y="1794406"/>
                  <a:pt x="1399250" y="1746047"/>
                  <a:pt x="1339597" y="1746047"/>
                </a:cubicBezTo>
                <a:close/>
                <a:moveTo>
                  <a:pt x="3399275" y="1692573"/>
                </a:moveTo>
                <a:cubicBezTo>
                  <a:pt x="3285820" y="1692573"/>
                  <a:pt x="3193846" y="1784547"/>
                  <a:pt x="3193846" y="1898002"/>
                </a:cubicBezTo>
                <a:cubicBezTo>
                  <a:pt x="3193846" y="2011457"/>
                  <a:pt x="3285820" y="2103431"/>
                  <a:pt x="3399275" y="2103431"/>
                </a:cubicBezTo>
                <a:cubicBezTo>
                  <a:pt x="3512730" y="2103431"/>
                  <a:pt x="3604704" y="2011457"/>
                  <a:pt x="3604704" y="1898002"/>
                </a:cubicBezTo>
                <a:cubicBezTo>
                  <a:pt x="3604704" y="1784547"/>
                  <a:pt x="3512730" y="1692573"/>
                  <a:pt x="3399275" y="1692573"/>
                </a:cubicBezTo>
                <a:close/>
                <a:moveTo>
                  <a:pt x="3118980" y="1080112"/>
                </a:moveTo>
                <a:cubicBezTo>
                  <a:pt x="3074938" y="1080112"/>
                  <a:pt x="3039235" y="1115815"/>
                  <a:pt x="3039235" y="1159857"/>
                </a:cubicBezTo>
                <a:lnTo>
                  <a:pt x="3039235" y="1180387"/>
                </a:lnTo>
                <a:cubicBezTo>
                  <a:pt x="3039235" y="1224429"/>
                  <a:pt x="3074938" y="1260132"/>
                  <a:pt x="3118980" y="1260132"/>
                </a:cubicBezTo>
                <a:lnTo>
                  <a:pt x="3679570" y="1260132"/>
                </a:lnTo>
                <a:cubicBezTo>
                  <a:pt x="3723612" y="1260132"/>
                  <a:pt x="3759315" y="1224429"/>
                  <a:pt x="3759315" y="1180387"/>
                </a:cubicBezTo>
                <a:lnTo>
                  <a:pt x="3759315" y="1159857"/>
                </a:lnTo>
                <a:cubicBezTo>
                  <a:pt x="3759315" y="1115815"/>
                  <a:pt x="3723612" y="1080112"/>
                  <a:pt x="3679570" y="1080112"/>
                </a:cubicBezTo>
                <a:close/>
                <a:moveTo>
                  <a:pt x="3118980" y="782689"/>
                </a:moveTo>
                <a:cubicBezTo>
                  <a:pt x="3074938" y="782689"/>
                  <a:pt x="3039235" y="818392"/>
                  <a:pt x="3039235" y="862434"/>
                </a:cubicBezTo>
                <a:lnTo>
                  <a:pt x="3039235" y="882964"/>
                </a:lnTo>
                <a:cubicBezTo>
                  <a:pt x="3039235" y="927006"/>
                  <a:pt x="3074938" y="962709"/>
                  <a:pt x="3118980" y="962709"/>
                </a:cubicBezTo>
                <a:lnTo>
                  <a:pt x="3679570" y="962709"/>
                </a:lnTo>
                <a:cubicBezTo>
                  <a:pt x="3723612" y="962709"/>
                  <a:pt x="3759315" y="927006"/>
                  <a:pt x="3759315" y="882964"/>
                </a:cubicBezTo>
                <a:lnTo>
                  <a:pt x="3759315" y="862434"/>
                </a:lnTo>
                <a:cubicBezTo>
                  <a:pt x="3759315" y="818392"/>
                  <a:pt x="3723612" y="782689"/>
                  <a:pt x="3679570" y="782689"/>
                </a:cubicBezTo>
                <a:close/>
                <a:moveTo>
                  <a:pt x="3118980" y="485267"/>
                </a:moveTo>
                <a:cubicBezTo>
                  <a:pt x="3074938" y="485267"/>
                  <a:pt x="3039235" y="520970"/>
                  <a:pt x="3039235" y="565012"/>
                </a:cubicBezTo>
                <a:lnTo>
                  <a:pt x="3039235" y="585542"/>
                </a:lnTo>
                <a:cubicBezTo>
                  <a:pt x="3039235" y="629584"/>
                  <a:pt x="3074938" y="665287"/>
                  <a:pt x="3118980" y="665287"/>
                </a:cubicBezTo>
                <a:lnTo>
                  <a:pt x="3679570" y="665287"/>
                </a:lnTo>
                <a:cubicBezTo>
                  <a:pt x="3723612" y="665287"/>
                  <a:pt x="3759315" y="629584"/>
                  <a:pt x="3759315" y="585542"/>
                </a:cubicBezTo>
                <a:lnTo>
                  <a:pt x="3759315" y="565012"/>
                </a:lnTo>
                <a:cubicBezTo>
                  <a:pt x="3759315" y="520970"/>
                  <a:pt x="3723612" y="485267"/>
                  <a:pt x="3679570" y="485267"/>
                </a:cubicBezTo>
                <a:close/>
                <a:moveTo>
                  <a:pt x="3118980" y="187845"/>
                </a:moveTo>
                <a:cubicBezTo>
                  <a:pt x="3074938" y="187845"/>
                  <a:pt x="3039235" y="223548"/>
                  <a:pt x="3039235" y="267590"/>
                </a:cubicBezTo>
                <a:lnTo>
                  <a:pt x="3039235" y="288120"/>
                </a:lnTo>
                <a:cubicBezTo>
                  <a:pt x="3039235" y="332162"/>
                  <a:pt x="3074938" y="367865"/>
                  <a:pt x="3118980" y="367865"/>
                </a:cubicBezTo>
                <a:lnTo>
                  <a:pt x="3679570" y="367865"/>
                </a:lnTo>
                <a:cubicBezTo>
                  <a:pt x="3723612" y="367865"/>
                  <a:pt x="3759315" y="332162"/>
                  <a:pt x="3759315" y="288120"/>
                </a:cubicBezTo>
                <a:lnTo>
                  <a:pt x="3759315" y="267590"/>
                </a:lnTo>
                <a:cubicBezTo>
                  <a:pt x="3759315" y="223548"/>
                  <a:pt x="3723612" y="187845"/>
                  <a:pt x="3679570" y="187845"/>
                </a:cubicBezTo>
                <a:close/>
                <a:moveTo>
                  <a:pt x="331244" y="170684"/>
                </a:moveTo>
                <a:cubicBezTo>
                  <a:pt x="243611" y="170684"/>
                  <a:pt x="172570" y="241725"/>
                  <a:pt x="172570" y="329358"/>
                </a:cubicBezTo>
                <a:lnTo>
                  <a:pt x="172570" y="1516738"/>
                </a:lnTo>
                <a:cubicBezTo>
                  <a:pt x="172570" y="1604371"/>
                  <a:pt x="243611" y="1675412"/>
                  <a:pt x="331244" y="1675412"/>
                </a:cubicBezTo>
                <a:lnTo>
                  <a:pt x="2347950" y="1675412"/>
                </a:lnTo>
                <a:cubicBezTo>
                  <a:pt x="2435583" y="1675412"/>
                  <a:pt x="2506624" y="1604371"/>
                  <a:pt x="2506624" y="1516738"/>
                </a:cubicBezTo>
                <a:lnTo>
                  <a:pt x="2506624" y="329358"/>
                </a:lnTo>
                <a:cubicBezTo>
                  <a:pt x="2506624" y="241725"/>
                  <a:pt x="2435583" y="170684"/>
                  <a:pt x="2347950" y="170684"/>
                </a:cubicBezTo>
                <a:close/>
                <a:moveTo>
                  <a:pt x="3020709" y="0"/>
                </a:moveTo>
                <a:lnTo>
                  <a:pt x="3777841" y="0"/>
                </a:lnTo>
                <a:cubicBezTo>
                  <a:pt x="3847147" y="0"/>
                  <a:pt x="3903331" y="56184"/>
                  <a:pt x="3903331" y="125490"/>
                </a:cubicBezTo>
                <a:lnTo>
                  <a:pt x="3903331" y="2394774"/>
                </a:lnTo>
                <a:cubicBezTo>
                  <a:pt x="3903331" y="2464080"/>
                  <a:pt x="3847147" y="2520264"/>
                  <a:pt x="3777841" y="2520264"/>
                </a:cubicBezTo>
                <a:lnTo>
                  <a:pt x="3020709" y="2520264"/>
                </a:lnTo>
                <a:cubicBezTo>
                  <a:pt x="2951403" y="2520264"/>
                  <a:pt x="2895219" y="2464080"/>
                  <a:pt x="2895219" y="2394774"/>
                </a:cubicBezTo>
                <a:lnTo>
                  <a:pt x="2895219" y="125490"/>
                </a:lnTo>
                <a:cubicBezTo>
                  <a:pt x="2895219" y="56184"/>
                  <a:pt x="2951403" y="0"/>
                  <a:pt x="3020709" y="0"/>
                </a:cubicBezTo>
                <a:close/>
                <a:moveTo>
                  <a:pt x="243661" y="0"/>
                </a:moveTo>
                <a:lnTo>
                  <a:pt x="2435534" y="0"/>
                </a:lnTo>
                <a:cubicBezTo>
                  <a:pt x="2570104" y="0"/>
                  <a:pt x="2679195" y="109091"/>
                  <a:pt x="2679195" y="243661"/>
                </a:cubicBezTo>
                <a:lnTo>
                  <a:pt x="2679195" y="1772563"/>
                </a:lnTo>
                <a:cubicBezTo>
                  <a:pt x="2679195" y="1907133"/>
                  <a:pt x="2570104" y="2016224"/>
                  <a:pt x="2435534" y="2016224"/>
                </a:cubicBezTo>
                <a:lnTo>
                  <a:pt x="243661" y="2016224"/>
                </a:lnTo>
                <a:cubicBezTo>
                  <a:pt x="109091" y="2016224"/>
                  <a:pt x="0" y="1907133"/>
                  <a:pt x="0" y="1772563"/>
                </a:cubicBezTo>
                <a:lnTo>
                  <a:pt x="0" y="243661"/>
                </a:lnTo>
                <a:cubicBezTo>
                  <a:pt x="0" y="109091"/>
                  <a:pt x="109091" y="0"/>
                  <a:pt x="24366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BD2213-4ECC-4F43-9720-CE839246F5B3}"/>
              </a:ext>
            </a:extLst>
          </p:cNvPr>
          <p:cNvSpPr/>
          <p:nvPr/>
        </p:nvSpPr>
        <p:spPr>
          <a:xfrm rot="19672007">
            <a:off x="6075183" y="3593041"/>
            <a:ext cx="635195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0" b="1" dirty="0">
                <a:solidFill>
                  <a:schemeClr val="accent3"/>
                </a:solidFill>
              </a:rPr>
              <a:t>REPAIR</a:t>
            </a: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64CA4876-1428-47AB-A360-82830B98D303}"/>
              </a:ext>
            </a:extLst>
          </p:cNvPr>
          <p:cNvSpPr>
            <a:spLocks noChangeAspect="1"/>
          </p:cNvSpPr>
          <p:nvPr/>
        </p:nvSpPr>
        <p:spPr>
          <a:xfrm rot="19399853">
            <a:off x="10089686" y="4430058"/>
            <a:ext cx="1707212" cy="2028392"/>
          </a:xfrm>
          <a:custGeom>
            <a:avLst/>
            <a:gdLst>
              <a:gd name="connsiteX0" fmla="*/ 1048235 w 3149886"/>
              <a:gd name="connsiteY0" fmla="*/ 955278 h 3973870"/>
              <a:gd name="connsiteX1" fmla="*/ 1221426 w 3149886"/>
              <a:gd name="connsiteY1" fmla="*/ 1255837 h 3973870"/>
              <a:gd name="connsiteX2" fmla="*/ 1048235 w 3149886"/>
              <a:gd name="connsiteY2" fmla="*/ 1556396 h 3973870"/>
              <a:gd name="connsiteX3" fmla="*/ 875044 w 3149886"/>
              <a:gd name="connsiteY3" fmla="*/ 1255837 h 3973870"/>
              <a:gd name="connsiteX4" fmla="*/ 1048235 w 3149886"/>
              <a:gd name="connsiteY4" fmla="*/ 955278 h 3973870"/>
              <a:gd name="connsiteX5" fmla="*/ 805954 w 3149886"/>
              <a:gd name="connsiteY5" fmla="*/ 648071 h 3973870"/>
              <a:gd name="connsiteX6" fmla="*/ 805954 w 3149886"/>
              <a:gd name="connsiteY6" fmla="*/ 1853034 h 3973870"/>
              <a:gd name="connsiteX7" fmla="*/ 956357 w 3149886"/>
              <a:gd name="connsiteY7" fmla="*/ 2051540 h 3973870"/>
              <a:gd name="connsiteX8" fmla="*/ 956356 w 3149886"/>
              <a:gd name="connsiteY8" fmla="*/ 2473030 h 3973870"/>
              <a:gd name="connsiteX9" fmla="*/ 1047771 w 3149886"/>
              <a:gd name="connsiteY9" fmla="*/ 2564445 h 3973870"/>
              <a:gd name="connsiteX10" fmla="*/ 1139186 w 3149886"/>
              <a:gd name="connsiteY10" fmla="*/ 2473030 h 3973870"/>
              <a:gd name="connsiteX11" fmla="*/ 1139186 w 3149886"/>
              <a:gd name="connsiteY11" fmla="*/ 2051828 h 3973870"/>
              <a:gd name="connsiteX12" fmla="*/ 1290517 w 3149886"/>
              <a:gd name="connsiteY12" fmla="*/ 1853034 h 3973870"/>
              <a:gd name="connsiteX13" fmla="*/ 1290517 w 3149886"/>
              <a:gd name="connsiteY13" fmla="*/ 649328 h 3973870"/>
              <a:gd name="connsiteX14" fmla="*/ 2088232 w 3149886"/>
              <a:gd name="connsiteY14" fmla="*/ 1560875 h 3973870"/>
              <a:gd name="connsiteX15" fmla="*/ 2088232 w 3149886"/>
              <a:gd name="connsiteY15" fmla="*/ 2137870 h 3973870"/>
              <a:gd name="connsiteX16" fmla="*/ 2088233 w 3149886"/>
              <a:gd name="connsiteY16" fmla="*/ 2137870 h 3973870"/>
              <a:gd name="connsiteX17" fmla="*/ 2088233 w 3149886"/>
              <a:gd name="connsiteY17" fmla="*/ 3055870 h 3973870"/>
              <a:gd name="connsiteX18" fmla="*/ 1170233 w 3149886"/>
              <a:gd name="connsiteY18" fmla="*/ 3973870 h 3973870"/>
              <a:gd name="connsiteX19" fmla="*/ 918001 w 3149886"/>
              <a:gd name="connsiteY19" fmla="*/ 3973870 h 3973870"/>
              <a:gd name="connsiteX20" fmla="*/ 1 w 3149886"/>
              <a:gd name="connsiteY20" fmla="*/ 3055870 h 3973870"/>
              <a:gd name="connsiteX21" fmla="*/ 1 w 3149886"/>
              <a:gd name="connsiteY21" fmla="*/ 2152339 h 3973870"/>
              <a:gd name="connsiteX22" fmla="*/ 0 w 3149886"/>
              <a:gd name="connsiteY22" fmla="*/ 2152339 h 3973870"/>
              <a:gd name="connsiteX23" fmla="*/ 0 w 3149886"/>
              <a:gd name="connsiteY23" fmla="*/ 1560875 h 3973870"/>
              <a:gd name="connsiteX24" fmla="*/ 805954 w 3149886"/>
              <a:gd name="connsiteY24" fmla="*/ 648071 h 3973870"/>
              <a:gd name="connsiteX25" fmla="*/ 1619797 w 3149886"/>
              <a:gd name="connsiteY25" fmla="*/ 91 h 3973870"/>
              <a:gd name="connsiteX26" fmla="*/ 1945434 w 3149886"/>
              <a:gd name="connsiteY26" fmla="*/ 94215 h 3973870"/>
              <a:gd name="connsiteX27" fmla="*/ 2255221 w 3149886"/>
              <a:gd name="connsiteY27" fmla="*/ 627780 h 3973870"/>
              <a:gd name="connsiteX28" fmla="*/ 2257891 w 3149886"/>
              <a:gd name="connsiteY28" fmla="*/ 627572 h 3973870"/>
              <a:gd name="connsiteX29" fmla="*/ 2553934 w 3149886"/>
              <a:gd name="connsiteY29" fmla="*/ 1053951 h 3973870"/>
              <a:gd name="connsiteX30" fmla="*/ 3149886 w 3149886"/>
              <a:gd name="connsiteY30" fmla="*/ 152302 h 3973870"/>
              <a:gd name="connsiteX31" fmla="*/ 3025265 w 3149886"/>
              <a:gd name="connsiteY31" fmla="*/ 1181594 h 3973870"/>
              <a:gd name="connsiteX32" fmla="*/ 2497514 w 3149886"/>
              <a:gd name="connsiteY32" fmla="*/ 1175460 h 3973870"/>
              <a:gd name="connsiteX33" fmla="*/ 2128339 w 3149886"/>
              <a:gd name="connsiteY33" fmla="*/ 665512 h 3973870"/>
              <a:gd name="connsiteX34" fmla="*/ 2122734 w 3149886"/>
              <a:gd name="connsiteY34" fmla="*/ 665324 h 3973870"/>
              <a:gd name="connsiteX35" fmla="*/ 1875870 w 3149886"/>
              <a:gd name="connsiteY35" fmla="*/ 208708 h 3973870"/>
              <a:gd name="connsiteX36" fmla="*/ 1356867 w 3149886"/>
              <a:gd name="connsiteY36" fmla="*/ 199997 h 3973870"/>
              <a:gd name="connsiteX37" fmla="*/ 1094818 w 3149886"/>
              <a:gd name="connsiteY37" fmla="*/ 648071 h 3973870"/>
              <a:gd name="connsiteX38" fmla="*/ 960849 w 3149886"/>
              <a:gd name="connsiteY38" fmla="*/ 648071 h 3973870"/>
              <a:gd name="connsiteX39" fmla="*/ 1291185 w 3149886"/>
              <a:gd name="connsiteY39" fmla="*/ 83234 h 3973870"/>
              <a:gd name="connsiteX40" fmla="*/ 1619797 w 3149886"/>
              <a:gd name="connsiteY40" fmla="*/ 91 h 3973870"/>
              <a:gd name="connsiteX0" fmla="*/ 1048235 w 3298489"/>
              <a:gd name="connsiteY0" fmla="*/ 955278 h 3973870"/>
              <a:gd name="connsiteX1" fmla="*/ 1221426 w 3298489"/>
              <a:gd name="connsiteY1" fmla="*/ 1255837 h 3973870"/>
              <a:gd name="connsiteX2" fmla="*/ 1048235 w 3298489"/>
              <a:gd name="connsiteY2" fmla="*/ 1556396 h 3973870"/>
              <a:gd name="connsiteX3" fmla="*/ 875044 w 3298489"/>
              <a:gd name="connsiteY3" fmla="*/ 1255837 h 3973870"/>
              <a:gd name="connsiteX4" fmla="*/ 1048235 w 3298489"/>
              <a:gd name="connsiteY4" fmla="*/ 955278 h 3973870"/>
              <a:gd name="connsiteX5" fmla="*/ 805954 w 3298489"/>
              <a:gd name="connsiteY5" fmla="*/ 648071 h 3973870"/>
              <a:gd name="connsiteX6" fmla="*/ 805954 w 3298489"/>
              <a:gd name="connsiteY6" fmla="*/ 1853034 h 3973870"/>
              <a:gd name="connsiteX7" fmla="*/ 956357 w 3298489"/>
              <a:gd name="connsiteY7" fmla="*/ 2051540 h 3973870"/>
              <a:gd name="connsiteX8" fmla="*/ 956356 w 3298489"/>
              <a:gd name="connsiteY8" fmla="*/ 2473030 h 3973870"/>
              <a:gd name="connsiteX9" fmla="*/ 1047771 w 3298489"/>
              <a:gd name="connsiteY9" fmla="*/ 2564445 h 3973870"/>
              <a:gd name="connsiteX10" fmla="*/ 1139186 w 3298489"/>
              <a:gd name="connsiteY10" fmla="*/ 2473030 h 3973870"/>
              <a:gd name="connsiteX11" fmla="*/ 1139186 w 3298489"/>
              <a:gd name="connsiteY11" fmla="*/ 2051828 h 3973870"/>
              <a:gd name="connsiteX12" fmla="*/ 1290517 w 3298489"/>
              <a:gd name="connsiteY12" fmla="*/ 1853034 h 3973870"/>
              <a:gd name="connsiteX13" fmla="*/ 1290517 w 3298489"/>
              <a:gd name="connsiteY13" fmla="*/ 649328 h 3973870"/>
              <a:gd name="connsiteX14" fmla="*/ 2088232 w 3298489"/>
              <a:gd name="connsiteY14" fmla="*/ 1560875 h 3973870"/>
              <a:gd name="connsiteX15" fmla="*/ 2088232 w 3298489"/>
              <a:gd name="connsiteY15" fmla="*/ 2137870 h 3973870"/>
              <a:gd name="connsiteX16" fmla="*/ 2088233 w 3298489"/>
              <a:gd name="connsiteY16" fmla="*/ 2137870 h 3973870"/>
              <a:gd name="connsiteX17" fmla="*/ 2088233 w 3298489"/>
              <a:gd name="connsiteY17" fmla="*/ 3055870 h 3973870"/>
              <a:gd name="connsiteX18" fmla="*/ 1170233 w 3298489"/>
              <a:gd name="connsiteY18" fmla="*/ 3973870 h 3973870"/>
              <a:gd name="connsiteX19" fmla="*/ 918001 w 3298489"/>
              <a:gd name="connsiteY19" fmla="*/ 3973870 h 3973870"/>
              <a:gd name="connsiteX20" fmla="*/ 1 w 3298489"/>
              <a:gd name="connsiteY20" fmla="*/ 3055870 h 3973870"/>
              <a:gd name="connsiteX21" fmla="*/ 1 w 3298489"/>
              <a:gd name="connsiteY21" fmla="*/ 2152339 h 3973870"/>
              <a:gd name="connsiteX22" fmla="*/ 0 w 3298489"/>
              <a:gd name="connsiteY22" fmla="*/ 2152339 h 3973870"/>
              <a:gd name="connsiteX23" fmla="*/ 0 w 3298489"/>
              <a:gd name="connsiteY23" fmla="*/ 1560875 h 3973870"/>
              <a:gd name="connsiteX24" fmla="*/ 805954 w 3298489"/>
              <a:gd name="connsiteY24" fmla="*/ 648071 h 3973870"/>
              <a:gd name="connsiteX25" fmla="*/ 1619797 w 3298489"/>
              <a:gd name="connsiteY25" fmla="*/ 91 h 3973870"/>
              <a:gd name="connsiteX26" fmla="*/ 1945434 w 3298489"/>
              <a:gd name="connsiteY26" fmla="*/ 94215 h 3973870"/>
              <a:gd name="connsiteX27" fmla="*/ 2255221 w 3298489"/>
              <a:gd name="connsiteY27" fmla="*/ 627780 h 3973870"/>
              <a:gd name="connsiteX28" fmla="*/ 2257891 w 3298489"/>
              <a:gd name="connsiteY28" fmla="*/ 627572 h 3973870"/>
              <a:gd name="connsiteX29" fmla="*/ 2553934 w 3298489"/>
              <a:gd name="connsiteY29" fmla="*/ 1053951 h 3973870"/>
              <a:gd name="connsiteX30" fmla="*/ 3149886 w 3298489"/>
              <a:gd name="connsiteY30" fmla="*/ 152302 h 3973870"/>
              <a:gd name="connsiteX31" fmla="*/ 3298489 w 3298489"/>
              <a:gd name="connsiteY31" fmla="*/ 190914 h 3973870"/>
              <a:gd name="connsiteX32" fmla="*/ 2497514 w 3298489"/>
              <a:gd name="connsiteY32" fmla="*/ 1175460 h 3973870"/>
              <a:gd name="connsiteX33" fmla="*/ 2128339 w 3298489"/>
              <a:gd name="connsiteY33" fmla="*/ 665512 h 3973870"/>
              <a:gd name="connsiteX34" fmla="*/ 2122734 w 3298489"/>
              <a:gd name="connsiteY34" fmla="*/ 665324 h 3973870"/>
              <a:gd name="connsiteX35" fmla="*/ 1875870 w 3298489"/>
              <a:gd name="connsiteY35" fmla="*/ 208708 h 3973870"/>
              <a:gd name="connsiteX36" fmla="*/ 1356867 w 3298489"/>
              <a:gd name="connsiteY36" fmla="*/ 199997 h 3973870"/>
              <a:gd name="connsiteX37" fmla="*/ 1094818 w 3298489"/>
              <a:gd name="connsiteY37" fmla="*/ 648071 h 3973870"/>
              <a:gd name="connsiteX38" fmla="*/ 960849 w 3298489"/>
              <a:gd name="connsiteY38" fmla="*/ 648071 h 3973870"/>
              <a:gd name="connsiteX39" fmla="*/ 1291185 w 3298489"/>
              <a:gd name="connsiteY39" fmla="*/ 83234 h 3973870"/>
              <a:gd name="connsiteX40" fmla="*/ 1619797 w 3298489"/>
              <a:gd name="connsiteY40" fmla="*/ 91 h 3973870"/>
              <a:gd name="connsiteX0" fmla="*/ 1048235 w 3351708"/>
              <a:gd name="connsiteY0" fmla="*/ 955278 h 3973870"/>
              <a:gd name="connsiteX1" fmla="*/ 1221426 w 3351708"/>
              <a:gd name="connsiteY1" fmla="*/ 1255837 h 3973870"/>
              <a:gd name="connsiteX2" fmla="*/ 1048235 w 3351708"/>
              <a:gd name="connsiteY2" fmla="*/ 1556396 h 3973870"/>
              <a:gd name="connsiteX3" fmla="*/ 875044 w 3351708"/>
              <a:gd name="connsiteY3" fmla="*/ 1255837 h 3973870"/>
              <a:gd name="connsiteX4" fmla="*/ 1048235 w 3351708"/>
              <a:gd name="connsiteY4" fmla="*/ 955278 h 3973870"/>
              <a:gd name="connsiteX5" fmla="*/ 805954 w 3351708"/>
              <a:gd name="connsiteY5" fmla="*/ 648071 h 3973870"/>
              <a:gd name="connsiteX6" fmla="*/ 805954 w 3351708"/>
              <a:gd name="connsiteY6" fmla="*/ 1853034 h 3973870"/>
              <a:gd name="connsiteX7" fmla="*/ 956357 w 3351708"/>
              <a:gd name="connsiteY7" fmla="*/ 2051540 h 3973870"/>
              <a:gd name="connsiteX8" fmla="*/ 956356 w 3351708"/>
              <a:gd name="connsiteY8" fmla="*/ 2473030 h 3973870"/>
              <a:gd name="connsiteX9" fmla="*/ 1047771 w 3351708"/>
              <a:gd name="connsiteY9" fmla="*/ 2564445 h 3973870"/>
              <a:gd name="connsiteX10" fmla="*/ 1139186 w 3351708"/>
              <a:gd name="connsiteY10" fmla="*/ 2473030 h 3973870"/>
              <a:gd name="connsiteX11" fmla="*/ 1139186 w 3351708"/>
              <a:gd name="connsiteY11" fmla="*/ 2051828 h 3973870"/>
              <a:gd name="connsiteX12" fmla="*/ 1290517 w 3351708"/>
              <a:gd name="connsiteY12" fmla="*/ 1853034 h 3973870"/>
              <a:gd name="connsiteX13" fmla="*/ 1290517 w 3351708"/>
              <a:gd name="connsiteY13" fmla="*/ 649328 h 3973870"/>
              <a:gd name="connsiteX14" fmla="*/ 2088232 w 3351708"/>
              <a:gd name="connsiteY14" fmla="*/ 1560875 h 3973870"/>
              <a:gd name="connsiteX15" fmla="*/ 2088232 w 3351708"/>
              <a:gd name="connsiteY15" fmla="*/ 2137870 h 3973870"/>
              <a:gd name="connsiteX16" fmla="*/ 2088233 w 3351708"/>
              <a:gd name="connsiteY16" fmla="*/ 2137870 h 3973870"/>
              <a:gd name="connsiteX17" fmla="*/ 2088233 w 3351708"/>
              <a:gd name="connsiteY17" fmla="*/ 3055870 h 3973870"/>
              <a:gd name="connsiteX18" fmla="*/ 1170233 w 3351708"/>
              <a:gd name="connsiteY18" fmla="*/ 3973870 h 3973870"/>
              <a:gd name="connsiteX19" fmla="*/ 918001 w 3351708"/>
              <a:gd name="connsiteY19" fmla="*/ 3973870 h 3973870"/>
              <a:gd name="connsiteX20" fmla="*/ 1 w 3351708"/>
              <a:gd name="connsiteY20" fmla="*/ 3055870 h 3973870"/>
              <a:gd name="connsiteX21" fmla="*/ 1 w 3351708"/>
              <a:gd name="connsiteY21" fmla="*/ 2152339 h 3973870"/>
              <a:gd name="connsiteX22" fmla="*/ 0 w 3351708"/>
              <a:gd name="connsiteY22" fmla="*/ 2152339 h 3973870"/>
              <a:gd name="connsiteX23" fmla="*/ 0 w 3351708"/>
              <a:gd name="connsiteY23" fmla="*/ 1560875 h 3973870"/>
              <a:gd name="connsiteX24" fmla="*/ 805954 w 3351708"/>
              <a:gd name="connsiteY24" fmla="*/ 648071 h 3973870"/>
              <a:gd name="connsiteX25" fmla="*/ 1619797 w 3351708"/>
              <a:gd name="connsiteY25" fmla="*/ 91 h 3973870"/>
              <a:gd name="connsiteX26" fmla="*/ 1945434 w 3351708"/>
              <a:gd name="connsiteY26" fmla="*/ 94215 h 3973870"/>
              <a:gd name="connsiteX27" fmla="*/ 2255221 w 3351708"/>
              <a:gd name="connsiteY27" fmla="*/ 627780 h 3973870"/>
              <a:gd name="connsiteX28" fmla="*/ 2257891 w 3351708"/>
              <a:gd name="connsiteY28" fmla="*/ 627572 h 3973870"/>
              <a:gd name="connsiteX29" fmla="*/ 2553934 w 3351708"/>
              <a:gd name="connsiteY29" fmla="*/ 1053951 h 3973870"/>
              <a:gd name="connsiteX30" fmla="*/ 3149886 w 3351708"/>
              <a:gd name="connsiteY30" fmla="*/ 152302 h 3973870"/>
              <a:gd name="connsiteX31" fmla="*/ 3298489 w 3351708"/>
              <a:gd name="connsiteY31" fmla="*/ 190914 h 3973870"/>
              <a:gd name="connsiteX32" fmla="*/ 2497514 w 3351708"/>
              <a:gd name="connsiteY32" fmla="*/ 1175460 h 3973870"/>
              <a:gd name="connsiteX33" fmla="*/ 2128339 w 3351708"/>
              <a:gd name="connsiteY33" fmla="*/ 665512 h 3973870"/>
              <a:gd name="connsiteX34" fmla="*/ 2122734 w 3351708"/>
              <a:gd name="connsiteY34" fmla="*/ 665324 h 3973870"/>
              <a:gd name="connsiteX35" fmla="*/ 1875870 w 3351708"/>
              <a:gd name="connsiteY35" fmla="*/ 208708 h 3973870"/>
              <a:gd name="connsiteX36" fmla="*/ 1356867 w 3351708"/>
              <a:gd name="connsiteY36" fmla="*/ 199997 h 3973870"/>
              <a:gd name="connsiteX37" fmla="*/ 1094818 w 3351708"/>
              <a:gd name="connsiteY37" fmla="*/ 648071 h 3973870"/>
              <a:gd name="connsiteX38" fmla="*/ 960849 w 3351708"/>
              <a:gd name="connsiteY38" fmla="*/ 648071 h 3973870"/>
              <a:gd name="connsiteX39" fmla="*/ 1291185 w 3351708"/>
              <a:gd name="connsiteY39" fmla="*/ 83234 h 3973870"/>
              <a:gd name="connsiteX40" fmla="*/ 1619797 w 3351708"/>
              <a:gd name="connsiteY40" fmla="*/ 91 h 3973870"/>
              <a:gd name="connsiteX0" fmla="*/ 1048235 w 3351710"/>
              <a:gd name="connsiteY0" fmla="*/ 955278 h 3973870"/>
              <a:gd name="connsiteX1" fmla="*/ 1221426 w 3351710"/>
              <a:gd name="connsiteY1" fmla="*/ 1255837 h 3973870"/>
              <a:gd name="connsiteX2" fmla="*/ 1048235 w 3351710"/>
              <a:gd name="connsiteY2" fmla="*/ 1556396 h 3973870"/>
              <a:gd name="connsiteX3" fmla="*/ 875044 w 3351710"/>
              <a:gd name="connsiteY3" fmla="*/ 1255837 h 3973870"/>
              <a:gd name="connsiteX4" fmla="*/ 1048235 w 3351710"/>
              <a:gd name="connsiteY4" fmla="*/ 955278 h 3973870"/>
              <a:gd name="connsiteX5" fmla="*/ 805954 w 3351710"/>
              <a:gd name="connsiteY5" fmla="*/ 648071 h 3973870"/>
              <a:gd name="connsiteX6" fmla="*/ 805954 w 3351710"/>
              <a:gd name="connsiteY6" fmla="*/ 1853034 h 3973870"/>
              <a:gd name="connsiteX7" fmla="*/ 956357 w 3351710"/>
              <a:gd name="connsiteY7" fmla="*/ 2051540 h 3973870"/>
              <a:gd name="connsiteX8" fmla="*/ 956356 w 3351710"/>
              <a:gd name="connsiteY8" fmla="*/ 2473030 h 3973870"/>
              <a:gd name="connsiteX9" fmla="*/ 1047771 w 3351710"/>
              <a:gd name="connsiteY9" fmla="*/ 2564445 h 3973870"/>
              <a:gd name="connsiteX10" fmla="*/ 1139186 w 3351710"/>
              <a:gd name="connsiteY10" fmla="*/ 2473030 h 3973870"/>
              <a:gd name="connsiteX11" fmla="*/ 1139186 w 3351710"/>
              <a:gd name="connsiteY11" fmla="*/ 2051828 h 3973870"/>
              <a:gd name="connsiteX12" fmla="*/ 1290517 w 3351710"/>
              <a:gd name="connsiteY12" fmla="*/ 1853034 h 3973870"/>
              <a:gd name="connsiteX13" fmla="*/ 1290517 w 3351710"/>
              <a:gd name="connsiteY13" fmla="*/ 649328 h 3973870"/>
              <a:gd name="connsiteX14" fmla="*/ 2088232 w 3351710"/>
              <a:gd name="connsiteY14" fmla="*/ 1560875 h 3973870"/>
              <a:gd name="connsiteX15" fmla="*/ 2088232 w 3351710"/>
              <a:gd name="connsiteY15" fmla="*/ 2137870 h 3973870"/>
              <a:gd name="connsiteX16" fmla="*/ 2088233 w 3351710"/>
              <a:gd name="connsiteY16" fmla="*/ 2137870 h 3973870"/>
              <a:gd name="connsiteX17" fmla="*/ 2088233 w 3351710"/>
              <a:gd name="connsiteY17" fmla="*/ 3055870 h 3973870"/>
              <a:gd name="connsiteX18" fmla="*/ 1170233 w 3351710"/>
              <a:gd name="connsiteY18" fmla="*/ 3973870 h 3973870"/>
              <a:gd name="connsiteX19" fmla="*/ 918001 w 3351710"/>
              <a:gd name="connsiteY19" fmla="*/ 3973870 h 3973870"/>
              <a:gd name="connsiteX20" fmla="*/ 1 w 3351710"/>
              <a:gd name="connsiteY20" fmla="*/ 3055870 h 3973870"/>
              <a:gd name="connsiteX21" fmla="*/ 1 w 3351710"/>
              <a:gd name="connsiteY21" fmla="*/ 2152339 h 3973870"/>
              <a:gd name="connsiteX22" fmla="*/ 0 w 3351710"/>
              <a:gd name="connsiteY22" fmla="*/ 2152339 h 3973870"/>
              <a:gd name="connsiteX23" fmla="*/ 0 w 3351710"/>
              <a:gd name="connsiteY23" fmla="*/ 1560875 h 3973870"/>
              <a:gd name="connsiteX24" fmla="*/ 805954 w 3351710"/>
              <a:gd name="connsiteY24" fmla="*/ 648071 h 3973870"/>
              <a:gd name="connsiteX25" fmla="*/ 1619797 w 3351710"/>
              <a:gd name="connsiteY25" fmla="*/ 91 h 3973870"/>
              <a:gd name="connsiteX26" fmla="*/ 1945434 w 3351710"/>
              <a:gd name="connsiteY26" fmla="*/ 94215 h 3973870"/>
              <a:gd name="connsiteX27" fmla="*/ 2255221 w 3351710"/>
              <a:gd name="connsiteY27" fmla="*/ 627780 h 3973870"/>
              <a:gd name="connsiteX28" fmla="*/ 2257891 w 3351710"/>
              <a:gd name="connsiteY28" fmla="*/ 627572 h 3973870"/>
              <a:gd name="connsiteX29" fmla="*/ 2553934 w 3351710"/>
              <a:gd name="connsiteY29" fmla="*/ 1053951 h 3973870"/>
              <a:gd name="connsiteX30" fmla="*/ 3149886 w 3351710"/>
              <a:gd name="connsiteY30" fmla="*/ 152302 h 3973870"/>
              <a:gd name="connsiteX31" fmla="*/ 3298489 w 3351710"/>
              <a:gd name="connsiteY31" fmla="*/ 190914 h 3973870"/>
              <a:gd name="connsiteX32" fmla="*/ 2497514 w 3351710"/>
              <a:gd name="connsiteY32" fmla="*/ 1175460 h 3973870"/>
              <a:gd name="connsiteX33" fmla="*/ 2128339 w 3351710"/>
              <a:gd name="connsiteY33" fmla="*/ 665512 h 3973870"/>
              <a:gd name="connsiteX34" fmla="*/ 2122734 w 3351710"/>
              <a:gd name="connsiteY34" fmla="*/ 665324 h 3973870"/>
              <a:gd name="connsiteX35" fmla="*/ 1875870 w 3351710"/>
              <a:gd name="connsiteY35" fmla="*/ 208708 h 3973870"/>
              <a:gd name="connsiteX36" fmla="*/ 1356867 w 3351710"/>
              <a:gd name="connsiteY36" fmla="*/ 199997 h 3973870"/>
              <a:gd name="connsiteX37" fmla="*/ 1094818 w 3351710"/>
              <a:gd name="connsiteY37" fmla="*/ 648071 h 3973870"/>
              <a:gd name="connsiteX38" fmla="*/ 960849 w 3351710"/>
              <a:gd name="connsiteY38" fmla="*/ 648071 h 3973870"/>
              <a:gd name="connsiteX39" fmla="*/ 1291185 w 3351710"/>
              <a:gd name="connsiteY39" fmla="*/ 83234 h 3973870"/>
              <a:gd name="connsiteX40" fmla="*/ 1619797 w 3351710"/>
              <a:gd name="connsiteY40" fmla="*/ 91 h 3973870"/>
              <a:gd name="connsiteX0" fmla="*/ 1048235 w 3354135"/>
              <a:gd name="connsiteY0" fmla="*/ 955278 h 3973870"/>
              <a:gd name="connsiteX1" fmla="*/ 1221426 w 3354135"/>
              <a:gd name="connsiteY1" fmla="*/ 1255837 h 3973870"/>
              <a:gd name="connsiteX2" fmla="*/ 1048235 w 3354135"/>
              <a:gd name="connsiteY2" fmla="*/ 1556396 h 3973870"/>
              <a:gd name="connsiteX3" fmla="*/ 875044 w 3354135"/>
              <a:gd name="connsiteY3" fmla="*/ 1255837 h 3973870"/>
              <a:gd name="connsiteX4" fmla="*/ 1048235 w 3354135"/>
              <a:gd name="connsiteY4" fmla="*/ 955278 h 3973870"/>
              <a:gd name="connsiteX5" fmla="*/ 805954 w 3354135"/>
              <a:gd name="connsiteY5" fmla="*/ 648071 h 3973870"/>
              <a:gd name="connsiteX6" fmla="*/ 805954 w 3354135"/>
              <a:gd name="connsiteY6" fmla="*/ 1853034 h 3973870"/>
              <a:gd name="connsiteX7" fmla="*/ 956357 w 3354135"/>
              <a:gd name="connsiteY7" fmla="*/ 2051540 h 3973870"/>
              <a:gd name="connsiteX8" fmla="*/ 956356 w 3354135"/>
              <a:gd name="connsiteY8" fmla="*/ 2473030 h 3973870"/>
              <a:gd name="connsiteX9" fmla="*/ 1047771 w 3354135"/>
              <a:gd name="connsiteY9" fmla="*/ 2564445 h 3973870"/>
              <a:gd name="connsiteX10" fmla="*/ 1139186 w 3354135"/>
              <a:gd name="connsiteY10" fmla="*/ 2473030 h 3973870"/>
              <a:gd name="connsiteX11" fmla="*/ 1139186 w 3354135"/>
              <a:gd name="connsiteY11" fmla="*/ 2051828 h 3973870"/>
              <a:gd name="connsiteX12" fmla="*/ 1290517 w 3354135"/>
              <a:gd name="connsiteY12" fmla="*/ 1853034 h 3973870"/>
              <a:gd name="connsiteX13" fmla="*/ 1290517 w 3354135"/>
              <a:gd name="connsiteY13" fmla="*/ 649328 h 3973870"/>
              <a:gd name="connsiteX14" fmla="*/ 2088232 w 3354135"/>
              <a:gd name="connsiteY14" fmla="*/ 1560875 h 3973870"/>
              <a:gd name="connsiteX15" fmla="*/ 2088232 w 3354135"/>
              <a:gd name="connsiteY15" fmla="*/ 2137870 h 3973870"/>
              <a:gd name="connsiteX16" fmla="*/ 2088233 w 3354135"/>
              <a:gd name="connsiteY16" fmla="*/ 2137870 h 3973870"/>
              <a:gd name="connsiteX17" fmla="*/ 2088233 w 3354135"/>
              <a:gd name="connsiteY17" fmla="*/ 3055870 h 3973870"/>
              <a:gd name="connsiteX18" fmla="*/ 1170233 w 3354135"/>
              <a:gd name="connsiteY18" fmla="*/ 3973870 h 3973870"/>
              <a:gd name="connsiteX19" fmla="*/ 918001 w 3354135"/>
              <a:gd name="connsiteY19" fmla="*/ 3973870 h 3973870"/>
              <a:gd name="connsiteX20" fmla="*/ 1 w 3354135"/>
              <a:gd name="connsiteY20" fmla="*/ 3055870 h 3973870"/>
              <a:gd name="connsiteX21" fmla="*/ 1 w 3354135"/>
              <a:gd name="connsiteY21" fmla="*/ 2152339 h 3973870"/>
              <a:gd name="connsiteX22" fmla="*/ 0 w 3354135"/>
              <a:gd name="connsiteY22" fmla="*/ 2152339 h 3973870"/>
              <a:gd name="connsiteX23" fmla="*/ 0 w 3354135"/>
              <a:gd name="connsiteY23" fmla="*/ 1560875 h 3973870"/>
              <a:gd name="connsiteX24" fmla="*/ 805954 w 3354135"/>
              <a:gd name="connsiteY24" fmla="*/ 648071 h 3973870"/>
              <a:gd name="connsiteX25" fmla="*/ 1619797 w 3354135"/>
              <a:gd name="connsiteY25" fmla="*/ 91 h 3973870"/>
              <a:gd name="connsiteX26" fmla="*/ 1945434 w 3354135"/>
              <a:gd name="connsiteY26" fmla="*/ 94215 h 3973870"/>
              <a:gd name="connsiteX27" fmla="*/ 2255221 w 3354135"/>
              <a:gd name="connsiteY27" fmla="*/ 627780 h 3973870"/>
              <a:gd name="connsiteX28" fmla="*/ 2257891 w 3354135"/>
              <a:gd name="connsiteY28" fmla="*/ 627572 h 3973870"/>
              <a:gd name="connsiteX29" fmla="*/ 2553934 w 3354135"/>
              <a:gd name="connsiteY29" fmla="*/ 1053951 h 3973870"/>
              <a:gd name="connsiteX30" fmla="*/ 3149886 w 3354135"/>
              <a:gd name="connsiteY30" fmla="*/ 152302 h 3973870"/>
              <a:gd name="connsiteX31" fmla="*/ 3298489 w 3354135"/>
              <a:gd name="connsiteY31" fmla="*/ 190914 h 3973870"/>
              <a:gd name="connsiteX32" fmla="*/ 2497514 w 3354135"/>
              <a:gd name="connsiteY32" fmla="*/ 1175460 h 3973870"/>
              <a:gd name="connsiteX33" fmla="*/ 2128339 w 3354135"/>
              <a:gd name="connsiteY33" fmla="*/ 665512 h 3973870"/>
              <a:gd name="connsiteX34" fmla="*/ 2122734 w 3354135"/>
              <a:gd name="connsiteY34" fmla="*/ 665324 h 3973870"/>
              <a:gd name="connsiteX35" fmla="*/ 1875870 w 3354135"/>
              <a:gd name="connsiteY35" fmla="*/ 208708 h 3973870"/>
              <a:gd name="connsiteX36" fmla="*/ 1356867 w 3354135"/>
              <a:gd name="connsiteY36" fmla="*/ 199997 h 3973870"/>
              <a:gd name="connsiteX37" fmla="*/ 1094818 w 3354135"/>
              <a:gd name="connsiteY37" fmla="*/ 648071 h 3973870"/>
              <a:gd name="connsiteX38" fmla="*/ 960849 w 3354135"/>
              <a:gd name="connsiteY38" fmla="*/ 648071 h 3973870"/>
              <a:gd name="connsiteX39" fmla="*/ 1291185 w 3354135"/>
              <a:gd name="connsiteY39" fmla="*/ 83234 h 3973870"/>
              <a:gd name="connsiteX40" fmla="*/ 1619797 w 3354135"/>
              <a:gd name="connsiteY40" fmla="*/ 91 h 3973870"/>
              <a:gd name="connsiteX0" fmla="*/ 1048235 w 3354137"/>
              <a:gd name="connsiteY0" fmla="*/ 955278 h 3973870"/>
              <a:gd name="connsiteX1" fmla="*/ 1221426 w 3354137"/>
              <a:gd name="connsiteY1" fmla="*/ 1255837 h 3973870"/>
              <a:gd name="connsiteX2" fmla="*/ 1048235 w 3354137"/>
              <a:gd name="connsiteY2" fmla="*/ 1556396 h 3973870"/>
              <a:gd name="connsiteX3" fmla="*/ 875044 w 3354137"/>
              <a:gd name="connsiteY3" fmla="*/ 1255837 h 3973870"/>
              <a:gd name="connsiteX4" fmla="*/ 1048235 w 3354137"/>
              <a:gd name="connsiteY4" fmla="*/ 955278 h 3973870"/>
              <a:gd name="connsiteX5" fmla="*/ 805954 w 3354137"/>
              <a:gd name="connsiteY5" fmla="*/ 648071 h 3973870"/>
              <a:gd name="connsiteX6" fmla="*/ 805954 w 3354137"/>
              <a:gd name="connsiteY6" fmla="*/ 1853034 h 3973870"/>
              <a:gd name="connsiteX7" fmla="*/ 956357 w 3354137"/>
              <a:gd name="connsiteY7" fmla="*/ 2051540 h 3973870"/>
              <a:gd name="connsiteX8" fmla="*/ 956356 w 3354137"/>
              <a:gd name="connsiteY8" fmla="*/ 2473030 h 3973870"/>
              <a:gd name="connsiteX9" fmla="*/ 1047771 w 3354137"/>
              <a:gd name="connsiteY9" fmla="*/ 2564445 h 3973870"/>
              <a:gd name="connsiteX10" fmla="*/ 1139186 w 3354137"/>
              <a:gd name="connsiteY10" fmla="*/ 2473030 h 3973870"/>
              <a:gd name="connsiteX11" fmla="*/ 1139186 w 3354137"/>
              <a:gd name="connsiteY11" fmla="*/ 2051828 h 3973870"/>
              <a:gd name="connsiteX12" fmla="*/ 1290517 w 3354137"/>
              <a:gd name="connsiteY12" fmla="*/ 1853034 h 3973870"/>
              <a:gd name="connsiteX13" fmla="*/ 1290517 w 3354137"/>
              <a:gd name="connsiteY13" fmla="*/ 649328 h 3973870"/>
              <a:gd name="connsiteX14" fmla="*/ 2088232 w 3354137"/>
              <a:gd name="connsiteY14" fmla="*/ 1560875 h 3973870"/>
              <a:gd name="connsiteX15" fmla="*/ 2088232 w 3354137"/>
              <a:gd name="connsiteY15" fmla="*/ 2137870 h 3973870"/>
              <a:gd name="connsiteX16" fmla="*/ 2088233 w 3354137"/>
              <a:gd name="connsiteY16" fmla="*/ 2137870 h 3973870"/>
              <a:gd name="connsiteX17" fmla="*/ 2088233 w 3354137"/>
              <a:gd name="connsiteY17" fmla="*/ 3055870 h 3973870"/>
              <a:gd name="connsiteX18" fmla="*/ 1170233 w 3354137"/>
              <a:gd name="connsiteY18" fmla="*/ 3973870 h 3973870"/>
              <a:gd name="connsiteX19" fmla="*/ 918001 w 3354137"/>
              <a:gd name="connsiteY19" fmla="*/ 3973870 h 3973870"/>
              <a:gd name="connsiteX20" fmla="*/ 1 w 3354137"/>
              <a:gd name="connsiteY20" fmla="*/ 3055870 h 3973870"/>
              <a:gd name="connsiteX21" fmla="*/ 1 w 3354137"/>
              <a:gd name="connsiteY21" fmla="*/ 2152339 h 3973870"/>
              <a:gd name="connsiteX22" fmla="*/ 0 w 3354137"/>
              <a:gd name="connsiteY22" fmla="*/ 2152339 h 3973870"/>
              <a:gd name="connsiteX23" fmla="*/ 0 w 3354137"/>
              <a:gd name="connsiteY23" fmla="*/ 1560875 h 3973870"/>
              <a:gd name="connsiteX24" fmla="*/ 805954 w 3354137"/>
              <a:gd name="connsiteY24" fmla="*/ 648071 h 3973870"/>
              <a:gd name="connsiteX25" fmla="*/ 1619797 w 3354137"/>
              <a:gd name="connsiteY25" fmla="*/ 91 h 3973870"/>
              <a:gd name="connsiteX26" fmla="*/ 1945434 w 3354137"/>
              <a:gd name="connsiteY26" fmla="*/ 94215 h 3973870"/>
              <a:gd name="connsiteX27" fmla="*/ 2255221 w 3354137"/>
              <a:gd name="connsiteY27" fmla="*/ 627780 h 3973870"/>
              <a:gd name="connsiteX28" fmla="*/ 2257891 w 3354137"/>
              <a:gd name="connsiteY28" fmla="*/ 627572 h 3973870"/>
              <a:gd name="connsiteX29" fmla="*/ 2553934 w 3354137"/>
              <a:gd name="connsiteY29" fmla="*/ 1053951 h 3973870"/>
              <a:gd name="connsiteX30" fmla="*/ 3149886 w 3354137"/>
              <a:gd name="connsiteY30" fmla="*/ 152302 h 3973870"/>
              <a:gd name="connsiteX31" fmla="*/ 3298489 w 3354137"/>
              <a:gd name="connsiteY31" fmla="*/ 190914 h 3973870"/>
              <a:gd name="connsiteX32" fmla="*/ 2497514 w 3354137"/>
              <a:gd name="connsiteY32" fmla="*/ 1175460 h 3973870"/>
              <a:gd name="connsiteX33" fmla="*/ 2128339 w 3354137"/>
              <a:gd name="connsiteY33" fmla="*/ 665512 h 3973870"/>
              <a:gd name="connsiteX34" fmla="*/ 2122734 w 3354137"/>
              <a:gd name="connsiteY34" fmla="*/ 665324 h 3973870"/>
              <a:gd name="connsiteX35" fmla="*/ 1875870 w 3354137"/>
              <a:gd name="connsiteY35" fmla="*/ 208708 h 3973870"/>
              <a:gd name="connsiteX36" fmla="*/ 1356867 w 3354137"/>
              <a:gd name="connsiteY36" fmla="*/ 199997 h 3973870"/>
              <a:gd name="connsiteX37" fmla="*/ 1094818 w 3354137"/>
              <a:gd name="connsiteY37" fmla="*/ 648071 h 3973870"/>
              <a:gd name="connsiteX38" fmla="*/ 960849 w 3354137"/>
              <a:gd name="connsiteY38" fmla="*/ 648071 h 3973870"/>
              <a:gd name="connsiteX39" fmla="*/ 1291185 w 3354137"/>
              <a:gd name="connsiteY39" fmla="*/ 83234 h 3973870"/>
              <a:gd name="connsiteX40" fmla="*/ 1619797 w 3354137"/>
              <a:gd name="connsiteY40" fmla="*/ 91 h 3973870"/>
              <a:gd name="connsiteX0" fmla="*/ 1048235 w 3356560"/>
              <a:gd name="connsiteY0" fmla="*/ 955278 h 3973870"/>
              <a:gd name="connsiteX1" fmla="*/ 1221426 w 3356560"/>
              <a:gd name="connsiteY1" fmla="*/ 1255837 h 3973870"/>
              <a:gd name="connsiteX2" fmla="*/ 1048235 w 3356560"/>
              <a:gd name="connsiteY2" fmla="*/ 1556396 h 3973870"/>
              <a:gd name="connsiteX3" fmla="*/ 875044 w 3356560"/>
              <a:gd name="connsiteY3" fmla="*/ 1255837 h 3973870"/>
              <a:gd name="connsiteX4" fmla="*/ 1048235 w 3356560"/>
              <a:gd name="connsiteY4" fmla="*/ 955278 h 3973870"/>
              <a:gd name="connsiteX5" fmla="*/ 805954 w 3356560"/>
              <a:gd name="connsiteY5" fmla="*/ 648071 h 3973870"/>
              <a:gd name="connsiteX6" fmla="*/ 805954 w 3356560"/>
              <a:gd name="connsiteY6" fmla="*/ 1853034 h 3973870"/>
              <a:gd name="connsiteX7" fmla="*/ 956357 w 3356560"/>
              <a:gd name="connsiteY7" fmla="*/ 2051540 h 3973870"/>
              <a:gd name="connsiteX8" fmla="*/ 956356 w 3356560"/>
              <a:gd name="connsiteY8" fmla="*/ 2473030 h 3973870"/>
              <a:gd name="connsiteX9" fmla="*/ 1047771 w 3356560"/>
              <a:gd name="connsiteY9" fmla="*/ 2564445 h 3973870"/>
              <a:gd name="connsiteX10" fmla="*/ 1139186 w 3356560"/>
              <a:gd name="connsiteY10" fmla="*/ 2473030 h 3973870"/>
              <a:gd name="connsiteX11" fmla="*/ 1139186 w 3356560"/>
              <a:gd name="connsiteY11" fmla="*/ 2051828 h 3973870"/>
              <a:gd name="connsiteX12" fmla="*/ 1290517 w 3356560"/>
              <a:gd name="connsiteY12" fmla="*/ 1853034 h 3973870"/>
              <a:gd name="connsiteX13" fmla="*/ 1290517 w 3356560"/>
              <a:gd name="connsiteY13" fmla="*/ 649328 h 3973870"/>
              <a:gd name="connsiteX14" fmla="*/ 2088232 w 3356560"/>
              <a:gd name="connsiteY14" fmla="*/ 1560875 h 3973870"/>
              <a:gd name="connsiteX15" fmla="*/ 2088232 w 3356560"/>
              <a:gd name="connsiteY15" fmla="*/ 2137870 h 3973870"/>
              <a:gd name="connsiteX16" fmla="*/ 2088233 w 3356560"/>
              <a:gd name="connsiteY16" fmla="*/ 2137870 h 3973870"/>
              <a:gd name="connsiteX17" fmla="*/ 2088233 w 3356560"/>
              <a:gd name="connsiteY17" fmla="*/ 3055870 h 3973870"/>
              <a:gd name="connsiteX18" fmla="*/ 1170233 w 3356560"/>
              <a:gd name="connsiteY18" fmla="*/ 3973870 h 3973870"/>
              <a:gd name="connsiteX19" fmla="*/ 918001 w 3356560"/>
              <a:gd name="connsiteY19" fmla="*/ 3973870 h 3973870"/>
              <a:gd name="connsiteX20" fmla="*/ 1 w 3356560"/>
              <a:gd name="connsiteY20" fmla="*/ 3055870 h 3973870"/>
              <a:gd name="connsiteX21" fmla="*/ 1 w 3356560"/>
              <a:gd name="connsiteY21" fmla="*/ 2152339 h 3973870"/>
              <a:gd name="connsiteX22" fmla="*/ 0 w 3356560"/>
              <a:gd name="connsiteY22" fmla="*/ 2152339 h 3973870"/>
              <a:gd name="connsiteX23" fmla="*/ 0 w 3356560"/>
              <a:gd name="connsiteY23" fmla="*/ 1560875 h 3973870"/>
              <a:gd name="connsiteX24" fmla="*/ 805954 w 3356560"/>
              <a:gd name="connsiteY24" fmla="*/ 648071 h 3973870"/>
              <a:gd name="connsiteX25" fmla="*/ 1619797 w 3356560"/>
              <a:gd name="connsiteY25" fmla="*/ 91 h 3973870"/>
              <a:gd name="connsiteX26" fmla="*/ 1945434 w 3356560"/>
              <a:gd name="connsiteY26" fmla="*/ 94215 h 3973870"/>
              <a:gd name="connsiteX27" fmla="*/ 2255221 w 3356560"/>
              <a:gd name="connsiteY27" fmla="*/ 627780 h 3973870"/>
              <a:gd name="connsiteX28" fmla="*/ 2257891 w 3356560"/>
              <a:gd name="connsiteY28" fmla="*/ 627572 h 3973870"/>
              <a:gd name="connsiteX29" fmla="*/ 2553934 w 3356560"/>
              <a:gd name="connsiteY29" fmla="*/ 1053951 h 3973870"/>
              <a:gd name="connsiteX30" fmla="*/ 3149886 w 3356560"/>
              <a:gd name="connsiteY30" fmla="*/ 152302 h 3973870"/>
              <a:gd name="connsiteX31" fmla="*/ 3298489 w 3356560"/>
              <a:gd name="connsiteY31" fmla="*/ 190914 h 3973870"/>
              <a:gd name="connsiteX32" fmla="*/ 2497514 w 3356560"/>
              <a:gd name="connsiteY32" fmla="*/ 1175460 h 3973870"/>
              <a:gd name="connsiteX33" fmla="*/ 2128339 w 3356560"/>
              <a:gd name="connsiteY33" fmla="*/ 665512 h 3973870"/>
              <a:gd name="connsiteX34" fmla="*/ 2122734 w 3356560"/>
              <a:gd name="connsiteY34" fmla="*/ 665324 h 3973870"/>
              <a:gd name="connsiteX35" fmla="*/ 1875870 w 3356560"/>
              <a:gd name="connsiteY35" fmla="*/ 208708 h 3973870"/>
              <a:gd name="connsiteX36" fmla="*/ 1356867 w 3356560"/>
              <a:gd name="connsiteY36" fmla="*/ 199997 h 3973870"/>
              <a:gd name="connsiteX37" fmla="*/ 1094818 w 3356560"/>
              <a:gd name="connsiteY37" fmla="*/ 648071 h 3973870"/>
              <a:gd name="connsiteX38" fmla="*/ 960849 w 3356560"/>
              <a:gd name="connsiteY38" fmla="*/ 648071 h 3973870"/>
              <a:gd name="connsiteX39" fmla="*/ 1291185 w 3356560"/>
              <a:gd name="connsiteY39" fmla="*/ 83234 h 3973870"/>
              <a:gd name="connsiteX40" fmla="*/ 1619797 w 3356560"/>
              <a:gd name="connsiteY40" fmla="*/ 91 h 3973870"/>
              <a:gd name="connsiteX0" fmla="*/ 1048235 w 3342639"/>
              <a:gd name="connsiteY0" fmla="*/ 955278 h 3973870"/>
              <a:gd name="connsiteX1" fmla="*/ 1221426 w 3342639"/>
              <a:gd name="connsiteY1" fmla="*/ 1255837 h 3973870"/>
              <a:gd name="connsiteX2" fmla="*/ 1048235 w 3342639"/>
              <a:gd name="connsiteY2" fmla="*/ 1556396 h 3973870"/>
              <a:gd name="connsiteX3" fmla="*/ 875044 w 3342639"/>
              <a:gd name="connsiteY3" fmla="*/ 1255837 h 3973870"/>
              <a:gd name="connsiteX4" fmla="*/ 1048235 w 3342639"/>
              <a:gd name="connsiteY4" fmla="*/ 955278 h 3973870"/>
              <a:gd name="connsiteX5" fmla="*/ 805954 w 3342639"/>
              <a:gd name="connsiteY5" fmla="*/ 648071 h 3973870"/>
              <a:gd name="connsiteX6" fmla="*/ 805954 w 3342639"/>
              <a:gd name="connsiteY6" fmla="*/ 1853034 h 3973870"/>
              <a:gd name="connsiteX7" fmla="*/ 956357 w 3342639"/>
              <a:gd name="connsiteY7" fmla="*/ 2051540 h 3973870"/>
              <a:gd name="connsiteX8" fmla="*/ 956356 w 3342639"/>
              <a:gd name="connsiteY8" fmla="*/ 2473030 h 3973870"/>
              <a:gd name="connsiteX9" fmla="*/ 1047771 w 3342639"/>
              <a:gd name="connsiteY9" fmla="*/ 2564445 h 3973870"/>
              <a:gd name="connsiteX10" fmla="*/ 1139186 w 3342639"/>
              <a:gd name="connsiteY10" fmla="*/ 2473030 h 3973870"/>
              <a:gd name="connsiteX11" fmla="*/ 1139186 w 3342639"/>
              <a:gd name="connsiteY11" fmla="*/ 2051828 h 3973870"/>
              <a:gd name="connsiteX12" fmla="*/ 1290517 w 3342639"/>
              <a:gd name="connsiteY12" fmla="*/ 1853034 h 3973870"/>
              <a:gd name="connsiteX13" fmla="*/ 1290517 w 3342639"/>
              <a:gd name="connsiteY13" fmla="*/ 649328 h 3973870"/>
              <a:gd name="connsiteX14" fmla="*/ 2088232 w 3342639"/>
              <a:gd name="connsiteY14" fmla="*/ 1560875 h 3973870"/>
              <a:gd name="connsiteX15" fmla="*/ 2088232 w 3342639"/>
              <a:gd name="connsiteY15" fmla="*/ 2137870 h 3973870"/>
              <a:gd name="connsiteX16" fmla="*/ 2088233 w 3342639"/>
              <a:gd name="connsiteY16" fmla="*/ 2137870 h 3973870"/>
              <a:gd name="connsiteX17" fmla="*/ 2088233 w 3342639"/>
              <a:gd name="connsiteY17" fmla="*/ 3055870 h 3973870"/>
              <a:gd name="connsiteX18" fmla="*/ 1170233 w 3342639"/>
              <a:gd name="connsiteY18" fmla="*/ 3973870 h 3973870"/>
              <a:gd name="connsiteX19" fmla="*/ 918001 w 3342639"/>
              <a:gd name="connsiteY19" fmla="*/ 3973870 h 3973870"/>
              <a:gd name="connsiteX20" fmla="*/ 1 w 3342639"/>
              <a:gd name="connsiteY20" fmla="*/ 3055870 h 3973870"/>
              <a:gd name="connsiteX21" fmla="*/ 1 w 3342639"/>
              <a:gd name="connsiteY21" fmla="*/ 2152339 h 3973870"/>
              <a:gd name="connsiteX22" fmla="*/ 0 w 3342639"/>
              <a:gd name="connsiteY22" fmla="*/ 2152339 h 3973870"/>
              <a:gd name="connsiteX23" fmla="*/ 0 w 3342639"/>
              <a:gd name="connsiteY23" fmla="*/ 1560875 h 3973870"/>
              <a:gd name="connsiteX24" fmla="*/ 805954 w 3342639"/>
              <a:gd name="connsiteY24" fmla="*/ 648071 h 3973870"/>
              <a:gd name="connsiteX25" fmla="*/ 1619797 w 3342639"/>
              <a:gd name="connsiteY25" fmla="*/ 91 h 3973870"/>
              <a:gd name="connsiteX26" fmla="*/ 1945434 w 3342639"/>
              <a:gd name="connsiteY26" fmla="*/ 94215 h 3973870"/>
              <a:gd name="connsiteX27" fmla="*/ 2255221 w 3342639"/>
              <a:gd name="connsiteY27" fmla="*/ 627780 h 3973870"/>
              <a:gd name="connsiteX28" fmla="*/ 2257891 w 3342639"/>
              <a:gd name="connsiteY28" fmla="*/ 627572 h 3973870"/>
              <a:gd name="connsiteX29" fmla="*/ 2553934 w 3342639"/>
              <a:gd name="connsiteY29" fmla="*/ 1053951 h 3973870"/>
              <a:gd name="connsiteX30" fmla="*/ 3149886 w 3342639"/>
              <a:gd name="connsiteY30" fmla="*/ 152302 h 3973870"/>
              <a:gd name="connsiteX31" fmla="*/ 3298489 w 3342639"/>
              <a:gd name="connsiteY31" fmla="*/ 190914 h 3973870"/>
              <a:gd name="connsiteX32" fmla="*/ 2497514 w 3342639"/>
              <a:gd name="connsiteY32" fmla="*/ 1175460 h 3973870"/>
              <a:gd name="connsiteX33" fmla="*/ 2128339 w 3342639"/>
              <a:gd name="connsiteY33" fmla="*/ 665512 h 3973870"/>
              <a:gd name="connsiteX34" fmla="*/ 2122734 w 3342639"/>
              <a:gd name="connsiteY34" fmla="*/ 665324 h 3973870"/>
              <a:gd name="connsiteX35" fmla="*/ 1875870 w 3342639"/>
              <a:gd name="connsiteY35" fmla="*/ 208708 h 3973870"/>
              <a:gd name="connsiteX36" fmla="*/ 1356867 w 3342639"/>
              <a:gd name="connsiteY36" fmla="*/ 199997 h 3973870"/>
              <a:gd name="connsiteX37" fmla="*/ 1094818 w 3342639"/>
              <a:gd name="connsiteY37" fmla="*/ 648071 h 3973870"/>
              <a:gd name="connsiteX38" fmla="*/ 960849 w 3342639"/>
              <a:gd name="connsiteY38" fmla="*/ 648071 h 3973870"/>
              <a:gd name="connsiteX39" fmla="*/ 1291185 w 3342639"/>
              <a:gd name="connsiteY39" fmla="*/ 83234 h 3973870"/>
              <a:gd name="connsiteX40" fmla="*/ 1619797 w 3342639"/>
              <a:gd name="connsiteY40" fmla="*/ 91 h 3973870"/>
              <a:gd name="connsiteX0" fmla="*/ 1048235 w 3344629"/>
              <a:gd name="connsiteY0" fmla="*/ 955278 h 3973870"/>
              <a:gd name="connsiteX1" fmla="*/ 1221426 w 3344629"/>
              <a:gd name="connsiteY1" fmla="*/ 1255837 h 3973870"/>
              <a:gd name="connsiteX2" fmla="*/ 1048235 w 3344629"/>
              <a:gd name="connsiteY2" fmla="*/ 1556396 h 3973870"/>
              <a:gd name="connsiteX3" fmla="*/ 875044 w 3344629"/>
              <a:gd name="connsiteY3" fmla="*/ 1255837 h 3973870"/>
              <a:gd name="connsiteX4" fmla="*/ 1048235 w 3344629"/>
              <a:gd name="connsiteY4" fmla="*/ 955278 h 3973870"/>
              <a:gd name="connsiteX5" fmla="*/ 805954 w 3344629"/>
              <a:gd name="connsiteY5" fmla="*/ 648071 h 3973870"/>
              <a:gd name="connsiteX6" fmla="*/ 805954 w 3344629"/>
              <a:gd name="connsiteY6" fmla="*/ 1853034 h 3973870"/>
              <a:gd name="connsiteX7" fmla="*/ 956357 w 3344629"/>
              <a:gd name="connsiteY7" fmla="*/ 2051540 h 3973870"/>
              <a:gd name="connsiteX8" fmla="*/ 956356 w 3344629"/>
              <a:gd name="connsiteY8" fmla="*/ 2473030 h 3973870"/>
              <a:gd name="connsiteX9" fmla="*/ 1047771 w 3344629"/>
              <a:gd name="connsiteY9" fmla="*/ 2564445 h 3973870"/>
              <a:gd name="connsiteX10" fmla="*/ 1139186 w 3344629"/>
              <a:gd name="connsiteY10" fmla="*/ 2473030 h 3973870"/>
              <a:gd name="connsiteX11" fmla="*/ 1139186 w 3344629"/>
              <a:gd name="connsiteY11" fmla="*/ 2051828 h 3973870"/>
              <a:gd name="connsiteX12" fmla="*/ 1290517 w 3344629"/>
              <a:gd name="connsiteY12" fmla="*/ 1853034 h 3973870"/>
              <a:gd name="connsiteX13" fmla="*/ 1290517 w 3344629"/>
              <a:gd name="connsiteY13" fmla="*/ 649328 h 3973870"/>
              <a:gd name="connsiteX14" fmla="*/ 2088232 w 3344629"/>
              <a:gd name="connsiteY14" fmla="*/ 1560875 h 3973870"/>
              <a:gd name="connsiteX15" fmla="*/ 2088232 w 3344629"/>
              <a:gd name="connsiteY15" fmla="*/ 2137870 h 3973870"/>
              <a:gd name="connsiteX16" fmla="*/ 2088233 w 3344629"/>
              <a:gd name="connsiteY16" fmla="*/ 2137870 h 3973870"/>
              <a:gd name="connsiteX17" fmla="*/ 2088233 w 3344629"/>
              <a:gd name="connsiteY17" fmla="*/ 3055870 h 3973870"/>
              <a:gd name="connsiteX18" fmla="*/ 1170233 w 3344629"/>
              <a:gd name="connsiteY18" fmla="*/ 3973870 h 3973870"/>
              <a:gd name="connsiteX19" fmla="*/ 918001 w 3344629"/>
              <a:gd name="connsiteY19" fmla="*/ 3973870 h 3973870"/>
              <a:gd name="connsiteX20" fmla="*/ 1 w 3344629"/>
              <a:gd name="connsiteY20" fmla="*/ 3055870 h 3973870"/>
              <a:gd name="connsiteX21" fmla="*/ 1 w 3344629"/>
              <a:gd name="connsiteY21" fmla="*/ 2152339 h 3973870"/>
              <a:gd name="connsiteX22" fmla="*/ 0 w 3344629"/>
              <a:gd name="connsiteY22" fmla="*/ 2152339 h 3973870"/>
              <a:gd name="connsiteX23" fmla="*/ 0 w 3344629"/>
              <a:gd name="connsiteY23" fmla="*/ 1560875 h 3973870"/>
              <a:gd name="connsiteX24" fmla="*/ 805954 w 3344629"/>
              <a:gd name="connsiteY24" fmla="*/ 648071 h 3973870"/>
              <a:gd name="connsiteX25" fmla="*/ 1619797 w 3344629"/>
              <a:gd name="connsiteY25" fmla="*/ 91 h 3973870"/>
              <a:gd name="connsiteX26" fmla="*/ 1945434 w 3344629"/>
              <a:gd name="connsiteY26" fmla="*/ 94215 h 3973870"/>
              <a:gd name="connsiteX27" fmla="*/ 2255221 w 3344629"/>
              <a:gd name="connsiteY27" fmla="*/ 627780 h 3973870"/>
              <a:gd name="connsiteX28" fmla="*/ 2257891 w 3344629"/>
              <a:gd name="connsiteY28" fmla="*/ 627572 h 3973870"/>
              <a:gd name="connsiteX29" fmla="*/ 2553934 w 3344629"/>
              <a:gd name="connsiteY29" fmla="*/ 1053951 h 3973870"/>
              <a:gd name="connsiteX30" fmla="*/ 3149886 w 3344629"/>
              <a:gd name="connsiteY30" fmla="*/ 152302 h 3973870"/>
              <a:gd name="connsiteX31" fmla="*/ 3298489 w 3344629"/>
              <a:gd name="connsiteY31" fmla="*/ 190914 h 3973870"/>
              <a:gd name="connsiteX32" fmla="*/ 2497514 w 3344629"/>
              <a:gd name="connsiteY32" fmla="*/ 1175460 h 3973870"/>
              <a:gd name="connsiteX33" fmla="*/ 2128339 w 3344629"/>
              <a:gd name="connsiteY33" fmla="*/ 665512 h 3973870"/>
              <a:gd name="connsiteX34" fmla="*/ 2122734 w 3344629"/>
              <a:gd name="connsiteY34" fmla="*/ 665324 h 3973870"/>
              <a:gd name="connsiteX35" fmla="*/ 1875870 w 3344629"/>
              <a:gd name="connsiteY35" fmla="*/ 208708 h 3973870"/>
              <a:gd name="connsiteX36" fmla="*/ 1356867 w 3344629"/>
              <a:gd name="connsiteY36" fmla="*/ 199997 h 3973870"/>
              <a:gd name="connsiteX37" fmla="*/ 1094818 w 3344629"/>
              <a:gd name="connsiteY37" fmla="*/ 648071 h 3973870"/>
              <a:gd name="connsiteX38" fmla="*/ 960849 w 3344629"/>
              <a:gd name="connsiteY38" fmla="*/ 648071 h 3973870"/>
              <a:gd name="connsiteX39" fmla="*/ 1291185 w 3344629"/>
              <a:gd name="connsiteY39" fmla="*/ 83234 h 3973870"/>
              <a:gd name="connsiteX40" fmla="*/ 1619797 w 3344629"/>
              <a:gd name="connsiteY40" fmla="*/ 91 h 3973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344629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cubicBezTo>
                  <a:pt x="956357" y="2192037"/>
                  <a:pt x="956356" y="2332533"/>
                  <a:pt x="956356" y="2473030"/>
                </a:cubicBez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7987" y="1025006"/>
                  <a:pt x="2553934" y="1053951"/>
                </a:cubicBezTo>
                <a:cubicBezTo>
                  <a:pt x="2809457" y="1098521"/>
                  <a:pt x="3368954" y="1323743"/>
                  <a:pt x="3149886" y="152302"/>
                </a:cubicBezTo>
                <a:cubicBezTo>
                  <a:pt x="3149886" y="202003"/>
                  <a:pt x="3298489" y="141213"/>
                  <a:pt x="3298489" y="190914"/>
                </a:cubicBezTo>
                <a:cubicBezTo>
                  <a:pt x="3536746" y="1383878"/>
                  <a:pt x="2789114" y="1323054"/>
                  <a:pt x="2497514" y="1175460"/>
                </a:cubicBezTo>
                <a:cubicBezTo>
                  <a:pt x="2309741" y="1080418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C75F99-6008-4CEA-BA8C-A6012D46AD2D}"/>
              </a:ext>
            </a:extLst>
          </p:cNvPr>
          <p:cNvGrpSpPr/>
          <p:nvPr/>
        </p:nvGrpSpPr>
        <p:grpSpPr>
          <a:xfrm>
            <a:off x="7269741" y="1501365"/>
            <a:ext cx="1100489" cy="1100489"/>
            <a:chOff x="1040873" y="920491"/>
            <a:chExt cx="1920240" cy="192024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A796DBA-304C-4F00-88C2-3457BDE76D1F}"/>
                </a:ext>
              </a:extLst>
            </p:cNvPr>
            <p:cNvGrpSpPr/>
            <p:nvPr/>
          </p:nvGrpSpPr>
          <p:grpSpPr>
            <a:xfrm>
              <a:off x="1040873" y="920491"/>
              <a:ext cx="1920240" cy="1920240"/>
              <a:chOff x="8924548" y="2159923"/>
              <a:chExt cx="1770525" cy="1770525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0214ADE-F922-4517-BFA0-264309FBB8A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900000">
                <a:off x="8924548" y="2159923"/>
                <a:ext cx="1770525" cy="1770525"/>
              </a:xfrm>
              <a:prstGeom prst="roundRect">
                <a:avLst>
                  <a:gd name="adj" fmla="val 622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1840C833-4BCD-4A31-B03B-AC6EC6F01C8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900000">
                <a:off x="9051014" y="2286389"/>
                <a:ext cx="1517593" cy="1517593"/>
              </a:xfrm>
              <a:prstGeom prst="roundRect">
                <a:avLst>
                  <a:gd name="adj" fmla="val 6228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184E07B7-5804-4B11-8AC3-2AFBD9E3B28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900000">
                <a:off x="9135325" y="2370700"/>
                <a:ext cx="1348971" cy="1348971"/>
              </a:xfrm>
              <a:prstGeom prst="roundRect">
                <a:avLst>
                  <a:gd name="adj" fmla="val 622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9598EBD-4B59-4D1D-A61E-21754F2C3C68}"/>
                </a:ext>
              </a:extLst>
            </p:cNvPr>
            <p:cNvGrpSpPr/>
            <p:nvPr/>
          </p:nvGrpSpPr>
          <p:grpSpPr>
            <a:xfrm>
              <a:off x="1709341" y="1886805"/>
              <a:ext cx="580670" cy="590010"/>
              <a:chOff x="9271654" y="605192"/>
              <a:chExt cx="1690381" cy="171756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A987FD9-B5E4-46F8-B185-74AE2289D5DF}"/>
                  </a:ext>
                </a:extLst>
              </p:cNvPr>
              <p:cNvSpPr/>
              <p:nvPr/>
            </p:nvSpPr>
            <p:spPr>
              <a:xfrm rot="2411044">
                <a:off x="9825716" y="605192"/>
                <a:ext cx="487931" cy="1717565"/>
              </a:xfrm>
              <a:custGeom>
                <a:avLst/>
                <a:gdLst>
                  <a:gd name="connsiteX0" fmla="*/ 398295 w 480600"/>
                  <a:gd name="connsiteY0" fmla="*/ 1046026 h 1345680"/>
                  <a:gd name="connsiteX1" fmla="*/ 348313 w 480600"/>
                  <a:gd name="connsiteY1" fmla="*/ 1015268 h 1345680"/>
                  <a:gd name="connsiteX2" fmla="*/ 329088 w 480600"/>
                  <a:gd name="connsiteY2" fmla="*/ 334738 h 1345680"/>
                  <a:gd name="connsiteX3" fmla="*/ 379071 w 480600"/>
                  <a:gd name="connsiteY3" fmla="*/ 303980 h 1345680"/>
                  <a:gd name="connsiteX4" fmla="*/ 440588 w 480600"/>
                  <a:gd name="connsiteY4" fmla="*/ 167489 h 1345680"/>
                  <a:gd name="connsiteX5" fmla="*/ 430976 w 480600"/>
                  <a:gd name="connsiteY5" fmla="*/ 109817 h 1345680"/>
                  <a:gd name="connsiteX6" fmla="*/ 334856 w 480600"/>
                  <a:gd name="connsiteY6" fmla="*/ 29076 h 1345680"/>
                  <a:gd name="connsiteX7" fmla="*/ 309864 w 480600"/>
                  <a:gd name="connsiteY7" fmla="*/ 54068 h 1345680"/>
                  <a:gd name="connsiteX8" fmla="*/ 309864 w 480600"/>
                  <a:gd name="connsiteY8" fmla="*/ 173256 h 1345680"/>
                  <a:gd name="connsiteX9" fmla="*/ 271416 w 480600"/>
                  <a:gd name="connsiteY9" fmla="*/ 211704 h 1345680"/>
                  <a:gd name="connsiteX10" fmla="*/ 219512 w 480600"/>
                  <a:gd name="connsiteY10" fmla="*/ 211704 h 1345680"/>
                  <a:gd name="connsiteX11" fmla="*/ 181064 w 480600"/>
                  <a:gd name="connsiteY11" fmla="*/ 173256 h 1345680"/>
                  <a:gd name="connsiteX12" fmla="*/ 181064 w 480600"/>
                  <a:gd name="connsiteY12" fmla="*/ 55990 h 1345680"/>
                  <a:gd name="connsiteX13" fmla="*/ 156072 w 480600"/>
                  <a:gd name="connsiteY13" fmla="*/ 30999 h 1345680"/>
                  <a:gd name="connsiteX14" fmla="*/ 59952 w 480600"/>
                  <a:gd name="connsiteY14" fmla="*/ 111740 h 1345680"/>
                  <a:gd name="connsiteX15" fmla="*/ 50340 w 480600"/>
                  <a:gd name="connsiteY15" fmla="*/ 169412 h 1345680"/>
                  <a:gd name="connsiteX16" fmla="*/ 111857 w 480600"/>
                  <a:gd name="connsiteY16" fmla="*/ 305902 h 1345680"/>
                  <a:gd name="connsiteX17" fmla="*/ 161840 w 480600"/>
                  <a:gd name="connsiteY17" fmla="*/ 336660 h 1345680"/>
                  <a:gd name="connsiteX18" fmla="*/ 142616 w 480600"/>
                  <a:gd name="connsiteY18" fmla="*/ 1017190 h 1345680"/>
                  <a:gd name="connsiteX19" fmla="*/ 92633 w 480600"/>
                  <a:gd name="connsiteY19" fmla="*/ 1047949 h 1345680"/>
                  <a:gd name="connsiteX20" fmla="*/ 31116 w 480600"/>
                  <a:gd name="connsiteY20" fmla="*/ 1184439 h 1345680"/>
                  <a:gd name="connsiteX21" fmla="*/ 40728 w 480600"/>
                  <a:gd name="connsiteY21" fmla="*/ 1242111 h 1345680"/>
                  <a:gd name="connsiteX22" fmla="*/ 136848 w 480600"/>
                  <a:gd name="connsiteY22" fmla="*/ 1322852 h 1345680"/>
                  <a:gd name="connsiteX23" fmla="*/ 161840 w 480600"/>
                  <a:gd name="connsiteY23" fmla="*/ 1297861 h 1345680"/>
                  <a:gd name="connsiteX24" fmla="*/ 161840 w 480600"/>
                  <a:gd name="connsiteY24" fmla="*/ 1178672 h 1345680"/>
                  <a:gd name="connsiteX25" fmla="*/ 200288 w 480600"/>
                  <a:gd name="connsiteY25" fmla="*/ 1140224 h 1345680"/>
                  <a:gd name="connsiteX26" fmla="*/ 290640 w 480600"/>
                  <a:gd name="connsiteY26" fmla="*/ 1140224 h 1345680"/>
                  <a:gd name="connsiteX27" fmla="*/ 329088 w 480600"/>
                  <a:gd name="connsiteY27" fmla="*/ 1178672 h 1345680"/>
                  <a:gd name="connsiteX28" fmla="*/ 329088 w 480600"/>
                  <a:gd name="connsiteY28" fmla="*/ 1297861 h 1345680"/>
                  <a:gd name="connsiteX29" fmla="*/ 354080 w 480600"/>
                  <a:gd name="connsiteY29" fmla="*/ 1322852 h 1345680"/>
                  <a:gd name="connsiteX30" fmla="*/ 450200 w 480600"/>
                  <a:gd name="connsiteY30" fmla="*/ 1242111 h 1345680"/>
                  <a:gd name="connsiteX31" fmla="*/ 459812 w 480600"/>
                  <a:gd name="connsiteY31" fmla="*/ 1184439 h 1345680"/>
                  <a:gd name="connsiteX32" fmla="*/ 398295 w 480600"/>
                  <a:gd name="connsiteY32" fmla="*/ 1046026 h 1345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80600" h="1345680">
                    <a:moveTo>
                      <a:pt x="398295" y="1046026"/>
                    </a:moveTo>
                    <a:lnTo>
                      <a:pt x="348313" y="1015268"/>
                    </a:lnTo>
                    <a:lnTo>
                      <a:pt x="329088" y="334738"/>
                    </a:lnTo>
                    <a:lnTo>
                      <a:pt x="379071" y="303980"/>
                    </a:lnTo>
                    <a:cubicBezTo>
                      <a:pt x="425209" y="275144"/>
                      <a:pt x="450200" y="221316"/>
                      <a:pt x="440588" y="167489"/>
                    </a:cubicBezTo>
                    <a:lnTo>
                      <a:pt x="430976" y="109817"/>
                    </a:lnTo>
                    <a:cubicBezTo>
                      <a:pt x="423286" y="63680"/>
                      <a:pt x="382916" y="29076"/>
                      <a:pt x="334856" y="29076"/>
                    </a:cubicBezTo>
                    <a:cubicBezTo>
                      <a:pt x="321399" y="29076"/>
                      <a:pt x="309864" y="40611"/>
                      <a:pt x="309864" y="54068"/>
                    </a:cubicBezTo>
                    <a:lnTo>
                      <a:pt x="309864" y="173256"/>
                    </a:lnTo>
                    <a:cubicBezTo>
                      <a:pt x="309864" y="194403"/>
                      <a:pt x="292563" y="211704"/>
                      <a:pt x="271416" y="211704"/>
                    </a:cubicBezTo>
                    <a:lnTo>
                      <a:pt x="219512" y="211704"/>
                    </a:lnTo>
                    <a:cubicBezTo>
                      <a:pt x="198365" y="211704"/>
                      <a:pt x="181064" y="194403"/>
                      <a:pt x="181064" y="173256"/>
                    </a:cubicBezTo>
                    <a:lnTo>
                      <a:pt x="181064" y="55990"/>
                    </a:lnTo>
                    <a:cubicBezTo>
                      <a:pt x="181064" y="42533"/>
                      <a:pt x="169529" y="30999"/>
                      <a:pt x="156072" y="30999"/>
                    </a:cubicBezTo>
                    <a:cubicBezTo>
                      <a:pt x="108012" y="30999"/>
                      <a:pt x="67642" y="65602"/>
                      <a:pt x="59952" y="111740"/>
                    </a:cubicBezTo>
                    <a:lnTo>
                      <a:pt x="50340" y="169412"/>
                    </a:lnTo>
                    <a:cubicBezTo>
                      <a:pt x="40728" y="223239"/>
                      <a:pt x="65720" y="277066"/>
                      <a:pt x="111857" y="305902"/>
                    </a:cubicBezTo>
                    <a:lnTo>
                      <a:pt x="161840" y="336660"/>
                    </a:lnTo>
                    <a:lnTo>
                      <a:pt x="142616" y="1017190"/>
                    </a:lnTo>
                    <a:lnTo>
                      <a:pt x="92633" y="1047949"/>
                    </a:lnTo>
                    <a:cubicBezTo>
                      <a:pt x="46496" y="1076785"/>
                      <a:pt x="21504" y="1130612"/>
                      <a:pt x="31116" y="1184439"/>
                    </a:cubicBezTo>
                    <a:lnTo>
                      <a:pt x="40728" y="1242111"/>
                    </a:lnTo>
                    <a:cubicBezTo>
                      <a:pt x="48418" y="1288249"/>
                      <a:pt x="88788" y="1322852"/>
                      <a:pt x="136848" y="1322852"/>
                    </a:cubicBezTo>
                    <a:cubicBezTo>
                      <a:pt x="150305" y="1322852"/>
                      <a:pt x="161840" y="1311317"/>
                      <a:pt x="161840" y="1297861"/>
                    </a:cubicBezTo>
                    <a:lnTo>
                      <a:pt x="161840" y="1178672"/>
                    </a:lnTo>
                    <a:cubicBezTo>
                      <a:pt x="161840" y="1157525"/>
                      <a:pt x="179141" y="1140224"/>
                      <a:pt x="200288" y="1140224"/>
                    </a:cubicBezTo>
                    <a:lnTo>
                      <a:pt x="290640" y="1140224"/>
                    </a:lnTo>
                    <a:cubicBezTo>
                      <a:pt x="311787" y="1140224"/>
                      <a:pt x="329088" y="1157525"/>
                      <a:pt x="329088" y="1178672"/>
                    </a:cubicBezTo>
                    <a:lnTo>
                      <a:pt x="329088" y="1297861"/>
                    </a:lnTo>
                    <a:cubicBezTo>
                      <a:pt x="329088" y="1311317"/>
                      <a:pt x="340623" y="1322852"/>
                      <a:pt x="354080" y="1322852"/>
                    </a:cubicBezTo>
                    <a:cubicBezTo>
                      <a:pt x="402140" y="1322852"/>
                      <a:pt x="442510" y="1288249"/>
                      <a:pt x="450200" y="1242111"/>
                    </a:cubicBezTo>
                    <a:lnTo>
                      <a:pt x="459812" y="1184439"/>
                    </a:lnTo>
                    <a:cubicBezTo>
                      <a:pt x="469424" y="1128689"/>
                      <a:pt x="446355" y="1074862"/>
                      <a:pt x="398295" y="1046026"/>
                    </a:cubicBezTo>
                    <a:close/>
                  </a:path>
                </a:pathLst>
              </a:custGeom>
              <a:grpFill/>
              <a:ln w="192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5285214-E0DE-44A6-98C2-D76704F1F6B3}"/>
                  </a:ext>
                </a:extLst>
              </p:cNvPr>
              <p:cNvSpPr/>
              <p:nvPr/>
            </p:nvSpPr>
            <p:spPr>
              <a:xfrm rot="18712925">
                <a:off x="9675221" y="698332"/>
                <a:ext cx="883248" cy="1690381"/>
              </a:xfrm>
              <a:custGeom>
                <a:avLst/>
                <a:gdLst>
                  <a:gd name="connsiteX0" fmla="*/ 335181 w 883249"/>
                  <a:gd name="connsiteY0" fmla="*/ 0 h 1563687"/>
                  <a:gd name="connsiteX1" fmla="*/ 631293 w 883249"/>
                  <a:gd name="connsiteY1" fmla="*/ 0 h 1563687"/>
                  <a:gd name="connsiteX2" fmla="*/ 665062 w 883249"/>
                  <a:gd name="connsiteY2" fmla="*/ 49352 h 1563687"/>
                  <a:gd name="connsiteX3" fmla="*/ 717011 w 883249"/>
                  <a:gd name="connsiteY3" fmla="*/ 49352 h 1563687"/>
                  <a:gd name="connsiteX4" fmla="*/ 750778 w 883249"/>
                  <a:gd name="connsiteY4" fmla="*/ 0 h 1563687"/>
                  <a:gd name="connsiteX5" fmla="*/ 844287 w 883249"/>
                  <a:gd name="connsiteY5" fmla="*/ 0 h 1563687"/>
                  <a:gd name="connsiteX6" fmla="*/ 883249 w 883249"/>
                  <a:gd name="connsiteY6" fmla="*/ 111692 h 1563687"/>
                  <a:gd name="connsiteX7" fmla="*/ 844287 w 883249"/>
                  <a:gd name="connsiteY7" fmla="*/ 223384 h 1563687"/>
                  <a:gd name="connsiteX8" fmla="*/ 750778 w 883249"/>
                  <a:gd name="connsiteY8" fmla="*/ 223384 h 1563687"/>
                  <a:gd name="connsiteX9" fmla="*/ 750777 w 883249"/>
                  <a:gd name="connsiteY9" fmla="*/ 223384 h 1563687"/>
                  <a:gd name="connsiteX10" fmla="*/ 748180 w 883249"/>
                  <a:gd name="connsiteY10" fmla="*/ 223384 h 1563687"/>
                  <a:gd name="connsiteX11" fmla="*/ 714413 w 883249"/>
                  <a:gd name="connsiteY11" fmla="*/ 174032 h 1563687"/>
                  <a:gd name="connsiteX12" fmla="*/ 665062 w 883249"/>
                  <a:gd name="connsiteY12" fmla="*/ 174032 h 1563687"/>
                  <a:gd name="connsiteX13" fmla="*/ 659785 w 883249"/>
                  <a:gd name="connsiteY13" fmla="*/ 200372 h 1563687"/>
                  <a:gd name="connsiteX14" fmla="*/ 631293 w 883249"/>
                  <a:gd name="connsiteY14" fmla="*/ 223384 h 1563687"/>
                  <a:gd name="connsiteX15" fmla="*/ 532589 w 883249"/>
                  <a:gd name="connsiteY15" fmla="*/ 223384 h 1563687"/>
                  <a:gd name="connsiteX16" fmla="*/ 532589 w 883249"/>
                  <a:gd name="connsiteY16" fmla="*/ 737686 h 1563687"/>
                  <a:gd name="connsiteX17" fmla="*/ 529992 w 883249"/>
                  <a:gd name="connsiteY17" fmla="*/ 737686 h 1563687"/>
                  <a:gd name="connsiteX18" fmla="*/ 529992 w 883249"/>
                  <a:gd name="connsiteY18" fmla="*/ 748076 h 1563687"/>
                  <a:gd name="connsiteX19" fmla="*/ 558564 w 883249"/>
                  <a:gd name="connsiteY19" fmla="*/ 781843 h 1563687"/>
                  <a:gd name="connsiteX20" fmla="*/ 581942 w 883249"/>
                  <a:gd name="connsiteY20" fmla="*/ 1355888 h 1563687"/>
                  <a:gd name="connsiteX21" fmla="*/ 537784 w 883249"/>
                  <a:gd name="connsiteY21" fmla="*/ 1501346 h 1563687"/>
                  <a:gd name="connsiteX22" fmla="*/ 467652 w 883249"/>
                  <a:gd name="connsiteY22" fmla="*/ 1563687 h 1563687"/>
                  <a:gd name="connsiteX23" fmla="*/ 397520 w 883249"/>
                  <a:gd name="connsiteY23" fmla="*/ 1501346 h 1563687"/>
                  <a:gd name="connsiteX24" fmla="*/ 353363 w 883249"/>
                  <a:gd name="connsiteY24" fmla="*/ 1355888 h 1563687"/>
                  <a:gd name="connsiteX25" fmla="*/ 376740 w 883249"/>
                  <a:gd name="connsiteY25" fmla="*/ 781843 h 1563687"/>
                  <a:gd name="connsiteX26" fmla="*/ 405313 w 883249"/>
                  <a:gd name="connsiteY26" fmla="*/ 748076 h 1563687"/>
                  <a:gd name="connsiteX27" fmla="*/ 405313 w 883249"/>
                  <a:gd name="connsiteY27" fmla="*/ 225982 h 1563687"/>
                  <a:gd name="connsiteX28" fmla="*/ 332583 w 883249"/>
                  <a:gd name="connsiteY28" fmla="*/ 225982 h 1563687"/>
                  <a:gd name="connsiteX29" fmla="*/ 327389 w 883249"/>
                  <a:gd name="connsiteY29" fmla="*/ 223384 h 1563687"/>
                  <a:gd name="connsiteX30" fmla="*/ 114395 w 883249"/>
                  <a:gd name="connsiteY30" fmla="*/ 238969 h 1563687"/>
                  <a:gd name="connsiteX31" fmla="*/ 41665 w 883249"/>
                  <a:gd name="connsiteY31" fmla="*/ 277932 h 1563687"/>
                  <a:gd name="connsiteX32" fmla="*/ 28678 w 883249"/>
                  <a:gd name="connsiteY32" fmla="*/ 280529 h 1563687"/>
                  <a:gd name="connsiteX33" fmla="*/ 2703 w 883249"/>
                  <a:gd name="connsiteY33" fmla="*/ 262346 h 1563687"/>
                  <a:gd name="connsiteX34" fmla="*/ 430 w 883249"/>
                  <a:gd name="connsiteY34" fmla="*/ 245788 h 1563687"/>
                  <a:gd name="connsiteX35" fmla="*/ 711 w 883249"/>
                  <a:gd name="connsiteY35" fmla="*/ 245238 h 1563687"/>
                  <a:gd name="connsiteX36" fmla="*/ 430 w 883249"/>
                  <a:gd name="connsiteY36" fmla="*/ 243190 h 1563687"/>
                  <a:gd name="connsiteX37" fmla="*/ 7897 w 883249"/>
                  <a:gd name="connsiteY37" fmla="*/ 228579 h 1563687"/>
                  <a:gd name="connsiteX38" fmla="*/ 54653 w 883249"/>
                  <a:gd name="connsiteY38" fmla="*/ 176630 h 1563687"/>
                  <a:gd name="connsiteX39" fmla="*/ 335181 w 883249"/>
                  <a:gd name="connsiteY39" fmla="*/ 0 h 156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883249" h="1563687">
                    <a:moveTo>
                      <a:pt x="335181" y="0"/>
                    </a:moveTo>
                    <a:lnTo>
                      <a:pt x="631293" y="0"/>
                    </a:lnTo>
                    <a:cubicBezTo>
                      <a:pt x="646879" y="0"/>
                      <a:pt x="659866" y="5195"/>
                      <a:pt x="665062" y="49352"/>
                    </a:cubicBezTo>
                    <a:lnTo>
                      <a:pt x="717011" y="49352"/>
                    </a:lnTo>
                    <a:cubicBezTo>
                      <a:pt x="722205" y="5195"/>
                      <a:pt x="735193" y="0"/>
                      <a:pt x="750778" y="0"/>
                    </a:cubicBezTo>
                    <a:lnTo>
                      <a:pt x="844287" y="0"/>
                    </a:lnTo>
                    <a:cubicBezTo>
                      <a:pt x="865067" y="0"/>
                      <a:pt x="883249" y="36365"/>
                      <a:pt x="883249" y="111692"/>
                    </a:cubicBezTo>
                    <a:cubicBezTo>
                      <a:pt x="883249" y="187019"/>
                      <a:pt x="865067" y="223384"/>
                      <a:pt x="844287" y="223384"/>
                    </a:cubicBezTo>
                    <a:lnTo>
                      <a:pt x="750778" y="223384"/>
                    </a:lnTo>
                    <a:lnTo>
                      <a:pt x="750777" y="223384"/>
                    </a:lnTo>
                    <a:lnTo>
                      <a:pt x="748180" y="223384"/>
                    </a:lnTo>
                    <a:cubicBezTo>
                      <a:pt x="732596" y="223384"/>
                      <a:pt x="719608" y="218190"/>
                      <a:pt x="714413" y="174032"/>
                    </a:cubicBezTo>
                    <a:lnTo>
                      <a:pt x="665062" y="174032"/>
                    </a:lnTo>
                    <a:lnTo>
                      <a:pt x="659785" y="200372"/>
                    </a:lnTo>
                    <a:cubicBezTo>
                      <a:pt x="653210" y="220462"/>
                      <a:pt x="642982" y="223384"/>
                      <a:pt x="631293" y="223384"/>
                    </a:cubicBezTo>
                    <a:lnTo>
                      <a:pt x="532589" y="223384"/>
                    </a:lnTo>
                    <a:lnTo>
                      <a:pt x="532589" y="737686"/>
                    </a:lnTo>
                    <a:lnTo>
                      <a:pt x="529992" y="737686"/>
                    </a:lnTo>
                    <a:lnTo>
                      <a:pt x="529992" y="748076"/>
                    </a:lnTo>
                    <a:cubicBezTo>
                      <a:pt x="545576" y="750674"/>
                      <a:pt x="555967" y="763662"/>
                      <a:pt x="558564" y="781843"/>
                    </a:cubicBezTo>
                    <a:lnTo>
                      <a:pt x="581942" y="1355888"/>
                    </a:lnTo>
                    <a:cubicBezTo>
                      <a:pt x="584539" y="1410434"/>
                      <a:pt x="568954" y="1462384"/>
                      <a:pt x="537784" y="1501346"/>
                    </a:cubicBezTo>
                    <a:cubicBezTo>
                      <a:pt x="506614" y="1540309"/>
                      <a:pt x="514406" y="1563687"/>
                      <a:pt x="467652" y="1563687"/>
                    </a:cubicBezTo>
                    <a:cubicBezTo>
                      <a:pt x="420898" y="1563687"/>
                      <a:pt x="428690" y="1540309"/>
                      <a:pt x="397520" y="1501346"/>
                    </a:cubicBezTo>
                    <a:cubicBezTo>
                      <a:pt x="363753" y="1462384"/>
                      <a:pt x="348168" y="1407837"/>
                      <a:pt x="353363" y="1355888"/>
                    </a:cubicBezTo>
                    <a:lnTo>
                      <a:pt x="376740" y="781843"/>
                    </a:lnTo>
                    <a:cubicBezTo>
                      <a:pt x="376740" y="763662"/>
                      <a:pt x="389727" y="750674"/>
                      <a:pt x="405313" y="748076"/>
                    </a:cubicBezTo>
                    <a:lnTo>
                      <a:pt x="405313" y="225982"/>
                    </a:lnTo>
                    <a:lnTo>
                      <a:pt x="332583" y="225982"/>
                    </a:lnTo>
                    <a:lnTo>
                      <a:pt x="327389" y="223384"/>
                    </a:lnTo>
                    <a:cubicBezTo>
                      <a:pt x="241671" y="189617"/>
                      <a:pt x="197514" y="197409"/>
                      <a:pt x="114395" y="238969"/>
                    </a:cubicBezTo>
                    <a:lnTo>
                      <a:pt x="41665" y="277932"/>
                    </a:lnTo>
                    <a:cubicBezTo>
                      <a:pt x="39067" y="280529"/>
                      <a:pt x="33872" y="280529"/>
                      <a:pt x="28678" y="280529"/>
                    </a:cubicBezTo>
                    <a:cubicBezTo>
                      <a:pt x="18288" y="280529"/>
                      <a:pt x="7897" y="272737"/>
                      <a:pt x="2703" y="262346"/>
                    </a:cubicBezTo>
                    <a:cubicBezTo>
                      <a:pt x="106" y="257151"/>
                      <a:pt x="-544" y="251307"/>
                      <a:pt x="430" y="245788"/>
                    </a:cubicBezTo>
                    <a:lnTo>
                      <a:pt x="711" y="245238"/>
                    </a:lnTo>
                    <a:lnTo>
                      <a:pt x="430" y="243190"/>
                    </a:lnTo>
                    <a:cubicBezTo>
                      <a:pt x="1404" y="237670"/>
                      <a:pt x="4001" y="232475"/>
                      <a:pt x="7897" y="228579"/>
                    </a:cubicBezTo>
                    <a:lnTo>
                      <a:pt x="54653" y="176630"/>
                    </a:lnTo>
                    <a:cubicBezTo>
                      <a:pt x="145565" y="75327"/>
                      <a:pt x="207904" y="49352"/>
                      <a:pt x="335181" y="0"/>
                    </a:cubicBezTo>
                    <a:close/>
                  </a:path>
                </a:pathLst>
              </a:custGeom>
              <a:grpFill/>
              <a:ln w="192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" name="Text Placeholder 1">
              <a:extLst>
                <a:ext uri="{FF2B5EF4-FFF2-40B4-BE49-F238E27FC236}">
                  <a16:creationId xmlns:a16="http://schemas.microsoft.com/office/drawing/2014/main" id="{DD126757-7410-435F-A7A2-8F5C24C1FBD8}"/>
                </a:ext>
              </a:extLst>
            </p:cNvPr>
            <p:cNvSpPr txBox="1">
              <a:spLocks/>
            </p:cNvSpPr>
            <p:nvPr/>
          </p:nvSpPr>
          <p:spPr>
            <a:xfrm>
              <a:off x="1183824" y="1469615"/>
              <a:ext cx="1631704" cy="319109"/>
            </a:xfrm>
            <a:prstGeom prst="rect">
              <a:avLst/>
            </a:prstGeom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sz="1400" b="1" dirty="0"/>
                <a:t>UNDER</a:t>
              </a:r>
              <a:r>
                <a:rPr lang="ko-KR" altLang="en-US" sz="1400" b="1" dirty="0"/>
                <a:t> </a:t>
              </a:r>
              <a:endParaRPr lang="en-US" sz="1400" b="1" dirty="0"/>
            </a:p>
          </p:txBody>
        </p:sp>
      </p:grp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6CD9A293-C379-4490-AA41-1F438D552E7B}"/>
              </a:ext>
            </a:extLst>
          </p:cNvPr>
          <p:cNvSpPr/>
          <p:nvPr/>
        </p:nvSpPr>
        <p:spPr>
          <a:xfrm>
            <a:off x="0" y="2486173"/>
            <a:ext cx="1738265" cy="1030107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5E6E282E-778C-489B-8B1D-50128863EEFE}"/>
              </a:ext>
            </a:extLst>
          </p:cNvPr>
          <p:cNvSpPr/>
          <p:nvPr/>
        </p:nvSpPr>
        <p:spPr>
          <a:xfrm>
            <a:off x="0" y="3685884"/>
            <a:ext cx="1738265" cy="103010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E15F2C55-0248-4709-A9C3-BA7A053C34EE}"/>
              </a:ext>
            </a:extLst>
          </p:cNvPr>
          <p:cNvSpPr/>
          <p:nvPr/>
        </p:nvSpPr>
        <p:spPr>
          <a:xfrm>
            <a:off x="0" y="4885595"/>
            <a:ext cx="1738265" cy="103010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lock Arc 5">
            <a:extLst>
              <a:ext uri="{FF2B5EF4-FFF2-40B4-BE49-F238E27FC236}">
                <a16:creationId xmlns:a16="http://schemas.microsoft.com/office/drawing/2014/main" id="{F19C9589-5B99-4F91-9788-BE126DDABF2F}"/>
              </a:ext>
            </a:extLst>
          </p:cNvPr>
          <p:cNvSpPr>
            <a:spLocks noChangeAspect="1"/>
          </p:cNvSpPr>
          <p:nvPr/>
        </p:nvSpPr>
        <p:spPr>
          <a:xfrm rot="10800000">
            <a:off x="609921" y="3962152"/>
            <a:ext cx="429646" cy="463309"/>
          </a:xfrm>
          <a:custGeom>
            <a:avLst/>
            <a:gdLst/>
            <a:ahLst/>
            <a:cxnLst/>
            <a:rect l="l" t="t" r="r" b="b"/>
            <a:pathLst>
              <a:path w="3672275" h="3963955">
                <a:moveTo>
                  <a:pt x="984766" y="3417555"/>
                </a:moveTo>
                <a:cubicBezTo>
                  <a:pt x="932254" y="3417555"/>
                  <a:pt x="882982" y="3403623"/>
                  <a:pt x="841068" y="3378104"/>
                </a:cubicBezTo>
                <a:lnTo>
                  <a:pt x="840676" y="3378710"/>
                </a:lnTo>
                <a:lnTo>
                  <a:pt x="835545" y="3375094"/>
                </a:lnTo>
                <a:cubicBezTo>
                  <a:pt x="823791" y="3369308"/>
                  <a:pt x="813094" y="3361844"/>
                  <a:pt x="803763" y="3352697"/>
                </a:cubicBezTo>
                <a:cubicBezTo>
                  <a:pt x="147868" y="2908007"/>
                  <a:pt x="-148746" y="2089941"/>
                  <a:pt x="72539" y="1325492"/>
                </a:cubicBezTo>
                <a:cubicBezTo>
                  <a:pt x="298018" y="546553"/>
                  <a:pt x="1007805" y="7791"/>
                  <a:pt x="1818686" y="83"/>
                </a:cubicBezTo>
                <a:cubicBezTo>
                  <a:pt x="2629567" y="-7624"/>
                  <a:pt x="3349467" y="517549"/>
                  <a:pt x="3589711" y="1292061"/>
                </a:cubicBezTo>
                <a:cubicBezTo>
                  <a:pt x="3828334" y="2061344"/>
                  <a:pt x="3537615" y="2895621"/>
                  <a:pt x="2873980" y="3349798"/>
                </a:cubicBezTo>
                <a:cubicBezTo>
                  <a:pt x="2824845" y="3391084"/>
                  <a:pt x="2761401" y="3415171"/>
                  <a:pt x="2692355" y="3415171"/>
                </a:cubicBezTo>
                <a:cubicBezTo>
                  <a:pt x="2531252" y="3415171"/>
                  <a:pt x="2400652" y="3284038"/>
                  <a:pt x="2400652" y="3122277"/>
                </a:cubicBezTo>
                <a:cubicBezTo>
                  <a:pt x="2400652" y="3018609"/>
                  <a:pt x="2454292" y="2927520"/>
                  <a:pt x="2535552" y="2875976"/>
                </a:cubicBezTo>
                <a:lnTo>
                  <a:pt x="2534959" y="2875094"/>
                </a:lnTo>
                <a:cubicBezTo>
                  <a:pt x="2993902" y="2566441"/>
                  <a:pt x="3196002" y="1993261"/>
                  <a:pt x="3032146" y="1465012"/>
                </a:cubicBezTo>
                <a:cubicBezTo>
                  <a:pt x="2868290" y="936764"/>
                  <a:pt x="2377289" y="578575"/>
                  <a:pt x="1824236" y="583831"/>
                </a:cubicBezTo>
                <a:cubicBezTo>
                  <a:pt x="1271183" y="589088"/>
                  <a:pt x="787080" y="956545"/>
                  <a:pt x="633294" y="1487812"/>
                </a:cubicBezTo>
                <a:cubicBezTo>
                  <a:pt x="479508" y="2019079"/>
                  <a:pt x="692467" y="2588315"/>
                  <a:pt x="1157194" y="2888188"/>
                </a:cubicBezTo>
                <a:lnTo>
                  <a:pt x="1156634" y="2889057"/>
                </a:lnTo>
                <a:cubicBezTo>
                  <a:pt x="1229500" y="2941659"/>
                  <a:pt x="1276469" y="3027652"/>
                  <a:pt x="1276469" y="3124661"/>
                </a:cubicBezTo>
                <a:cubicBezTo>
                  <a:pt x="1276469" y="3286422"/>
                  <a:pt x="1145869" y="3417555"/>
                  <a:pt x="984766" y="3417555"/>
                </a:cubicBezTo>
                <a:close/>
                <a:moveTo>
                  <a:pt x="1836138" y="3963955"/>
                </a:moveTo>
                <a:cubicBezTo>
                  <a:pt x="1677062" y="3963955"/>
                  <a:pt x="1548106" y="3834999"/>
                  <a:pt x="1548106" y="3675923"/>
                </a:cubicBezTo>
                <a:lnTo>
                  <a:pt x="1548106" y="1958036"/>
                </a:lnTo>
                <a:cubicBezTo>
                  <a:pt x="1548106" y="1798960"/>
                  <a:pt x="1677062" y="1670004"/>
                  <a:pt x="1836138" y="1670004"/>
                </a:cubicBezTo>
                <a:cubicBezTo>
                  <a:pt x="1995214" y="1670004"/>
                  <a:pt x="2124170" y="1798960"/>
                  <a:pt x="2124170" y="1958036"/>
                </a:cubicBezTo>
                <a:lnTo>
                  <a:pt x="2124170" y="3675923"/>
                </a:lnTo>
                <a:cubicBezTo>
                  <a:pt x="2124170" y="3834999"/>
                  <a:pt x="1995214" y="3963955"/>
                  <a:pt x="1836138" y="39639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CBC1ED3C-D2E5-4B7B-8F80-E984CA534452}"/>
              </a:ext>
            </a:extLst>
          </p:cNvPr>
          <p:cNvSpPr>
            <a:spLocks noChangeAspect="1"/>
          </p:cNvSpPr>
          <p:nvPr/>
        </p:nvSpPr>
        <p:spPr>
          <a:xfrm>
            <a:off x="609921" y="5255410"/>
            <a:ext cx="369353" cy="363895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E6DAEFC5-B7B1-4E14-BDC7-C430F827E4B4}"/>
              </a:ext>
            </a:extLst>
          </p:cNvPr>
          <p:cNvSpPr>
            <a:spLocks noChangeAspect="1"/>
          </p:cNvSpPr>
          <p:nvPr/>
        </p:nvSpPr>
        <p:spPr>
          <a:xfrm>
            <a:off x="609921" y="2803565"/>
            <a:ext cx="457497" cy="521208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6BA038-2F2B-4F94-877D-2522CDFCED6A}"/>
              </a:ext>
            </a:extLst>
          </p:cNvPr>
          <p:cNvSpPr txBox="1"/>
          <p:nvPr/>
        </p:nvSpPr>
        <p:spPr>
          <a:xfrm>
            <a:off x="1880404" y="2899140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cs typeface="Arial" pitchFamily="34" charset="0"/>
              </a:rPr>
              <a:t>Simple Portfolio Presentation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4BD745-89E5-45EB-A583-798D68B52232}"/>
              </a:ext>
            </a:extLst>
          </p:cNvPr>
          <p:cNvSpPr txBox="1"/>
          <p:nvPr/>
        </p:nvSpPr>
        <p:spPr>
          <a:xfrm>
            <a:off x="1880404" y="5311164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cs typeface="Arial" pitchFamily="34" charset="0"/>
              </a:rPr>
              <a:t>Portfolio Presentation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6E63E9-A36E-4677-9FF4-E07F6354B779}"/>
              </a:ext>
            </a:extLst>
          </p:cNvPr>
          <p:cNvSpPr txBox="1"/>
          <p:nvPr/>
        </p:nvSpPr>
        <p:spPr>
          <a:xfrm>
            <a:off x="1880404" y="4105152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cs typeface="Arial" pitchFamily="34" charset="0"/>
              </a:rPr>
              <a:t>Simple Portfolio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F09FB0-1525-4542-A99F-B646EAB7A01F}"/>
              </a:ext>
            </a:extLst>
          </p:cNvPr>
          <p:cNvSpPr txBox="1"/>
          <p:nvPr/>
        </p:nvSpPr>
        <p:spPr>
          <a:xfrm>
            <a:off x="2686706" y="3213072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86A4C7-5BFD-4604-9B8F-297F70EBCDFC}"/>
              </a:ext>
            </a:extLst>
          </p:cNvPr>
          <p:cNvSpPr txBox="1"/>
          <p:nvPr/>
        </p:nvSpPr>
        <p:spPr>
          <a:xfrm>
            <a:off x="2686706" y="4416189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0EA31D-0C7B-4A12-8142-64F58CFE30AA}"/>
              </a:ext>
            </a:extLst>
          </p:cNvPr>
          <p:cNvSpPr txBox="1"/>
          <p:nvPr/>
        </p:nvSpPr>
        <p:spPr>
          <a:xfrm>
            <a:off x="2686706" y="5619305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C02C78-7412-44CF-B7C7-BB35E433EB4E}"/>
              </a:ext>
            </a:extLst>
          </p:cNvPr>
          <p:cNvSpPr txBox="1"/>
          <p:nvPr/>
        </p:nvSpPr>
        <p:spPr>
          <a:xfrm>
            <a:off x="914562" y="917290"/>
            <a:ext cx="419842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A03C3B-2D83-4B40-ADF4-1DDE7A9C3D8A}"/>
              </a:ext>
            </a:extLst>
          </p:cNvPr>
          <p:cNvSpPr txBox="1"/>
          <p:nvPr/>
        </p:nvSpPr>
        <p:spPr>
          <a:xfrm>
            <a:off x="914562" y="1564452"/>
            <a:ext cx="41984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accent3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D3BFB6-C948-4739-A038-3876C46A0AE5}"/>
              </a:ext>
            </a:extLst>
          </p:cNvPr>
          <p:cNvSpPr txBox="1"/>
          <p:nvPr/>
        </p:nvSpPr>
        <p:spPr>
          <a:xfrm>
            <a:off x="914562" y="682468"/>
            <a:ext cx="4198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ea typeface="FZShuTi" pitchFamily="2" charset="-122"/>
                <a:cs typeface="Arial" pitchFamily="34" charset="0"/>
              </a:rPr>
              <a:t>EASY TO CHANGE COLORS</a:t>
            </a:r>
            <a:endParaRPr lang="ko-KR" altLang="en-US" sz="1400" b="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90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D2E3C83-C960-4DEC-A800-5A385069899B}"/>
              </a:ext>
            </a:extLst>
          </p:cNvPr>
          <p:cNvSpPr/>
          <p:nvPr/>
        </p:nvSpPr>
        <p:spPr>
          <a:xfrm>
            <a:off x="2165184" y="1649896"/>
            <a:ext cx="3545978" cy="3539146"/>
          </a:xfrm>
          <a:custGeom>
            <a:avLst/>
            <a:gdLst>
              <a:gd name="connsiteX0" fmla="*/ 2538684 w 2677922"/>
              <a:gd name="connsiteY0" fmla="*/ 1897505 h 2672762"/>
              <a:gd name="connsiteX1" fmla="*/ 2456643 w 2677922"/>
              <a:gd name="connsiteY1" fmla="*/ 1879446 h 2672762"/>
              <a:gd name="connsiteX2" fmla="*/ 2389566 w 2677922"/>
              <a:gd name="connsiteY2" fmla="*/ 1863966 h 2672762"/>
              <a:gd name="connsiteX3" fmla="*/ 2354479 w 2677922"/>
              <a:gd name="connsiteY3" fmla="*/ 1874802 h 2672762"/>
              <a:gd name="connsiteX4" fmla="*/ 2312170 w 2677922"/>
              <a:gd name="connsiteY4" fmla="*/ 1950651 h 2672762"/>
              <a:gd name="connsiteX5" fmla="*/ 2322489 w 2677922"/>
              <a:gd name="connsiteY5" fmla="*/ 1983157 h 2672762"/>
              <a:gd name="connsiteX6" fmla="*/ 2412785 w 2677922"/>
              <a:gd name="connsiteY6" fmla="*/ 2080161 h 2672762"/>
              <a:gd name="connsiteX7" fmla="*/ 2418461 w 2677922"/>
              <a:gd name="connsiteY7" fmla="*/ 2146722 h 2672762"/>
              <a:gd name="connsiteX8" fmla="*/ 2414849 w 2677922"/>
              <a:gd name="connsiteY8" fmla="*/ 2151882 h 2672762"/>
              <a:gd name="connsiteX9" fmla="*/ 2324037 w 2677922"/>
              <a:gd name="connsiteY9" fmla="*/ 2174585 h 2672762"/>
              <a:gd name="connsiteX10" fmla="*/ 2219294 w 2677922"/>
              <a:gd name="connsiteY10" fmla="*/ 2118859 h 2672762"/>
              <a:gd name="connsiteX11" fmla="*/ 2178531 w 2677922"/>
              <a:gd name="connsiteY11" fmla="*/ 2120407 h 2672762"/>
              <a:gd name="connsiteX12" fmla="*/ 2125386 w 2677922"/>
              <a:gd name="connsiteY12" fmla="*/ 2172521 h 2672762"/>
              <a:gd name="connsiteX13" fmla="*/ 2122806 w 2677922"/>
              <a:gd name="connsiteY13" fmla="*/ 2217411 h 2672762"/>
              <a:gd name="connsiteX14" fmla="*/ 2184723 w 2677922"/>
              <a:gd name="connsiteY14" fmla="*/ 2334538 h 2672762"/>
              <a:gd name="connsiteX15" fmla="*/ 2174404 w 2677922"/>
              <a:gd name="connsiteY15" fmla="*/ 2395423 h 2672762"/>
              <a:gd name="connsiteX16" fmla="*/ 2164084 w 2677922"/>
              <a:gd name="connsiteY16" fmla="*/ 2404711 h 2672762"/>
              <a:gd name="connsiteX17" fmla="*/ 2075336 w 2677922"/>
              <a:gd name="connsiteY17" fmla="*/ 2401615 h 2672762"/>
              <a:gd name="connsiteX18" fmla="*/ 1988652 w 2677922"/>
              <a:gd name="connsiteY18" fmla="*/ 2320606 h 2672762"/>
              <a:gd name="connsiteX19" fmla="*/ 1944277 w 2677922"/>
              <a:gd name="connsiteY19" fmla="*/ 2311835 h 2672762"/>
              <a:gd name="connsiteX20" fmla="*/ 1883392 w 2677922"/>
              <a:gd name="connsiteY20" fmla="*/ 2346405 h 2672762"/>
              <a:gd name="connsiteX21" fmla="*/ 1868429 w 2677922"/>
              <a:gd name="connsiteY21" fmla="*/ 2391811 h 2672762"/>
              <a:gd name="connsiteX22" fmla="*/ 1899388 w 2677922"/>
              <a:gd name="connsiteY22" fmla="*/ 2526997 h 2672762"/>
              <a:gd name="connsiteX23" fmla="*/ 1879264 w 2677922"/>
              <a:gd name="connsiteY23" fmla="*/ 2571887 h 2672762"/>
              <a:gd name="connsiteX24" fmla="*/ 1841082 w 2677922"/>
              <a:gd name="connsiteY24" fmla="*/ 2588915 h 2672762"/>
              <a:gd name="connsiteX25" fmla="*/ 1782777 w 2677922"/>
              <a:gd name="connsiteY25" fmla="*/ 2568276 h 2672762"/>
              <a:gd name="connsiteX26" fmla="*/ 1715184 w 2677922"/>
              <a:gd name="connsiteY26" fmla="*/ 2459404 h 2672762"/>
              <a:gd name="connsiteX27" fmla="*/ 1664618 w 2677922"/>
              <a:gd name="connsiteY27" fmla="*/ 2435669 h 2672762"/>
              <a:gd name="connsiteX28" fmla="*/ 1610440 w 2677922"/>
              <a:gd name="connsiteY28" fmla="*/ 2450117 h 2672762"/>
              <a:gd name="connsiteX29" fmla="*/ 1577418 w 2677922"/>
              <a:gd name="connsiteY29" fmla="*/ 2495007 h 2672762"/>
              <a:gd name="connsiteX30" fmla="*/ 1573806 w 2677922"/>
              <a:gd name="connsiteY30" fmla="*/ 2616777 h 2672762"/>
              <a:gd name="connsiteX31" fmla="*/ 1526852 w 2677922"/>
              <a:gd name="connsiteY31" fmla="*/ 2672503 h 2672762"/>
              <a:gd name="connsiteX32" fmla="*/ 1497441 w 2677922"/>
              <a:gd name="connsiteY32" fmla="*/ 2676115 h 2672762"/>
              <a:gd name="connsiteX33" fmla="*/ 1449972 w 2677922"/>
              <a:gd name="connsiteY33" fmla="*/ 2644124 h 2672762"/>
              <a:gd name="connsiteX34" fmla="*/ 1410241 w 2677922"/>
              <a:gd name="connsiteY34" fmla="*/ 2514614 h 2672762"/>
              <a:gd name="connsiteX35" fmla="*/ 1373091 w 2677922"/>
              <a:gd name="connsiteY35" fmla="*/ 2482623 h 2672762"/>
              <a:gd name="connsiteX36" fmla="*/ 1304982 w 2677922"/>
              <a:gd name="connsiteY36" fmla="*/ 2483139 h 2672762"/>
              <a:gd name="connsiteX37" fmla="*/ 1271959 w 2677922"/>
              <a:gd name="connsiteY37" fmla="*/ 2511518 h 2672762"/>
              <a:gd name="connsiteX38" fmla="*/ 1234293 w 2677922"/>
              <a:gd name="connsiteY38" fmla="*/ 2633805 h 2672762"/>
              <a:gd name="connsiteX39" fmla="*/ 1170828 w 2677922"/>
              <a:gd name="connsiteY39" fmla="*/ 2674567 h 2672762"/>
              <a:gd name="connsiteX40" fmla="*/ 1106847 w 2677922"/>
              <a:gd name="connsiteY40" fmla="*/ 2602330 h 2672762"/>
              <a:gd name="connsiteX41" fmla="*/ 1103751 w 2677922"/>
              <a:gd name="connsiteY41" fmla="*/ 2491395 h 2672762"/>
              <a:gd name="connsiteX42" fmla="*/ 1080532 w 2677922"/>
              <a:gd name="connsiteY42" fmla="*/ 2454244 h 2672762"/>
              <a:gd name="connsiteX43" fmla="*/ 1005199 w 2677922"/>
              <a:gd name="connsiteY43" fmla="*/ 2435153 h 2672762"/>
              <a:gd name="connsiteX44" fmla="*/ 969080 w 2677922"/>
              <a:gd name="connsiteY44" fmla="*/ 2454244 h 2672762"/>
              <a:gd name="connsiteX45" fmla="*/ 900456 w 2677922"/>
              <a:gd name="connsiteY45" fmla="*/ 2564148 h 2672762"/>
              <a:gd name="connsiteX46" fmla="*/ 836474 w 2677922"/>
              <a:gd name="connsiteY46" fmla="*/ 2587367 h 2672762"/>
              <a:gd name="connsiteX47" fmla="*/ 831830 w 2677922"/>
              <a:gd name="connsiteY47" fmla="*/ 2585819 h 2672762"/>
              <a:gd name="connsiteX48" fmla="*/ 785392 w 2677922"/>
              <a:gd name="connsiteY48" fmla="*/ 2504810 h 2672762"/>
              <a:gd name="connsiteX49" fmla="*/ 811707 w 2677922"/>
              <a:gd name="connsiteY49" fmla="*/ 2390779 h 2672762"/>
              <a:gd name="connsiteX50" fmla="*/ 794680 w 2677922"/>
              <a:gd name="connsiteY50" fmla="*/ 2344341 h 2672762"/>
              <a:gd name="connsiteX51" fmla="*/ 739470 w 2677922"/>
              <a:gd name="connsiteY51" fmla="*/ 2312351 h 2672762"/>
              <a:gd name="connsiteX52" fmla="*/ 689421 w 2677922"/>
              <a:gd name="connsiteY52" fmla="*/ 2321638 h 2672762"/>
              <a:gd name="connsiteX53" fmla="*/ 596029 w 2677922"/>
              <a:gd name="connsiteY53" fmla="*/ 2408838 h 2672762"/>
              <a:gd name="connsiteX54" fmla="*/ 530500 w 2677922"/>
              <a:gd name="connsiteY54" fmla="*/ 2415030 h 2672762"/>
              <a:gd name="connsiteX55" fmla="*/ 521212 w 2677922"/>
              <a:gd name="connsiteY55" fmla="*/ 2408838 h 2672762"/>
              <a:gd name="connsiteX56" fmla="*/ 500573 w 2677922"/>
              <a:gd name="connsiteY56" fmla="*/ 2322670 h 2672762"/>
              <a:gd name="connsiteX57" fmla="*/ 556298 w 2677922"/>
              <a:gd name="connsiteY57" fmla="*/ 2217927 h 2672762"/>
              <a:gd name="connsiteX58" fmla="*/ 552171 w 2677922"/>
              <a:gd name="connsiteY58" fmla="*/ 2168909 h 2672762"/>
              <a:gd name="connsiteX59" fmla="*/ 505733 w 2677922"/>
              <a:gd name="connsiteY59" fmla="*/ 2122987 h 2672762"/>
              <a:gd name="connsiteX60" fmla="*/ 457747 w 2677922"/>
              <a:gd name="connsiteY60" fmla="*/ 2119375 h 2672762"/>
              <a:gd name="connsiteX61" fmla="*/ 341652 w 2677922"/>
              <a:gd name="connsiteY61" fmla="*/ 2180777 h 2672762"/>
              <a:gd name="connsiteX62" fmla="*/ 278187 w 2677922"/>
              <a:gd name="connsiteY62" fmla="*/ 2168909 h 2672762"/>
              <a:gd name="connsiteX63" fmla="*/ 274059 w 2677922"/>
              <a:gd name="connsiteY63" fmla="*/ 2164265 h 2672762"/>
              <a:gd name="connsiteX64" fmla="*/ 276639 w 2677922"/>
              <a:gd name="connsiteY64" fmla="*/ 2069325 h 2672762"/>
              <a:gd name="connsiteX65" fmla="*/ 354551 w 2677922"/>
              <a:gd name="connsiteY65" fmla="*/ 1986253 h 2672762"/>
              <a:gd name="connsiteX66" fmla="*/ 363839 w 2677922"/>
              <a:gd name="connsiteY66" fmla="*/ 1940847 h 2672762"/>
              <a:gd name="connsiteX67" fmla="*/ 328237 w 2677922"/>
              <a:gd name="connsiteY67" fmla="*/ 1878930 h 2672762"/>
              <a:gd name="connsiteX68" fmla="*/ 283347 w 2677922"/>
              <a:gd name="connsiteY68" fmla="*/ 1866030 h 2672762"/>
              <a:gd name="connsiteX69" fmla="*/ 170864 w 2677922"/>
              <a:gd name="connsiteY69" fmla="*/ 1891829 h 2672762"/>
              <a:gd name="connsiteX70" fmla="*/ 155900 w 2677922"/>
              <a:gd name="connsiteY70" fmla="*/ 1895441 h 2672762"/>
              <a:gd name="connsiteX71" fmla="*/ 100175 w 2677922"/>
              <a:gd name="connsiteY71" fmla="*/ 1868094 h 2672762"/>
              <a:gd name="connsiteX72" fmla="*/ 87275 w 2677922"/>
              <a:gd name="connsiteY72" fmla="*/ 1838168 h 2672762"/>
              <a:gd name="connsiteX73" fmla="*/ 107915 w 2677922"/>
              <a:gd name="connsiteY73" fmla="*/ 1779862 h 2672762"/>
              <a:gd name="connsiteX74" fmla="*/ 213690 w 2677922"/>
              <a:gd name="connsiteY74" fmla="*/ 1713817 h 2672762"/>
              <a:gd name="connsiteX75" fmla="*/ 238972 w 2677922"/>
              <a:gd name="connsiteY75" fmla="*/ 1654480 h 2672762"/>
              <a:gd name="connsiteX76" fmla="*/ 222977 w 2677922"/>
              <a:gd name="connsiteY76" fmla="*/ 1600818 h 2672762"/>
              <a:gd name="connsiteX77" fmla="*/ 184279 w 2677922"/>
              <a:gd name="connsiteY77" fmla="*/ 1575019 h 2672762"/>
              <a:gd name="connsiteX78" fmla="*/ 59413 w 2677922"/>
              <a:gd name="connsiteY78" fmla="*/ 1571407 h 2672762"/>
              <a:gd name="connsiteX79" fmla="*/ 3687 w 2677922"/>
              <a:gd name="connsiteY79" fmla="*/ 1524453 h 2672762"/>
              <a:gd name="connsiteX80" fmla="*/ 1623 w 2677922"/>
              <a:gd name="connsiteY80" fmla="*/ 1513618 h 2672762"/>
              <a:gd name="connsiteX81" fmla="*/ 48577 w 2677922"/>
              <a:gd name="connsiteY81" fmla="*/ 1442413 h 2672762"/>
              <a:gd name="connsiteX82" fmla="*/ 160544 w 2677922"/>
              <a:gd name="connsiteY82" fmla="*/ 1408358 h 2672762"/>
              <a:gd name="connsiteX83" fmla="*/ 194083 w 2677922"/>
              <a:gd name="connsiteY83" fmla="*/ 1370692 h 2672762"/>
              <a:gd name="connsiteX84" fmla="*/ 192534 w 2677922"/>
              <a:gd name="connsiteY84" fmla="*/ 1298971 h 2672762"/>
              <a:gd name="connsiteX85" fmla="*/ 166220 w 2677922"/>
              <a:gd name="connsiteY85" fmla="*/ 1269560 h 2672762"/>
              <a:gd name="connsiteX86" fmla="*/ 47029 w 2677922"/>
              <a:gd name="connsiteY86" fmla="*/ 1232926 h 2672762"/>
              <a:gd name="connsiteX87" fmla="*/ 1623 w 2677922"/>
              <a:gd name="connsiteY87" fmla="*/ 1166881 h 2672762"/>
              <a:gd name="connsiteX88" fmla="*/ 6267 w 2677922"/>
              <a:gd name="connsiteY88" fmla="*/ 1139534 h 2672762"/>
              <a:gd name="connsiteX89" fmla="*/ 49093 w 2677922"/>
              <a:gd name="connsiteY89" fmla="*/ 1105480 h 2672762"/>
              <a:gd name="connsiteX90" fmla="*/ 164672 w 2677922"/>
              <a:gd name="connsiteY90" fmla="*/ 1101868 h 2672762"/>
              <a:gd name="connsiteX91" fmla="*/ 181699 w 2677922"/>
              <a:gd name="connsiteY91" fmla="*/ 1101352 h 2672762"/>
              <a:gd name="connsiteX92" fmla="*/ 227621 w 2677922"/>
              <a:gd name="connsiteY92" fmla="*/ 1065233 h 2672762"/>
              <a:gd name="connsiteX93" fmla="*/ 241036 w 2677922"/>
              <a:gd name="connsiteY93" fmla="*/ 1014152 h 2672762"/>
              <a:gd name="connsiteX94" fmla="*/ 219366 w 2677922"/>
              <a:gd name="connsiteY94" fmla="*/ 965650 h 2672762"/>
              <a:gd name="connsiteX95" fmla="*/ 113590 w 2677922"/>
              <a:gd name="connsiteY95" fmla="*/ 899605 h 2672762"/>
              <a:gd name="connsiteX96" fmla="*/ 89855 w 2677922"/>
              <a:gd name="connsiteY96" fmla="*/ 832012 h 2672762"/>
              <a:gd name="connsiteX97" fmla="*/ 104818 w 2677922"/>
              <a:gd name="connsiteY97" fmla="*/ 799505 h 2672762"/>
              <a:gd name="connsiteX98" fmla="*/ 151256 w 2677922"/>
              <a:gd name="connsiteY98" fmla="*/ 779898 h 2672762"/>
              <a:gd name="connsiteX99" fmla="*/ 283347 w 2677922"/>
              <a:gd name="connsiteY99" fmla="*/ 810341 h 2672762"/>
              <a:gd name="connsiteX100" fmla="*/ 331332 w 2677922"/>
              <a:gd name="connsiteY100" fmla="*/ 794345 h 2672762"/>
              <a:gd name="connsiteX101" fmla="*/ 363839 w 2677922"/>
              <a:gd name="connsiteY101" fmla="*/ 737588 h 2672762"/>
              <a:gd name="connsiteX102" fmla="*/ 354551 w 2677922"/>
              <a:gd name="connsiteY102" fmla="*/ 689086 h 2672762"/>
              <a:gd name="connsiteX103" fmla="*/ 266835 w 2677922"/>
              <a:gd name="connsiteY103" fmla="*/ 595694 h 2672762"/>
              <a:gd name="connsiteX104" fmla="*/ 261675 w 2677922"/>
              <a:gd name="connsiteY104" fmla="*/ 529133 h 2672762"/>
              <a:gd name="connsiteX105" fmla="*/ 270447 w 2677922"/>
              <a:gd name="connsiteY105" fmla="*/ 516233 h 2672762"/>
              <a:gd name="connsiteX106" fmla="*/ 349907 w 2677922"/>
              <a:gd name="connsiteY106" fmla="*/ 498690 h 2672762"/>
              <a:gd name="connsiteX107" fmla="*/ 457231 w 2677922"/>
              <a:gd name="connsiteY107" fmla="*/ 555964 h 2672762"/>
              <a:gd name="connsiteX108" fmla="*/ 507797 w 2677922"/>
              <a:gd name="connsiteY108" fmla="*/ 551320 h 2672762"/>
              <a:gd name="connsiteX109" fmla="*/ 551139 w 2677922"/>
              <a:gd name="connsiteY109" fmla="*/ 508494 h 2672762"/>
              <a:gd name="connsiteX110" fmla="*/ 556815 w 2677922"/>
              <a:gd name="connsiteY110" fmla="*/ 456896 h 2672762"/>
              <a:gd name="connsiteX111" fmla="*/ 494381 w 2677922"/>
              <a:gd name="connsiteY111" fmla="*/ 339769 h 2672762"/>
              <a:gd name="connsiteX112" fmla="*/ 505217 w 2677922"/>
              <a:gd name="connsiteY112" fmla="*/ 280432 h 2672762"/>
              <a:gd name="connsiteX113" fmla="*/ 537723 w 2677922"/>
              <a:gd name="connsiteY113" fmla="*/ 256181 h 2672762"/>
              <a:gd name="connsiteX114" fmla="*/ 590353 w 2677922"/>
              <a:gd name="connsiteY114" fmla="*/ 261857 h 2672762"/>
              <a:gd name="connsiteX115" fmla="*/ 679617 w 2677922"/>
              <a:gd name="connsiteY115" fmla="*/ 344929 h 2672762"/>
              <a:gd name="connsiteX116" fmla="*/ 754950 w 2677922"/>
              <a:gd name="connsiteY116" fmla="*/ 355765 h 2672762"/>
              <a:gd name="connsiteX117" fmla="*/ 797260 w 2677922"/>
              <a:gd name="connsiteY117" fmla="*/ 329450 h 2672762"/>
              <a:gd name="connsiteX118" fmla="*/ 811707 w 2677922"/>
              <a:gd name="connsiteY118" fmla="*/ 285076 h 2672762"/>
              <a:gd name="connsiteX119" fmla="*/ 781781 w 2677922"/>
              <a:gd name="connsiteY119" fmla="*/ 156081 h 2672762"/>
              <a:gd name="connsiteX120" fmla="*/ 807064 w 2677922"/>
              <a:gd name="connsiteY120" fmla="*/ 100872 h 2672762"/>
              <a:gd name="connsiteX121" fmla="*/ 841634 w 2677922"/>
              <a:gd name="connsiteY121" fmla="*/ 86424 h 2672762"/>
              <a:gd name="connsiteX122" fmla="*/ 896328 w 2677922"/>
              <a:gd name="connsiteY122" fmla="*/ 106031 h 2672762"/>
              <a:gd name="connsiteX123" fmla="*/ 965469 w 2677922"/>
              <a:gd name="connsiteY123" fmla="*/ 217483 h 2672762"/>
              <a:gd name="connsiteX124" fmla="*/ 1013455 w 2677922"/>
              <a:gd name="connsiteY124" fmla="*/ 240702 h 2672762"/>
              <a:gd name="connsiteX125" fmla="*/ 1077952 w 2677922"/>
              <a:gd name="connsiteY125" fmla="*/ 222642 h 2672762"/>
              <a:gd name="connsiteX126" fmla="*/ 1101687 w 2677922"/>
              <a:gd name="connsiteY126" fmla="*/ 188072 h 2672762"/>
              <a:gd name="connsiteX127" fmla="*/ 1106847 w 2677922"/>
              <a:gd name="connsiteY127" fmla="*/ 53918 h 2672762"/>
              <a:gd name="connsiteX128" fmla="*/ 1145029 w 2677922"/>
              <a:gd name="connsiteY128" fmla="*/ 4900 h 2672762"/>
              <a:gd name="connsiteX129" fmla="*/ 1158960 w 2677922"/>
              <a:gd name="connsiteY129" fmla="*/ 1804 h 2672762"/>
              <a:gd name="connsiteX130" fmla="*/ 1235841 w 2677922"/>
              <a:gd name="connsiteY130" fmla="*/ 48758 h 2672762"/>
              <a:gd name="connsiteX131" fmla="*/ 1269895 w 2677922"/>
              <a:gd name="connsiteY131" fmla="*/ 162273 h 2672762"/>
              <a:gd name="connsiteX132" fmla="*/ 1303434 w 2677922"/>
              <a:gd name="connsiteY132" fmla="*/ 192716 h 2672762"/>
              <a:gd name="connsiteX133" fmla="*/ 1376702 w 2677922"/>
              <a:gd name="connsiteY133" fmla="*/ 192716 h 2672762"/>
              <a:gd name="connsiteX134" fmla="*/ 1409209 w 2677922"/>
              <a:gd name="connsiteY134" fmla="*/ 163305 h 2672762"/>
              <a:gd name="connsiteX135" fmla="*/ 1447392 w 2677922"/>
              <a:gd name="connsiteY135" fmla="*/ 37922 h 2672762"/>
              <a:gd name="connsiteX136" fmla="*/ 1499505 w 2677922"/>
              <a:gd name="connsiteY136" fmla="*/ 256 h 2672762"/>
              <a:gd name="connsiteX137" fmla="*/ 1513436 w 2677922"/>
              <a:gd name="connsiteY137" fmla="*/ 772 h 2672762"/>
              <a:gd name="connsiteX138" fmla="*/ 1573290 w 2677922"/>
              <a:gd name="connsiteY138" fmla="*/ 65269 h 2672762"/>
              <a:gd name="connsiteX139" fmla="*/ 1576902 w 2677922"/>
              <a:gd name="connsiteY139" fmla="*/ 185492 h 2672762"/>
              <a:gd name="connsiteX140" fmla="*/ 1598057 w 2677922"/>
              <a:gd name="connsiteY140" fmla="*/ 220578 h 2672762"/>
              <a:gd name="connsiteX141" fmla="*/ 1674422 w 2677922"/>
              <a:gd name="connsiteY141" fmla="*/ 240702 h 2672762"/>
              <a:gd name="connsiteX142" fmla="*/ 1710540 w 2677922"/>
              <a:gd name="connsiteY142" fmla="*/ 221610 h 2672762"/>
              <a:gd name="connsiteX143" fmla="*/ 1779165 w 2677922"/>
              <a:gd name="connsiteY143" fmla="*/ 111707 h 2672762"/>
              <a:gd name="connsiteX144" fmla="*/ 1845726 w 2677922"/>
              <a:gd name="connsiteY144" fmla="*/ 88488 h 2672762"/>
              <a:gd name="connsiteX145" fmla="*/ 1857594 w 2677922"/>
              <a:gd name="connsiteY145" fmla="*/ 92616 h 2672762"/>
              <a:gd name="connsiteX146" fmla="*/ 1895260 w 2677922"/>
              <a:gd name="connsiteY146" fmla="*/ 166401 h 2672762"/>
              <a:gd name="connsiteX147" fmla="*/ 1868429 w 2677922"/>
              <a:gd name="connsiteY147" fmla="*/ 281980 h 2672762"/>
              <a:gd name="connsiteX148" fmla="*/ 1887004 w 2677922"/>
              <a:gd name="connsiteY148" fmla="*/ 332030 h 2672762"/>
              <a:gd name="connsiteX149" fmla="*/ 1946857 w 2677922"/>
              <a:gd name="connsiteY149" fmla="*/ 365052 h 2672762"/>
              <a:gd name="connsiteX150" fmla="*/ 1986588 w 2677922"/>
              <a:gd name="connsiteY150" fmla="*/ 355765 h 2672762"/>
              <a:gd name="connsiteX151" fmla="*/ 2081528 w 2677922"/>
              <a:gd name="connsiteY151" fmla="*/ 267532 h 2672762"/>
              <a:gd name="connsiteX152" fmla="*/ 2151701 w 2677922"/>
              <a:gd name="connsiteY152" fmla="*/ 261857 h 2672762"/>
              <a:gd name="connsiteX153" fmla="*/ 2155312 w 2677922"/>
              <a:gd name="connsiteY153" fmla="*/ 264437 h 2672762"/>
              <a:gd name="connsiteX154" fmla="*/ 2177500 w 2677922"/>
              <a:gd name="connsiteY154" fmla="*/ 353701 h 2672762"/>
              <a:gd name="connsiteX155" fmla="*/ 2122290 w 2677922"/>
              <a:gd name="connsiteY155" fmla="*/ 456896 h 2672762"/>
              <a:gd name="connsiteX156" fmla="*/ 2126934 w 2677922"/>
              <a:gd name="connsiteY156" fmla="*/ 505914 h 2672762"/>
              <a:gd name="connsiteX157" fmla="*/ 2173372 w 2677922"/>
              <a:gd name="connsiteY157" fmla="*/ 551836 h 2672762"/>
              <a:gd name="connsiteX158" fmla="*/ 2219810 w 2677922"/>
              <a:gd name="connsiteY158" fmla="*/ 555964 h 2672762"/>
              <a:gd name="connsiteX159" fmla="*/ 2336937 w 2677922"/>
              <a:gd name="connsiteY159" fmla="*/ 494046 h 2672762"/>
              <a:gd name="connsiteX160" fmla="*/ 2400917 w 2677922"/>
              <a:gd name="connsiteY160" fmla="*/ 507462 h 2672762"/>
              <a:gd name="connsiteX161" fmla="*/ 2420525 w 2677922"/>
              <a:gd name="connsiteY161" fmla="*/ 533777 h 2672762"/>
              <a:gd name="connsiteX162" fmla="*/ 2415365 w 2677922"/>
              <a:gd name="connsiteY162" fmla="*/ 591566 h 2672762"/>
              <a:gd name="connsiteX163" fmla="*/ 2321973 w 2677922"/>
              <a:gd name="connsiteY163" fmla="*/ 692182 h 2672762"/>
              <a:gd name="connsiteX164" fmla="*/ 2313718 w 2677922"/>
              <a:gd name="connsiteY164" fmla="*/ 733460 h 2672762"/>
              <a:gd name="connsiteX165" fmla="*/ 2349320 w 2677922"/>
              <a:gd name="connsiteY165" fmla="*/ 795377 h 2672762"/>
              <a:gd name="connsiteX166" fmla="*/ 2394726 w 2677922"/>
              <a:gd name="connsiteY166" fmla="*/ 810341 h 2672762"/>
              <a:gd name="connsiteX167" fmla="*/ 2526816 w 2677922"/>
              <a:gd name="connsiteY167" fmla="*/ 780414 h 2672762"/>
              <a:gd name="connsiteX168" fmla="*/ 2575834 w 2677922"/>
              <a:gd name="connsiteY168" fmla="*/ 803117 h 2672762"/>
              <a:gd name="connsiteX169" fmla="*/ 2591313 w 2677922"/>
              <a:gd name="connsiteY169" fmla="*/ 838719 h 2672762"/>
              <a:gd name="connsiteX170" fmla="*/ 2570158 w 2677922"/>
              <a:gd name="connsiteY170" fmla="*/ 896509 h 2672762"/>
              <a:gd name="connsiteX171" fmla="*/ 2461287 w 2677922"/>
              <a:gd name="connsiteY171" fmla="*/ 964102 h 2672762"/>
              <a:gd name="connsiteX172" fmla="*/ 2438068 w 2677922"/>
              <a:gd name="connsiteY172" fmla="*/ 1014668 h 2672762"/>
              <a:gd name="connsiteX173" fmla="*/ 2454063 w 2677922"/>
              <a:gd name="connsiteY173" fmla="*/ 1073489 h 2672762"/>
              <a:gd name="connsiteX174" fmla="*/ 2492762 w 2677922"/>
              <a:gd name="connsiteY174" fmla="*/ 1100836 h 2672762"/>
              <a:gd name="connsiteX175" fmla="*/ 2628464 w 2677922"/>
              <a:gd name="connsiteY175" fmla="*/ 1105996 h 2672762"/>
              <a:gd name="connsiteX176" fmla="*/ 2672322 w 2677922"/>
              <a:gd name="connsiteY176" fmla="*/ 1140566 h 2672762"/>
              <a:gd name="connsiteX177" fmla="*/ 2677998 w 2677922"/>
              <a:gd name="connsiteY177" fmla="*/ 1182360 h 2672762"/>
              <a:gd name="connsiteX178" fmla="*/ 2644459 w 2677922"/>
              <a:gd name="connsiteY178" fmla="*/ 1229830 h 2672762"/>
              <a:gd name="connsiteX179" fmla="*/ 2522172 w 2677922"/>
              <a:gd name="connsiteY179" fmla="*/ 1267497 h 2672762"/>
              <a:gd name="connsiteX180" fmla="*/ 2483990 w 2677922"/>
              <a:gd name="connsiteY180" fmla="*/ 1315998 h 2672762"/>
              <a:gd name="connsiteX181" fmla="*/ 2486570 w 2677922"/>
              <a:gd name="connsiteY181" fmla="*/ 1379980 h 2672762"/>
              <a:gd name="connsiteX182" fmla="*/ 2512885 w 2677922"/>
              <a:gd name="connsiteY182" fmla="*/ 1407842 h 2672762"/>
              <a:gd name="connsiteX183" fmla="*/ 2641363 w 2677922"/>
              <a:gd name="connsiteY183" fmla="*/ 1447057 h 2672762"/>
              <a:gd name="connsiteX184" fmla="*/ 2677998 w 2677922"/>
              <a:gd name="connsiteY184" fmla="*/ 1498138 h 2672762"/>
              <a:gd name="connsiteX185" fmla="*/ 2677998 w 2677922"/>
              <a:gd name="connsiteY185" fmla="*/ 1507426 h 2672762"/>
              <a:gd name="connsiteX186" fmla="*/ 2611952 w 2677922"/>
              <a:gd name="connsiteY186" fmla="*/ 1572955 h 2672762"/>
              <a:gd name="connsiteX187" fmla="*/ 2490182 w 2677922"/>
              <a:gd name="connsiteY187" fmla="*/ 1576567 h 2672762"/>
              <a:gd name="connsiteX188" fmla="*/ 2457675 w 2677922"/>
              <a:gd name="connsiteY188" fmla="*/ 1596690 h 2672762"/>
              <a:gd name="connsiteX189" fmla="*/ 2437036 w 2677922"/>
              <a:gd name="connsiteY189" fmla="*/ 1673055 h 2672762"/>
              <a:gd name="connsiteX190" fmla="*/ 2457159 w 2677922"/>
              <a:gd name="connsiteY190" fmla="*/ 1710205 h 2672762"/>
              <a:gd name="connsiteX191" fmla="*/ 2564483 w 2677922"/>
              <a:gd name="connsiteY191" fmla="*/ 1777282 h 2672762"/>
              <a:gd name="connsiteX192" fmla="*/ 2588733 w 2677922"/>
              <a:gd name="connsiteY192" fmla="*/ 1845907 h 2672762"/>
              <a:gd name="connsiteX193" fmla="*/ 2571706 w 2677922"/>
              <a:gd name="connsiteY193" fmla="*/ 1880994 h 2672762"/>
              <a:gd name="connsiteX194" fmla="*/ 2538684 w 2677922"/>
              <a:gd name="connsiteY194" fmla="*/ 1897505 h 2672762"/>
              <a:gd name="connsiteX195" fmla="*/ 1338521 w 2677922"/>
              <a:gd name="connsiteY195" fmla="*/ 2312867 h 2672762"/>
              <a:gd name="connsiteX196" fmla="*/ 2316814 w 2677922"/>
              <a:gd name="connsiteY196" fmla="*/ 1335605 h 2672762"/>
              <a:gd name="connsiteX197" fmla="*/ 1340068 w 2677922"/>
              <a:gd name="connsiteY197" fmla="*/ 359376 h 2672762"/>
              <a:gd name="connsiteX198" fmla="*/ 361775 w 2677922"/>
              <a:gd name="connsiteY198" fmla="*/ 1331994 h 2672762"/>
              <a:gd name="connsiteX199" fmla="*/ 1338521 w 2677922"/>
              <a:gd name="connsiteY199" fmla="*/ 2312867 h 267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accent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820131E-1E49-496C-84C2-3E337DB1DE2E}"/>
              </a:ext>
            </a:extLst>
          </p:cNvPr>
          <p:cNvSpPr/>
          <p:nvPr/>
        </p:nvSpPr>
        <p:spPr>
          <a:xfrm>
            <a:off x="5609336" y="2767112"/>
            <a:ext cx="5360562" cy="1216096"/>
          </a:xfrm>
          <a:custGeom>
            <a:avLst/>
            <a:gdLst>
              <a:gd name="connsiteX0" fmla="*/ 6506984 w 6742275"/>
              <a:gd name="connsiteY0" fmla="*/ 136630 h 1196581"/>
              <a:gd name="connsiteX1" fmla="*/ 6102755 w 6742275"/>
              <a:gd name="connsiteY1" fmla="*/ 105182 h 1196581"/>
              <a:gd name="connsiteX2" fmla="*/ 6102755 w 6742275"/>
              <a:gd name="connsiteY2" fmla="*/ 105182 h 1196581"/>
              <a:gd name="connsiteX3" fmla="*/ 6102755 w 6742275"/>
              <a:gd name="connsiteY3" fmla="*/ 105182 h 1196581"/>
              <a:gd name="connsiteX4" fmla="*/ 4977508 w 6742275"/>
              <a:gd name="connsiteY4" fmla="*/ 43051 h 1196581"/>
              <a:gd name="connsiteX5" fmla="*/ 2995479 w 6742275"/>
              <a:gd name="connsiteY5" fmla="*/ 97 h 1196581"/>
              <a:gd name="connsiteX6" fmla="*/ 339221 w 6742275"/>
              <a:gd name="connsiteY6" fmla="*/ 72199 h 1196581"/>
              <a:gd name="connsiteX7" fmla="*/ 339221 w 6742275"/>
              <a:gd name="connsiteY7" fmla="*/ 72199 h 1196581"/>
              <a:gd name="connsiteX8" fmla="*/ 99905 w 6742275"/>
              <a:gd name="connsiteY8" fmla="*/ 77568 h 1196581"/>
              <a:gd name="connsiteX9" fmla="*/ 8627 w 6742275"/>
              <a:gd name="connsiteY9" fmla="*/ 203363 h 1196581"/>
              <a:gd name="connsiteX10" fmla="*/ 262517 w 6742275"/>
              <a:gd name="connsiteY10" fmla="*/ 1114605 h 1196581"/>
              <a:gd name="connsiteX11" fmla="*/ 363000 w 6742275"/>
              <a:gd name="connsiteY11" fmla="*/ 1193610 h 1196581"/>
              <a:gd name="connsiteX12" fmla="*/ 658310 w 6742275"/>
              <a:gd name="connsiteY12" fmla="*/ 1192843 h 1196581"/>
              <a:gd name="connsiteX13" fmla="*/ 658310 w 6742275"/>
              <a:gd name="connsiteY13" fmla="*/ 1192843 h 1196581"/>
              <a:gd name="connsiteX14" fmla="*/ 6221646 w 6742275"/>
              <a:gd name="connsiteY14" fmla="*/ 1152957 h 1196581"/>
              <a:gd name="connsiteX15" fmla="*/ 6436417 w 6742275"/>
              <a:gd name="connsiteY15" fmla="*/ 998782 h 1196581"/>
              <a:gd name="connsiteX16" fmla="*/ 6719454 w 6742275"/>
              <a:gd name="connsiteY16" fmla="*/ 465690 h 1196581"/>
              <a:gd name="connsiteX17" fmla="*/ 6743233 w 6742275"/>
              <a:gd name="connsiteY17" fmla="*/ 316884 h 1196581"/>
              <a:gd name="connsiteX18" fmla="*/ 6506984 w 6742275"/>
              <a:gd name="connsiteY18" fmla="*/ 136630 h 1196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742275" h="1196581">
                <a:moveTo>
                  <a:pt x="6506984" y="136630"/>
                </a:moveTo>
                <a:cubicBezTo>
                  <a:pt x="6373519" y="118988"/>
                  <a:pt x="6237754" y="111318"/>
                  <a:pt x="6102755" y="105182"/>
                </a:cubicBezTo>
                <a:cubicBezTo>
                  <a:pt x="6102755" y="105182"/>
                  <a:pt x="6102755" y="105182"/>
                  <a:pt x="6102755" y="105182"/>
                </a:cubicBezTo>
                <a:cubicBezTo>
                  <a:pt x="6102755" y="105182"/>
                  <a:pt x="6102755" y="105182"/>
                  <a:pt x="6102755" y="105182"/>
                </a:cubicBezTo>
                <a:cubicBezTo>
                  <a:pt x="5727673" y="78335"/>
                  <a:pt x="5352590" y="58392"/>
                  <a:pt x="4977508" y="43051"/>
                </a:cubicBezTo>
                <a:cubicBezTo>
                  <a:pt x="4317087" y="16205"/>
                  <a:pt x="3656667" y="2398"/>
                  <a:pt x="2995479" y="97"/>
                </a:cubicBezTo>
                <a:cubicBezTo>
                  <a:pt x="2213099" y="-2971"/>
                  <a:pt x="442772" y="67597"/>
                  <a:pt x="339221" y="72199"/>
                </a:cubicBezTo>
                <a:lnTo>
                  <a:pt x="339221" y="72199"/>
                </a:lnTo>
                <a:cubicBezTo>
                  <a:pt x="259449" y="71432"/>
                  <a:pt x="179677" y="70665"/>
                  <a:pt x="99905" y="77568"/>
                </a:cubicBezTo>
                <a:cubicBezTo>
                  <a:pt x="8627" y="85239"/>
                  <a:pt x="-15151" y="117454"/>
                  <a:pt x="8627" y="203363"/>
                </a:cubicBezTo>
                <a:cubicBezTo>
                  <a:pt x="10929" y="209499"/>
                  <a:pt x="235671" y="992646"/>
                  <a:pt x="262517" y="1114605"/>
                </a:cubicBezTo>
                <a:cubicBezTo>
                  <a:pt x="278625" y="1163696"/>
                  <a:pt x="313142" y="1189775"/>
                  <a:pt x="363000" y="1193610"/>
                </a:cubicBezTo>
                <a:cubicBezTo>
                  <a:pt x="461181" y="1200514"/>
                  <a:pt x="560129" y="1201281"/>
                  <a:pt x="658310" y="1192843"/>
                </a:cubicBezTo>
                <a:cubicBezTo>
                  <a:pt x="658310" y="1192843"/>
                  <a:pt x="658310" y="1192843"/>
                  <a:pt x="658310" y="1192843"/>
                </a:cubicBezTo>
                <a:cubicBezTo>
                  <a:pt x="1439156" y="1189008"/>
                  <a:pt x="6221646" y="1152957"/>
                  <a:pt x="6221646" y="1152957"/>
                </a:cubicBezTo>
                <a:cubicBezTo>
                  <a:pt x="6320593" y="1139917"/>
                  <a:pt x="6388093" y="1082389"/>
                  <a:pt x="6436417" y="998782"/>
                </a:cubicBezTo>
                <a:cubicBezTo>
                  <a:pt x="6536132" y="823897"/>
                  <a:pt x="6627409" y="645177"/>
                  <a:pt x="6719454" y="465690"/>
                </a:cubicBezTo>
                <a:cubicBezTo>
                  <a:pt x="6726357" y="451883"/>
                  <a:pt x="6743233" y="352168"/>
                  <a:pt x="6743233" y="316884"/>
                </a:cubicBezTo>
                <a:cubicBezTo>
                  <a:pt x="6698744" y="213334"/>
                  <a:pt x="6617438" y="151204"/>
                  <a:pt x="6506984" y="136630"/>
                </a:cubicBezTo>
                <a:close/>
              </a:path>
            </a:pathLst>
          </a:custGeom>
          <a:solidFill>
            <a:schemeClr val="tx1"/>
          </a:solidFill>
          <a:ln w="76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E0F4A2D-3058-46C0-83B6-155D4BFCB221}"/>
              </a:ext>
            </a:extLst>
          </p:cNvPr>
          <p:cNvSpPr/>
          <p:nvPr/>
        </p:nvSpPr>
        <p:spPr>
          <a:xfrm>
            <a:off x="6026805" y="2852530"/>
            <a:ext cx="4965589" cy="1133879"/>
          </a:xfrm>
          <a:custGeom>
            <a:avLst/>
            <a:gdLst>
              <a:gd name="connsiteX0" fmla="*/ 4586097 w 5100325"/>
              <a:gd name="connsiteY0" fmla="*/ 0 h 1089896"/>
              <a:gd name="connsiteX1" fmla="*/ 4907487 w 5100325"/>
              <a:gd name="connsiteY1" fmla="*/ 31962 h 1089896"/>
              <a:gd name="connsiteX2" fmla="*/ 5096539 w 5100325"/>
              <a:gd name="connsiteY2" fmla="*/ 215935 h 1089896"/>
              <a:gd name="connsiteX3" fmla="*/ 4852601 w 5100325"/>
              <a:gd name="connsiteY3" fmla="*/ 908955 h 1089896"/>
              <a:gd name="connsiteX4" fmla="*/ 4681843 w 5100325"/>
              <a:gd name="connsiteY4" fmla="*/ 1073440 h 1089896"/>
              <a:gd name="connsiteX5" fmla="*/ 2402232 w 5100325"/>
              <a:gd name="connsiteY5" fmla="*/ 1089031 h 1089896"/>
              <a:gd name="connsiteX6" fmla="*/ 2403110 w 5100325"/>
              <a:gd name="connsiteY6" fmla="*/ 1083574 h 1089896"/>
              <a:gd name="connsiteX7" fmla="*/ 0 w 5100325"/>
              <a:gd name="connsiteY7" fmla="*/ 1083574 h 1089896"/>
              <a:gd name="connsiteX8" fmla="*/ 0 w 5100325"/>
              <a:gd name="connsiteY8" fmla="*/ 658988 h 1089896"/>
              <a:gd name="connsiteX9" fmla="*/ 2669181 w 5100325"/>
              <a:gd name="connsiteY9" fmla="*/ 658988 h 1089896"/>
              <a:gd name="connsiteX10" fmla="*/ 2691300 w 5100325"/>
              <a:gd name="connsiteY10" fmla="*/ 654822 h 1089896"/>
              <a:gd name="connsiteX11" fmla="*/ 4132980 w 5100325"/>
              <a:gd name="connsiteY11" fmla="*/ 657160 h 1089896"/>
              <a:gd name="connsiteX12" fmla="*/ 4401923 w 5100325"/>
              <a:gd name="connsiteY12" fmla="*/ 445122 h 1089896"/>
              <a:gd name="connsiteX13" fmla="*/ 4586097 w 5100325"/>
              <a:gd name="connsiteY13" fmla="*/ 0 h 1089896"/>
              <a:gd name="connsiteX0" fmla="*/ 4586097 w 5100325"/>
              <a:gd name="connsiteY0" fmla="*/ 0 h 1089896"/>
              <a:gd name="connsiteX1" fmla="*/ 4907487 w 5100325"/>
              <a:gd name="connsiteY1" fmla="*/ 31962 h 1089896"/>
              <a:gd name="connsiteX2" fmla="*/ 5096539 w 5100325"/>
              <a:gd name="connsiteY2" fmla="*/ 215935 h 1089896"/>
              <a:gd name="connsiteX3" fmla="*/ 4852601 w 5100325"/>
              <a:gd name="connsiteY3" fmla="*/ 908955 h 1089896"/>
              <a:gd name="connsiteX4" fmla="*/ 4681843 w 5100325"/>
              <a:gd name="connsiteY4" fmla="*/ 1073440 h 1089896"/>
              <a:gd name="connsiteX5" fmla="*/ 2402232 w 5100325"/>
              <a:gd name="connsiteY5" fmla="*/ 1089031 h 1089896"/>
              <a:gd name="connsiteX6" fmla="*/ 2403110 w 5100325"/>
              <a:gd name="connsiteY6" fmla="*/ 1083574 h 1089896"/>
              <a:gd name="connsiteX7" fmla="*/ 0 w 5100325"/>
              <a:gd name="connsiteY7" fmla="*/ 1083574 h 1089896"/>
              <a:gd name="connsiteX8" fmla="*/ 0 w 5100325"/>
              <a:gd name="connsiteY8" fmla="*/ 658988 h 1089896"/>
              <a:gd name="connsiteX9" fmla="*/ 2669181 w 5100325"/>
              <a:gd name="connsiteY9" fmla="*/ 658988 h 1089896"/>
              <a:gd name="connsiteX10" fmla="*/ 2691300 w 5100325"/>
              <a:gd name="connsiteY10" fmla="*/ 654822 h 1089896"/>
              <a:gd name="connsiteX11" fmla="*/ 4132980 w 5100325"/>
              <a:gd name="connsiteY11" fmla="*/ 657160 h 1089896"/>
              <a:gd name="connsiteX12" fmla="*/ 4401923 w 5100325"/>
              <a:gd name="connsiteY12" fmla="*/ 445122 h 1089896"/>
              <a:gd name="connsiteX13" fmla="*/ 4586097 w 5100325"/>
              <a:gd name="connsiteY13" fmla="*/ 0 h 1089896"/>
              <a:gd name="connsiteX0" fmla="*/ 4586097 w 5100325"/>
              <a:gd name="connsiteY0" fmla="*/ 0 h 1089896"/>
              <a:gd name="connsiteX1" fmla="*/ 4907487 w 5100325"/>
              <a:gd name="connsiteY1" fmla="*/ 31962 h 1089896"/>
              <a:gd name="connsiteX2" fmla="*/ 5096539 w 5100325"/>
              <a:gd name="connsiteY2" fmla="*/ 215935 h 1089896"/>
              <a:gd name="connsiteX3" fmla="*/ 4852601 w 5100325"/>
              <a:gd name="connsiteY3" fmla="*/ 908955 h 1089896"/>
              <a:gd name="connsiteX4" fmla="*/ 4681843 w 5100325"/>
              <a:gd name="connsiteY4" fmla="*/ 1073440 h 1089896"/>
              <a:gd name="connsiteX5" fmla="*/ 2402232 w 5100325"/>
              <a:gd name="connsiteY5" fmla="*/ 1089031 h 1089896"/>
              <a:gd name="connsiteX6" fmla="*/ 2403110 w 5100325"/>
              <a:gd name="connsiteY6" fmla="*/ 1083574 h 1089896"/>
              <a:gd name="connsiteX7" fmla="*/ 0 w 5100325"/>
              <a:gd name="connsiteY7" fmla="*/ 1083574 h 1089896"/>
              <a:gd name="connsiteX8" fmla="*/ 0 w 5100325"/>
              <a:gd name="connsiteY8" fmla="*/ 658988 h 1089896"/>
              <a:gd name="connsiteX9" fmla="*/ 2669181 w 5100325"/>
              <a:gd name="connsiteY9" fmla="*/ 658988 h 1089896"/>
              <a:gd name="connsiteX10" fmla="*/ 4132980 w 5100325"/>
              <a:gd name="connsiteY10" fmla="*/ 657160 h 1089896"/>
              <a:gd name="connsiteX11" fmla="*/ 4401923 w 5100325"/>
              <a:gd name="connsiteY11" fmla="*/ 445122 h 1089896"/>
              <a:gd name="connsiteX12" fmla="*/ 4586097 w 5100325"/>
              <a:gd name="connsiteY12" fmla="*/ 0 h 1089896"/>
              <a:gd name="connsiteX0" fmla="*/ 4586097 w 5100325"/>
              <a:gd name="connsiteY0" fmla="*/ 0 h 1089896"/>
              <a:gd name="connsiteX1" fmla="*/ 4907487 w 5100325"/>
              <a:gd name="connsiteY1" fmla="*/ 31962 h 1089896"/>
              <a:gd name="connsiteX2" fmla="*/ 5096539 w 5100325"/>
              <a:gd name="connsiteY2" fmla="*/ 215935 h 1089896"/>
              <a:gd name="connsiteX3" fmla="*/ 4852601 w 5100325"/>
              <a:gd name="connsiteY3" fmla="*/ 908955 h 1089896"/>
              <a:gd name="connsiteX4" fmla="*/ 4681843 w 5100325"/>
              <a:gd name="connsiteY4" fmla="*/ 1073440 h 1089896"/>
              <a:gd name="connsiteX5" fmla="*/ 2402232 w 5100325"/>
              <a:gd name="connsiteY5" fmla="*/ 1089031 h 1089896"/>
              <a:gd name="connsiteX6" fmla="*/ 2403110 w 5100325"/>
              <a:gd name="connsiteY6" fmla="*/ 1083574 h 1089896"/>
              <a:gd name="connsiteX7" fmla="*/ 0 w 5100325"/>
              <a:gd name="connsiteY7" fmla="*/ 1083574 h 1089896"/>
              <a:gd name="connsiteX8" fmla="*/ 0 w 5100325"/>
              <a:gd name="connsiteY8" fmla="*/ 658988 h 1089896"/>
              <a:gd name="connsiteX9" fmla="*/ 4132980 w 5100325"/>
              <a:gd name="connsiteY9" fmla="*/ 657160 h 1089896"/>
              <a:gd name="connsiteX10" fmla="*/ 4401923 w 5100325"/>
              <a:gd name="connsiteY10" fmla="*/ 445122 h 1089896"/>
              <a:gd name="connsiteX11" fmla="*/ 4586097 w 5100325"/>
              <a:gd name="connsiteY11" fmla="*/ 0 h 1089896"/>
              <a:gd name="connsiteX0" fmla="*/ 4586097 w 5100325"/>
              <a:gd name="connsiteY0" fmla="*/ 0 h 1089896"/>
              <a:gd name="connsiteX1" fmla="*/ 4907487 w 5100325"/>
              <a:gd name="connsiteY1" fmla="*/ 31962 h 1089896"/>
              <a:gd name="connsiteX2" fmla="*/ 5096539 w 5100325"/>
              <a:gd name="connsiteY2" fmla="*/ 215935 h 1089896"/>
              <a:gd name="connsiteX3" fmla="*/ 4852601 w 5100325"/>
              <a:gd name="connsiteY3" fmla="*/ 908955 h 1089896"/>
              <a:gd name="connsiteX4" fmla="*/ 4681843 w 5100325"/>
              <a:gd name="connsiteY4" fmla="*/ 1073440 h 1089896"/>
              <a:gd name="connsiteX5" fmla="*/ 2402232 w 5100325"/>
              <a:gd name="connsiteY5" fmla="*/ 1089031 h 1089896"/>
              <a:gd name="connsiteX6" fmla="*/ 0 w 5100325"/>
              <a:gd name="connsiteY6" fmla="*/ 1083574 h 1089896"/>
              <a:gd name="connsiteX7" fmla="*/ 0 w 5100325"/>
              <a:gd name="connsiteY7" fmla="*/ 658988 h 1089896"/>
              <a:gd name="connsiteX8" fmla="*/ 4132980 w 5100325"/>
              <a:gd name="connsiteY8" fmla="*/ 657160 h 1089896"/>
              <a:gd name="connsiteX9" fmla="*/ 4401923 w 5100325"/>
              <a:gd name="connsiteY9" fmla="*/ 445122 h 1089896"/>
              <a:gd name="connsiteX10" fmla="*/ 4586097 w 5100325"/>
              <a:gd name="connsiteY10" fmla="*/ 0 h 1089896"/>
              <a:gd name="connsiteX0" fmla="*/ 4586097 w 5100325"/>
              <a:gd name="connsiteY0" fmla="*/ 0 h 1118400"/>
              <a:gd name="connsiteX1" fmla="*/ 4907487 w 5100325"/>
              <a:gd name="connsiteY1" fmla="*/ 31962 h 1118400"/>
              <a:gd name="connsiteX2" fmla="*/ 5096539 w 5100325"/>
              <a:gd name="connsiteY2" fmla="*/ 215935 h 1118400"/>
              <a:gd name="connsiteX3" fmla="*/ 4852601 w 5100325"/>
              <a:gd name="connsiteY3" fmla="*/ 908955 h 1118400"/>
              <a:gd name="connsiteX4" fmla="*/ 4681843 w 5100325"/>
              <a:gd name="connsiteY4" fmla="*/ 1073440 h 1118400"/>
              <a:gd name="connsiteX5" fmla="*/ 0 w 5100325"/>
              <a:gd name="connsiteY5" fmla="*/ 1083574 h 1118400"/>
              <a:gd name="connsiteX6" fmla="*/ 0 w 5100325"/>
              <a:gd name="connsiteY6" fmla="*/ 658988 h 1118400"/>
              <a:gd name="connsiteX7" fmla="*/ 4132980 w 5100325"/>
              <a:gd name="connsiteY7" fmla="*/ 657160 h 1118400"/>
              <a:gd name="connsiteX8" fmla="*/ 4401923 w 5100325"/>
              <a:gd name="connsiteY8" fmla="*/ 445122 h 1118400"/>
              <a:gd name="connsiteX9" fmla="*/ 4586097 w 5100325"/>
              <a:gd name="connsiteY9" fmla="*/ 0 h 1118400"/>
              <a:gd name="connsiteX0" fmla="*/ 4586097 w 5100325"/>
              <a:gd name="connsiteY0" fmla="*/ 0 h 1137140"/>
              <a:gd name="connsiteX1" fmla="*/ 4907487 w 5100325"/>
              <a:gd name="connsiteY1" fmla="*/ 31962 h 1137140"/>
              <a:gd name="connsiteX2" fmla="*/ 5096539 w 5100325"/>
              <a:gd name="connsiteY2" fmla="*/ 215935 h 1137140"/>
              <a:gd name="connsiteX3" fmla="*/ 4852601 w 5100325"/>
              <a:gd name="connsiteY3" fmla="*/ 908955 h 1137140"/>
              <a:gd name="connsiteX4" fmla="*/ 4681843 w 5100325"/>
              <a:gd name="connsiteY4" fmla="*/ 1073440 h 1137140"/>
              <a:gd name="connsiteX5" fmla="*/ 272077 w 5100325"/>
              <a:gd name="connsiteY5" fmla="*/ 1108818 h 1137140"/>
              <a:gd name="connsiteX6" fmla="*/ 0 w 5100325"/>
              <a:gd name="connsiteY6" fmla="*/ 658988 h 1137140"/>
              <a:gd name="connsiteX7" fmla="*/ 4132980 w 5100325"/>
              <a:gd name="connsiteY7" fmla="*/ 657160 h 1137140"/>
              <a:gd name="connsiteX8" fmla="*/ 4401923 w 5100325"/>
              <a:gd name="connsiteY8" fmla="*/ 445122 h 1137140"/>
              <a:gd name="connsiteX9" fmla="*/ 4586097 w 5100325"/>
              <a:gd name="connsiteY9" fmla="*/ 0 h 1137140"/>
              <a:gd name="connsiteX0" fmla="*/ 4586097 w 5100325"/>
              <a:gd name="connsiteY0" fmla="*/ 0 h 1108818"/>
              <a:gd name="connsiteX1" fmla="*/ 4907487 w 5100325"/>
              <a:gd name="connsiteY1" fmla="*/ 31962 h 1108818"/>
              <a:gd name="connsiteX2" fmla="*/ 5096539 w 5100325"/>
              <a:gd name="connsiteY2" fmla="*/ 215935 h 1108818"/>
              <a:gd name="connsiteX3" fmla="*/ 4852601 w 5100325"/>
              <a:gd name="connsiteY3" fmla="*/ 908955 h 1108818"/>
              <a:gd name="connsiteX4" fmla="*/ 4681843 w 5100325"/>
              <a:gd name="connsiteY4" fmla="*/ 1073440 h 1108818"/>
              <a:gd name="connsiteX5" fmla="*/ 272077 w 5100325"/>
              <a:gd name="connsiteY5" fmla="*/ 1108818 h 1108818"/>
              <a:gd name="connsiteX6" fmla="*/ 0 w 5100325"/>
              <a:gd name="connsiteY6" fmla="*/ 658988 h 1108818"/>
              <a:gd name="connsiteX7" fmla="*/ 4132980 w 5100325"/>
              <a:gd name="connsiteY7" fmla="*/ 657160 h 1108818"/>
              <a:gd name="connsiteX8" fmla="*/ 4401923 w 5100325"/>
              <a:gd name="connsiteY8" fmla="*/ 445122 h 1108818"/>
              <a:gd name="connsiteX9" fmla="*/ 4586097 w 5100325"/>
              <a:gd name="connsiteY9" fmla="*/ 0 h 1108818"/>
              <a:gd name="connsiteX0" fmla="*/ 4586097 w 5100325"/>
              <a:gd name="connsiteY0" fmla="*/ 0 h 1108818"/>
              <a:gd name="connsiteX1" fmla="*/ 4907487 w 5100325"/>
              <a:gd name="connsiteY1" fmla="*/ 31962 h 1108818"/>
              <a:gd name="connsiteX2" fmla="*/ 5096539 w 5100325"/>
              <a:gd name="connsiteY2" fmla="*/ 215935 h 1108818"/>
              <a:gd name="connsiteX3" fmla="*/ 4852601 w 5100325"/>
              <a:gd name="connsiteY3" fmla="*/ 908955 h 1108818"/>
              <a:gd name="connsiteX4" fmla="*/ 4681843 w 5100325"/>
              <a:gd name="connsiteY4" fmla="*/ 1073440 h 1108818"/>
              <a:gd name="connsiteX5" fmla="*/ 272077 w 5100325"/>
              <a:gd name="connsiteY5" fmla="*/ 1108818 h 1108818"/>
              <a:gd name="connsiteX6" fmla="*/ 0 w 5100325"/>
              <a:gd name="connsiteY6" fmla="*/ 658988 h 1108818"/>
              <a:gd name="connsiteX7" fmla="*/ 4132980 w 5100325"/>
              <a:gd name="connsiteY7" fmla="*/ 657160 h 1108818"/>
              <a:gd name="connsiteX8" fmla="*/ 4401923 w 5100325"/>
              <a:gd name="connsiteY8" fmla="*/ 445122 h 1108818"/>
              <a:gd name="connsiteX9" fmla="*/ 4586097 w 5100325"/>
              <a:gd name="connsiteY9" fmla="*/ 0 h 1108818"/>
              <a:gd name="connsiteX0" fmla="*/ 4586097 w 5100325"/>
              <a:gd name="connsiteY0" fmla="*/ 0 h 1108818"/>
              <a:gd name="connsiteX1" fmla="*/ 4907487 w 5100325"/>
              <a:gd name="connsiteY1" fmla="*/ 31962 h 1108818"/>
              <a:gd name="connsiteX2" fmla="*/ 5096539 w 5100325"/>
              <a:gd name="connsiteY2" fmla="*/ 215935 h 1108818"/>
              <a:gd name="connsiteX3" fmla="*/ 4852601 w 5100325"/>
              <a:gd name="connsiteY3" fmla="*/ 908955 h 1108818"/>
              <a:gd name="connsiteX4" fmla="*/ 4681843 w 5100325"/>
              <a:gd name="connsiteY4" fmla="*/ 1073440 h 1108818"/>
              <a:gd name="connsiteX5" fmla="*/ 272077 w 5100325"/>
              <a:gd name="connsiteY5" fmla="*/ 1108818 h 1108818"/>
              <a:gd name="connsiteX6" fmla="*/ 0 w 5100325"/>
              <a:gd name="connsiteY6" fmla="*/ 658988 h 1108818"/>
              <a:gd name="connsiteX7" fmla="*/ 4132980 w 5100325"/>
              <a:gd name="connsiteY7" fmla="*/ 657160 h 1108818"/>
              <a:gd name="connsiteX8" fmla="*/ 4401923 w 5100325"/>
              <a:gd name="connsiteY8" fmla="*/ 445122 h 1108818"/>
              <a:gd name="connsiteX9" fmla="*/ 4586097 w 5100325"/>
              <a:gd name="connsiteY9" fmla="*/ 0 h 1108818"/>
              <a:gd name="connsiteX0" fmla="*/ 4445851 w 4960079"/>
              <a:gd name="connsiteY0" fmla="*/ 0 h 1108818"/>
              <a:gd name="connsiteX1" fmla="*/ 4767241 w 4960079"/>
              <a:gd name="connsiteY1" fmla="*/ 31962 h 1108818"/>
              <a:gd name="connsiteX2" fmla="*/ 4956293 w 4960079"/>
              <a:gd name="connsiteY2" fmla="*/ 215935 h 1108818"/>
              <a:gd name="connsiteX3" fmla="*/ 4712355 w 4960079"/>
              <a:gd name="connsiteY3" fmla="*/ 908955 h 1108818"/>
              <a:gd name="connsiteX4" fmla="*/ 4541597 w 4960079"/>
              <a:gd name="connsiteY4" fmla="*/ 1073440 h 1108818"/>
              <a:gd name="connsiteX5" fmla="*/ 131831 w 4960079"/>
              <a:gd name="connsiteY5" fmla="*/ 1108818 h 1108818"/>
              <a:gd name="connsiteX6" fmla="*/ 0 w 4960079"/>
              <a:gd name="connsiteY6" fmla="*/ 667403 h 1108818"/>
              <a:gd name="connsiteX7" fmla="*/ 3992734 w 4960079"/>
              <a:gd name="connsiteY7" fmla="*/ 657160 h 1108818"/>
              <a:gd name="connsiteX8" fmla="*/ 4261677 w 4960079"/>
              <a:gd name="connsiteY8" fmla="*/ 445122 h 1108818"/>
              <a:gd name="connsiteX9" fmla="*/ 4445851 w 4960079"/>
              <a:gd name="connsiteY9" fmla="*/ 0 h 1108818"/>
              <a:gd name="connsiteX0" fmla="*/ 4434631 w 4948859"/>
              <a:gd name="connsiteY0" fmla="*/ 0 h 1108818"/>
              <a:gd name="connsiteX1" fmla="*/ 4756021 w 4948859"/>
              <a:gd name="connsiteY1" fmla="*/ 31962 h 1108818"/>
              <a:gd name="connsiteX2" fmla="*/ 4945073 w 4948859"/>
              <a:gd name="connsiteY2" fmla="*/ 215935 h 1108818"/>
              <a:gd name="connsiteX3" fmla="*/ 4701135 w 4948859"/>
              <a:gd name="connsiteY3" fmla="*/ 908955 h 1108818"/>
              <a:gd name="connsiteX4" fmla="*/ 4530377 w 4948859"/>
              <a:gd name="connsiteY4" fmla="*/ 1073440 h 1108818"/>
              <a:gd name="connsiteX5" fmla="*/ 120611 w 4948859"/>
              <a:gd name="connsiteY5" fmla="*/ 1108818 h 1108818"/>
              <a:gd name="connsiteX6" fmla="*/ 0 w 4948859"/>
              <a:gd name="connsiteY6" fmla="*/ 667403 h 1108818"/>
              <a:gd name="connsiteX7" fmla="*/ 3981514 w 4948859"/>
              <a:gd name="connsiteY7" fmla="*/ 657160 h 1108818"/>
              <a:gd name="connsiteX8" fmla="*/ 4250457 w 4948859"/>
              <a:gd name="connsiteY8" fmla="*/ 445122 h 1108818"/>
              <a:gd name="connsiteX9" fmla="*/ 4434631 w 4948859"/>
              <a:gd name="connsiteY9" fmla="*/ 0 h 1108818"/>
              <a:gd name="connsiteX0" fmla="*/ 4434631 w 4948859"/>
              <a:gd name="connsiteY0" fmla="*/ 0 h 1108818"/>
              <a:gd name="connsiteX1" fmla="*/ 4756021 w 4948859"/>
              <a:gd name="connsiteY1" fmla="*/ 31962 h 1108818"/>
              <a:gd name="connsiteX2" fmla="*/ 4945073 w 4948859"/>
              <a:gd name="connsiteY2" fmla="*/ 215935 h 1108818"/>
              <a:gd name="connsiteX3" fmla="*/ 4701135 w 4948859"/>
              <a:gd name="connsiteY3" fmla="*/ 908955 h 1108818"/>
              <a:gd name="connsiteX4" fmla="*/ 4530377 w 4948859"/>
              <a:gd name="connsiteY4" fmla="*/ 1073440 h 1108818"/>
              <a:gd name="connsiteX5" fmla="*/ 120611 w 4948859"/>
              <a:gd name="connsiteY5" fmla="*/ 1108818 h 1108818"/>
              <a:gd name="connsiteX6" fmla="*/ 0 w 4948859"/>
              <a:gd name="connsiteY6" fmla="*/ 667403 h 1108818"/>
              <a:gd name="connsiteX7" fmla="*/ 3981514 w 4948859"/>
              <a:gd name="connsiteY7" fmla="*/ 657160 h 1108818"/>
              <a:gd name="connsiteX8" fmla="*/ 4250457 w 4948859"/>
              <a:gd name="connsiteY8" fmla="*/ 445122 h 1108818"/>
              <a:gd name="connsiteX9" fmla="*/ 4434631 w 4948859"/>
              <a:gd name="connsiteY9" fmla="*/ 0 h 1108818"/>
              <a:gd name="connsiteX0" fmla="*/ 4434631 w 4948859"/>
              <a:gd name="connsiteY0" fmla="*/ 0 h 1111623"/>
              <a:gd name="connsiteX1" fmla="*/ 4756021 w 4948859"/>
              <a:gd name="connsiteY1" fmla="*/ 31962 h 1111623"/>
              <a:gd name="connsiteX2" fmla="*/ 4945073 w 4948859"/>
              <a:gd name="connsiteY2" fmla="*/ 215935 h 1111623"/>
              <a:gd name="connsiteX3" fmla="*/ 4701135 w 4948859"/>
              <a:gd name="connsiteY3" fmla="*/ 908955 h 1111623"/>
              <a:gd name="connsiteX4" fmla="*/ 4530377 w 4948859"/>
              <a:gd name="connsiteY4" fmla="*/ 1073440 h 1111623"/>
              <a:gd name="connsiteX5" fmla="*/ 100976 w 4948859"/>
              <a:gd name="connsiteY5" fmla="*/ 1111623 h 1111623"/>
              <a:gd name="connsiteX6" fmla="*/ 0 w 4948859"/>
              <a:gd name="connsiteY6" fmla="*/ 667403 h 1111623"/>
              <a:gd name="connsiteX7" fmla="*/ 3981514 w 4948859"/>
              <a:gd name="connsiteY7" fmla="*/ 657160 h 1111623"/>
              <a:gd name="connsiteX8" fmla="*/ 4250457 w 4948859"/>
              <a:gd name="connsiteY8" fmla="*/ 445122 h 1111623"/>
              <a:gd name="connsiteX9" fmla="*/ 4434631 w 4948859"/>
              <a:gd name="connsiteY9" fmla="*/ 0 h 1111623"/>
              <a:gd name="connsiteX0" fmla="*/ 4434631 w 4948859"/>
              <a:gd name="connsiteY0" fmla="*/ 0 h 1111623"/>
              <a:gd name="connsiteX1" fmla="*/ 4756021 w 4948859"/>
              <a:gd name="connsiteY1" fmla="*/ 31962 h 1111623"/>
              <a:gd name="connsiteX2" fmla="*/ 4945073 w 4948859"/>
              <a:gd name="connsiteY2" fmla="*/ 215935 h 1111623"/>
              <a:gd name="connsiteX3" fmla="*/ 4701135 w 4948859"/>
              <a:gd name="connsiteY3" fmla="*/ 908955 h 1111623"/>
              <a:gd name="connsiteX4" fmla="*/ 4530377 w 4948859"/>
              <a:gd name="connsiteY4" fmla="*/ 1073440 h 1111623"/>
              <a:gd name="connsiteX5" fmla="*/ 100976 w 4948859"/>
              <a:gd name="connsiteY5" fmla="*/ 1111623 h 1111623"/>
              <a:gd name="connsiteX6" fmla="*/ 0 w 4948859"/>
              <a:gd name="connsiteY6" fmla="*/ 667403 h 1111623"/>
              <a:gd name="connsiteX7" fmla="*/ 3981514 w 4948859"/>
              <a:gd name="connsiteY7" fmla="*/ 657160 h 1111623"/>
              <a:gd name="connsiteX8" fmla="*/ 4250457 w 4948859"/>
              <a:gd name="connsiteY8" fmla="*/ 445122 h 1111623"/>
              <a:gd name="connsiteX9" fmla="*/ 4434631 w 4948859"/>
              <a:gd name="connsiteY9" fmla="*/ 0 h 1111623"/>
              <a:gd name="connsiteX0" fmla="*/ 4434631 w 4948859"/>
              <a:gd name="connsiteY0" fmla="*/ 0 h 1111623"/>
              <a:gd name="connsiteX1" fmla="*/ 4756021 w 4948859"/>
              <a:gd name="connsiteY1" fmla="*/ 31962 h 1111623"/>
              <a:gd name="connsiteX2" fmla="*/ 4945073 w 4948859"/>
              <a:gd name="connsiteY2" fmla="*/ 215935 h 1111623"/>
              <a:gd name="connsiteX3" fmla="*/ 4701135 w 4948859"/>
              <a:gd name="connsiteY3" fmla="*/ 908955 h 1111623"/>
              <a:gd name="connsiteX4" fmla="*/ 4530377 w 4948859"/>
              <a:gd name="connsiteY4" fmla="*/ 1073440 h 1111623"/>
              <a:gd name="connsiteX5" fmla="*/ 100976 w 4948859"/>
              <a:gd name="connsiteY5" fmla="*/ 1111623 h 1111623"/>
              <a:gd name="connsiteX6" fmla="*/ 0 w 4948859"/>
              <a:gd name="connsiteY6" fmla="*/ 664598 h 1111623"/>
              <a:gd name="connsiteX7" fmla="*/ 3981514 w 4948859"/>
              <a:gd name="connsiteY7" fmla="*/ 657160 h 1111623"/>
              <a:gd name="connsiteX8" fmla="*/ 4250457 w 4948859"/>
              <a:gd name="connsiteY8" fmla="*/ 445122 h 1111623"/>
              <a:gd name="connsiteX9" fmla="*/ 4434631 w 4948859"/>
              <a:gd name="connsiteY9" fmla="*/ 0 h 1111623"/>
              <a:gd name="connsiteX0" fmla="*/ 4434631 w 4948859"/>
              <a:gd name="connsiteY0" fmla="*/ 0 h 1141644"/>
              <a:gd name="connsiteX1" fmla="*/ 4756021 w 4948859"/>
              <a:gd name="connsiteY1" fmla="*/ 61983 h 1141644"/>
              <a:gd name="connsiteX2" fmla="*/ 4945073 w 4948859"/>
              <a:gd name="connsiteY2" fmla="*/ 245956 h 1141644"/>
              <a:gd name="connsiteX3" fmla="*/ 4701135 w 4948859"/>
              <a:gd name="connsiteY3" fmla="*/ 938976 h 1141644"/>
              <a:gd name="connsiteX4" fmla="*/ 4530377 w 4948859"/>
              <a:gd name="connsiteY4" fmla="*/ 1103461 h 1141644"/>
              <a:gd name="connsiteX5" fmla="*/ 100976 w 4948859"/>
              <a:gd name="connsiteY5" fmla="*/ 1141644 h 1141644"/>
              <a:gd name="connsiteX6" fmla="*/ 0 w 4948859"/>
              <a:gd name="connsiteY6" fmla="*/ 694619 h 1141644"/>
              <a:gd name="connsiteX7" fmla="*/ 3981514 w 4948859"/>
              <a:gd name="connsiteY7" fmla="*/ 687181 h 1141644"/>
              <a:gd name="connsiteX8" fmla="*/ 4250457 w 4948859"/>
              <a:gd name="connsiteY8" fmla="*/ 475143 h 1141644"/>
              <a:gd name="connsiteX9" fmla="*/ 4434631 w 4948859"/>
              <a:gd name="connsiteY9" fmla="*/ 0 h 1141644"/>
              <a:gd name="connsiteX0" fmla="*/ 4434631 w 4948859"/>
              <a:gd name="connsiteY0" fmla="*/ 0 h 1141644"/>
              <a:gd name="connsiteX1" fmla="*/ 4785797 w 4948859"/>
              <a:gd name="connsiteY1" fmla="*/ 41968 h 1141644"/>
              <a:gd name="connsiteX2" fmla="*/ 4945073 w 4948859"/>
              <a:gd name="connsiteY2" fmla="*/ 245956 h 1141644"/>
              <a:gd name="connsiteX3" fmla="*/ 4701135 w 4948859"/>
              <a:gd name="connsiteY3" fmla="*/ 938976 h 1141644"/>
              <a:gd name="connsiteX4" fmla="*/ 4530377 w 4948859"/>
              <a:gd name="connsiteY4" fmla="*/ 1103461 h 1141644"/>
              <a:gd name="connsiteX5" fmla="*/ 100976 w 4948859"/>
              <a:gd name="connsiteY5" fmla="*/ 1141644 h 1141644"/>
              <a:gd name="connsiteX6" fmla="*/ 0 w 4948859"/>
              <a:gd name="connsiteY6" fmla="*/ 694619 h 1141644"/>
              <a:gd name="connsiteX7" fmla="*/ 3981514 w 4948859"/>
              <a:gd name="connsiteY7" fmla="*/ 687181 h 1141644"/>
              <a:gd name="connsiteX8" fmla="*/ 4250457 w 4948859"/>
              <a:gd name="connsiteY8" fmla="*/ 475143 h 1141644"/>
              <a:gd name="connsiteX9" fmla="*/ 4434631 w 4948859"/>
              <a:gd name="connsiteY9" fmla="*/ 0 h 1141644"/>
              <a:gd name="connsiteX0" fmla="*/ 4434631 w 4958500"/>
              <a:gd name="connsiteY0" fmla="*/ 0 h 1141644"/>
              <a:gd name="connsiteX1" fmla="*/ 4785797 w 4958500"/>
              <a:gd name="connsiteY1" fmla="*/ 41968 h 1141644"/>
              <a:gd name="connsiteX2" fmla="*/ 4954998 w 4958500"/>
              <a:gd name="connsiteY2" fmla="*/ 235949 h 1141644"/>
              <a:gd name="connsiteX3" fmla="*/ 4701135 w 4958500"/>
              <a:gd name="connsiteY3" fmla="*/ 938976 h 1141644"/>
              <a:gd name="connsiteX4" fmla="*/ 4530377 w 4958500"/>
              <a:gd name="connsiteY4" fmla="*/ 1103461 h 1141644"/>
              <a:gd name="connsiteX5" fmla="*/ 100976 w 4958500"/>
              <a:gd name="connsiteY5" fmla="*/ 1141644 h 1141644"/>
              <a:gd name="connsiteX6" fmla="*/ 0 w 4958500"/>
              <a:gd name="connsiteY6" fmla="*/ 694619 h 1141644"/>
              <a:gd name="connsiteX7" fmla="*/ 3981514 w 4958500"/>
              <a:gd name="connsiteY7" fmla="*/ 687181 h 1141644"/>
              <a:gd name="connsiteX8" fmla="*/ 4250457 w 4958500"/>
              <a:gd name="connsiteY8" fmla="*/ 475143 h 1141644"/>
              <a:gd name="connsiteX9" fmla="*/ 4434631 w 4958500"/>
              <a:gd name="connsiteY9" fmla="*/ 0 h 114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58500" h="1141644">
                <a:moveTo>
                  <a:pt x="4434631" y="0"/>
                </a:moveTo>
                <a:cubicBezTo>
                  <a:pt x="4541965" y="6236"/>
                  <a:pt x="4699069" y="2643"/>
                  <a:pt x="4785797" y="41968"/>
                </a:cubicBezTo>
                <a:cubicBezTo>
                  <a:pt x="4872525" y="81293"/>
                  <a:pt x="4918408" y="129931"/>
                  <a:pt x="4954998" y="235949"/>
                </a:cubicBezTo>
                <a:cubicBezTo>
                  <a:pt x="4988541" y="343527"/>
                  <a:pt x="4771905" y="794391"/>
                  <a:pt x="4701135" y="938976"/>
                </a:cubicBezTo>
                <a:cubicBezTo>
                  <a:pt x="4630365" y="1083561"/>
                  <a:pt x="4609048" y="1090208"/>
                  <a:pt x="4530377" y="1103461"/>
                </a:cubicBezTo>
                <a:cubicBezTo>
                  <a:pt x="3721610" y="1132564"/>
                  <a:pt x="990675" y="1132181"/>
                  <a:pt x="100976" y="1141644"/>
                </a:cubicBezTo>
                <a:lnTo>
                  <a:pt x="0" y="694619"/>
                </a:lnTo>
                <a:lnTo>
                  <a:pt x="3981514" y="687181"/>
                </a:lnTo>
                <a:cubicBezTo>
                  <a:pt x="4125439" y="680945"/>
                  <a:pt x="4180325" y="669251"/>
                  <a:pt x="4250457" y="475143"/>
                </a:cubicBezTo>
                <a:cubicBezTo>
                  <a:pt x="4303515" y="335604"/>
                  <a:pt x="4424264" y="6236"/>
                  <a:pt x="4434631" y="0"/>
                </a:cubicBezTo>
                <a:close/>
              </a:path>
            </a:pathLst>
          </a:custGeom>
          <a:solidFill>
            <a:schemeClr val="accent2"/>
          </a:solidFill>
          <a:ln w="76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534CDA4-8587-4ABF-A143-80B8B3F43B36}"/>
              </a:ext>
            </a:extLst>
          </p:cNvPr>
          <p:cNvSpPr/>
          <p:nvPr/>
        </p:nvSpPr>
        <p:spPr>
          <a:xfrm>
            <a:off x="5600006" y="2829328"/>
            <a:ext cx="518370" cy="1156263"/>
          </a:xfrm>
          <a:custGeom>
            <a:avLst/>
            <a:gdLst>
              <a:gd name="connsiteX0" fmla="*/ 262518 w 651983"/>
              <a:gd name="connsiteY0" fmla="*/ 1042891 h 1127547"/>
              <a:gd name="connsiteX1" fmla="*/ 8627 w 651983"/>
              <a:gd name="connsiteY1" fmla="*/ 131649 h 1127547"/>
              <a:gd name="connsiteX2" fmla="*/ 99905 w 651983"/>
              <a:gd name="connsiteY2" fmla="*/ 5854 h 1127547"/>
              <a:gd name="connsiteX3" fmla="*/ 339221 w 651983"/>
              <a:gd name="connsiteY3" fmla="*/ 485 h 1127547"/>
              <a:gd name="connsiteX4" fmla="*/ 659077 w 651983"/>
              <a:gd name="connsiteY4" fmla="*/ 1121897 h 1127547"/>
              <a:gd name="connsiteX5" fmla="*/ 363767 w 651983"/>
              <a:gd name="connsiteY5" fmla="*/ 1122663 h 1127547"/>
              <a:gd name="connsiteX6" fmla="*/ 262518 w 651983"/>
              <a:gd name="connsiteY6" fmla="*/ 1042891 h 112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1983" h="1127547">
                <a:moveTo>
                  <a:pt x="262518" y="1042891"/>
                </a:moveTo>
                <a:cubicBezTo>
                  <a:pt x="235671" y="920932"/>
                  <a:pt x="10929" y="137785"/>
                  <a:pt x="8627" y="131649"/>
                </a:cubicBezTo>
                <a:cubicBezTo>
                  <a:pt x="-15151" y="45740"/>
                  <a:pt x="8627" y="13525"/>
                  <a:pt x="99905" y="5854"/>
                </a:cubicBezTo>
                <a:cubicBezTo>
                  <a:pt x="179677" y="-1049"/>
                  <a:pt x="259449" y="-282"/>
                  <a:pt x="339221" y="485"/>
                </a:cubicBezTo>
                <a:cubicBezTo>
                  <a:pt x="364534" y="90229"/>
                  <a:pt x="642969" y="1066670"/>
                  <a:pt x="659077" y="1121897"/>
                </a:cubicBezTo>
                <a:cubicBezTo>
                  <a:pt x="560896" y="1130334"/>
                  <a:pt x="461948" y="1129567"/>
                  <a:pt x="363767" y="1122663"/>
                </a:cubicBezTo>
                <a:cubicBezTo>
                  <a:pt x="313142" y="1118061"/>
                  <a:pt x="278625" y="1091215"/>
                  <a:pt x="262518" y="1042891"/>
                </a:cubicBezTo>
                <a:close/>
              </a:path>
            </a:pathLst>
          </a:custGeom>
          <a:solidFill>
            <a:schemeClr val="accent2"/>
          </a:solidFill>
          <a:ln w="76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1A3D325-BDB1-4E5C-B87F-21741C139934}"/>
              </a:ext>
            </a:extLst>
          </p:cNvPr>
          <p:cNvSpPr/>
          <p:nvPr/>
        </p:nvSpPr>
        <p:spPr>
          <a:xfrm>
            <a:off x="10418887" y="3115311"/>
            <a:ext cx="292727" cy="514503"/>
          </a:xfrm>
          <a:custGeom>
            <a:avLst/>
            <a:gdLst>
              <a:gd name="connsiteX0" fmla="*/ 120248 w 368178"/>
              <a:gd name="connsiteY0" fmla="*/ 507364 h 506245"/>
              <a:gd name="connsiteX1" fmla="*/ 9794 w 368178"/>
              <a:gd name="connsiteY1" fmla="*/ 350121 h 506245"/>
              <a:gd name="connsiteX2" fmla="*/ 152463 w 368178"/>
              <a:gd name="connsiteY2" fmla="*/ 57879 h 506245"/>
              <a:gd name="connsiteX3" fmla="*/ 301269 w 368178"/>
              <a:gd name="connsiteY3" fmla="*/ 11857 h 506245"/>
              <a:gd name="connsiteX4" fmla="*/ 360332 w 368178"/>
              <a:gd name="connsiteY4" fmla="*/ 159896 h 506245"/>
              <a:gd name="connsiteX5" fmla="*/ 217662 w 368178"/>
              <a:gd name="connsiteY5" fmla="*/ 452137 h 506245"/>
              <a:gd name="connsiteX6" fmla="*/ 120248 w 368178"/>
              <a:gd name="connsiteY6" fmla="*/ 507364 h 50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178" h="506245">
                <a:moveTo>
                  <a:pt x="120248" y="507364"/>
                </a:moveTo>
                <a:cubicBezTo>
                  <a:pt x="33572" y="506597"/>
                  <a:pt x="-23956" y="426058"/>
                  <a:pt x="9794" y="350121"/>
                </a:cubicBezTo>
                <a:cubicBezTo>
                  <a:pt x="53516" y="251173"/>
                  <a:pt x="102606" y="153759"/>
                  <a:pt x="152463" y="57879"/>
                </a:cubicBezTo>
                <a:cubicBezTo>
                  <a:pt x="180845" y="3420"/>
                  <a:pt x="246810" y="-14222"/>
                  <a:pt x="301269" y="11857"/>
                </a:cubicBezTo>
                <a:cubicBezTo>
                  <a:pt x="358030" y="38703"/>
                  <a:pt x="386410" y="101601"/>
                  <a:pt x="360332" y="159896"/>
                </a:cubicBezTo>
                <a:cubicBezTo>
                  <a:pt x="315843" y="258844"/>
                  <a:pt x="267519" y="355491"/>
                  <a:pt x="217662" y="452137"/>
                </a:cubicBezTo>
                <a:cubicBezTo>
                  <a:pt x="198486" y="491257"/>
                  <a:pt x="162435" y="510432"/>
                  <a:pt x="120248" y="507364"/>
                </a:cubicBezTo>
                <a:close/>
              </a:path>
            </a:pathLst>
          </a:custGeom>
          <a:solidFill>
            <a:srgbClr val="FEFEFE"/>
          </a:solidFill>
          <a:ln w="76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CBE1B90A-C98B-4B00-8B14-F0DA9A57D232}"/>
              </a:ext>
            </a:extLst>
          </p:cNvPr>
          <p:cNvSpPr/>
          <p:nvPr/>
        </p:nvSpPr>
        <p:spPr>
          <a:xfrm rot="4263804">
            <a:off x="3073112" y="3052584"/>
            <a:ext cx="697498" cy="809097"/>
          </a:xfrm>
          <a:custGeom>
            <a:avLst/>
            <a:gdLst>
              <a:gd name="connsiteX0" fmla="*/ 317660 w 1235637"/>
              <a:gd name="connsiteY0" fmla="*/ 716670 h 1433339"/>
              <a:gd name="connsiteX1" fmla="*/ 405575 w 1235637"/>
              <a:gd name="connsiteY1" fmla="*/ 928912 h 1433339"/>
              <a:gd name="connsiteX2" fmla="*/ 830061 w 1235637"/>
              <a:gd name="connsiteY2" fmla="*/ 928914 h 1433339"/>
              <a:gd name="connsiteX3" fmla="*/ 830061 w 1235637"/>
              <a:gd name="connsiteY3" fmla="*/ 504428 h 1433339"/>
              <a:gd name="connsiteX4" fmla="*/ 405575 w 1235637"/>
              <a:gd name="connsiteY4" fmla="*/ 504428 h 1433339"/>
              <a:gd name="connsiteX5" fmla="*/ 317660 w 1235637"/>
              <a:gd name="connsiteY5" fmla="*/ 716670 h 1433339"/>
              <a:gd name="connsiteX6" fmla="*/ 0 w 1235637"/>
              <a:gd name="connsiteY6" fmla="*/ 1124430 h 1433339"/>
              <a:gd name="connsiteX7" fmla="*/ 0 w 1235637"/>
              <a:gd name="connsiteY7" fmla="*/ 308909 h 1433339"/>
              <a:gd name="connsiteX8" fmla="*/ 617819 w 1235637"/>
              <a:gd name="connsiteY8" fmla="*/ 0 h 1433339"/>
              <a:gd name="connsiteX9" fmla="*/ 1235637 w 1235637"/>
              <a:gd name="connsiteY9" fmla="*/ 308908 h 1433339"/>
              <a:gd name="connsiteX10" fmla="*/ 1235637 w 1235637"/>
              <a:gd name="connsiteY10" fmla="*/ 1124428 h 1433339"/>
              <a:gd name="connsiteX11" fmla="*/ 617819 w 1235637"/>
              <a:gd name="connsiteY11" fmla="*/ 1433339 h 14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35637" h="1433339">
                <a:moveTo>
                  <a:pt x="317660" y="716670"/>
                </a:moveTo>
                <a:cubicBezTo>
                  <a:pt x="317660" y="793486"/>
                  <a:pt x="346965" y="870302"/>
                  <a:pt x="405575" y="928912"/>
                </a:cubicBezTo>
                <a:cubicBezTo>
                  <a:pt x="522794" y="1046132"/>
                  <a:pt x="712841" y="1046133"/>
                  <a:pt x="830061" y="928914"/>
                </a:cubicBezTo>
                <a:cubicBezTo>
                  <a:pt x="947280" y="811695"/>
                  <a:pt x="947280" y="621648"/>
                  <a:pt x="830061" y="504428"/>
                </a:cubicBezTo>
                <a:cubicBezTo>
                  <a:pt x="712841" y="387210"/>
                  <a:pt x="522794" y="387210"/>
                  <a:pt x="405575" y="504428"/>
                </a:cubicBezTo>
                <a:cubicBezTo>
                  <a:pt x="346965" y="563038"/>
                  <a:pt x="317660" y="639854"/>
                  <a:pt x="317660" y="716670"/>
                </a:cubicBezTo>
                <a:close/>
                <a:moveTo>
                  <a:pt x="0" y="1124430"/>
                </a:moveTo>
                <a:lnTo>
                  <a:pt x="0" y="308909"/>
                </a:lnTo>
                <a:lnTo>
                  <a:pt x="617819" y="0"/>
                </a:lnTo>
                <a:lnTo>
                  <a:pt x="1235637" y="308908"/>
                </a:lnTo>
                <a:lnTo>
                  <a:pt x="1235637" y="1124428"/>
                </a:lnTo>
                <a:lnTo>
                  <a:pt x="617819" y="143333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3DE168-2F4A-48C9-9A45-E7F5097F2D6A}"/>
              </a:ext>
            </a:extLst>
          </p:cNvPr>
          <p:cNvGrpSpPr/>
          <p:nvPr/>
        </p:nvGrpSpPr>
        <p:grpSpPr>
          <a:xfrm rot="221306">
            <a:off x="2958334" y="2420944"/>
            <a:ext cx="2853773" cy="2084091"/>
            <a:chOff x="3799566" y="2619240"/>
            <a:chExt cx="2435582" cy="1778689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9CCA920-3D2D-4043-ABE3-F48EB0D80D80}"/>
                </a:ext>
              </a:extLst>
            </p:cNvPr>
            <p:cNvSpPr/>
            <p:nvPr/>
          </p:nvSpPr>
          <p:spPr>
            <a:xfrm>
              <a:off x="3799566" y="2619240"/>
              <a:ext cx="1532581" cy="1778689"/>
            </a:xfrm>
            <a:custGeom>
              <a:avLst/>
              <a:gdLst>
                <a:gd name="connsiteX0" fmla="*/ 137300 w 2101687"/>
                <a:gd name="connsiteY0" fmla="*/ 537924 h 2439184"/>
                <a:gd name="connsiteX1" fmla="*/ 388122 w 2101687"/>
                <a:gd name="connsiteY1" fmla="*/ 233409 h 2439184"/>
                <a:gd name="connsiteX2" fmla="*/ 1069253 w 2101687"/>
                <a:gd name="connsiteY2" fmla="*/ 229 h 2439184"/>
                <a:gd name="connsiteX3" fmla="*/ 1275586 w 2101687"/>
                <a:gd name="connsiteY3" fmla="*/ 7900 h 2439184"/>
                <a:gd name="connsiteX4" fmla="*/ 1304734 w 2101687"/>
                <a:gd name="connsiteY4" fmla="*/ 15570 h 2439184"/>
                <a:gd name="connsiteX5" fmla="*/ 1302433 w 2101687"/>
                <a:gd name="connsiteY5" fmla="*/ 70797 h 2439184"/>
                <a:gd name="connsiteX6" fmla="*/ 1581635 w 2101687"/>
                <a:gd name="connsiteY6" fmla="*/ 757297 h 2439184"/>
                <a:gd name="connsiteX7" fmla="*/ 1635328 w 2101687"/>
                <a:gd name="connsiteY7" fmla="*/ 887694 h 2439184"/>
                <a:gd name="connsiteX8" fmla="*/ 1646833 w 2101687"/>
                <a:gd name="connsiteY8" fmla="*/ 935250 h 2439184"/>
                <a:gd name="connsiteX9" fmla="*/ 1622288 w 2101687"/>
                <a:gd name="connsiteY9" fmla="*/ 956727 h 2439184"/>
                <a:gd name="connsiteX10" fmla="*/ 1524874 w 2101687"/>
                <a:gd name="connsiteY10" fmla="*/ 1011954 h 2439184"/>
                <a:gd name="connsiteX11" fmla="*/ 1518738 w 2101687"/>
                <a:gd name="connsiteY11" fmla="*/ 1019625 h 2439184"/>
                <a:gd name="connsiteX12" fmla="*/ 1517971 w 2101687"/>
                <a:gd name="connsiteY12" fmla="*/ 1042636 h 2439184"/>
                <a:gd name="connsiteX13" fmla="*/ 1528709 w 2101687"/>
                <a:gd name="connsiteY13" fmla="*/ 1053374 h 2439184"/>
                <a:gd name="connsiteX14" fmla="*/ 1727372 w 2101687"/>
                <a:gd name="connsiteY14" fmla="*/ 1551183 h 2439184"/>
                <a:gd name="connsiteX15" fmla="*/ 1743480 w 2101687"/>
                <a:gd name="connsiteY15" fmla="*/ 1590302 h 2439184"/>
                <a:gd name="connsiteX16" fmla="*/ 1825554 w 2101687"/>
                <a:gd name="connsiteY16" fmla="*/ 1626353 h 2439184"/>
                <a:gd name="connsiteX17" fmla="*/ 1878479 w 2101687"/>
                <a:gd name="connsiteY17" fmla="*/ 1604875 h 2439184"/>
                <a:gd name="connsiteX18" fmla="*/ 1919132 w 2101687"/>
                <a:gd name="connsiteY18" fmla="*/ 1601040 h 2439184"/>
                <a:gd name="connsiteX19" fmla="*/ 1959785 w 2101687"/>
                <a:gd name="connsiteY19" fmla="*/ 1683113 h 2439184"/>
                <a:gd name="connsiteX20" fmla="*/ 2094017 w 2101687"/>
                <a:gd name="connsiteY20" fmla="*/ 2012940 h 2439184"/>
                <a:gd name="connsiteX21" fmla="*/ 2102455 w 2101687"/>
                <a:gd name="connsiteY21" fmla="*/ 2056662 h 2439184"/>
                <a:gd name="connsiteX22" fmla="*/ 1854701 w 2101687"/>
                <a:gd name="connsiteY22" fmla="*/ 2338165 h 2439184"/>
                <a:gd name="connsiteX23" fmla="*/ 1775696 w 2101687"/>
                <a:gd name="connsiteY23" fmla="*/ 2442482 h 2439184"/>
                <a:gd name="connsiteX24" fmla="*/ 1634561 w 2101687"/>
                <a:gd name="connsiteY24" fmla="*/ 2097315 h 2439184"/>
                <a:gd name="connsiteX25" fmla="*/ 1561692 w 2101687"/>
                <a:gd name="connsiteY25" fmla="*/ 2057429 h 2439184"/>
                <a:gd name="connsiteX26" fmla="*/ 645847 w 2101687"/>
                <a:gd name="connsiteY26" fmla="*/ 2009872 h 2439184"/>
                <a:gd name="connsiteX27" fmla="*/ 330594 w 2101687"/>
                <a:gd name="connsiteY27" fmla="*/ 1848027 h 2439184"/>
                <a:gd name="connsiteX28" fmla="*/ 330594 w 2101687"/>
                <a:gd name="connsiteY28" fmla="*/ 1826550 h 2439184"/>
                <a:gd name="connsiteX29" fmla="*/ 869823 w 2101687"/>
                <a:gd name="connsiteY29" fmla="*/ 1604109 h 2439184"/>
                <a:gd name="connsiteX30" fmla="*/ 1109906 w 2101687"/>
                <a:gd name="connsiteY30" fmla="*/ 1505927 h 2439184"/>
                <a:gd name="connsiteX31" fmla="*/ 1152093 w 2101687"/>
                <a:gd name="connsiteY31" fmla="*/ 1505160 h 2439184"/>
                <a:gd name="connsiteX32" fmla="*/ 1229564 w 2101687"/>
                <a:gd name="connsiteY32" fmla="*/ 1545813 h 2439184"/>
                <a:gd name="connsiteX33" fmla="*/ 1457375 w 2101687"/>
                <a:gd name="connsiteY33" fmla="*/ 1692318 h 2439184"/>
                <a:gd name="connsiteX34" fmla="*/ 1377603 w 2101687"/>
                <a:gd name="connsiteY34" fmla="*/ 1485984 h 2439184"/>
                <a:gd name="connsiteX35" fmla="*/ 1366097 w 2101687"/>
                <a:gd name="connsiteY35" fmla="*/ 1451468 h 2439184"/>
                <a:gd name="connsiteX36" fmla="*/ 1296296 w 2101687"/>
                <a:gd name="connsiteY36" fmla="*/ 1294992 h 2439184"/>
                <a:gd name="connsiteX37" fmla="*/ 1282490 w 2101687"/>
                <a:gd name="connsiteY37" fmla="*/ 1290389 h 2439184"/>
                <a:gd name="connsiteX38" fmla="*/ 1201184 w 2101687"/>
                <a:gd name="connsiteY38" fmla="*/ 1045704 h 2439184"/>
                <a:gd name="connsiteX39" fmla="*/ 1178172 w 2101687"/>
                <a:gd name="connsiteY39" fmla="*/ 988943 h 2439184"/>
                <a:gd name="connsiteX40" fmla="*/ 1010191 w 2101687"/>
                <a:gd name="connsiteY40" fmla="*/ 782609 h 2439184"/>
                <a:gd name="connsiteX41" fmla="*/ 891300 w 2101687"/>
                <a:gd name="connsiteY41" fmla="*/ 699002 h 2439184"/>
                <a:gd name="connsiteX42" fmla="*/ 836073 w 2101687"/>
                <a:gd name="connsiteY42" fmla="*/ 693633 h 2439184"/>
                <a:gd name="connsiteX43" fmla="*/ 0 w 2101687"/>
                <a:gd name="connsiteY43" fmla="*/ 1067181 h 2439184"/>
                <a:gd name="connsiteX44" fmla="*/ 0 w 2101687"/>
                <a:gd name="connsiteY44" fmla="*/ 998148 h 2439184"/>
                <a:gd name="connsiteX45" fmla="*/ 6903 w 2101687"/>
                <a:gd name="connsiteY45" fmla="*/ 952125 h 2439184"/>
                <a:gd name="connsiteX46" fmla="*/ 123493 w 2101687"/>
                <a:gd name="connsiteY46" fmla="*/ 561702 h 2439184"/>
                <a:gd name="connsiteX47" fmla="*/ 137300 w 2101687"/>
                <a:gd name="connsiteY47" fmla="*/ 537924 h 243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01687" h="2439184">
                  <a:moveTo>
                    <a:pt x="137300" y="537924"/>
                  </a:moveTo>
                  <a:cubicBezTo>
                    <a:pt x="197896" y="417499"/>
                    <a:pt x="283038" y="316250"/>
                    <a:pt x="388122" y="233409"/>
                  </a:cubicBezTo>
                  <a:cubicBezTo>
                    <a:pt x="588319" y="76933"/>
                    <a:pt x="816130" y="997"/>
                    <a:pt x="1069253" y="229"/>
                  </a:cubicBezTo>
                  <a:cubicBezTo>
                    <a:pt x="1138286" y="229"/>
                    <a:pt x="1207320" y="-2072"/>
                    <a:pt x="1275586" y="7900"/>
                  </a:cubicBezTo>
                  <a:cubicBezTo>
                    <a:pt x="1285558" y="9434"/>
                    <a:pt x="1296296" y="7900"/>
                    <a:pt x="1304734" y="15570"/>
                  </a:cubicBezTo>
                  <a:cubicBezTo>
                    <a:pt x="1284791" y="33212"/>
                    <a:pt x="1294762" y="51621"/>
                    <a:pt x="1302433" y="70797"/>
                  </a:cubicBezTo>
                  <a:cubicBezTo>
                    <a:pt x="1394477" y="300142"/>
                    <a:pt x="1488823" y="527952"/>
                    <a:pt x="1581635" y="757297"/>
                  </a:cubicBezTo>
                  <a:cubicBezTo>
                    <a:pt x="1599277" y="801018"/>
                    <a:pt x="1618453" y="843973"/>
                    <a:pt x="1635328" y="887694"/>
                  </a:cubicBezTo>
                  <a:cubicBezTo>
                    <a:pt x="1641464" y="903035"/>
                    <a:pt x="1649134" y="917608"/>
                    <a:pt x="1646833" y="935250"/>
                  </a:cubicBezTo>
                  <a:cubicBezTo>
                    <a:pt x="1643765" y="948290"/>
                    <a:pt x="1633027" y="952125"/>
                    <a:pt x="1622288" y="956727"/>
                  </a:cubicBezTo>
                  <a:cubicBezTo>
                    <a:pt x="1589305" y="974369"/>
                    <a:pt x="1548652" y="978971"/>
                    <a:pt x="1524874" y="1011954"/>
                  </a:cubicBezTo>
                  <a:cubicBezTo>
                    <a:pt x="1522573" y="1014255"/>
                    <a:pt x="1520272" y="1017324"/>
                    <a:pt x="1518738" y="1019625"/>
                  </a:cubicBezTo>
                  <a:cubicBezTo>
                    <a:pt x="1514903" y="1027295"/>
                    <a:pt x="1506465" y="1034965"/>
                    <a:pt x="1517971" y="1042636"/>
                  </a:cubicBezTo>
                  <a:cubicBezTo>
                    <a:pt x="1522573" y="1044937"/>
                    <a:pt x="1526408" y="1048772"/>
                    <a:pt x="1528709" y="1053374"/>
                  </a:cubicBezTo>
                  <a:cubicBezTo>
                    <a:pt x="1596209" y="1219055"/>
                    <a:pt x="1659873" y="1385502"/>
                    <a:pt x="1727372" y="1551183"/>
                  </a:cubicBezTo>
                  <a:cubicBezTo>
                    <a:pt x="1732742" y="1564222"/>
                    <a:pt x="1737344" y="1577262"/>
                    <a:pt x="1743480" y="1590302"/>
                  </a:cubicBezTo>
                  <a:cubicBezTo>
                    <a:pt x="1762656" y="1632489"/>
                    <a:pt x="1782599" y="1641693"/>
                    <a:pt x="1825554" y="1626353"/>
                  </a:cubicBezTo>
                  <a:cubicBezTo>
                    <a:pt x="1843962" y="1620216"/>
                    <a:pt x="1861604" y="1612546"/>
                    <a:pt x="1878479" y="1604875"/>
                  </a:cubicBezTo>
                  <a:cubicBezTo>
                    <a:pt x="1891519" y="1601040"/>
                    <a:pt x="1904559" y="1594904"/>
                    <a:pt x="1919132" y="1601040"/>
                  </a:cubicBezTo>
                  <a:cubicBezTo>
                    <a:pt x="1941376" y="1624051"/>
                    <a:pt x="1948280" y="1654733"/>
                    <a:pt x="1959785" y="1683113"/>
                  </a:cubicBezTo>
                  <a:cubicBezTo>
                    <a:pt x="2004274" y="1792800"/>
                    <a:pt x="2049529" y="1903254"/>
                    <a:pt x="2094017" y="2012940"/>
                  </a:cubicBezTo>
                  <a:cubicBezTo>
                    <a:pt x="2099387" y="2026747"/>
                    <a:pt x="2108591" y="2040554"/>
                    <a:pt x="2102455" y="2056662"/>
                  </a:cubicBezTo>
                  <a:cubicBezTo>
                    <a:pt x="2017313" y="2147939"/>
                    <a:pt x="1929871" y="2237683"/>
                    <a:pt x="1854701" y="2338165"/>
                  </a:cubicBezTo>
                  <a:cubicBezTo>
                    <a:pt x="1829389" y="2371148"/>
                    <a:pt x="1804843" y="2404897"/>
                    <a:pt x="1775696" y="2442482"/>
                  </a:cubicBezTo>
                  <a:cubicBezTo>
                    <a:pt x="1726605" y="2323591"/>
                    <a:pt x="1677515" y="2211603"/>
                    <a:pt x="1634561" y="2097315"/>
                  </a:cubicBezTo>
                  <a:cubicBezTo>
                    <a:pt x="1619220" y="2056662"/>
                    <a:pt x="1598510" y="2052059"/>
                    <a:pt x="1561692" y="2057429"/>
                  </a:cubicBezTo>
                  <a:cubicBezTo>
                    <a:pt x="1253342" y="2103451"/>
                    <a:pt x="946526" y="2106519"/>
                    <a:pt x="645847" y="2009872"/>
                  </a:cubicBezTo>
                  <a:cubicBezTo>
                    <a:pt x="532325" y="1973054"/>
                    <a:pt x="424940" y="1922430"/>
                    <a:pt x="330594" y="1848027"/>
                  </a:cubicBezTo>
                  <a:cubicBezTo>
                    <a:pt x="324458" y="1841124"/>
                    <a:pt x="323691" y="1834220"/>
                    <a:pt x="330594" y="1826550"/>
                  </a:cubicBezTo>
                  <a:cubicBezTo>
                    <a:pt x="510081" y="1752147"/>
                    <a:pt x="690335" y="1677744"/>
                    <a:pt x="869823" y="1604109"/>
                  </a:cubicBezTo>
                  <a:cubicBezTo>
                    <a:pt x="949595" y="1571126"/>
                    <a:pt x="1030134" y="1538143"/>
                    <a:pt x="1109906" y="1505927"/>
                  </a:cubicBezTo>
                  <a:cubicBezTo>
                    <a:pt x="1123713" y="1500558"/>
                    <a:pt x="1137519" y="1490587"/>
                    <a:pt x="1152093" y="1505160"/>
                  </a:cubicBezTo>
                  <a:cubicBezTo>
                    <a:pt x="1180473" y="1513598"/>
                    <a:pt x="1205019" y="1528939"/>
                    <a:pt x="1229564" y="1545813"/>
                  </a:cubicBezTo>
                  <a:cubicBezTo>
                    <a:pt x="1303200" y="1595671"/>
                    <a:pt x="1378370" y="1642460"/>
                    <a:pt x="1457375" y="1692318"/>
                  </a:cubicBezTo>
                  <a:cubicBezTo>
                    <a:pt x="1432829" y="1619449"/>
                    <a:pt x="1396012" y="1556552"/>
                    <a:pt x="1377603" y="1485984"/>
                  </a:cubicBezTo>
                  <a:cubicBezTo>
                    <a:pt x="1373000" y="1474479"/>
                    <a:pt x="1389875" y="1456837"/>
                    <a:pt x="1366097" y="1451468"/>
                  </a:cubicBezTo>
                  <a:cubicBezTo>
                    <a:pt x="1333881" y="1403144"/>
                    <a:pt x="1317006" y="1347917"/>
                    <a:pt x="1296296" y="1294992"/>
                  </a:cubicBezTo>
                  <a:cubicBezTo>
                    <a:pt x="1290927" y="1279651"/>
                    <a:pt x="1286325" y="1294225"/>
                    <a:pt x="1282490" y="1290389"/>
                  </a:cubicBezTo>
                  <a:cubicBezTo>
                    <a:pt x="1283257" y="1199879"/>
                    <a:pt x="1228030" y="1127777"/>
                    <a:pt x="1201184" y="1045704"/>
                  </a:cubicBezTo>
                  <a:cubicBezTo>
                    <a:pt x="1195047" y="1026528"/>
                    <a:pt x="1182775" y="1008886"/>
                    <a:pt x="1178172" y="988943"/>
                  </a:cubicBezTo>
                  <a:cubicBezTo>
                    <a:pt x="1155161" y="893063"/>
                    <a:pt x="1093798" y="830166"/>
                    <a:pt x="1010191" y="782609"/>
                  </a:cubicBezTo>
                  <a:cubicBezTo>
                    <a:pt x="968004" y="758831"/>
                    <a:pt x="929652" y="728150"/>
                    <a:pt x="891300" y="699002"/>
                  </a:cubicBezTo>
                  <a:cubicBezTo>
                    <a:pt x="872891" y="685196"/>
                    <a:pt x="857550" y="683661"/>
                    <a:pt x="836073" y="693633"/>
                  </a:cubicBezTo>
                  <a:cubicBezTo>
                    <a:pt x="557638" y="819427"/>
                    <a:pt x="278435" y="943688"/>
                    <a:pt x="0" y="1067181"/>
                  </a:cubicBezTo>
                  <a:cubicBezTo>
                    <a:pt x="0" y="1044170"/>
                    <a:pt x="0" y="1021159"/>
                    <a:pt x="0" y="998148"/>
                  </a:cubicBezTo>
                  <a:cubicBezTo>
                    <a:pt x="9972" y="983574"/>
                    <a:pt x="-1534" y="965932"/>
                    <a:pt x="6903" y="952125"/>
                  </a:cubicBezTo>
                  <a:cubicBezTo>
                    <a:pt x="23778" y="815592"/>
                    <a:pt x="59829" y="684428"/>
                    <a:pt x="123493" y="561702"/>
                  </a:cubicBezTo>
                  <a:cubicBezTo>
                    <a:pt x="131931" y="555566"/>
                    <a:pt x="137300" y="548663"/>
                    <a:pt x="137300" y="53792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B7697DE-B365-4B11-8462-7B9330765BB1}"/>
                </a:ext>
              </a:extLst>
            </p:cNvPr>
            <p:cNvSpPr/>
            <p:nvPr/>
          </p:nvSpPr>
          <p:spPr>
            <a:xfrm>
              <a:off x="3799566" y="3313543"/>
              <a:ext cx="5593" cy="33560"/>
            </a:xfrm>
            <a:custGeom>
              <a:avLst/>
              <a:gdLst>
                <a:gd name="connsiteX0" fmla="*/ 6903 w 7670"/>
                <a:gd name="connsiteY0" fmla="*/ 0 h 46022"/>
                <a:gd name="connsiteX1" fmla="*/ 0 w 7670"/>
                <a:gd name="connsiteY1" fmla="*/ 46022 h 46022"/>
                <a:gd name="connsiteX2" fmla="*/ 0 w 7670"/>
                <a:gd name="connsiteY2" fmla="*/ 0 h 46022"/>
                <a:gd name="connsiteX3" fmla="*/ 6903 w 7670"/>
                <a:gd name="connsiteY3" fmla="*/ 0 h 4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70" h="46022">
                  <a:moveTo>
                    <a:pt x="6903" y="0"/>
                  </a:moveTo>
                  <a:cubicBezTo>
                    <a:pt x="4602" y="15341"/>
                    <a:pt x="14574" y="32983"/>
                    <a:pt x="0" y="46022"/>
                  </a:cubicBezTo>
                  <a:cubicBezTo>
                    <a:pt x="0" y="30682"/>
                    <a:pt x="0" y="15341"/>
                    <a:pt x="0" y="0"/>
                  </a:cubicBezTo>
                  <a:cubicBezTo>
                    <a:pt x="2301" y="0"/>
                    <a:pt x="4602" y="0"/>
                    <a:pt x="6903" y="0"/>
                  </a:cubicBezTo>
                  <a:close/>
                </a:path>
              </a:pathLst>
            </a:custGeom>
            <a:solidFill>
              <a:srgbClr val="D7D7D7"/>
            </a:solidFill>
            <a:ln w="7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A085290-B33F-47EF-8273-0774168DCC71}"/>
                </a:ext>
              </a:extLst>
            </p:cNvPr>
            <p:cNvSpPr/>
            <p:nvPr/>
          </p:nvSpPr>
          <p:spPr>
            <a:xfrm>
              <a:off x="4730534" y="2630483"/>
              <a:ext cx="1504614" cy="1487834"/>
            </a:xfrm>
            <a:custGeom>
              <a:avLst/>
              <a:gdLst>
                <a:gd name="connsiteX0" fmla="*/ 366326 w 2063335"/>
                <a:gd name="connsiteY0" fmla="*/ 920599 h 2040324"/>
                <a:gd name="connsiteX1" fmla="*/ 57976 w 2063335"/>
                <a:gd name="connsiteY1" fmla="*/ 161997 h 2040324"/>
                <a:gd name="connsiteX2" fmla="*/ 5818 w 2063335"/>
                <a:gd name="connsiteY2" fmla="*/ 34669 h 2040324"/>
                <a:gd name="connsiteX3" fmla="*/ 28829 w 2063335"/>
                <a:gd name="connsiteY3" fmla="*/ 152 h 2040324"/>
                <a:gd name="connsiteX4" fmla="*/ 519734 w 2063335"/>
                <a:gd name="connsiteY4" fmla="*/ 165066 h 2040324"/>
                <a:gd name="connsiteX5" fmla="*/ 1355040 w 2063335"/>
                <a:gd name="connsiteY5" fmla="*/ 542449 h 2040324"/>
                <a:gd name="connsiteX6" fmla="*/ 1806826 w 2063335"/>
                <a:gd name="connsiteY6" fmla="*/ 616085 h 2040324"/>
                <a:gd name="connsiteX7" fmla="*/ 1829837 w 2063335"/>
                <a:gd name="connsiteY7" fmla="*/ 652902 h 2040324"/>
                <a:gd name="connsiteX8" fmla="*/ 2042307 w 2063335"/>
                <a:gd name="connsiteY8" fmla="*/ 1409203 h 2040324"/>
                <a:gd name="connsiteX9" fmla="*/ 2063017 w 2063335"/>
                <a:gd name="connsiteY9" fmla="*/ 1486674 h 2040324"/>
                <a:gd name="connsiteX10" fmla="*/ 2060716 w 2063335"/>
                <a:gd name="connsiteY10" fmla="*/ 1526560 h 2040324"/>
                <a:gd name="connsiteX11" fmla="*/ 1598191 w 2063335"/>
                <a:gd name="connsiteY11" fmla="*/ 1602497 h 2040324"/>
                <a:gd name="connsiteX12" fmla="*/ 846493 w 2063335"/>
                <a:gd name="connsiteY12" fmla="*/ 2025136 h 2040324"/>
                <a:gd name="connsiteX13" fmla="*/ 825783 w 2063335"/>
                <a:gd name="connsiteY13" fmla="*/ 2041243 h 2040324"/>
                <a:gd name="connsiteX14" fmla="*/ 640926 w 2063335"/>
                <a:gd name="connsiteY14" fmla="*/ 1587923 h 2040324"/>
                <a:gd name="connsiteX15" fmla="*/ 672375 w 2063335"/>
                <a:gd name="connsiteY15" fmla="*/ 1561844 h 2040324"/>
                <a:gd name="connsiteX16" fmla="*/ 744476 w 2063335"/>
                <a:gd name="connsiteY16" fmla="*/ 1531929 h 2040324"/>
                <a:gd name="connsiteX17" fmla="*/ 1061264 w 2063335"/>
                <a:gd name="connsiteY17" fmla="*/ 1405368 h 2040324"/>
                <a:gd name="connsiteX18" fmla="*/ 1107286 w 2063335"/>
                <a:gd name="connsiteY18" fmla="*/ 1378522 h 2040324"/>
                <a:gd name="connsiteX19" fmla="*/ 1200865 w 2063335"/>
                <a:gd name="connsiteY19" fmla="*/ 1347840 h 2040324"/>
                <a:gd name="connsiteX20" fmla="*/ 1223109 w 2063335"/>
                <a:gd name="connsiteY20" fmla="*/ 1274971 h 2040324"/>
                <a:gd name="connsiteX21" fmla="*/ 1178621 w 2063335"/>
                <a:gd name="connsiteY21" fmla="*/ 1161449 h 2040324"/>
                <a:gd name="connsiteX22" fmla="*/ 1018309 w 2063335"/>
                <a:gd name="connsiteY22" fmla="*/ 761055 h 2040324"/>
                <a:gd name="connsiteX23" fmla="*/ 913992 w 2063335"/>
                <a:gd name="connsiteY23" fmla="*/ 715800 h 2040324"/>
                <a:gd name="connsiteX24" fmla="*/ 843424 w 2063335"/>
                <a:gd name="connsiteY24" fmla="*/ 744180 h 2040324"/>
                <a:gd name="connsiteX25" fmla="*/ 489052 w 2063335"/>
                <a:gd name="connsiteY25" fmla="*/ 887616 h 2040324"/>
                <a:gd name="connsiteX26" fmla="*/ 404678 w 2063335"/>
                <a:gd name="connsiteY26" fmla="*/ 919065 h 2040324"/>
                <a:gd name="connsiteX27" fmla="*/ 366326 w 2063335"/>
                <a:gd name="connsiteY27" fmla="*/ 920599 h 204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63335" h="2040324">
                  <a:moveTo>
                    <a:pt x="366326" y="920599"/>
                  </a:moveTo>
                  <a:cubicBezTo>
                    <a:pt x="263543" y="667476"/>
                    <a:pt x="160759" y="414353"/>
                    <a:pt x="57976" y="161997"/>
                  </a:cubicBezTo>
                  <a:cubicBezTo>
                    <a:pt x="40334" y="119810"/>
                    <a:pt x="24227" y="76089"/>
                    <a:pt x="5818" y="34669"/>
                  </a:cubicBezTo>
                  <a:cubicBezTo>
                    <a:pt x="-6455" y="8590"/>
                    <a:pt x="448" y="-1382"/>
                    <a:pt x="28829" y="152"/>
                  </a:cubicBezTo>
                  <a:cubicBezTo>
                    <a:pt x="201413" y="26998"/>
                    <a:pt x="367093" y="77623"/>
                    <a:pt x="519734" y="165066"/>
                  </a:cubicBezTo>
                  <a:cubicBezTo>
                    <a:pt x="785896" y="317706"/>
                    <a:pt x="1058963" y="455773"/>
                    <a:pt x="1355040" y="542449"/>
                  </a:cubicBezTo>
                  <a:cubicBezTo>
                    <a:pt x="1502311" y="586170"/>
                    <a:pt x="1652651" y="616852"/>
                    <a:pt x="1806826" y="616085"/>
                  </a:cubicBezTo>
                  <a:cubicBezTo>
                    <a:pt x="1825235" y="621454"/>
                    <a:pt x="1826002" y="638329"/>
                    <a:pt x="1829837" y="652902"/>
                  </a:cubicBezTo>
                  <a:cubicBezTo>
                    <a:pt x="1901172" y="905258"/>
                    <a:pt x="1970972" y="1157614"/>
                    <a:pt x="2042307" y="1409203"/>
                  </a:cubicBezTo>
                  <a:cubicBezTo>
                    <a:pt x="2049977" y="1435282"/>
                    <a:pt x="2057648" y="1460595"/>
                    <a:pt x="2063017" y="1486674"/>
                  </a:cubicBezTo>
                  <a:cubicBezTo>
                    <a:pt x="2066085" y="1500481"/>
                    <a:pt x="2071454" y="1514287"/>
                    <a:pt x="2060716" y="1526560"/>
                  </a:cubicBezTo>
                  <a:cubicBezTo>
                    <a:pt x="1903473" y="1531929"/>
                    <a:pt x="1749298" y="1560310"/>
                    <a:pt x="1598191" y="1602497"/>
                  </a:cubicBezTo>
                  <a:cubicBezTo>
                    <a:pt x="1312853" y="1681502"/>
                    <a:pt x="1062798" y="1824171"/>
                    <a:pt x="846493" y="2025136"/>
                  </a:cubicBezTo>
                  <a:cubicBezTo>
                    <a:pt x="840356" y="2031272"/>
                    <a:pt x="832686" y="2035874"/>
                    <a:pt x="825783" y="2041243"/>
                  </a:cubicBezTo>
                  <a:cubicBezTo>
                    <a:pt x="764419" y="1890137"/>
                    <a:pt x="702289" y="1739030"/>
                    <a:pt x="640926" y="1587923"/>
                  </a:cubicBezTo>
                  <a:cubicBezTo>
                    <a:pt x="642460" y="1567980"/>
                    <a:pt x="660102" y="1567980"/>
                    <a:pt x="672375" y="1561844"/>
                  </a:cubicBezTo>
                  <a:cubicBezTo>
                    <a:pt x="696153" y="1551105"/>
                    <a:pt x="720698" y="1541901"/>
                    <a:pt x="744476" y="1531929"/>
                  </a:cubicBezTo>
                  <a:cubicBezTo>
                    <a:pt x="850328" y="1490509"/>
                    <a:pt x="955412" y="1447555"/>
                    <a:pt x="1061264" y="1405368"/>
                  </a:cubicBezTo>
                  <a:cubicBezTo>
                    <a:pt x="1078138" y="1398465"/>
                    <a:pt x="1093479" y="1389260"/>
                    <a:pt x="1107286" y="1378522"/>
                  </a:cubicBezTo>
                  <a:cubicBezTo>
                    <a:pt x="1141803" y="1378522"/>
                    <a:pt x="1171717" y="1362414"/>
                    <a:pt x="1200865" y="1347840"/>
                  </a:cubicBezTo>
                  <a:cubicBezTo>
                    <a:pt x="1228478" y="1334033"/>
                    <a:pt x="1234614" y="1310255"/>
                    <a:pt x="1223109" y="1274971"/>
                  </a:cubicBezTo>
                  <a:cubicBezTo>
                    <a:pt x="1210069" y="1236619"/>
                    <a:pt x="1193961" y="1199034"/>
                    <a:pt x="1178621" y="1161449"/>
                  </a:cubicBezTo>
                  <a:cubicBezTo>
                    <a:pt x="1124928" y="1027985"/>
                    <a:pt x="1071235" y="894520"/>
                    <a:pt x="1018309" y="761055"/>
                  </a:cubicBezTo>
                  <a:cubicBezTo>
                    <a:pt x="992997" y="698158"/>
                    <a:pt x="976122" y="691254"/>
                    <a:pt x="913992" y="715800"/>
                  </a:cubicBezTo>
                  <a:cubicBezTo>
                    <a:pt x="890214" y="725004"/>
                    <a:pt x="866436" y="734976"/>
                    <a:pt x="843424" y="744180"/>
                  </a:cubicBezTo>
                  <a:cubicBezTo>
                    <a:pt x="725300" y="791737"/>
                    <a:pt x="605642" y="836992"/>
                    <a:pt x="489052" y="887616"/>
                  </a:cubicBezTo>
                  <a:cubicBezTo>
                    <a:pt x="460672" y="896821"/>
                    <a:pt x="433058" y="908327"/>
                    <a:pt x="404678" y="919065"/>
                  </a:cubicBezTo>
                  <a:cubicBezTo>
                    <a:pt x="391638" y="925968"/>
                    <a:pt x="378599" y="933639"/>
                    <a:pt x="366326" y="920599"/>
                  </a:cubicBezTo>
                  <a:close/>
                </a:path>
              </a:pathLst>
            </a:custGeom>
            <a:solidFill>
              <a:srgbClr val="42433E"/>
            </a:solidFill>
            <a:ln w="7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92A78A6-6272-473E-8F0E-33D9E511E4F1}"/>
                </a:ext>
              </a:extLst>
            </p:cNvPr>
            <p:cNvSpPr/>
            <p:nvPr/>
          </p:nvSpPr>
          <p:spPr>
            <a:xfrm>
              <a:off x="4639689" y="3543990"/>
              <a:ext cx="234921" cy="324415"/>
            </a:xfrm>
            <a:custGeom>
              <a:avLst/>
              <a:gdLst>
                <a:gd name="connsiteX0" fmla="*/ 230112 w 322156"/>
                <a:gd name="connsiteY0" fmla="*/ 213237 h 444882"/>
                <a:gd name="connsiteX1" fmla="*/ 325225 w 322156"/>
                <a:gd name="connsiteY1" fmla="*/ 450252 h 444882"/>
                <a:gd name="connsiteX2" fmla="*/ 0 w 322156"/>
                <a:gd name="connsiteY2" fmla="*/ 237782 h 444882"/>
                <a:gd name="connsiteX3" fmla="*/ 49091 w 322156"/>
                <a:gd name="connsiteY3" fmla="*/ 237782 h 444882"/>
                <a:gd name="connsiteX4" fmla="*/ 116590 w 322156"/>
                <a:gd name="connsiteY4" fmla="*/ 182555 h 444882"/>
                <a:gd name="connsiteX5" fmla="*/ 130397 w 322156"/>
                <a:gd name="connsiteY5" fmla="*/ 23011 h 444882"/>
                <a:gd name="connsiteX6" fmla="*/ 139601 w 322156"/>
                <a:gd name="connsiteY6" fmla="*/ 0 h 444882"/>
                <a:gd name="connsiteX7" fmla="*/ 219373 w 322156"/>
                <a:gd name="connsiteY7" fmla="*/ 185623 h 444882"/>
                <a:gd name="connsiteX8" fmla="*/ 230112 w 322156"/>
                <a:gd name="connsiteY8" fmla="*/ 213237 h 44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156" h="444882">
                  <a:moveTo>
                    <a:pt x="230112" y="213237"/>
                  </a:moveTo>
                  <a:cubicBezTo>
                    <a:pt x="260026" y="288407"/>
                    <a:pt x="290708" y="363577"/>
                    <a:pt x="325225" y="450252"/>
                  </a:cubicBezTo>
                  <a:cubicBezTo>
                    <a:pt x="210936" y="375082"/>
                    <a:pt x="105084" y="306816"/>
                    <a:pt x="0" y="237782"/>
                  </a:cubicBezTo>
                  <a:cubicBezTo>
                    <a:pt x="16108" y="237782"/>
                    <a:pt x="32983" y="237782"/>
                    <a:pt x="49091" y="237782"/>
                  </a:cubicBezTo>
                  <a:cubicBezTo>
                    <a:pt x="92045" y="238549"/>
                    <a:pt x="110454" y="226277"/>
                    <a:pt x="116590" y="182555"/>
                  </a:cubicBezTo>
                  <a:cubicBezTo>
                    <a:pt x="123493" y="129630"/>
                    <a:pt x="125795" y="75937"/>
                    <a:pt x="130397" y="23011"/>
                  </a:cubicBezTo>
                  <a:cubicBezTo>
                    <a:pt x="133465" y="16108"/>
                    <a:pt x="135766" y="9972"/>
                    <a:pt x="139601" y="0"/>
                  </a:cubicBezTo>
                  <a:cubicBezTo>
                    <a:pt x="167215" y="63664"/>
                    <a:pt x="193294" y="124260"/>
                    <a:pt x="219373" y="185623"/>
                  </a:cubicBezTo>
                  <a:cubicBezTo>
                    <a:pt x="228578" y="192527"/>
                    <a:pt x="230112" y="202498"/>
                    <a:pt x="230112" y="213237"/>
                  </a:cubicBezTo>
                  <a:close/>
                </a:path>
              </a:pathLst>
            </a:custGeom>
            <a:solidFill>
              <a:schemeClr val="tx1"/>
            </a:solidFill>
            <a:ln w="7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6786B29-38B1-4CE5-BEB1-ECD8BAEBC9D8}"/>
                </a:ext>
              </a:extLst>
            </p:cNvPr>
            <p:cNvSpPr/>
            <p:nvPr/>
          </p:nvSpPr>
          <p:spPr>
            <a:xfrm>
              <a:off x="4029974" y="3951745"/>
              <a:ext cx="5593" cy="11187"/>
            </a:xfrm>
            <a:custGeom>
              <a:avLst/>
              <a:gdLst>
                <a:gd name="connsiteX0" fmla="*/ 13860 w 7670"/>
                <a:gd name="connsiteY0" fmla="*/ 0 h 15340"/>
                <a:gd name="connsiteX1" fmla="*/ 13860 w 7670"/>
                <a:gd name="connsiteY1" fmla="*/ 21477 h 15340"/>
                <a:gd name="connsiteX2" fmla="*/ 53 w 7670"/>
                <a:gd name="connsiteY2" fmla="*/ 7670 h 15340"/>
                <a:gd name="connsiteX3" fmla="*/ 13860 w 7670"/>
                <a:gd name="connsiteY3" fmla="*/ 0 h 15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70" h="15340">
                  <a:moveTo>
                    <a:pt x="13860" y="0"/>
                  </a:moveTo>
                  <a:cubicBezTo>
                    <a:pt x="13860" y="6903"/>
                    <a:pt x="13860" y="14574"/>
                    <a:pt x="13860" y="21477"/>
                  </a:cubicBezTo>
                  <a:cubicBezTo>
                    <a:pt x="6957" y="19176"/>
                    <a:pt x="-714" y="16875"/>
                    <a:pt x="53" y="7670"/>
                  </a:cubicBezTo>
                  <a:cubicBezTo>
                    <a:pt x="820" y="0"/>
                    <a:pt x="8491" y="0"/>
                    <a:pt x="13860" y="0"/>
                  </a:cubicBezTo>
                  <a:close/>
                </a:path>
              </a:pathLst>
            </a:custGeom>
            <a:solidFill>
              <a:srgbClr val="BABABA"/>
            </a:solidFill>
            <a:ln w="7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2CCB5E0-3133-468C-A457-F1EE08D61CA1}"/>
                </a:ext>
              </a:extLst>
            </p:cNvPr>
            <p:cNvSpPr/>
            <p:nvPr/>
          </p:nvSpPr>
          <p:spPr>
            <a:xfrm>
              <a:off x="3889619" y="3011501"/>
              <a:ext cx="11187" cy="16780"/>
            </a:xfrm>
            <a:custGeom>
              <a:avLst/>
              <a:gdLst>
                <a:gd name="connsiteX0" fmla="*/ 13807 w 15340"/>
                <a:gd name="connsiteY0" fmla="*/ 0 h 23011"/>
                <a:gd name="connsiteX1" fmla="*/ 0 w 15340"/>
                <a:gd name="connsiteY1" fmla="*/ 23778 h 23011"/>
                <a:gd name="connsiteX2" fmla="*/ 13807 w 15340"/>
                <a:gd name="connsiteY2" fmla="*/ 0 h 2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40" h="23011">
                  <a:moveTo>
                    <a:pt x="13807" y="0"/>
                  </a:moveTo>
                  <a:cubicBezTo>
                    <a:pt x="21477" y="15341"/>
                    <a:pt x="12273" y="19943"/>
                    <a:pt x="0" y="23778"/>
                  </a:cubicBezTo>
                  <a:cubicBezTo>
                    <a:pt x="2301" y="14574"/>
                    <a:pt x="6136" y="6136"/>
                    <a:pt x="13807" y="0"/>
                  </a:cubicBezTo>
                  <a:close/>
                </a:path>
              </a:pathLst>
            </a:custGeom>
            <a:solidFill>
              <a:srgbClr val="ABABAB"/>
            </a:solidFill>
            <a:ln w="7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26640F7-90D2-44CE-A938-D4B312322D8E}"/>
                </a:ext>
              </a:extLst>
            </p:cNvPr>
            <p:cNvSpPr/>
            <p:nvPr/>
          </p:nvSpPr>
          <p:spPr>
            <a:xfrm>
              <a:off x="4905700" y="3314662"/>
              <a:ext cx="262888" cy="503402"/>
            </a:xfrm>
            <a:custGeom>
              <a:avLst/>
              <a:gdLst>
                <a:gd name="connsiteX0" fmla="*/ 1087 w 360508"/>
                <a:gd name="connsiteY0" fmla="*/ 59829 h 690335"/>
                <a:gd name="connsiteX1" fmla="*/ 101569 w 360508"/>
                <a:gd name="connsiteY1" fmla="*/ 0 h 690335"/>
                <a:gd name="connsiteX2" fmla="*/ 127648 w 360508"/>
                <a:gd name="connsiteY2" fmla="*/ 40653 h 690335"/>
                <a:gd name="connsiteX3" fmla="*/ 351624 w 360508"/>
                <a:gd name="connsiteY3" fmla="*/ 600592 h 690335"/>
                <a:gd name="connsiteX4" fmla="*/ 363896 w 360508"/>
                <a:gd name="connsiteY4" fmla="*/ 658887 h 690335"/>
                <a:gd name="connsiteX5" fmla="*/ 360828 w 360508"/>
                <a:gd name="connsiteY5" fmla="*/ 661188 h 690335"/>
                <a:gd name="connsiteX6" fmla="*/ 201284 w 360508"/>
                <a:gd name="connsiteY6" fmla="*/ 602126 h 690335"/>
                <a:gd name="connsiteX7" fmla="*/ 3388 w 360508"/>
                <a:gd name="connsiteY7" fmla="*/ 98181 h 690335"/>
                <a:gd name="connsiteX8" fmla="*/ 1087 w 360508"/>
                <a:gd name="connsiteY8" fmla="*/ 59829 h 69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508" h="690335">
                  <a:moveTo>
                    <a:pt x="1087" y="59829"/>
                  </a:moveTo>
                  <a:cubicBezTo>
                    <a:pt x="20262" y="16108"/>
                    <a:pt x="64751" y="14574"/>
                    <a:pt x="101569" y="0"/>
                  </a:cubicBezTo>
                  <a:cubicBezTo>
                    <a:pt x="117677" y="9204"/>
                    <a:pt x="121512" y="26079"/>
                    <a:pt x="127648" y="40653"/>
                  </a:cubicBezTo>
                  <a:cubicBezTo>
                    <a:pt x="202818" y="227044"/>
                    <a:pt x="276454" y="414201"/>
                    <a:pt x="351624" y="600592"/>
                  </a:cubicBezTo>
                  <a:cubicBezTo>
                    <a:pt x="359294" y="619001"/>
                    <a:pt x="370032" y="637410"/>
                    <a:pt x="363896" y="658887"/>
                  </a:cubicBezTo>
                  <a:cubicBezTo>
                    <a:pt x="363129" y="659654"/>
                    <a:pt x="362362" y="661188"/>
                    <a:pt x="360828" y="661188"/>
                  </a:cubicBezTo>
                  <a:cubicBezTo>
                    <a:pt x="260346" y="707977"/>
                    <a:pt x="241170" y="707977"/>
                    <a:pt x="201284" y="602126"/>
                  </a:cubicBezTo>
                  <a:cubicBezTo>
                    <a:pt x="136853" y="433377"/>
                    <a:pt x="69353" y="266163"/>
                    <a:pt x="3388" y="98181"/>
                  </a:cubicBezTo>
                  <a:cubicBezTo>
                    <a:pt x="4922" y="85141"/>
                    <a:pt x="-2749" y="72869"/>
                    <a:pt x="1087" y="59829"/>
                  </a:cubicBezTo>
                  <a:close/>
                </a:path>
              </a:pathLst>
            </a:custGeom>
            <a:solidFill>
              <a:schemeClr val="tx1"/>
            </a:solidFill>
            <a:ln w="7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FF9C8E4-D044-48AE-A45C-ECC60F48AA15}"/>
                </a:ext>
              </a:extLst>
            </p:cNvPr>
            <p:cNvSpPr/>
            <p:nvPr/>
          </p:nvSpPr>
          <p:spPr>
            <a:xfrm>
              <a:off x="4979765" y="3274468"/>
              <a:ext cx="296448" cy="520182"/>
            </a:xfrm>
            <a:custGeom>
              <a:avLst/>
              <a:gdLst>
                <a:gd name="connsiteX0" fmla="*/ 262327 w 406530"/>
                <a:gd name="connsiteY0" fmla="*/ 714005 h 713346"/>
                <a:gd name="connsiteX1" fmla="*/ 0 w 406530"/>
                <a:gd name="connsiteY1" fmla="*/ 54351 h 713346"/>
                <a:gd name="connsiteX2" fmla="*/ 24545 w 406530"/>
                <a:gd name="connsiteY2" fmla="*/ 37476 h 713346"/>
                <a:gd name="connsiteX3" fmla="*/ 105084 w 406530"/>
                <a:gd name="connsiteY3" fmla="*/ 9863 h 713346"/>
                <a:gd name="connsiteX4" fmla="*/ 144970 w 406530"/>
                <a:gd name="connsiteY4" fmla="*/ 658 h 713346"/>
                <a:gd name="connsiteX5" fmla="*/ 134232 w 406530"/>
                <a:gd name="connsiteY5" fmla="*/ 77362 h 713346"/>
                <a:gd name="connsiteX6" fmla="*/ 96647 w 406530"/>
                <a:gd name="connsiteY6" fmla="*/ 97305 h 713346"/>
                <a:gd name="connsiteX7" fmla="*/ 79772 w 406530"/>
                <a:gd name="connsiteY7" fmla="*/ 134123 h 713346"/>
                <a:gd name="connsiteX8" fmla="*/ 122726 w 406530"/>
                <a:gd name="connsiteY8" fmla="*/ 142561 h 713346"/>
                <a:gd name="connsiteX9" fmla="*/ 174118 w 406530"/>
                <a:gd name="connsiteY9" fmla="*/ 119550 h 713346"/>
                <a:gd name="connsiteX10" fmla="*/ 204799 w 406530"/>
                <a:gd name="connsiteY10" fmla="*/ 151765 h 713346"/>
                <a:gd name="connsiteX11" fmla="*/ 194828 w 406530"/>
                <a:gd name="connsiteY11" fmla="*/ 232304 h 713346"/>
                <a:gd name="connsiteX12" fmla="*/ 162612 w 406530"/>
                <a:gd name="connsiteY12" fmla="*/ 252247 h 713346"/>
                <a:gd name="connsiteX13" fmla="*/ 147272 w 406530"/>
                <a:gd name="connsiteY13" fmla="*/ 289065 h 713346"/>
                <a:gd name="connsiteX14" fmla="*/ 190226 w 406530"/>
                <a:gd name="connsiteY14" fmla="*/ 295969 h 713346"/>
                <a:gd name="connsiteX15" fmla="*/ 228578 w 406530"/>
                <a:gd name="connsiteY15" fmla="*/ 279861 h 713346"/>
                <a:gd name="connsiteX16" fmla="*/ 267697 w 406530"/>
                <a:gd name="connsiteY16" fmla="*/ 305173 h 713346"/>
                <a:gd name="connsiteX17" fmla="*/ 253890 w 406530"/>
                <a:gd name="connsiteY17" fmla="*/ 394917 h 713346"/>
                <a:gd name="connsiteX18" fmla="*/ 217839 w 406530"/>
                <a:gd name="connsiteY18" fmla="*/ 444007 h 713346"/>
                <a:gd name="connsiteX19" fmla="*/ 274600 w 406530"/>
                <a:gd name="connsiteY19" fmla="*/ 444007 h 713346"/>
                <a:gd name="connsiteX20" fmla="*/ 333662 w 406530"/>
                <a:gd name="connsiteY20" fmla="*/ 452445 h 713346"/>
                <a:gd name="connsiteX21" fmla="*/ 321389 w 406530"/>
                <a:gd name="connsiteY21" fmla="*/ 526847 h 713346"/>
                <a:gd name="connsiteX22" fmla="*/ 286873 w 406530"/>
                <a:gd name="connsiteY22" fmla="*/ 550626 h 713346"/>
                <a:gd name="connsiteX23" fmla="*/ 278435 w 406530"/>
                <a:gd name="connsiteY23" fmla="*/ 584375 h 713346"/>
                <a:gd name="connsiteX24" fmla="*/ 312185 w 406530"/>
                <a:gd name="connsiteY24" fmla="*/ 592046 h 713346"/>
                <a:gd name="connsiteX25" fmla="*/ 316020 w 406530"/>
                <a:gd name="connsiteY25" fmla="*/ 590512 h 713346"/>
                <a:gd name="connsiteX26" fmla="*/ 378150 w 406530"/>
                <a:gd name="connsiteY26" fmla="*/ 578239 h 713346"/>
                <a:gd name="connsiteX27" fmla="*/ 408065 w 406530"/>
                <a:gd name="connsiteY27" fmla="*/ 661079 h 713346"/>
                <a:gd name="connsiteX28" fmla="*/ 299145 w 406530"/>
                <a:gd name="connsiteY28" fmla="*/ 707869 h 713346"/>
                <a:gd name="connsiteX29" fmla="*/ 262327 w 406530"/>
                <a:gd name="connsiteY29" fmla="*/ 714005 h 713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06530" h="713346">
                  <a:moveTo>
                    <a:pt x="262327" y="714005"/>
                  </a:moveTo>
                  <a:cubicBezTo>
                    <a:pt x="174885" y="493865"/>
                    <a:pt x="87442" y="274491"/>
                    <a:pt x="0" y="54351"/>
                  </a:cubicBezTo>
                  <a:cubicBezTo>
                    <a:pt x="8437" y="48982"/>
                    <a:pt x="16108" y="42846"/>
                    <a:pt x="24545" y="37476"/>
                  </a:cubicBezTo>
                  <a:cubicBezTo>
                    <a:pt x="53693" y="35942"/>
                    <a:pt x="78238" y="19067"/>
                    <a:pt x="105084" y="9863"/>
                  </a:cubicBezTo>
                  <a:cubicBezTo>
                    <a:pt x="118124" y="6028"/>
                    <a:pt x="129630" y="-2410"/>
                    <a:pt x="144970" y="658"/>
                  </a:cubicBezTo>
                  <a:cubicBezTo>
                    <a:pt x="176419" y="38243"/>
                    <a:pt x="174118" y="55885"/>
                    <a:pt x="134232" y="77362"/>
                  </a:cubicBezTo>
                  <a:cubicBezTo>
                    <a:pt x="121959" y="84266"/>
                    <a:pt x="108920" y="89635"/>
                    <a:pt x="96647" y="97305"/>
                  </a:cubicBezTo>
                  <a:cubicBezTo>
                    <a:pt x="82840" y="105743"/>
                    <a:pt x="70568" y="116481"/>
                    <a:pt x="79772" y="134123"/>
                  </a:cubicBezTo>
                  <a:cubicBezTo>
                    <a:pt x="89744" y="153299"/>
                    <a:pt x="106618" y="149464"/>
                    <a:pt x="122726" y="142561"/>
                  </a:cubicBezTo>
                  <a:cubicBezTo>
                    <a:pt x="140368" y="134890"/>
                    <a:pt x="153408" y="119550"/>
                    <a:pt x="174118" y="119550"/>
                  </a:cubicBezTo>
                  <a:cubicBezTo>
                    <a:pt x="194828" y="120317"/>
                    <a:pt x="185623" y="149464"/>
                    <a:pt x="204799" y="151765"/>
                  </a:cubicBezTo>
                  <a:cubicBezTo>
                    <a:pt x="237782" y="190884"/>
                    <a:pt x="235481" y="206992"/>
                    <a:pt x="194828" y="232304"/>
                  </a:cubicBezTo>
                  <a:cubicBezTo>
                    <a:pt x="184089" y="239208"/>
                    <a:pt x="173351" y="245344"/>
                    <a:pt x="162612" y="252247"/>
                  </a:cubicBezTo>
                  <a:cubicBezTo>
                    <a:pt x="148806" y="260685"/>
                    <a:pt x="137300" y="272190"/>
                    <a:pt x="147272" y="289065"/>
                  </a:cubicBezTo>
                  <a:cubicBezTo>
                    <a:pt x="158010" y="307474"/>
                    <a:pt x="174118" y="304406"/>
                    <a:pt x="190226" y="295969"/>
                  </a:cubicBezTo>
                  <a:cubicBezTo>
                    <a:pt x="202498" y="289832"/>
                    <a:pt x="213237" y="280628"/>
                    <a:pt x="228578" y="279861"/>
                  </a:cubicBezTo>
                  <a:cubicBezTo>
                    <a:pt x="249288" y="276793"/>
                    <a:pt x="249288" y="304406"/>
                    <a:pt x="267697" y="305173"/>
                  </a:cubicBezTo>
                  <a:cubicBezTo>
                    <a:pt x="306049" y="351195"/>
                    <a:pt x="303748" y="365769"/>
                    <a:pt x="253890" y="394917"/>
                  </a:cubicBezTo>
                  <a:cubicBezTo>
                    <a:pt x="235481" y="405655"/>
                    <a:pt x="204032" y="415627"/>
                    <a:pt x="217839" y="444007"/>
                  </a:cubicBezTo>
                  <a:cubicBezTo>
                    <a:pt x="230879" y="470853"/>
                    <a:pt x="255424" y="450910"/>
                    <a:pt x="274600" y="444007"/>
                  </a:cubicBezTo>
                  <a:cubicBezTo>
                    <a:pt x="296077" y="436337"/>
                    <a:pt x="317554" y="421763"/>
                    <a:pt x="333662" y="452445"/>
                  </a:cubicBezTo>
                  <a:cubicBezTo>
                    <a:pt x="350537" y="483893"/>
                    <a:pt x="347469" y="505370"/>
                    <a:pt x="321389" y="526847"/>
                  </a:cubicBezTo>
                  <a:cubicBezTo>
                    <a:pt x="310651" y="535285"/>
                    <a:pt x="296844" y="541421"/>
                    <a:pt x="286873" y="550626"/>
                  </a:cubicBezTo>
                  <a:cubicBezTo>
                    <a:pt x="276134" y="559830"/>
                    <a:pt x="269998" y="570569"/>
                    <a:pt x="278435" y="584375"/>
                  </a:cubicBezTo>
                  <a:cubicBezTo>
                    <a:pt x="286873" y="597415"/>
                    <a:pt x="299145" y="596648"/>
                    <a:pt x="312185" y="592046"/>
                  </a:cubicBezTo>
                  <a:cubicBezTo>
                    <a:pt x="316787" y="590512"/>
                    <a:pt x="310651" y="592046"/>
                    <a:pt x="316020" y="590512"/>
                  </a:cubicBezTo>
                  <a:cubicBezTo>
                    <a:pt x="336730" y="582841"/>
                    <a:pt x="358207" y="558296"/>
                    <a:pt x="378150" y="578239"/>
                  </a:cubicBezTo>
                  <a:cubicBezTo>
                    <a:pt x="399628" y="598949"/>
                    <a:pt x="411900" y="628864"/>
                    <a:pt x="408065" y="661079"/>
                  </a:cubicBezTo>
                  <a:cubicBezTo>
                    <a:pt x="372014" y="677187"/>
                    <a:pt x="332895" y="687159"/>
                    <a:pt x="299145" y="707869"/>
                  </a:cubicBezTo>
                  <a:cubicBezTo>
                    <a:pt x="286106" y="708636"/>
                    <a:pt x="273833" y="711704"/>
                    <a:pt x="262327" y="71400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F885202-AFF9-4BA1-8CB5-16D17C1EA875}"/>
                </a:ext>
              </a:extLst>
            </p:cNvPr>
            <p:cNvSpPr/>
            <p:nvPr/>
          </p:nvSpPr>
          <p:spPr>
            <a:xfrm>
              <a:off x="4898728" y="3358290"/>
              <a:ext cx="11187" cy="27967"/>
            </a:xfrm>
            <a:custGeom>
              <a:avLst/>
              <a:gdLst>
                <a:gd name="connsiteX0" fmla="*/ 10647 w 15340"/>
                <a:gd name="connsiteY0" fmla="*/ 0 h 38351"/>
                <a:gd name="connsiteX1" fmla="*/ 12948 w 15340"/>
                <a:gd name="connsiteY1" fmla="*/ 38352 h 38351"/>
                <a:gd name="connsiteX2" fmla="*/ 4511 w 15340"/>
                <a:gd name="connsiteY2" fmla="*/ 30682 h 38351"/>
                <a:gd name="connsiteX3" fmla="*/ 5278 w 15340"/>
                <a:gd name="connsiteY3" fmla="*/ 767 h 38351"/>
                <a:gd name="connsiteX4" fmla="*/ 10647 w 15340"/>
                <a:gd name="connsiteY4" fmla="*/ 0 h 3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40" h="38351">
                  <a:moveTo>
                    <a:pt x="10647" y="0"/>
                  </a:moveTo>
                  <a:cubicBezTo>
                    <a:pt x="22920" y="12273"/>
                    <a:pt x="22152" y="25312"/>
                    <a:pt x="12948" y="38352"/>
                  </a:cubicBezTo>
                  <a:cubicBezTo>
                    <a:pt x="9880" y="36051"/>
                    <a:pt x="7579" y="32983"/>
                    <a:pt x="4511" y="30682"/>
                  </a:cubicBezTo>
                  <a:cubicBezTo>
                    <a:pt x="-859" y="20710"/>
                    <a:pt x="-2393" y="10739"/>
                    <a:pt x="5278" y="767"/>
                  </a:cubicBezTo>
                  <a:cubicBezTo>
                    <a:pt x="6812" y="0"/>
                    <a:pt x="8346" y="0"/>
                    <a:pt x="10647" y="0"/>
                  </a:cubicBezTo>
                  <a:close/>
                </a:path>
              </a:pathLst>
            </a:custGeom>
            <a:solidFill>
              <a:srgbClr val="101010"/>
            </a:solidFill>
            <a:ln w="7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0D9EB8-B971-4E50-9914-5B367C3C5607}"/>
                </a:ext>
              </a:extLst>
            </p:cNvPr>
            <p:cNvSpPr/>
            <p:nvPr/>
          </p:nvSpPr>
          <p:spPr>
            <a:xfrm>
              <a:off x="4799659" y="3679349"/>
              <a:ext cx="11187" cy="16780"/>
            </a:xfrm>
            <a:custGeom>
              <a:avLst/>
              <a:gdLst>
                <a:gd name="connsiteX0" fmla="*/ 10739 w 15340"/>
                <a:gd name="connsiteY0" fmla="*/ 27613 h 23011"/>
                <a:gd name="connsiteX1" fmla="*/ 0 w 15340"/>
                <a:gd name="connsiteY1" fmla="*/ 0 h 23011"/>
                <a:gd name="connsiteX2" fmla="*/ 10739 w 15340"/>
                <a:gd name="connsiteY2" fmla="*/ 27613 h 2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40" h="23011">
                  <a:moveTo>
                    <a:pt x="10739" y="27613"/>
                  </a:moveTo>
                  <a:cubicBezTo>
                    <a:pt x="6903" y="18409"/>
                    <a:pt x="3835" y="9204"/>
                    <a:pt x="0" y="0"/>
                  </a:cubicBezTo>
                  <a:cubicBezTo>
                    <a:pt x="19943" y="3068"/>
                    <a:pt x="19943" y="13807"/>
                    <a:pt x="10739" y="27613"/>
                  </a:cubicBezTo>
                  <a:close/>
                </a:path>
              </a:pathLst>
            </a:custGeom>
            <a:solidFill>
              <a:srgbClr val="9D9D9D"/>
            </a:solidFill>
            <a:ln w="7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2091D9-3BA5-4222-B996-46743D19065C}"/>
                </a:ext>
              </a:extLst>
            </p:cNvPr>
            <p:cNvSpPr/>
            <p:nvPr/>
          </p:nvSpPr>
          <p:spPr>
            <a:xfrm>
              <a:off x="4894923" y="3358849"/>
              <a:ext cx="5593" cy="16780"/>
            </a:xfrm>
            <a:custGeom>
              <a:avLst/>
              <a:gdLst>
                <a:gd name="connsiteX0" fmla="*/ 9728 w 7670"/>
                <a:gd name="connsiteY0" fmla="*/ 0 h 23011"/>
                <a:gd name="connsiteX1" fmla="*/ 8961 w 7670"/>
                <a:gd name="connsiteY1" fmla="*/ 29915 h 23011"/>
                <a:gd name="connsiteX2" fmla="*/ 9728 w 7670"/>
                <a:gd name="connsiteY2" fmla="*/ 0 h 2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70" h="23011">
                  <a:moveTo>
                    <a:pt x="9728" y="0"/>
                  </a:moveTo>
                  <a:cubicBezTo>
                    <a:pt x="9728" y="9972"/>
                    <a:pt x="8961" y="19943"/>
                    <a:pt x="8961" y="29915"/>
                  </a:cubicBezTo>
                  <a:cubicBezTo>
                    <a:pt x="-5613" y="19176"/>
                    <a:pt x="-243" y="9204"/>
                    <a:pt x="9728" y="0"/>
                  </a:cubicBezTo>
                  <a:close/>
                </a:path>
              </a:pathLst>
            </a:custGeom>
            <a:solidFill>
              <a:srgbClr val="AAAAAA"/>
            </a:solidFill>
            <a:ln w="7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E01010-54C7-4051-8EE3-6C8FA90FDA93}"/>
                </a:ext>
              </a:extLst>
            </p:cNvPr>
            <p:cNvSpPr/>
            <p:nvPr/>
          </p:nvSpPr>
          <p:spPr>
            <a:xfrm>
              <a:off x="5026278" y="3167556"/>
              <a:ext cx="542556" cy="587303"/>
            </a:xfrm>
            <a:custGeom>
              <a:avLst/>
              <a:gdLst>
                <a:gd name="connsiteX0" fmla="*/ 343513 w 744028"/>
                <a:gd name="connsiteY0" fmla="*/ 806158 h 805391"/>
                <a:gd name="connsiteX1" fmla="*/ 335076 w 744028"/>
                <a:gd name="connsiteY1" fmla="*/ 784681 h 805391"/>
                <a:gd name="connsiteX2" fmla="*/ 305928 w 744028"/>
                <a:gd name="connsiteY2" fmla="*/ 724085 h 805391"/>
                <a:gd name="connsiteX3" fmla="*/ 249167 w 744028"/>
                <a:gd name="connsiteY3" fmla="*/ 747863 h 805391"/>
                <a:gd name="connsiteX4" fmla="*/ 202378 w 744028"/>
                <a:gd name="connsiteY4" fmla="*/ 736358 h 805391"/>
                <a:gd name="connsiteX5" fmla="*/ 213883 w 744028"/>
                <a:gd name="connsiteY5" fmla="*/ 686500 h 805391"/>
                <a:gd name="connsiteX6" fmla="*/ 243798 w 744028"/>
                <a:gd name="connsiteY6" fmla="*/ 669625 h 805391"/>
                <a:gd name="connsiteX7" fmla="*/ 258372 w 744028"/>
                <a:gd name="connsiteY7" fmla="*/ 591387 h 805391"/>
                <a:gd name="connsiteX8" fmla="*/ 227690 w 744028"/>
                <a:gd name="connsiteY8" fmla="*/ 590620 h 805391"/>
                <a:gd name="connsiteX9" fmla="*/ 183202 w 744028"/>
                <a:gd name="connsiteY9" fmla="*/ 612864 h 805391"/>
                <a:gd name="connsiteX10" fmla="*/ 140248 w 744028"/>
                <a:gd name="connsiteY10" fmla="*/ 596757 h 805391"/>
                <a:gd name="connsiteX11" fmla="*/ 150986 w 744028"/>
                <a:gd name="connsiteY11" fmla="*/ 553035 h 805391"/>
                <a:gd name="connsiteX12" fmla="*/ 190872 w 744028"/>
                <a:gd name="connsiteY12" fmla="*/ 530024 h 805391"/>
                <a:gd name="connsiteX13" fmla="*/ 211582 w 744028"/>
                <a:gd name="connsiteY13" fmla="*/ 473263 h 805391"/>
                <a:gd name="connsiteX14" fmla="*/ 199310 w 744028"/>
                <a:gd name="connsiteY14" fmla="*/ 449485 h 805391"/>
                <a:gd name="connsiteX15" fmla="*/ 167094 w 744028"/>
                <a:gd name="connsiteY15" fmla="*/ 431076 h 805391"/>
                <a:gd name="connsiteX16" fmla="*/ 120305 w 744028"/>
                <a:gd name="connsiteY16" fmla="*/ 454854 h 805391"/>
                <a:gd name="connsiteX17" fmla="*/ 71981 w 744028"/>
                <a:gd name="connsiteY17" fmla="*/ 438746 h 805391"/>
                <a:gd name="connsiteX18" fmla="*/ 85788 w 744028"/>
                <a:gd name="connsiteY18" fmla="*/ 393491 h 805391"/>
                <a:gd name="connsiteX19" fmla="*/ 114935 w 744028"/>
                <a:gd name="connsiteY19" fmla="*/ 376616 h 805391"/>
                <a:gd name="connsiteX20" fmla="*/ 137946 w 744028"/>
                <a:gd name="connsiteY20" fmla="*/ 296077 h 805391"/>
                <a:gd name="connsiteX21" fmla="*/ 113401 w 744028"/>
                <a:gd name="connsiteY21" fmla="*/ 269998 h 805391"/>
                <a:gd name="connsiteX22" fmla="*/ 55873 w 744028"/>
                <a:gd name="connsiteY22" fmla="*/ 299912 h 805391"/>
                <a:gd name="connsiteX23" fmla="*/ 4482 w 744028"/>
                <a:gd name="connsiteY23" fmla="*/ 284572 h 805391"/>
                <a:gd name="connsiteX24" fmla="*/ 22891 w 744028"/>
                <a:gd name="connsiteY24" fmla="*/ 237782 h 805391"/>
                <a:gd name="connsiteX25" fmla="*/ 49737 w 744028"/>
                <a:gd name="connsiteY25" fmla="*/ 223208 h 805391"/>
                <a:gd name="connsiteX26" fmla="*/ 81185 w 744028"/>
                <a:gd name="connsiteY26" fmla="*/ 146504 h 805391"/>
                <a:gd name="connsiteX27" fmla="*/ 239963 w 744028"/>
                <a:gd name="connsiteY27" fmla="*/ 76704 h 805391"/>
                <a:gd name="connsiteX28" fmla="*/ 434024 w 744028"/>
                <a:gd name="connsiteY28" fmla="*/ 0 h 805391"/>
                <a:gd name="connsiteX29" fmla="*/ 483881 w 744028"/>
                <a:gd name="connsiteY29" fmla="*/ 97414 h 805391"/>
                <a:gd name="connsiteX30" fmla="*/ 549847 w 744028"/>
                <a:gd name="connsiteY30" fmla="*/ 128096 h 805391"/>
                <a:gd name="connsiteX31" fmla="*/ 615812 w 744028"/>
                <a:gd name="connsiteY31" fmla="*/ 147272 h 805391"/>
                <a:gd name="connsiteX32" fmla="*/ 587431 w 744028"/>
                <a:gd name="connsiteY32" fmla="*/ 210169 h 805391"/>
                <a:gd name="connsiteX33" fmla="*/ 564420 w 744028"/>
                <a:gd name="connsiteY33" fmla="*/ 287640 h 805391"/>
                <a:gd name="connsiteX34" fmla="*/ 594335 w 744028"/>
                <a:gd name="connsiteY34" fmla="*/ 296844 h 805391"/>
                <a:gd name="connsiteX35" fmla="*/ 618113 w 744028"/>
                <a:gd name="connsiteY35" fmla="*/ 285339 h 805391"/>
                <a:gd name="connsiteX36" fmla="*/ 681010 w 744028"/>
                <a:gd name="connsiteY36" fmla="*/ 300679 h 805391"/>
                <a:gd name="connsiteX37" fmla="*/ 660300 w 744028"/>
                <a:gd name="connsiteY37" fmla="*/ 362042 h 805391"/>
                <a:gd name="connsiteX38" fmla="*/ 631153 w 744028"/>
                <a:gd name="connsiteY38" fmla="*/ 380451 h 805391"/>
                <a:gd name="connsiteX39" fmla="*/ 620414 w 744028"/>
                <a:gd name="connsiteY39" fmla="*/ 421872 h 805391"/>
                <a:gd name="connsiteX40" fmla="*/ 657232 w 744028"/>
                <a:gd name="connsiteY40" fmla="*/ 431076 h 805391"/>
                <a:gd name="connsiteX41" fmla="*/ 692516 w 744028"/>
                <a:gd name="connsiteY41" fmla="*/ 416502 h 805391"/>
                <a:gd name="connsiteX42" fmla="*/ 741606 w 744028"/>
                <a:gd name="connsiteY42" fmla="*/ 437979 h 805391"/>
                <a:gd name="connsiteX43" fmla="*/ 730868 w 744028"/>
                <a:gd name="connsiteY43" fmla="*/ 489371 h 805391"/>
                <a:gd name="connsiteX44" fmla="*/ 695584 w 744028"/>
                <a:gd name="connsiteY44" fmla="*/ 512382 h 805391"/>
                <a:gd name="connsiteX45" fmla="*/ 679476 w 744028"/>
                <a:gd name="connsiteY45" fmla="*/ 562240 h 805391"/>
                <a:gd name="connsiteX46" fmla="*/ 702487 w 744028"/>
                <a:gd name="connsiteY46" fmla="*/ 643546 h 805391"/>
                <a:gd name="connsiteX47" fmla="*/ 668738 w 744028"/>
                <a:gd name="connsiteY47" fmla="*/ 674227 h 805391"/>
                <a:gd name="connsiteX48" fmla="*/ 343513 w 744028"/>
                <a:gd name="connsiteY48" fmla="*/ 806158 h 80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44028" h="805391">
                  <a:moveTo>
                    <a:pt x="343513" y="806158"/>
                  </a:moveTo>
                  <a:cubicBezTo>
                    <a:pt x="340445" y="799255"/>
                    <a:pt x="338144" y="791584"/>
                    <a:pt x="335076" y="784681"/>
                  </a:cubicBezTo>
                  <a:cubicBezTo>
                    <a:pt x="325871" y="763971"/>
                    <a:pt x="322036" y="734824"/>
                    <a:pt x="305928" y="724085"/>
                  </a:cubicBezTo>
                  <a:cubicBezTo>
                    <a:pt x="289820" y="713346"/>
                    <a:pt x="268343" y="739426"/>
                    <a:pt x="249167" y="747863"/>
                  </a:cubicBezTo>
                  <a:cubicBezTo>
                    <a:pt x="230758" y="756301"/>
                    <a:pt x="213116" y="754767"/>
                    <a:pt x="202378" y="736358"/>
                  </a:cubicBezTo>
                  <a:cubicBezTo>
                    <a:pt x="190872" y="717182"/>
                    <a:pt x="194707" y="699540"/>
                    <a:pt x="213883" y="686500"/>
                  </a:cubicBezTo>
                  <a:cubicBezTo>
                    <a:pt x="223088" y="680364"/>
                    <a:pt x="233826" y="674995"/>
                    <a:pt x="243798" y="669625"/>
                  </a:cubicBezTo>
                  <a:cubicBezTo>
                    <a:pt x="277548" y="649682"/>
                    <a:pt x="283684" y="619001"/>
                    <a:pt x="258372" y="591387"/>
                  </a:cubicBezTo>
                  <a:cubicBezTo>
                    <a:pt x="249167" y="581416"/>
                    <a:pt x="238429" y="585251"/>
                    <a:pt x="227690" y="590620"/>
                  </a:cubicBezTo>
                  <a:cubicBezTo>
                    <a:pt x="213116" y="598291"/>
                    <a:pt x="198543" y="607495"/>
                    <a:pt x="183202" y="612864"/>
                  </a:cubicBezTo>
                  <a:cubicBezTo>
                    <a:pt x="166327" y="619001"/>
                    <a:pt x="149452" y="614398"/>
                    <a:pt x="140248" y="596757"/>
                  </a:cubicBezTo>
                  <a:cubicBezTo>
                    <a:pt x="131043" y="579115"/>
                    <a:pt x="135645" y="563774"/>
                    <a:pt x="150986" y="553035"/>
                  </a:cubicBezTo>
                  <a:cubicBezTo>
                    <a:pt x="163259" y="543831"/>
                    <a:pt x="176298" y="535393"/>
                    <a:pt x="190872" y="530024"/>
                  </a:cubicBezTo>
                  <a:cubicBezTo>
                    <a:pt x="221554" y="518519"/>
                    <a:pt x="229224" y="501644"/>
                    <a:pt x="211582" y="473263"/>
                  </a:cubicBezTo>
                  <a:cubicBezTo>
                    <a:pt x="206980" y="465593"/>
                    <a:pt x="203145" y="457922"/>
                    <a:pt x="199310" y="449485"/>
                  </a:cubicBezTo>
                  <a:cubicBezTo>
                    <a:pt x="188571" y="443349"/>
                    <a:pt x="183969" y="427241"/>
                    <a:pt x="167094" y="431076"/>
                  </a:cubicBezTo>
                  <a:cubicBezTo>
                    <a:pt x="151753" y="439513"/>
                    <a:pt x="135645" y="447951"/>
                    <a:pt x="120305" y="454854"/>
                  </a:cubicBezTo>
                  <a:cubicBezTo>
                    <a:pt x="99595" y="464826"/>
                    <a:pt x="82720" y="458689"/>
                    <a:pt x="71981" y="438746"/>
                  </a:cubicBezTo>
                  <a:cubicBezTo>
                    <a:pt x="61243" y="419570"/>
                    <a:pt x="68913" y="404230"/>
                    <a:pt x="85788" y="393491"/>
                  </a:cubicBezTo>
                  <a:cubicBezTo>
                    <a:pt x="94992" y="387355"/>
                    <a:pt x="105731" y="381986"/>
                    <a:pt x="114935" y="376616"/>
                  </a:cubicBezTo>
                  <a:cubicBezTo>
                    <a:pt x="164793" y="348236"/>
                    <a:pt x="164793" y="348236"/>
                    <a:pt x="137946" y="296077"/>
                  </a:cubicBezTo>
                  <a:cubicBezTo>
                    <a:pt x="124907" y="291475"/>
                    <a:pt x="127975" y="272299"/>
                    <a:pt x="113401" y="269998"/>
                  </a:cubicBezTo>
                  <a:cubicBezTo>
                    <a:pt x="94225" y="279969"/>
                    <a:pt x="75049" y="289941"/>
                    <a:pt x="55873" y="299912"/>
                  </a:cubicBezTo>
                  <a:cubicBezTo>
                    <a:pt x="33629" y="312185"/>
                    <a:pt x="15987" y="306049"/>
                    <a:pt x="4482" y="284572"/>
                  </a:cubicBezTo>
                  <a:cubicBezTo>
                    <a:pt x="-7024" y="263094"/>
                    <a:pt x="5249" y="248521"/>
                    <a:pt x="22891" y="237782"/>
                  </a:cubicBezTo>
                  <a:cubicBezTo>
                    <a:pt x="31328" y="232413"/>
                    <a:pt x="40533" y="227811"/>
                    <a:pt x="49737" y="223208"/>
                  </a:cubicBezTo>
                  <a:cubicBezTo>
                    <a:pt x="99595" y="197129"/>
                    <a:pt x="99595" y="197129"/>
                    <a:pt x="81185" y="146504"/>
                  </a:cubicBezTo>
                  <a:cubicBezTo>
                    <a:pt x="130276" y="113522"/>
                    <a:pt x="187037" y="99715"/>
                    <a:pt x="239963" y="76704"/>
                  </a:cubicBezTo>
                  <a:cubicBezTo>
                    <a:pt x="304394" y="49858"/>
                    <a:pt x="369592" y="25312"/>
                    <a:pt x="434024" y="0"/>
                  </a:cubicBezTo>
                  <a:cubicBezTo>
                    <a:pt x="463938" y="26079"/>
                    <a:pt x="469307" y="64431"/>
                    <a:pt x="483881" y="97414"/>
                  </a:cubicBezTo>
                  <a:cubicBezTo>
                    <a:pt x="504591" y="144970"/>
                    <a:pt x="503824" y="145737"/>
                    <a:pt x="549847" y="128096"/>
                  </a:cubicBezTo>
                  <a:cubicBezTo>
                    <a:pt x="581295" y="116590"/>
                    <a:pt x="605073" y="123493"/>
                    <a:pt x="615812" y="147272"/>
                  </a:cubicBezTo>
                  <a:cubicBezTo>
                    <a:pt x="625783" y="170283"/>
                    <a:pt x="616579" y="192527"/>
                    <a:pt x="587431" y="210169"/>
                  </a:cubicBezTo>
                  <a:cubicBezTo>
                    <a:pt x="542943" y="237782"/>
                    <a:pt x="542176" y="243151"/>
                    <a:pt x="564420" y="287640"/>
                  </a:cubicBezTo>
                  <a:cubicBezTo>
                    <a:pt x="572858" y="303748"/>
                    <a:pt x="581295" y="304515"/>
                    <a:pt x="594335" y="296844"/>
                  </a:cubicBezTo>
                  <a:cubicBezTo>
                    <a:pt x="602005" y="292242"/>
                    <a:pt x="610443" y="289174"/>
                    <a:pt x="618113" y="285339"/>
                  </a:cubicBezTo>
                  <a:cubicBezTo>
                    <a:pt x="643425" y="273833"/>
                    <a:pt x="666437" y="273833"/>
                    <a:pt x="681010" y="300679"/>
                  </a:cubicBezTo>
                  <a:cubicBezTo>
                    <a:pt x="696351" y="327526"/>
                    <a:pt x="682544" y="346702"/>
                    <a:pt x="660300" y="362042"/>
                  </a:cubicBezTo>
                  <a:cubicBezTo>
                    <a:pt x="651096" y="368946"/>
                    <a:pt x="641124" y="375082"/>
                    <a:pt x="631153" y="380451"/>
                  </a:cubicBezTo>
                  <a:cubicBezTo>
                    <a:pt x="611210" y="390423"/>
                    <a:pt x="612744" y="404230"/>
                    <a:pt x="620414" y="421872"/>
                  </a:cubicBezTo>
                  <a:cubicBezTo>
                    <a:pt x="629619" y="441815"/>
                    <a:pt x="641891" y="439513"/>
                    <a:pt x="657232" y="431076"/>
                  </a:cubicBezTo>
                  <a:cubicBezTo>
                    <a:pt x="668738" y="424940"/>
                    <a:pt x="679476" y="418803"/>
                    <a:pt x="692516" y="416502"/>
                  </a:cubicBezTo>
                  <a:cubicBezTo>
                    <a:pt x="713226" y="412667"/>
                    <a:pt x="730868" y="419570"/>
                    <a:pt x="741606" y="437979"/>
                  </a:cubicBezTo>
                  <a:cubicBezTo>
                    <a:pt x="752345" y="457922"/>
                    <a:pt x="746209" y="474797"/>
                    <a:pt x="730868" y="489371"/>
                  </a:cubicBezTo>
                  <a:cubicBezTo>
                    <a:pt x="720896" y="499343"/>
                    <a:pt x="708624" y="507013"/>
                    <a:pt x="695584" y="512382"/>
                  </a:cubicBezTo>
                  <a:cubicBezTo>
                    <a:pt x="671039" y="523121"/>
                    <a:pt x="670272" y="539229"/>
                    <a:pt x="679476" y="562240"/>
                  </a:cubicBezTo>
                  <a:cubicBezTo>
                    <a:pt x="690215" y="588319"/>
                    <a:pt x="711692" y="612097"/>
                    <a:pt x="702487" y="643546"/>
                  </a:cubicBezTo>
                  <a:cubicBezTo>
                    <a:pt x="701720" y="665790"/>
                    <a:pt x="683311" y="668091"/>
                    <a:pt x="668738" y="674227"/>
                  </a:cubicBezTo>
                  <a:cubicBezTo>
                    <a:pt x="561352" y="719483"/>
                    <a:pt x="452432" y="762437"/>
                    <a:pt x="343513" y="806158"/>
                  </a:cubicBezTo>
                  <a:close/>
                </a:path>
              </a:pathLst>
            </a:custGeom>
            <a:solidFill>
              <a:schemeClr val="tx1"/>
            </a:solidFill>
            <a:ln w="7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9C7DB2-6C22-4566-BCD3-AD31280B1D1E}"/>
                </a:ext>
              </a:extLst>
            </p:cNvPr>
            <p:cNvSpPr/>
            <p:nvPr/>
          </p:nvSpPr>
          <p:spPr>
            <a:xfrm>
              <a:off x="5148126" y="3476819"/>
              <a:ext cx="22374" cy="16780"/>
            </a:xfrm>
            <a:custGeom>
              <a:avLst/>
              <a:gdLst>
                <a:gd name="connsiteX0" fmla="*/ 0 w 30681"/>
                <a:gd name="connsiteY0" fmla="*/ 8506 h 23011"/>
                <a:gd name="connsiteX1" fmla="*/ 32216 w 30681"/>
                <a:gd name="connsiteY1" fmla="*/ 26915 h 23011"/>
                <a:gd name="connsiteX2" fmla="*/ 0 w 30681"/>
                <a:gd name="connsiteY2" fmla="*/ 8506 h 2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81" h="23011">
                  <a:moveTo>
                    <a:pt x="0" y="8506"/>
                  </a:moveTo>
                  <a:cubicBezTo>
                    <a:pt x="26846" y="-13738"/>
                    <a:pt x="26079" y="13108"/>
                    <a:pt x="32216" y="26915"/>
                  </a:cubicBezTo>
                  <a:cubicBezTo>
                    <a:pt x="13807" y="33052"/>
                    <a:pt x="12273" y="10807"/>
                    <a:pt x="0" y="8506"/>
                  </a:cubicBezTo>
                  <a:close/>
                </a:path>
              </a:pathLst>
            </a:custGeom>
            <a:solidFill>
              <a:srgbClr val="7D7D7D"/>
            </a:solidFill>
            <a:ln w="7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C072209-05E1-48D7-BC66-EEA7FC7C27C5}"/>
                </a:ext>
              </a:extLst>
            </p:cNvPr>
            <p:cNvSpPr/>
            <p:nvPr/>
          </p:nvSpPr>
          <p:spPr>
            <a:xfrm>
              <a:off x="5108413" y="3363531"/>
              <a:ext cx="16780" cy="16780"/>
            </a:xfrm>
            <a:custGeom>
              <a:avLst/>
              <a:gdLst>
                <a:gd name="connsiteX0" fmla="*/ 0 w 23011"/>
                <a:gd name="connsiteY0" fmla="*/ 2018 h 23011"/>
                <a:gd name="connsiteX1" fmla="*/ 24545 w 23011"/>
                <a:gd name="connsiteY1" fmla="*/ 28097 h 23011"/>
                <a:gd name="connsiteX2" fmla="*/ 0 w 23011"/>
                <a:gd name="connsiteY2" fmla="*/ 2018 h 2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11" h="23011">
                  <a:moveTo>
                    <a:pt x="0" y="2018"/>
                  </a:moveTo>
                  <a:cubicBezTo>
                    <a:pt x="28380" y="-7954"/>
                    <a:pt x="13807" y="21960"/>
                    <a:pt x="24545" y="28097"/>
                  </a:cubicBezTo>
                  <a:cubicBezTo>
                    <a:pt x="5369" y="30398"/>
                    <a:pt x="9204" y="10455"/>
                    <a:pt x="0" y="2018"/>
                  </a:cubicBezTo>
                  <a:close/>
                </a:path>
              </a:pathLst>
            </a:custGeom>
            <a:solidFill>
              <a:srgbClr val="7B7B7B"/>
            </a:solidFill>
            <a:ln w="7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92F82DD-7294-49BE-89C6-9D1DF28DAF81}"/>
              </a:ext>
            </a:extLst>
          </p:cNvPr>
          <p:cNvSpPr txBox="1"/>
          <p:nvPr/>
        </p:nvSpPr>
        <p:spPr>
          <a:xfrm>
            <a:off x="6134530" y="2592973"/>
            <a:ext cx="4257957" cy="1158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Section Break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37CBE3A-3C0E-4B34-B588-3C4C38BE56E6}"/>
              </a:ext>
            </a:extLst>
          </p:cNvPr>
          <p:cNvSpPr txBox="1"/>
          <p:nvPr/>
        </p:nvSpPr>
        <p:spPr>
          <a:xfrm>
            <a:off x="6134439" y="3461303"/>
            <a:ext cx="4257905" cy="5291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30B9882-5135-4A3D-B223-5FD20CE901E9}"/>
              </a:ext>
            </a:extLst>
          </p:cNvPr>
          <p:cNvGrpSpPr/>
          <p:nvPr/>
        </p:nvGrpSpPr>
        <p:grpSpPr>
          <a:xfrm>
            <a:off x="-30456" y="6705945"/>
            <a:ext cx="12240040" cy="170806"/>
            <a:chOff x="-48040" y="6512575"/>
            <a:chExt cx="12240040" cy="36417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77057A5-6B94-4468-8A77-E9D9B200A0F8}"/>
                </a:ext>
              </a:extLst>
            </p:cNvPr>
            <p:cNvSpPr/>
            <p:nvPr/>
          </p:nvSpPr>
          <p:spPr>
            <a:xfrm>
              <a:off x="-17584" y="6512575"/>
              <a:ext cx="12192000" cy="36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96A7D24-6AA7-49C2-AEF2-06A05932F3D7}"/>
                </a:ext>
              </a:extLst>
            </p:cNvPr>
            <p:cNvSpPr/>
            <p:nvPr/>
          </p:nvSpPr>
          <p:spPr>
            <a:xfrm>
              <a:off x="-48040" y="6526705"/>
              <a:ext cx="12240040" cy="347675"/>
            </a:xfrm>
            <a:custGeom>
              <a:avLst/>
              <a:gdLst>
                <a:gd name="connsiteX0" fmla="*/ 12135116 w 12240040"/>
                <a:gd name="connsiteY0" fmla="*/ 0 h 347675"/>
                <a:gd name="connsiteX1" fmla="*/ 12240040 w 12240040"/>
                <a:gd name="connsiteY1" fmla="*/ 0 h 347675"/>
                <a:gd name="connsiteX2" fmla="*/ 12075846 w 12240040"/>
                <a:gd name="connsiteY2" fmla="*/ 347675 h 347675"/>
                <a:gd name="connsiteX3" fmla="*/ 11970922 w 12240040"/>
                <a:gd name="connsiteY3" fmla="*/ 347675 h 347675"/>
                <a:gd name="connsiteX4" fmla="*/ 11930117 w 12240040"/>
                <a:gd name="connsiteY4" fmla="*/ 0 h 347675"/>
                <a:gd name="connsiteX5" fmla="*/ 12035041 w 12240040"/>
                <a:gd name="connsiteY5" fmla="*/ 0 h 347675"/>
                <a:gd name="connsiteX6" fmla="*/ 11870847 w 12240040"/>
                <a:gd name="connsiteY6" fmla="*/ 347675 h 347675"/>
                <a:gd name="connsiteX7" fmla="*/ 11765923 w 12240040"/>
                <a:gd name="connsiteY7" fmla="*/ 347675 h 347675"/>
                <a:gd name="connsiteX8" fmla="*/ 11725116 w 12240040"/>
                <a:gd name="connsiteY8" fmla="*/ 0 h 347675"/>
                <a:gd name="connsiteX9" fmla="*/ 11830040 w 12240040"/>
                <a:gd name="connsiteY9" fmla="*/ 0 h 347675"/>
                <a:gd name="connsiteX10" fmla="*/ 11665846 w 12240040"/>
                <a:gd name="connsiteY10" fmla="*/ 347675 h 347675"/>
                <a:gd name="connsiteX11" fmla="*/ 11560922 w 12240040"/>
                <a:gd name="connsiteY11" fmla="*/ 347675 h 347675"/>
                <a:gd name="connsiteX12" fmla="*/ 11520115 w 12240040"/>
                <a:gd name="connsiteY12" fmla="*/ 0 h 347675"/>
                <a:gd name="connsiteX13" fmla="*/ 11625039 w 12240040"/>
                <a:gd name="connsiteY13" fmla="*/ 0 h 347675"/>
                <a:gd name="connsiteX14" fmla="*/ 11460845 w 12240040"/>
                <a:gd name="connsiteY14" fmla="*/ 347675 h 347675"/>
                <a:gd name="connsiteX15" fmla="*/ 11355921 w 12240040"/>
                <a:gd name="connsiteY15" fmla="*/ 347675 h 347675"/>
                <a:gd name="connsiteX16" fmla="*/ 11315114 w 12240040"/>
                <a:gd name="connsiteY16" fmla="*/ 0 h 347675"/>
                <a:gd name="connsiteX17" fmla="*/ 11420038 w 12240040"/>
                <a:gd name="connsiteY17" fmla="*/ 0 h 347675"/>
                <a:gd name="connsiteX18" fmla="*/ 11255844 w 12240040"/>
                <a:gd name="connsiteY18" fmla="*/ 347675 h 347675"/>
                <a:gd name="connsiteX19" fmla="*/ 11150920 w 12240040"/>
                <a:gd name="connsiteY19" fmla="*/ 347675 h 347675"/>
                <a:gd name="connsiteX20" fmla="*/ 11110113 w 12240040"/>
                <a:gd name="connsiteY20" fmla="*/ 0 h 347675"/>
                <a:gd name="connsiteX21" fmla="*/ 11215037 w 12240040"/>
                <a:gd name="connsiteY21" fmla="*/ 0 h 347675"/>
                <a:gd name="connsiteX22" fmla="*/ 11050843 w 12240040"/>
                <a:gd name="connsiteY22" fmla="*/ 347675 h 347675"/>
                <a:gd name="connsiteX23" fmla="*/ 10945919 w 12240040"/>
                <a:gd name="connsiteY23" fmla="*/ 347675 h 347675"/>
                <a:gd name="connsiteX24" fmla="*/ 10905112 w 12240040"/>
                <a:gd name="connsiteY24" fmla="*/ 0 h 347675"/>
                <a:gd name="connsiteX25" fmla="*/ 11010036 w 12240040"/>
                <a:gd name="connsiteY25" fmla="*/ 0 h 347675"/>
                <a:gd name="connsiteX26" fmla="*/ 10845842 w 12240040"/>
                <a:gd name="connsiteY26" fmla="*/ 347675 h 347675"/>
                <a:gd name="connsiteX27" fmla="*/ 10740918 w 12240040"/>
                <a:gd name="connsiteY27" fmla="*/ 347675 h 347675"/>
                <a:gd name="connsiteX28" fmla="*/ 10700111 w 12240040"/>
                <a:gd name="connsiteY28" fmla="*/ 0 h 347675"/>
                <a:gd name="connsiteX29" fmla="*/ 10805035 w 12240040"/>
                <a:gd name="connsiteY29" fmla="*/ 0 h 347675"/>
                <a:gd name="connsiteX30" fmla="*/ 10640841 w 12240040"/>
                <a:gd name="connsiteY30" fmla="*/ 347675 h 347675"/>
                <a:gd name="connsiteX31" fmla="*/ 10535917 w 12240040"/>
                <a:gd name="connsiteY31" fmla="*/ 347675 h 347675"/>
                <a:gd name="connsiteX32" fmla="*/ 10495110 w 12240040"/>
                <a:gd name="connsiteY32" fmla="*/ 0 h 347675"/>
                <a:gd name="connsiteX33" fmla="*/ 10600034 w 12240040"/>
                <a:gd name="connsiteY33" fmla="*/ 0 h 347675"/>
                <a:gd name="connsiteX34" fmla="*/ 10435840 w 12240040"/>
                <a:gd name="connsiteY34" fmla="*/ 347675 h 347675"/>
                <a:gd name="connsiteX35" fmla="*/ 10330916 w 12240040"/>
                <a:gd name="connsiteY35" fmla="*/ 347675 h 347675"/>
                <a:gd name="connsiteX36" fmla="*/ 10290109 w 12240040"/>
                <a:gd name="connsiteY36" fmla="*/ 0 h 347675"/>
                <a:gd name="connsiteX37" fmla="*/ 10395033 w 12240040"/>
                <a:gd name="connsiteY37" fmla="*/ 0 h 347675"/>
                <a:gd name="connsiteX38" fmla="*/ 10230839 w 12240040"/>
                <a:gd name="connsiteY38" fmla="*/ 347675 h 347675"/>
                <a:gd name="connsiteX39" fmla="*/ 10125915 w 12240040"/>
                <a:gd name="connsiteY39" fmla="*/ 347675 h 347675"/>
                <a:gd name="connsiteX40" fmla="*/ 10085108 w 12240040"/>
                <a:gd name="connsiteY40" fmla="*/ 0 h 347675"/>
                <a:gd name="connsiteX41" fmla="*/ 10190032 w 12240040"/>
                <a:gd name="connsiteY41" fmla="*/ 0 h 347675"/>
                <a:gd name="connsiteX42" fmla="*/ 10025838 w 12240040"/>
                <a:gd name="connsiteY42" fmla="*/ 347675 h 347675"/>
                <a:gd name="connsiteX43" fmla="*/ 9920914 w 12240040"/>
                <a:gd name="connsiteY43" fmla="*/ 347675 h 347675"/>
                <a:gd name="connsiteX44" fmla="*/ 9893895 w 12240040"/>
                <a:gd name="connsiteY44" fmla="*/ 0 h 347675"/>
                <a:gd name="connsiteX45" fmla="*/ 9998819 w 12240040"/>
                <a:gd name="connsiteY45" fmla="*/ 0 h 347675"/>
                <a:gd name="connsiteX46" fmla="*/ 9834625 w 12240040"/>
                <a:gd name="connsiteY46" fmla="*/ 347675 h 347675"/>
                <a:gd name="connsiteX47" fmla="*/ 9729701 w 12240040"/>
                <a:gd name="connsiteY47" fmla="*/ 347675 h 347675"/>
                <a:gd name="connsiteX48" fmla="*/ 9688896 w 12240040"/>
                <a:gd name="connsiteY48" fmla="*/ 0 h 347675"/>
                <a:gd name="connsiteX49" fmla="*/ 9793820 w 12240040"/>
                <a:gd name="connsiteY49" fmla="*/ 0 h 347675"/>
                <a:gd name="connsiteX50" fmla="*/ 9629626 w 12240040"/>
                <a:gd name="connsiteY50" fmla="*/ 347675 h 347675"/>
                <a:gd name="connsiteX51" fmla="*/ 9524702 w 12240040"/>
                <a:gd name="connsiteY51" fmla="*/ 347675 h 347675"/>
                <a:gd name="connsiteX52" fmla="*/ 9483895 w 12240040"/>
                <a:gd name="connsiteY52" fmla="*/ 0 h 347675"/>
                <a:gd name="connsiteX53" fmla="*/ 9588819 w 12240040"/>
                <a:gd name="connsiteY53" fmla="*/ 0 h 347675"/>
                <a:gd name="connsiteX54" fmla="*/ 9424625 w 12240040"/>
                <a:gd name="connsiteY54" fmla="*/ 347675 h 347675"/>
                <a:gd name="connsiteX55" fmla="*/ 9319701 w 12240040"/>
                <a:gd name="connsiteY55" fmla="*/ 347675 h 347675"/>
                <a:gd name="connsiteX56" fmla="*/ 9278894 w 12240040"/>
                <a:gd name="connsiteY56" fmla="*/ 0 h 347675"/>
                <a:gd name="connsiteX57" fmla="*/ 9383818 w 12240040"/>
                <a:gd name="connsiteY57" fmla="*/ 0 h 347675"/>
                <a:gd name="connsiteX58" fmla="*/ 9219624 w 12240040"/>
                <a:gd name="connsiteY58" fmla="*/ 347675 h 347675"/>
                <a:gd name="connsiteX59" fmla="*/ 9114700 w 12240040"/>
                <a:gd name="connsiteY59" fmla="*/ 347675 h 347675"/>
                <a:gd name="connsiteX60" fmla="*/ 9073893 w 12240040"/>
                <a:gd name="connsiteY60" fmla="*/ 0 h 347675"/>
                <a:gd name="connsiteX61" fmla="*/ 9178817 w 12240040"/>
                <a:gd name="connsiteY61" fmla="*/ 0 h 347675"/>
                <a:gd name="connsiteX62" fmla="*/ 9014623 w 12240040"/>
                <a:gd name="connsiteY62" fmla="*/ 347675 h 347675"/>
                <a:gd name="connsiteX63" fmla="*/ 8909699 w 12240040"/>
                <a:gd name="connsiteY63" fmla="*/ 347675 h 347675"/>
                <a:gd name="connsiteX64" fmla="*/ 8868892 w 12240040"/>
                <a:gd name="connsiteY64" fmla="*/ 0 h 347675"/>
                <a:gd name="connsiteX65" fmla="*/ 8973816 w 12240040"/>
                <a:gd name="connsiteY65" fmla="*/ 0 h 347675"/>
                <a:gd name="connsiteX66" fmla="*/ 8809622 w 12240040"/>
                <a:gd name="connsiteY66" fmla="*/ 347675 h 347675"/>
                <a:gd name="connsiteX67" fmla="*/ 8704698 w 12240040"/>
                <a:gd name="connsiteY67" fmla="*/ 347675 h 347675"/>
                <a:gd name="connsiteX68" fmla="*/ 8663891 w 12240040"/>
                <a:gd name="connsiteY68" fmla="*/ 0 h 347675"/>
                <a:gd name="connsiteX69" fmla="*/ 8768815 w 12240040"/>
                <a:gd name="connsiteY69" fmla="*/ 0 h 347675"/>
                <a:gd name="connsiteX70" fmla="*/ 8604621 w 12240040"/>
                <a:gd name="connsiteY70" fmla="*/ 347675 h 347675"/>
                <a:gd name="connsiteX71" fmla="*/ 8499697 w 12240040"/>
                <a:gd name="connsiteY71" fmla="*/ 347675 h 347675"/>
                <a:gd name="connsiteX72" fmla="*/ 8458890 w 12240040"/>
                <a:gd name="connsiteY72" fmla="*/ 0 h 347675"/>
                <a:gd name="connsiteX73" fmla="*/ 8563814 w 12240040"/>
                <a:gd name="connsiteY73" fmla="*/ 0 h 347675"/>
                <a:gd name="connsiteX74" fmla="*/ 8399620 w 12240040"/>
                <a:gd name="connsiteY74" fmla="*/ 347675 h 347675"/>
                <a:gd name="connsiteX75" fmla="*/ 8294696 w 12240040"/>
                <a:gd name="connsiteY75" fmla="*/ 347675 h 347675"/>
                <a:gd name="connsiteX76" fmla="*/ 8253889 w 12240040"/>
                <a:gd name="connsiteY76" fmla="*/ 0 h 347675"/>
                <a:gd name="connsiteX77" fmla="*/ 8358813 w 12240040"/>
                <a:gd name="connsiteY77" fmla="*/ 0 h 347675"/>
                <a:gd name="connsiteX78" fmla="*/ 8194619 w 12240040"/>
                <a:gd name="connsiteY78" fmla="*/ 347675 h 347675"/>
                <a:gd name="connsiteX79" fmla="*/ 8089695 w 12240040"/>
                <a:gd name="connsiteY79" fmla="*/ 347675 h 347675"/>
                <a:gd name="connsiteX80" fmla="*/ 8048888 w 12240040"/>
                <a:gd name="connsiteY80" fmla="*/ 0 h 347675"/>
                <a:gd name="connsiteX81" fmla="*/ 8153812 w 12240040"/>
                <a:gd name="connsiteY81" fmla="*/ 0 h 347675"/>
                <a:gd name="connsiteX82" fmla="*/ 7989618 w 12240040"/>
                <a:gd name="connsiteY82" fmla="*/ 347675 h 347675"/>
                <a:gd name="connsiteX83" fmla="*/ 7884694 w 12240040"/>
                <a:gd name="connsiteY83" fmla="*/ 347675 h 347675"/>
                <a:gd name="connsiteX84" fmla="*/ 7843887 w 12240040"/>
                <a:gd name="connsiteY84" fmla="*/ 0 h 347675"/>
                <a:gd name="connsiteX85" fmla="*/ 7948811 w 12240040"/>
                <a:gd name="connsiteY85" fmla="*/ 0 h 347675"/>
                <a:gd name="connsiteX86" fmla="*/ 7784617 w 12240040"/>
                <a:gd name="connsiteY86" fmla="*/ 347675 h 347675"/>
                <a:gd name="connsiteX87" fmla="*/ 7679693 w 12240040"/>
                <a:gd name="connsiteY87" fmla="*/ 347675 h 347675"/>
                <a:gd name="connsiteX88" fmla="*/ 7652677 w 12240040"/>
                <a:gd name="connsiteY88" fmla="*/ 0 h 347675"/>
                <a:gd name="connsiteX89" fmla="*/ 7757601 w 12240040"/>
                <a:gd name="connsiteY89" fmla="*/ 0 h 347675"/>
                <a:gd name="connsiteX90" fmla="*/ 7593407 w 12240040"/>
                <a:gd name="connsiteY90" fmla="*/ 347675 h 347675"/>
                <a:gd name="connsiteX91" fmla="*/ 7488483 w 12240040"/>
                <a:gd name="connsiteY91" fmla="*/ 347675 h 347675"/>
                <a:gd name="connsiteX92" fmla="*/ 7447678 w 12240040"/>
                <a:gd name="connsiteY92" fmla="*/ 0 h 347675"/>
                <a:gd name="connsiteX93" fmla="*/ 7552602 w 12240040"/>
                <a:gd name="connsiteY93" fmla="*/ 0 h 347675"/>
                <a:gd name="connsiteX94" fmla="*/ 7388408 w 12240040"/>
                <a:gd name="connsiteY94" fmla="*/ 347675 h 347675"/>
                <a:gd name="connsiteX95" fmla="*/ 7283484 w 12240040"/>
                <a:gd name="connsiteY95" fmla="*/ 347675 h 347675"/>
                <a:gd name="connsiteX96" fmla="*/ 7242677 w 12240040"/>
                <a:gd name="connsiteY96" fmla="*/ 0 h 347675"/>
                <a:gd name="connsiteX97" fmla="*/ 7347601 w 12240040"/>
                <a:gd name="connsiteY97" fmla="*/ 0 h 347675"/>
                <a:gd name="connsiteX98" fmla="*/ 7183407 w 12240040"/>
                <a:gd name="connsiteY98" fmla="*/ 347675 h 347675"/>
                <a:gd name="connsiteX99" fmla="*/ 7078483 w 12240040"/>
                <a:gd name="connsiteY99" fmla="*/ 347675 h 347675"/>
                <a:gd name="connsiteX100" fmla="*/ 7037676 w 12240040"/>
                <a:gd name="connsiteY100" fmla="*/ 0 h 347675"/>
                <a:gd name="connsiteX101" fmla="*/ 7142600 w 12240040"/>
                <a:gd name="connsiteY101" fmla="*/ 0 h 347675"/>
                <a:gd name="connsiteX102" fmla="*/ 6978406 w 12240040"/>
                <a:gd name="connsiteY102" fmla="*/ 347675 h 347675"/>
                <a:gd name="connsiteX103" fmla="*/ 6873482 w 12240040"/>
                <a:gd name="connsiteY103" fmla="*/ 347675 h 347675"/>
                <a:gd name="connsiteX104" fmla="*/ 6832675 w 12240040"/>
                <a:gd name="connsiteY104" fmla="*/ 0 h 347675"/>
                <a:gd name="connsiteX105" fmla="*/ 6937599 w 12240040"/>
                <a:gd name="connsiteY105" fmla="*/ 0 h 347675"/>
                <a:gd name="connsiteX106" fmla="*/ 6773405 w 12240040"/>
                <a:gd name="connsiteY106" fmla="*/ 347675 h 347675"/>
                <a:gd name="connsiteX107" fmla="*/ 6668481 w 12240040"/>
                <a:gd name="connsiteY107" fmla="*/ 347675 h 347675"/>
                <a:gd name="connsiteX108" fmla="*/ 6627674 w 12240040"/>
                <a:gd name="connsiteY108" fmla="*/ 0 h 347675"/>
                <a:gd name="connsiteX109" fmla="*/ 6732598 w 12240040"/>
                <a:gd name="connsiteY109" fmla="*/ 0 h 347675"/>
                <a:gd name="connsiteX110" fmla="*/ 6568404 w 12240040"/>
                <a:gd name="connsiteY110" fmla="*/ 347675 h 347675"/>
                <a:gd name="connsiteX111" fmla="*/ 6463480 w 12240040"/>
                <a:gd name="connsiteY111" fmla="*/ 347675 h 347675"/>
                <a:gd name="connsiteX112" fmla="*/ 6422673 w 12240040"/>
                <a:gd name="connsiteY112" fmla="*/ 0 h 347675"/>
                <a:gd name="connsiteX113" fmla="*/ 6527597 w 12240040"/>
                <a:gd name="connsiteY113" fmla="*/ 0 h 347675"/>
                <a:gd name="connsiteX114" fmla="*/ 6363403 w 12240040"/>
                <a:gd name="connsiteY114" fmla="*/ 347675 h 347675"/>
                <a:gd name="connsiteX115" fmla="*/ 6258479 w 12240040"/>
                <a:gd name="connsiteY115" fmla="*/ 347675 h 347675"/>
                <a:gd name="connsiteX116" fmla="*/ 6217672 w 12240040"/>
                <a:gd name="connsiteY116" fmla="*/ 0 h 347675"/>
                <a:gd name="connsiteX117" fmla="*/ 6322596 w 12240040"/>
                <a:gd name="connsiteY117" fmla="*/ 0 h 347675"/>
                <a:gd name="connsiteX118" fmla="*/ 6158402 w 12240040"/>
                <a:gd name="connsiteY118" fmla="*/ 347675 h 347675"/>
                <a:gd name="connsiteX119" fmla="*/ 6053478 w 12240040"/>
                <a:gd name="connsiteY119" fmla="*/ 347675 h 347675"/>
                <a:gd name="connsiteX120" fmla="*/ 6012672 w 12240040"/>
                <a:gd name="connsiteY120" fmla="*/ 0 h 347675"/>
                <a:gd name="connsiteX121" fmla="*/ 6117596 w 12240040"/>
                <a:gd name="connsiteY121" fmla="*/ 0 h 347675"/>
                <a:gd name="connsiteX122" fmla="*/ 5953402 w 12240040"/>
                <a:gd name="connsiteY122" fmla="*/ 347675 h 347675"/>
                <a:gd name="connsiteX123" fmla="*/ 5848478 w 12240040"/>
                <a:gd name="connsiteY123" fmla="*/ 347675 h 347675"/>
                <a:gd name="connsiteX124" fmla="*/ 5807671 w 12240040"/>
                <a:gd name="connsiteY124" fmla="*/ 0 h 347675"/>
                <a:gd name="connsiteX125" fmla="*/ 5912595 w 12240040"/>
                <a:gd name="connsiteY125" fmla="*/ 0 h 347675"/>
                <a:gd name="connsiteX126" fmla="*/ 5748402 w 12240040"/>
                <a:gd name="connsiteY126" fmla="*/ 347675 h 347675"/>
                <a:gd name="connsiteX127" fmla="*/ 5643479 w 12240040"/>
                <a:gd name="connsiteY127" fmla="*/ 347675 h 347675"/>
                <a:gd name="connsiteX128" fmla="*/ 5602671 w 12240040"/>
                <a:gd name="connsiteY128" fmla="*/ 0 h 347675"/>
                <a:gd name="connsiteX129" fmla="*/ 5707595 w 12240040"/>
                <a:gd name="connsiteY129" fmla="*/ 0 h 347675"/>
                <a:gd name="connsiteX130" fmla="*/ 5543402 w 12240040"/>
                <a:gd name="connsiteY130" fmla="*/ 347675 h 347675"/>
                <a:gd name="connsiteX131" fmla="*/ 5438478 w 12240040"/>
                <a:gd name="connsiteY131" fmla="*/ 347675 h 347675"/>
                <a:gd name="connsiteX132" fmla="*/ 5411462 w 12240040"/>
                <a:gd name="connsiteY132" fmla="*/ 0 h 347675"/>
                <a:gd name="connsiteX133" fmla="*/ 5516385 w 12240040"/>
                <a:gd name="connsiteY133" fmla="*/ 0 h 347675"/>
                <a:gd name="connsiteX134" fmla="*/ 5352193 w 12240040"/>
                <a:gd name="connsiteY134" fmla="*/ 347675 h 347675"/>
                <a:gd name="connsiteX135" fmla="*/ 5247268 w 12240040"/>
                <a:gd name="connsiteY135" fmla="*/ 347675 h 347675"/>
                <a:gd name="connsiteX136" fmla="*/ 5206463 w 12240040"/>
                <a:gd name="connsiteY136" fmla="*/ 0 h 347675"/>
                <a:gd name="connsiteX137" fmla="*/ 5311388 w 12240040"/>
                <a:gd name="connsiteY137" fmla="*/ 0 h 347675"/>
                <a:gd name="connsiteX138" fmla="*/ 5147194 w 12240040"/>
                <a:gd name="connsiteY138" fmla="*/ 347675 h 347675"/>
                <a:gd name="connsiteX139" fmla="*/ 5042269 w 12240040"/>
                <a:gd name="connsiteY139" fmla="*/ 347675 h 347675"/>
                <a:gd name="connsiteX140" fmla="*/ 5001460 w 12240040"/>
                <a:gd name="connsiteY140" fmla="*/ 0 h 347675"/>
                <a:gd name="connsiteX141" fmla="*/ 5106386 w 12240040"/>
                <a:gd name="connsiteY141" fmla="*/ 0 h 347675"/>
                <a:gd name="connsiteX142" fmla="*/ 4942191 w 12240040"/>
                <a:gd name="connsiteY142" fmla="*/ 347675 h 347675"/>
                <a:gd name="connsiteX143" fmla="*/ 4837267 w 12240040"/>
                <a:gd name="connsiteY143" fmla="*/ 347675 h 347675"/>
                <a:gd name="connsiteX144" fmla="*/ 4796461 w 12240040"/>
                <a:gd name="connsiteY144" fmla="*/ 0 h 347675"/>
                <a:gd name="connsiteX145" fmla="*/ 4901383 w 12240040"/>
                <a:gd name="connsiteY145" fmla="*/ 0 h 347675"/>
                <a:gd name="connsiteX146" fmla="*/ 4737191 w 12240040"/>
                <a:gd name="connsiteY146" fmla="*/ 347675 h 347675"/>
                <a:gd name="connsiteX147" fmla="*/ 4632266 w 12240040"/>
                <a:gd name="connsiteY147" fmla="*/ 347675 h 347675"/>
                <a:gd name="connsiteX148" fmla="*/ 4591459 w 12240040"/>
                <a:gd name="connsiteY148" fmla="*/ 0 h 347675"/>
                <a:gd name="connsiteX149" fmla="*/ 4696383 w 12240040"/>
                <a:gd name="connsiteY149" fmla="*/ 0 h 347675"/>
                <a:gd name="connsiteX150" fmla="*/ 4532189 w 12240040"/>
                <a:gd name="connsiteY150" fmla="*/ 347675 h 347675"/>
                <a:gd name="connsiteX151" fmla="*/ 4427265 w 12240040"/>
                <a:gd name="connsiteY151" fmla="*/ 347675 h 347675"/>
                <a:gd name="connsiteX152" fmla="*/ 4386457 w 12240040"/>
                <a:gd name="connsiteY152" fmla="*/ 0 h 347675"/>
                <a:gd name="connsiteX153" fmla="*/ 4491381 w 12240040"/>
                <a:gd name="connsiteY153" fmla="*/ 0 h 347675"/>
                <a:gd name="connsiteX154" fmla="*/ 4327188 w 12240040"/>
                <a:gd name="connsiteY154" fmla="*/ 347675 h 347675"/>
                <a:gd name="connsiteX155" fmla="*/ 4222266 w 12240040"/>
                <a:gd name="connsiteY155" fmla="*/ 347675 h 347675"/>
                <a:gd name="connsiteX156" fmla="*/ 4181459 w 12240040"/>
                <a:gd name="connsiteY156" fmla="*/ 0 h 347675"/>
                <a:gd name="connsiteX157" fmla="*/ 4286380 w 12240040"/>
                <a:gd name="connsiteY157" fmla="*/ 0 h 347675"/>
                <a:gd name="connsiteX158" fmla="*/ 4122189 w 12240040"/>
                <a:gd name="connsiteY158" fmla="*/ 347675 h 347675"/>
                <a:gd name="connsiteX159" fmla="*/ 4017265 w 12240040"/>
                <a:gd name="connsiteY159" fmla="*/ 347675 h 347675"/>
                <a:gd name="connsiteX160" fmla="*/ 3976457 w 12240040"/>
                <a:gd name="connsiteY160" fmla="*/ 0 h 347675"/>
                <a:gd name="connsiteX161" fmla="*/ 4081381 w 12240040"/>
                <a:gd name="connsiteY161" fmla="*/ 0 h 347675"/>
                <a:gd name="connsiteX162" fmla="*/ 3917187 w 12240040"/>
                <a:gd name="connsiteY162" fmla="*/ 347675 h 347675"/>
                <a:gd name="connsiteX163" fmla="*/ 3812264 w 12240040"/>
                <a:gd name="connsiteY163" fmla="*/ 347675 h 347675"/>
                <a:gd name="connsiteX164" fmla="*/ 3771456 w 12240040"/>
                <a:gd name="connsiteY164" fmla="*/ 0 h 347675"/>
                <a:gd name="connsiteX165" fmla="*/ 3876380 w 12240040"/>
                <a:gd name="connsiteY165" fmla="*/ 0 h 347675"/>
                <a:gd name="connsiteX166" fmla="*/ 3712187 w 12240040"/>
                <a:gd name="connsiteY166" fmla="*/ 347675 h 347675"/>
                <a:gd name="connsiteX167" fmla="*/ 3607263 w 12240040"/>
                <a:gd name="connsiteY167" fmla="*/ 347675 h 347675"/>
                <a:gd name="connsiteX168" fmla="*/ 3566456 w 12240040"/>
                <a:gd name="connsiteY168" fmla="*/ 0 h 347675"/>
                <a:gd name="connsiteX169" fmla="*/ 3671379 w 12240040"/>
                <a:gd name="connsiteY169" fmla="*/ 0 h 347675"/>
                <a:gd name="connsiteX170" fmla="*/ 3507186 w 12240040"/>
                <a:gd name="connsiteY170" fmla="*/ 347675 h 347675"/>
                <a:gd name="connsiteX171" fmla="*/ 3402262 w 12240040"/>
                <a:gd name="connsiteY171" fmla="*/ 347675 h 347675"/>
                <a:gd name="connsiteX172" fmla="*/ 3361454 w 12240040"/>
                <a:gd name="connsiteY172" fmla="*/ 0 h 347675"/>
                <a:gd name="connsiteX173" fmla="*/ 3466379 w 12240040"/>
                <a:gd name="connsiteY173" fmla="*/ 0 h 347675"/>
                <a:gd name="connsiteX174" fmla="*/ 3302184 w 12240040"/>
                <a:gd name="connsiteY174" fmla="*/ 347675 h 347675"/>
                <a:gd name="connsiteX175" fmla="*/ 3197260 w 12240040"/>
                <a:gd name="connsiteY175" fmla="*/ 347675 h 347675"/>
                <a:gd name="connsiteX176" fmla="*/ 3170244 w 12240040"/>
                <a:gd name="connsiteY176" fmla="*/ 0 h 347675"/>
                <a:gd name="connsiteX177" fmla="*/ 3275168 w 12240040"/>
                <a:gd name="connsiteY177" fmla="*/ 0 h 347675"/>
                <a:gd name="connsiteX178" fmla="*/ 3110974 w 12240040"/>
                <a:gd name="connsiteY178" fmla="*/ 347675 h 347675"/>
                <a:gd name="connsiteX179" fmla="*/ 3006050 w 12240040"/>
                <a:gd name="connsiteY179" fmla="*/ 347675 h 347675"/>
                <a:gd name="connsiteX180" fmla="*/ 2965245 w 12240040"/>
                <a:gd name="connsiteY180" fmla="*/ 0 h 347675"/>
                <a:gd name="connsiteX181" fmla="*/ 3070169 w 12240040"/>
                <a:gd name="connsiteY181" fmla="*/ 0 h 347675"/>
                <a:gd name="connsiteX182" fmla="*/ 2905975 w 12240040"/>
                <a:gd name="connsiteY182" fmla="*/ 347675 h 347675"/>
                <a:gd name="connsiteX183" fmla="*/ 2801051 w 12240040"/>
                <a:gd name="connsiteY183" fmla="*/ 347675 h 347675"/>
                <a:gd name="connsiteX184" fmla="*/ 2760244 w 12240040"/>
                <a:gd name="connsiteY184" fmla="*/ 0 h 347675"/>
                <a:gd name="connsiteX185" fmla="*/ 2865168 w 12240040"/>
                <a:gd name="connsiteY185" fmla="*/ 0 h 347675"/>
                <a:gd name="connsiteX186" fmla="*/ 2700973 w 12240040"/>
                <a:gd name="connsiteY186" fmla="*/ 347675 h 347675"/>
                <a:gd name="connsiteX187" fmla="*/ 2596050 w 12240040"/>
                <a:gd name="connsiteY187" fmla="*/ 347675 h 347675"/>
                <a:gd name="connsiteX188" fmla="*/ 2555242 w 12240040"/>
                <a:gd name="connsiteY188" fmla="*/ 0 h 347675"/>
                <a:gd name="connsiteX189" fmla="*/ 2660166 w 12240040"/>
                <a:gd name="connsiteY189" fmla="*/ 0 h 347675"/>
                <a:gd name="connsiteX190" fmla="*/ 2495973 w 12240040"/>
                <a:gd name="connsiteY190" fmla="*/ 347675 h 347675"/>
                <a:gd name="connsiteX191" fmla="*/ 2391049 w 12240040"/>
                <a:gd name="connsiteY191" fmla="*/ 347675 h 347675"/>
                <a:gd name="connsiteX192" fmla="*/ 2350242 w 12240040"/>
                <a:gd name="connsiteY192" fmla="*/ 0 h 347675"/>
                <a:gd name="connsiteX193" fmla="*/ 2455165 w 12240040"/>
                <a:gd name="connsiteY193" fmla="*/ 0 h 347675"/>
                <a:gd name="connsiteX194" fmla="*/ 2290972 w 12240040"/>
                <a:gd name="connsiteY194" fmla="*/ 347675 h 347675"/>
                <a:gd name="connsiteX195" fmla="*/ 2186048 w 12240040"/>
                <a:gd name="connsiteY195" fmla="*/ 347675 h 347675"/>
                <a:gd name="connsiteX196" fmla="*/ 2145240 w 12240040"/>
                <a:gd name="connsiteY196" fmla="*/ 0 h 347675"/>
                <a:gd name="connsiteX197" fmla="*/ 2250164 w 12240040"/>
                <a:gd name="connsiteY197" fmla="*/ 0 h 347675"/>
                <a:gd name="connsiteX198" fmla="*/ 2085970 w 12240040"/>
                <a:gd name="connsiteY198" fmla="*/ 347675 h 347675"/>
                <a:gd name="connsiteX199" fmla="*/ 1981046 w 12240040"/>
                <a:gd name="connsiteY199" fmla="*/ 347675 h 347675"/>
                <a:gd name="connsiteX200" fmla="*/ 1940238 w 12240040"/>
                <a:gd name="connsiteY200" fmla="*/ 0 h 347675"/>
                <a:gd name="connsiteX201" fmla="*/ 2045162 w 12240040"/>
                <a:gd name="connsiteY201" fmla="*/ 0 h 347675"/>
                <a:gd name="connsiteX202" fmla="*/ 1880969 w 12240040"/>
                <a:gd name="connsiteY202" fmla="*/ 347675 h 347675"/>
                <a:gd name="connsiteX203" fmla="*/ 1776044 w 12240040"/>
                <a:gd name="connsiteY203" fmla="*/ 347675 h 347675"/>
                <a:gd name="connsiteX204" fmla="*/ 1735237 w 12240040"/>
                <a:gd name="connsiteY204" fmla="*/ 0 h 347675"/>
                <a:gd name="connsiteX205" fmla="*/ 1840161 w 12240040"/>
                <a:gd name="connsiteY205" fmla="*/ 0 h 347675"/>
                <a:gd name="connsiteX206" fmla="*/ 1675967 w 12240040"/>
                <a:gd name="connsiteY206" fmla="*/ 347675 h 347675"/>
                <a:gd name="connsiteX207" fmla="*/ 1571043 w 12240040"/>
                <a:gd name="connsiteY207" fmla="*/ 347675 h 347675"/>
                <a:gd name="connsiteX208" fmla="*/ 1530236 w 12240040"/>
                <a:gd name="connsiteY208" fmla="*/ 0 h 347675"/>
                <a:gd name="connsiteX209" fmla="*/ 1635160 w 12240040"/>
                <a:gd name="connsiteY209" fmla="*/ 0 h 347675"/>
                <a:gd name="connsiteX210" fmla="*/ 1470966 w 12240040"/>
                <a:gd name="connsiteY210" fmla="*/ 347675 h 347675"/>
                <a:gd name="connsiteX211" fmla="*/ 1366042 w 12240040"/>
                <a:gd name="connsiteY211" fmla="*/ 347675 h 347675"/>
                <a:gd name="connsiteX212" fmla="*/ 1325235 w 12240040"/>
                <a:gd name="connsiteY212" fmla="*/ 0 h 347675"/>
                <a:gd name="connsiteX213" fmla="*/ 1430159 w 12240040"/>
                <a:gd name="connsiteY213" fmla="*/ 0 h 347675"/>
                <a:gd name="connsiteX214" fmla="*/ 1265965 w 12240040"/>
                <a:gd name="connsiteY214" fmla="*/ 347675 h 347675"/>
                <a:gd name="connsiteX215" fmla="*/ 1161041 w 12240040"/>
                <a:gd name="connsiteY215" fmla="*/ 347675 h 347675"/>
                <a:gd name="connsiteX216" fmla="*/ 1120234 w 12240040"/>
                <a:gd name="connsiteY216" fmla="*/ 0 h 347675"/>
                <a:gd name="connsiteX217" fmla="*/ 1225158 w 12240040"/>
                <a:gd name="connsiteY217" fmla="*/ 0 h 347675"/>
                <a:gd name="connsiteX218" fmla="*/ 1060964 w 12240040"/>
                <a:gd name="connsiteY218" fmla="*/ 347675 h 347675"/>
                <a:gd name="connsiteX219" fmla="*/ 956040 w 12240040"/>
                <a:gd name="connsiteY219" fmla="*/ 347675 h 347675"/>
                <a:gd name="connsiteX220" fmla="*/ 929024 w 12240040"/>
                <a:gd name="connsiteY220" fmla="*/ 0 h 347675"/>
                <a:gd name="connsiteX221" fmla="*/ 1033948 w 12240040"/>
                <a:gd name="connsiteY221" fmla="*/ 0 h 347675"/>
                <a:gd name="connsiteX222" fmla="*/ 869754 w 12240040"/>
                <a:gd name="connsiteY222" fmla="*/ 347675 h 347675"/>
                <a:gd name="connsiteX223" fmla="*/ 764830 w 12240040"/>
                <a:gd name="connsiteY223" fmla="*/ 347675 h 347675"/>
                <a:gd name="connsiteX224" fmla="*/ 737813 w 12240040"/>
                <a:gd name="connsiteY224" fmla="*/ 0 h 347675"/>
                <a:gd name="connsiteX225" fmla="*/ 842738 w 12240040"/>
                <a:gd name="connsiteY225" fmla="*/ 0 h 347675"/>
                <a:gd name="connsiteX226" fmla="*/ 678544 w 12240040"/>
                <a:gd name="connsiteY226" fmla="*/ 347675 h 347675"/>
                <a:gd name="connsiteX227" fmla="*/ 573620 w 12240040"/>
                <a:gd name="connsiteY227" fmla="*/ 347675 h 347675"/>
                <a:gd name="connsiteX228" fmla="*/ 546603 w 12240040"/>
                <a:gd name="connsiteY228" fmla="*/ 0 h 347675"/>
                <a:gd name="connsiteX229" fmla="*/ 651527 w 12240040"/>
                <a:gd name="connsiteY229" fmla="*/ 0 h 347675"/>
                <a:gd name="connsiteX230" fmla="*/ 487333 w 12240040"/>
                <a:gd name="connsiteY230" fmla="*/ 347675 h 347675"/>
                <a:gd name="connsiteX231" fmla="*/ 382409 w 12240040"/>
                <a:gd name="connsiteY231" fmla="*/ 347675 h 347675"/>
                <a:gd name="connsiteX232" fmla="*/ 355393 w 12240040"/>
                <a:gd name="connsiteY232" fmla="*/ 0 h 347675"/>
                <a:gd name="connsiteX233" fmla="*/ 460317 w 12240040"/>
                <a:gd name="connsiteY233" fmla="*/ 0 h 347675"/>
                <a:gd name="connsiteX234" fmla="*/ 296123 w 12240040"/>
                <a:gd name="connsiteY234" fmla="*/ 347675 h 347675"/>
                <a:gd name="connsiteX235" fmla="*/ 191199 w 12240040"/>
                <a:gd name="connsiteY235" fmla="*/ 347675 h 347675"/>
                <a:gd name="connsiteX236" fmla="*/ 164194 w 12240040"/>
                <a:gd name="connsiteY236" fmla="*/ 0 h 347675"/>
                <a:gd name="connsiteX237" fmla="*/ 269118 w 12240040"/>
                <a:gd name="connsiteY237" fmla="*/ 0 h 347675"/>
                <a:gd name="connsiteX238" fmla="*/ 104924 w 12240040"/>
                <a:gd name="connsiteY238" fmla="*/ 347675 h 347675"/>
                <a:gd name="connsiteX239" fmla="*/ 0 w 12240040"/>
                <a:gd name="connsiteY239" fmla="*/ 347675 h 3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12240040" h="347675">
                  <a:moveTo>
                    <a:pt x="12135116" y="0"/>
                  </a:moveTo>
                  <a:lnTo>
                    <a:pt x="12240040" y="0"/>
                  </a:lnTo>
                  <a:lnTo>
                    <a:pt x="12075846" y="347675"/>
                  </a:lnTo>
                  <a:lnTo>
                    <a:pt x="11970922" y="347675"/>
                  </a:lnTo>
                  <a:close/>
                  <a:moveTo>
                    <a:pt x="11930117" y="0"/>
                  </a:moveTo>
                  <a:lnTo>
                    <a:pt x="12035041" y="0"/>
                  </a:lnTo>
                  <a:lnTo>
                    <a:pt x="11870847" y="347675"/>
                  </a:lnTo>
                  <a:lnTo>
                    <a:pt x="11765923" y="347675"/>
                  </a:lnTo>
                  <a:close/>
                  <a:moveTo>
                    <a:pt x="11725116" y="0"/>
                  </a:moveTo>
                  <a:lnTo>
                    <a:pt x="11830040" y="0"/>
                  </a:lnTo>
                  <a:lnTo>
                    <a:pt x="11665846" y="347675"/>
                  </a:lnTo>
                  <a:lnTo>
                    <a:pt x="11560922" y="347675"/>
                  </a:lnTo>
                  <a:close/>
                  <a:moveTo>
                    <a:pt x="11520115" y="0"/>
                  </a:moveTo>
                  <a:lnTo>
                    <a:pt x="11625039" y="0"/>
                  </a:lnTo>
                  <a:lnTo>
                    <a:pt x="11460845" y="347675"/>
                  </a:lnTo>
                  <a:lnTo>
                    <a:pt x="11355921" y="347675"/>
                  </a:lnTo>
                  <a:close/>
                  <a:moveTo>
                    <a:pt x="11315114" y="0"/>
                  </a:moveTo>
                  <a:lnTo>
                    <a:pt x="11420038" y="0"/>
                  </a:lnTo>
                  <a:lnTo>
                    <a:pt x="11255844" y="347675"/>
                  </a:lnTo>
                  <a:lnTo>
                    <a:pt x="11150920" y="347675"/>
                  </a:lnTo>
                  <a:close/>
                  <a:moveTo>
                    <a:pt x="11110113" y="0"/>
                  </a:moveTo>
                  <a:lnTo>
                    <a:pt x="11215037" y="0"/>
                  </a:lnTo>
                  <a:lnTo>
                    <a:pt x="11050843" y="347675"/>
                  </a:lnTo>
                  <a:lnTo>
                    <a:pt x="10945919" y="347675"/>
                  </a:lnTo>
                  <a:close/>
                  <a:moveTo>
                    <a:pt x="10905112" y="0"/>
                  </a:moveTo>
                  <a:lnTo>
                    <a:pt x="11010036" y="0"/>
                  </a:lnTo>
                  <a:lnTo>
                    <a:pt x="10845842" y="347675"/>
                  </a:lnTo>
                  <a:lnTo>
                    <a:pt x="10740918" y="347675"/>
                  </a:lnTo>
                  <a:close/>
                  <a:moveTo>
                    <a:pt x="10700111" y="0"/>
                  </a:moveTo>
                  <a:lnTo>
                    <a:pt x="10805035" y="0"/>
                  </a:lnTo>
                  <a:lnTo>
                    <a:pt x="10640841" y="347675"/>
                  </a:lnTo>
                  <a:lnTo>
                    <a:pt x="10535917" y="347675"/>
                  </a:lnTo>
                  <a:close/>
                  <a:moveTo>
                    <a:pt x="10495110" y="0"/>
                  </a:moveTo>
                  <a:lnTo>
                    <a:pt x="10600034" y="0"/>
                  </a:lnTo>
                  <a:lnTo>
                    <a:pt x="10435840" y="347675"/>
                  </a:lnTo>
                  <a:lnTo>
                    <a:pt x="10330916" y="347675"/>
                  </a:lnTo>
                  <a:close/>
                  <a:moveTo>
                    <a:pt x="10290109" y="0"/>
                  </a:moveTo>
                  <a:lnTo>
                    <a:pt x="10395033" y="0"/>
                  </a:lnTo>
                  <a:lnTo>
                    <a:pt x="10230839" y="347675"/>
                  </a:lnTo>
                  <a:lnTo>
                    <a:pt x="10125915" y="347675"/>
                  </a:lnTo>
                  <a:close/>
                  <a:moveTo>
                    <a:pt x="10085108" y="0"/>
                  </a:moveTo>
                  <a:lnTo>
                    <a:pt x="10190032" y="0"/>
                  </a:lnTo>
                  <a:lnTo>
                    <a:pt x="10025838" y="347675"/>
                  </a:lnTo>
                  <a:lnTo>
                    <a:pt x="9920914" y="347675"/>
                  </a:lnTo>
                  <a:close/>
                  <a:moveTo>
                    <a:pt x="9893895" y="0"/>
                  </a:moveTo>
                  <a:lnTo>
                    <a:pt x="9998819" y="0"/>
                  </a:lnTo>
                  <a:lnTo>
                    <a:pt x="9834625" y="347675"/>
                  </a:lnTo>
                  <a:lnTo>
                    <a:pt x="9729701" y="347675"/>
                  </a:lnTo>
                  <a:close/>
                  <a:moveTo>
                    <a:pt x="9688896" y="0"/>
                  </a:moveTo>
                  <a:lnTo>
                    <a:pt x="9793820" y="0"/>
                  </a:lnTo>
                  <a:lnTo>
                    <a:pt x="9629626" y="347675"/>
                  </a:lnTo>
                  <a:lnTo>
                    <a:pt x="9524702" y="347675"/>
                  </a:lnTo>
                  <a:close/>
                  <a:moveTo>
                    <a:pt x="9483895" y="0"/>
                  </a:moveTo>
                  <a:lnTo>
                    <a:pt x="9588819" y="0"/>
                  </a:lnTo>
                  <a:lnTo>
                    <a:pt x="9424625" y="347675"/>
                  </a:lnTo>
                  <a:lnTo>
                    <a:pt x="9319701" y="347675"/>
                  </a:lnTo>
                  <a:close/>
                  <a:moveTo>
                    <a:pt x="9278894" y="0"/>
                  </a:moveTo>
                  <a:lnTo>
                    <a:pt x="9383818" y="0"/>
                  </a:lnTo>
                  <a:lnTo>
                    <a:pt x="9219624" y="347675"/>
                  </a:lnTo>
                  <a:lnTo>
                    <a:pt x="9114700" y="347675"/>
                  </a:lnTo>
                  <a:close/>
                  <a:moveTo>
                    <a:pt x="9073893" y="0"/>
                  </a:moveTo>
                  <a:lnTo>
                    <a:pt x="9178817" y="0"/>
                  </a:lnTo>
                  <a:lnTo>
                    <a:pt x="9014623" y="347675"/>
                  </a:lnTo>
                  <a:lnTo>
                    <a:pt x="8909699" y="347675"/>
                  </a:lnTo>
                  <a:close/>
                  <a:moveTo>
                    <a:pt x="8868892" y="0"/>
                  </a:moveTo>
                  <a:lnTo>
                    <a:pt x="8973816" y="0"/>
                  </a:lnTo>
                  <a:lnTo>
                    <a:pt x="8809622" y="347675"/>
                  </a:lnTo>
                  <a:lnTo>
                    <a:pt x="8704698" y="347675"/>
                  </a:lnTo>
                  <a:close/>
                  <a:moveTo>
                    <a:pt x="8663891" y="0"/>
                  </a:moveTo>
                  <a:lnTo>
                    <a:pt x="8768815" y="0"/>
                  </a:lnTo>
                  <a:lnTo>
                    <a:pt x="8604621" y="347675"/>
                  </a:lnTo>
                  <a:lnTo>
                    <a:pt x="8499697" y="347675"/>
                  </a:lnTo>
                  <a:close/>
                  <a:moveTo>
                    <a:pt x="8458890" y="0"/>
                  </a:moveTo>
                  <a:lnTo>
                    <a:pt x="8563814" y="0"/>
                  </a:lnTo>
                  <a:lnTo>
                    <a:pt x="8399620" y="347675"/>
                  </a:lnTo>
                  <a:lnTo>
                    <a:pt x="8294696" y="347675"/>
                  </a:lnTo>
                  <a:close/>
                  <a:moveTo>
                    <a:pt x="8253889" y="0"/>
                  </a:moveTo>
                  <a:lnTo>
                    <a:pt x="8358813" y="0"/>
                  </a:lnTo>
                  <a:lnTo>
                    <a:pt x="8194619" y="347675"/>
                  </a:lnTo>
                  <a:lnTo>
                    <a:pt x="8089695" y="347675"/>
                  </a:lnTo>
                  <a:close/>
                  <a:moveTo>
                    <a:pt x="8048888" y="0"/>
                  </a:moveTo>
                  <a:lnTo>
                    <a:pt x="8153812" y="0"/>
                  </a:lnTo>
                  <a:lnTo>
                    <a:pt x="7989618" y="347675"/>
                  </a:lnTo>
                  <a:lnTo>
                    <a:pt x="7884694" y="347675"/>
                  </a:lnTo>
                  <a:close/>
                  <a:moveTo>
                    <a:pt x="7843887" y="0"/>
                  </a:moveTo>
                  <a:lnTo>
                    <a:pt x="7948811" y="0"/>
                  </a:lnTo>
                  <a:lnTo>
                    <a:pt x="7784617" y="347675"/>
                  </a:lnTo>
                  <a:lnTo>
                    <a:pt x="7679693" y="347675"/>
                  </a:lnTo>
                  <a:close/>
                  <a:moveTo>
                    <a:pt x="7652677" y="0"/>
                  </a:moveTo>
                  <a:lnTo>
                    <a:pt x="7757601" y="0"/>
                  </a:lnTo>
                  <a:lnTo>
                    <a:pt x="7593407" y="347675"/>
                  </a:lnTo>
                  <a:lnTo>
                    <a:pt x="7488483" y="347675"/>
                  </a:lnTo>
                  <a:close/>
                  <a:moveTo>
                    <a:pt x="7447678" y="0"/>
                  </a:moveTo>
                  <a:lnTo>
                    <a:pt x="7552602" y="0"/>
                  </a:lnTo>
                  <a:lnTo>
                    <a:pt x="7388408" y="347675"/>
                  </a:lnTo>
                  <a:lnTo>
                    <a:pt x="7283484" y="347675"/>
                  </a:lnTo>
                  <a:close/>
                  <a:moveTo>
                    <a:pt x="7242677" y="0"/>
                  </a:moveTo>
                  <a:lnTo>
                    <a:pt x="7347601" y="0"/>
                  </a:lnTo>
                  <a:lnTo>
                    <a:pt x="7183407" y="347675"/>
                  </a:lnTo>
                  <a:lnTo>
                    <a:pt x="7078483" y="347675"/>
                  </a:lnTo>
                  <a:close/>
                  <a:moveTo>
                    <a:pt x="7037676" y="0"/>
                  </a:moveTo>
                  <a:lnTo>
                    <a:pt x="7142600" y="0"/>
                  </a:lnTo>
                  <a:lnTo>
                    <a:pt x="6978406" y="347675"/>
                  </a:lnTo>
                  <a:lnTo>
                    <a:pt x="6873482" y="347675"/>
                  </a:lnTo>
                  <a:close/>
                  <a:moveTo>
                    <a:pt x="6832675" y="0"/>
                  </a:moveTo>
                  <a:lnTo>
                    <a:pt x="6937599" y="0"/>
                  </a:lnTo>
                  <a:lnTo>
                    <a:pt x="6773405" y="347675"/>
                  </a:lnTo>
                  <a:lnTo>
                    <a:pt x="6668481" y="347675"/>
                  </a:lnTo>
                  <a:close/>
                  <a:moveTo>
                    <a:pt x="6627674" y="0"/>
                  </a:moveTo>
                  <a:lnTo>
                    <a:pt x="6732598" y="0"/>
                  </a:lnTo>
                  <a:lnTo>
                    <a:pt x="6568404" y="347675"/>
                  </a:lnTo>
                  <a:lnTo>
                    <a:pt x="6463480" y="347675"/>
                  </a:lnTo>
                  <a:close/>
                  <a:moveTo>
                    <a:pt x="6422673" y="0"/>
                  </a:moveTo>
                  <a:lnTo>
                    <a:pt x="6527597" y="0"/>
                  </a:lnTo>
                  <a:lnTo>
                    <a:pt x="6363403" y="347675"/>
                  </a:lnTo>
                  <a:lnTo>
                    <a:pt x="6258479" y="347675"/>
                  </a:lnTo>
                  <a:close/>
                  <a:moveTo>
                    <a:pt x="6217672" y="0"/>
                  </a:moveTo>
                  <a:lnTo>
                    <a:pt x="6322596" y="0"/>
                  </a:lnTo>
                  <a:lnTo>
                    <a:pt x="6158402" y="347675"/>
                  </a:lnTo>
                  <a:lnTo>
                    <a:pt x="6053478" y="347675"/>
                  </a:lnTo>
                  <a:close/>
                  <a:moveTo>
                    <a:pt x="6012672" y="0"/>
                  </a:moveTo>
                  <a:lnTo>
                    <a:pt x="6117596" y="0"/>
                  </a:lnTo>
                  <a:lnTo>
                    <a:pt x="5953402" y="347675"/>
                  </a:lnTo>
                  <a:lnTo>
                    <a:pt x="5848478" y="347675"/>
                  </a:lnTo>
                  <a:close/>
                  <a:moveTo>
                    <a:pt x="5807671" y="0"/>
                  </a:moveTo>
                  <a:lnTo>
                    <a:pt x="5912595" y="0"/>
                  </a:lnTo>
                  <a:lnTo>
                    <a:pt x="5748402" y="347675"/>
                  </a:lnTo>
                  <a:lnTo>
                    <a:pt x="5643479" y="347675"/>
                  </a:lnTo>
                  <a:close/>
                  <a:moveTo>
                    <a:pt x="5602671" y="0"/>
                  </a:moveTo>
                  <a:lnTo>
                    <a:pt x="5707595" y="0"/>
                  </a:lnTo>
                  <a:lnTo>
                    <a:pt x="5543402" y="347675"/>
                  </a:lnTo>
                  <a:lnTo>
                    <a:pt x="5438478" y="347675"/>
                  </a:lnTo>
                  <a:close/>
                  <a:moveTo>
                    <a:pt x="5411462" y="0"/>
                  </a:moveTo>
                  <a:lnTo>
                    <a:pt x="5516385" y="0"/>
                  </a:lnTo>
                  <a:lnTo>
                    <a:pt x="5352193" y="347675"/>
                  </a:lnTo>
                  <a:lnTo>
                    <a:pt x="5247268" y="347675"/>
                  </a:lnTo>
                  <a:close/>
                  <a:moveTo>
                    <a:pt x="5206463" y="0"/>
                  </a:moveTo>
                  <a:lnTo>
                    <a:pt x="5311388" y="0"/>
                  </a:lnTo>
                  <a:lnTo>
                    <a:pt x="5147194" y="347675"/>
                  </a:lnTo>
                  <a:lnTo>
                    <a:pt x="5042269" y="347675"/>
                  </a:lnTo>
                  <a:close/>
                  <a:moveTo>
                    <a:pt x="5001460" y="0"/>
                  </a:moveTo>
                  <a:lnTo>
                    <a:pt x="5106386" y="0"/>
                  </a:lnTo>
                  <a:lnTo>
                    <a:pt x="4942191" y="347675"/>
                  </a:lnTo>
                  <a:lnTo>
                    <a:pt x="4837267" y="347675"/>
                  </a:lnTo>
                  <a:close/>
                  <a:moveTo>
                    <a:pt x="4796461" y="0"/>
                  </a:moveTo>
                  <a:lnTo>
                    <a:pt x="4901383" y="0"/>
                  </a:lnTo>
                  <a:lnTo>
                    <a:pt x="4737191" y="347675"/>
                  </a:lnTo>
                  <a:lnTo>
                    <a:pt x="4632266" y="347675"/>
                  </a:lnTo>
                  <a:close/>
                  <a:moveTo>
                    <a:pt x="4591459" y="0"/>
                  </a:moveTo>
                  <a:lnTo>
                    <a:pt x="4696383" y="0"/>
                  </a:lnTo>
                  <a:lnTo>
                    <a:pt x="4532189" y="347675"/>
                  </a:lnTo>
                  <a:lnTo>
                    <a:pt x="4427265" y="347675"/>
                  </a:lnTo>
                  <a:close/>
                  <a:moveTo>
                    <a:pt x="4386457" y="0"/>
                  </a:moveTo>
                  <a:lnTo>
                    <a:pt x="4491381" y="0"/>
                  </a:lnTo>
                  <a:lnTo>
                    <a:pt x="4327188" y="347675"/>
                  </a:lnTo>
                  <a:lnTo>
                    <a:pt x="4222266" y="347675"/>
                  </a:lnTo>
                  <a:close/>
                  <a:moveTo>
                    <a:pt x="4181459" y="0"/>
                  </a:moveTo>
                  <a:lnTo>
                    <a:pt x="4286380" y="0"/>
                  </a:lnTo>
                  <a:lnTo>
                    <a:pt x="4122189" y="347675"/>
                  </a:lnTo>
                  <a:lnTo>
                    <a:pt x="4017265" y="347675"/>
                  </a:lnTo>
                  <a:close/>
                  <a:moveTo>
                    <a:pt x="3976457" y="0"/>
                  </a:moveTo>
                  <a:lnTo>
                    <a:pt x="4081381" y="0"/>
                  </a:lnTo>
                  <a:lnTo>
                    <a:pt x="3917187" y="347675"/>
                  </a:lnTo>
                  <a:lnTo>
                    <a:pt x="3812264" y="347675"/>
                  </a:lnTo>
                  <a:close/>
                  <a:moveTo>
                    <a:pt x="3771456" y="0"/>
                  </a:moveTo>
                  <a:lnTo>
                    <a:pt x="3876380" y="0"/>
                  </a:lnTo>
                  <a:lnTo>
                    <a:pt x="3712187" y="347675"/>
                  </a:lnTo>
                  <a:lnTo>
                    <a:pt x="3607263" y="347675"/>
                  </a:lnTo>
                  <a:close/>
                  <a:moveTo>
                    <a:pt x="3566456" y="0"/>
                  </a:moveTo>
                  <a:lnTo>
                    <a:pt x="3671379" y="0"/>
                  </a:lnTo>
                  <a:lnTo>
                    <a:pt x="3507186" y="347675"/>
                  </a:lnTo>
                  <a:lnTo>
                    <a:pt x="3402262" y="347675"/>
                  </a:lnTo>
                  <a:close/>
                  <a:moveTo>
                    <a:pt x="3361454" y="0"/>
                  </a:moveTo>
                  <a:lnTo>
                    <a:pt x="3466379" y="0"/>
                  </a:lnTo>
                  <a:lnTo>
                    <a:pt x="3302184" y="347675"/>
                  </a:lnTo>
                  <a:lnTo>
                    <a:pt x="3197260" y="347675"/>
                  </a:lnTo>
                  <a:close/>
                  <a:moveTo>
                    <a:pt x="3170244" y="0"/>
                  </a:moveTo>
                  <a:lnTo>
                    <a:pt x="3275168" y="0"/>
                  </a:lnTo>
                  <a:lnTo>
                    <a:pt x="3110974" y="347675"/>
                  </a:lnTo>
                  <a:lnTo>
                    <a:pt x="3006050" y="347675"/>
                  </a:lnTo>
                  <a:close/>
                  <a:moveTo>
                    <a:pt x="2965245" y="0"/>
                  </a:moveTo>
                  <a:lnTo>
                    <a:pt x="3070169" y="0"/>
                  </a:lnTo>
                  <a:lnTo>
                    <a:pt x="2905975" y="347675"/>
                  </a:lnTo>
                  <a:lnTo>
                    <a:pt x="2801051" y="347675"/>
                  </a:lnTo>
                  <a:close/>
                  <a:moveTo>
                    <a:pt x="2760244" y="0"/>
                  </a:moveTo>
                  <a:lnTo>
                    <a:pt x="2865168" y="0"/>
                  </a:lnTo>
                  <a:lnTo>
                    <a:pt x="2700973" y="347675"/>
                  </a:lnTo>
                  <a:lnTo>
                    <a:pt x="2596050" y="347675"/>
                  </a:lnTo>
                  <a:close/>
                  <a:moveTo>
                    <a:pt x="2555242" y="0"/>
                  </a:moveTo>
                  <a:lnTo>
                    <a:pt x="2660166" y="0"/>
                  </a:lnTo>
                  <a:lnTo>
                    <a:pt x="2495973" y="347675"/>
                  </a:lnTo>
                  <a:lnTo>
                    <a:pt x="2391049" y="347675"/>
                  </a:lnTo>
                  <a:close/>
                  <a:moveTo>
                    <a:pt x="2350242" y="0"/>
                  </a:moveTo>
                  <a:lnTo>
                    <a:pt x="2455165" y="0"/>
                  </a:lnTo>
                  <a:lnTo>
                    <a:pt x="2290972" y="347675"/>
                  </a:lnTo>
                  <a:lnTo>
                    <a:pt x="2186048" y="347675"/>
                  </a:lnTo>
                  <a:close/>
                  <a:moveTo>
                    <a:pt x="2145240" y="0"/>
                  </a:moveTo>
                  <a:lnTo>
                    <a:pt x="2250164" y="0"/>
                  </a:lnTo>
                  <a:lnTo>
                    <a:pt x="2085970" y="347675"/>
                  </a:lnTo>
                  <a:lnTo>
                    <a:pt x="1981046" y="347675"/>
                  </a:lnTo>
                  <a:close/>
                  <a:moveTo>
                    <a:pt x="1940238" y="0"/>
                  </a:moveTo>
                  <a:lnTo>
                    <a:pt x="2045162" y="0"/>
                  </a:lnTo>
                  <a:lnTo>
                    <a:pt x="1880969" y="347675"/>
                  </a:lnTo>
                  <a:lnTo>
                    <a:pt x="1776044" y="347675"/>
                  </a:lnTo>
                  <a:close/>
                  <a:moveTo>
                    <a:pt x="1735237" y="0"/>
                  </a:moveTo>
                  <a:lnTo>
                    <a:pt x="1840161" y="0"/>
                  </a:lnTo>
                  <a:lnTo>
                    <a:pt x="1675967" y="347675"/>
                  </a:lnTo>
                  <a:lnTo>
                    <a:pt x="1571043" y="347675"/>
                  </a:lnTo>
                  <a:close/>
                  <a:moveTo>
                    <a:pt x="1530236" y="0"/>
                  </a:moveTo>
                  <a:lnTo>
                    <a:pt x="1635160" y="0"/>
                  </a:lnTo>
                  <a:lnTo>
                    <a:pt x="1470966" y="347675"/>
                  </a:lnTo>
                  <a:lnTo>
                    <a:pt x="1366042" y="347675"/>
                  </a:lnTo>
                  <a:close/>
                  <a:moveTo>
                    <a:pt x="1325235" y="0"/>
                  </a:moveTo>
                  <a:lnTo>
                    <a:pt x="1430159" y="0"/>
                  </a:lnTo>
                  <a:lnTo>
                    <a:pt x="1265965" y="347675"/>
                  </a:lnTo>
                  <a:lnTo>
                    <a:pt x="1161041" y="347675"/>
                  </a:lnTo>
                  <a:close/>
                  <a:moveTo>
                    <a:pt x="1120234" y="0"/>
                  </a:moveTo>
                  <a:lnTo>
                    <a:pt x="1225158" y="0"/>
                  </a:lnTo>
                  <a:lnTo>
                    <a:pt x="1060964" y="347675"/>
                  </a:lnTo>
                  <a:lnTo>
                    <a:pt x="956040" y="347675"/>
                  </a:lnTo>
                  <a:close/>
                  <a:moveTo>
                    <a:pt x="929024" y="0"/>
                  </a:moveTo>
                  <a:lnTo>
                    <a:pt x="1033948" y="0"/>
                  </a:lnTo>
                  <a:lnTo>
                    <a:pt x="869754" y="347675"/>
                  </a:lnTo>
                  <a:lnTo>
                    <a:pt x="764830" y="347675"/>
                  </a:lnTo>
                  <a:close/>
                  <a:moveTo>
                    <a:pt x="737813" y="0"/>
                  </a:moveTo>
                  <a:lnTo>
                    <a:pt x="842738" y="0"/>
                  </a:lnTo>
                  <a:lnTo>
                    <a:pt x="678544" y="347675"/>
                  </a:lnTo>
                  <a:lnTo>
                    <a:pt x="573620" y="347675"/>
                  </a:lnTo>
                  <a:close/>
                  <a:moveTo>
                    <a:pt x="546603" y="0"/>
                  </a:moveTo>
                  <a:lnTo>
                    <a:pt x="651527" y="0"/>
                  </a:lnTo>
                  <a:lnTo>
                    <a:pt x="487333" y="347675"/>
                  </a:lnTo>
                  <a:lnTo>
                    <a:pt x="382409" y="347675"/>
                  </a:lnTo>
                  <a:close/>
                  <a:moveTo>
                    <a:pt x="355393" y="0"/>
                  </a:moveTo>
                  <a:lnTo>
                    <a:pt x="460317" y="0"/>
                  </a:lnTo>
                  <a:lnTo>
                    <a:pt x="296123" y="347675"/>
                  </a:lnTo>
                  <a:lnTo>
                    <a:pt x="191199" y="347675"/>
                  </a:lnTo>
                  <a:close/>
                  <a:moveTo>
                    <a:pt x="164194" y="0"/>
                  </a:moveTo>
                  <a:lnTo>
                    <a:pt x="269118" y="0"/>
                  </a:lnTo>
                  <a:lnTo>
                    <a:pt x="104924" y="347675"/>
                  </a:lnTo>
                  <a:lnTo>
                    <a:pt x="0" y="3476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B526AA9-99A2-445F-BD54-3503121CAB1F}"/>
              </a:ext>
            </a:extLst>
          </p:cNvPr>
          <p:cNvGrpSpPr/>
          <p:nvPr/>
        </p:nvGrpSpPr>
        <p:grpSpPr>
          <a:xfrm>
            <a:off x="-29817" y="0"/>
            <a:ext cx="12240040" cy="170806"/>
            <a:chOff x="-77857" y="6512575"/>
            <a:chExt cx="12240040" cy="36417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FF9293C-2E44-4604-9894-4D08F59840B9}"/>
                </a:ext>
              </a:extLst>
            </p:cNvPr>
            <p:cNvSpPr/>
            <p:nvPr/>
          </p:nvSpPr>
          <p:spPr>
            <a:xfrm>
              <a:off x="-48040" y="6512575"/>
              <a:ext cx="12192000" cy="36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8ABDF80-18E0-418E-963B-27743DFEB09F}"/>
                </a:ext>
              </a:extLst>
            </p:cNvPr>
            <p:cNvSpPr/>
            <p:nvPr/>
          </p:nvSpPr>
          <p:spPr>
            <a:xfrm>
              <a:off x="-77857" y="6512575"/>
              <a:ext cx="12240040" cy="347676"/>
            </a:xfrm>
            <a:custGeom>
              <a:avLst/>
              <a:gdLst>
                <a:gd name="connsiteX0" fmla="*/ 12135116 w 12240040"/>
                <a:gd name="connsiteY0" fmla="*/ 0 h 347675"/>
                <a:gd name="connsiteX1" fmla="*/ 12240040 w 12240040"/>
                <a:gd name="connsiteY1" fmla="*/ 0 h 347675"/>
                <a:gd name="connsiteX2" fmla="*/ 12075846 w 12240040"/>
                <a:gd name="connsiteY2" fmla="*/ 347675 h 347675"/>
                <a:gd name="connsiteX3" fmla="*/ 11970922 w 12240040"/>
                <a:gd name="connsiteY3" fmla="*/ 347675 h 347675"/>
                <a:gd name="connsiteX4" fmla="*/ 11930117 w 12240040"/>
                <a:gd name="connsiteY4" fmla="*/ 0 h 347675"/>
                <a:gd name="connsiteX5" fmla="*/ 12035041 w 12240040"/>
                <a:gd name="connsiteY5" fmla="*/ 0 h 347675"/>
                <a:gd name="connsiteX6" fmla="*/ 11870847 w 12240040"/>
                <a:gd name="connsiteY6" fmla="*/ 347675 h 347675"/>
                <a:gd name="connsiteX7" fmla="*/ 11765923 w 12240040"/>
                <a:gd name="connsiteY7" fmla="*/ 347675 h 347675"/>
                <a:gd name="connsiteX8" fmla="*/ 11725116 w 12240040"/>
                <a:gd name="connsiteY8" fmla="*/ 0 h 347675"/>
                <a:gd name="connsiteX9" fmla="*/ 11830040 w 12240040"/>
                <a:gd name="connsiteY9" fmla="*/ 0 h 347675"/>
                <a:gd name="connsiteX10" fmla="*/ 11665846 w 12240040"/>
                <a:gd name="connsiteY10" fmla="*/ 347675 h 347675"/>
                <a:gd name="connsiteX11" fmla="*/ 11560922 w 12240040"/>
                <a:gd name="connsiteY11" fmla="*/ 347675 h 347675"/>
                <a:gd name="connsiteX12" fmla="*/ 11520115 w 12240040"/>
                <a:gd name="connsiteY12" fmla="*/ 0 h 347675"/>
                <a:gd name="connsiteX13" fmla="*/ 11625039 w 12240040"/>
                <a:gd name="connsiteY13" fmla="*/ 0 h 347675"/>
                <a:gd name="connsiteX14" fmla="*/ 11460845 w 12240040"/>
                <a:gd name="connsiteY14" fmla="*/ 347675 h 347675"/>
                <a:gd name="connsiteX15" fmla="*/ 11355921 w 12240040"/>
                <a:gd name="connsiteY15" fmla="*/ 347675 h 347675"/>
                <a:gd name="connsiteX16" fmla="*/ 11315114 w 12240040"/>
                <a:gd name="connsiteY16" fmla="*/ 0 h 347675"/>
                <a:gd name="connsiteX17" fmla="*/ 11420038 w 12240040"/>
                <a:gd name="connsiteY17" fmla="*/ 0 h 347675"/>
                <a:gd name="connsiteX18" fmla="*/ 11255844 w 12240040"/>
                <a:gd name="connsiteY18" fmla="*/ 347675 h 347675"/>
                <a:gd name="connsiteX19" fmla="*/ 11150920 w 12240040"/>
                <a:gd name="connsiteY19" fmla="*/ 347675 h 347675"/>
                <a:gd name="connsiteX20" fmla="*/ 11110113 w 12240040"/>
                <a:gd name="connsiteY20" fmla="*/ 0 h 347675"/>
                <a:gd name="connsiteX21" fmla="*/ 11215037 w 12240040"/>
                <a:gd name="connsiteY21" fmla="*/ 0 h 347675"/>
                <a:gd name="connsiteX22" fmla="*/ 11050843 w 12240040"/>
                <a:gd name="connsiteY22" fmla="*/ 347675 h 347675"/>
                <a:gd name="connsiteX23" fmla="*/ 10945919 w 12240040"/>
                <a:gd name="connsiteY23" fmla="*/ 347675 h 347675"/>
                <a:gd name="connsiteX24" fmla="*/ 10905112 w 12240040"/>
                <a:gd name="connsiteY24" fmla="*/ 0 h 347675"/>
                <a:gd name="connsiteX25" fmla="*/ 11010036 w 12240040"/>
                <a:gd name="connsiteY25" fmla="*/ 0 h 347675"/>
                <a:gd name="connsiteX26" fmla="*/ 10845842 w 12240040"/>
                <a:gd name="connsiteY26" fmla="*/ 347675 h 347675"/>
                <a:gd name="connsiteX27" fmla="*/ 10740918 w 12240040"/>
                <a:gd name="connsiteY27" fmla="*/ 347675 h 347675"/>
                <a:gd name="connsiteX28" fmla="*/ 10700111 w 12240040"/>
                <a:gd name="connsiteY28" fmla="*/ 0 h 347675"/>
                <a:gd name="connsiteX29" fmla="*/ 10805035 w 12240040"/>
                <a:gd name="connsiteY29" fmla="*/ 0 h 347675"/>
                <a:gd name="connsiteX30" fmla="*/ 10640841 w 12240040"/>
                <a:gd name="connsiteY30" fmla="*/ 347675 h 347675"/>
                <a:gd name="connsiteX31" fmla="*/ 10535917 w 12240040"/>
                <a:gd name="connsiteY31" fmla="*/ 347675 h 347675"/>
                <a:gd name="connsiteX32" fmla="*/ 10495110 w 12240040"/>
                <a:gd name="connsiteY32" fmla="*/ 0 h 347675"/>
                <a:gd name="connsiteX33" fmla="*/ 10600034 w 12240040"/>
                <a:gd name="connsiteY33" fmla="*/ 0 h 347675"/>
                <a:gd name="connsiteX34" fmla="*/ 10435840 w 12240040"/>
                <a:gd name="connsiteY34" fmla="*/ 347675 h 347675"/>
                <a:gd name="connsiteX35" fmla="*/ 10330916 w 12240040"/>
                <a:gd name="connsiteY35" fmla="*/ 347675 h 347675"/>
                <a:gd name="connsiteX36" fmla="*/ 10290109 w 12240040"/>
                <a:gd name="connsiteY36" fmla="*/ 0 h 347675"/>
                <a:gd name="connsiteX37" fmla="*/ 10395033 w 12240040"/>
                <a:gd name="connsiteY37" fmla="*/ 0 h 347675"/>
                <a:gd name="connsiteX38" fmla="*/ 10230839 w 12240040"/>
                <a:gd name="connsiteY38" fmla="*/ 347675 h 347675"/>
                <a:gd name="connsiteX39" fmla="*/ 10125915 w 12240040"/>
                <a:gd name="connsiteY39" fmla="*/ 347675 h 347675"/>
                <a:gd name="connsiteX40" fmla="*/ 10085108 w 12240040"/>
                <a:gd name="connsiteY40" fmla="*/ 0 h 347675"/>
                <a:gd name="connsiteX41" fmla="*/ 10190032 w 12240040"/>
                <a:gd name="connsiteY41" fmla="*/ 0 h 347675"/>
                <a:gd name="connsiteX42" fmla="*/ 10025838 w 12240040"/>
                <a:gd name="connsiteY42" fmla="*/ 347675 h 347675"/>
                <a:gd name="connsiteX43" fmla="*/ 9920914 w 12240040"/>
                <a:gd name="connsiteY43" fmla="*/ 347675 h 347675"/>
                <a:gd name="connsiteX44" fmla="*/ 9893895 w 12240040"/>
                <a:gd name="connsiteY44" fmla="*/ 0 h 347675"/>
                <a:gd name="connsiteX45" fmla="*/ 9998819 w 12240040"/>
                <a:gd name="connsiteY45" fmla="*/ 0 h 347675"/>
                <a:gd name="connsiteX46" fmla="*/ 9834625 w 12240040"/>
                <a:gd name="connsiteY46" fmla="*/ 347675 h 347675"/>
                <a:gd name="connsiteX47" fmla="*/ 9729701 w 12240040"/>
                <a:gd name="connsiteY47" fmla="*/ 347675 h 347675"/>
                <a:gd name="connsiteX48" fmla="*/ 9688896 w 12240040"/>
                <a:gd name="connsiteY48" fmla="*/ 0 h 347675"/>
                <a:gd name="connsiteX49" fmla="*/ 9793820 w 12240040"/>
                <a:gd name="connsiteY49" fmla="*/ 0 h 347675"/>
                <a:gd name="connsiteX50" fmla="*/ 9629626 w 12240040"/>
                <a:gd name="connsiteY50" fmla="*/ 347675 h 347675"/>
                <a:gd name="connsiteX51" fmla="*/ 9524702 w 12240040"/>
                <a:gd name="connsiteY51" fmla="*/ 347675 h 347675"/>
                <a:gd name="connsiteX52" fmla="*/ 9483895 w 12240040"/>
                <a:gd name="connsiteY52" fmla="*/ 0 h 347675"/>
                <a:gd name="connsiteX53" fmla="*/ 9588819 w 12240040"/>
                <a:gd name="connsiteY53" fmla="*/ 0 h 347675"/>
                <a:gd name="connsiteX54" fmla="*/ 9424625 w 12240040"/>
                <a:gd name="connsiteY54" fmla="*/ 347675 h 347675"/>
                <a:gd name="connsiteX55" fmla="*/ 9319701 w 12240040"/>
                <a:gd name="connsiteY55" fmla="*/ 347675 h 347675"/>
                <a:gd name="connsiteX56" fmla="*/ 9278894 w 12240040"/>
                <a:gd name="connsiteY56" fmla="*/ 0 h 347675"/>
                <a:gd name="connsiteX57" fmla="*/ 9383818 w 12240040"/>
                <a:gd name="connsiteY57" fmla="*/ 0 h 347675"/>
                <a:gd name="connsiteX58" fmla="*/ 9219624 w 12240040"/>
                <a:gd name="connsiteY58" fmla="*/ 347675 h 347675"/>
                <a:gd name="connsiteX59" fmla="*/ 9114700 w 12240040"/>
                <a:gd name="connsiteY59" fmla="*/ 347675 h 347675"/>
                <a:gd name="connsiteX60" fmla="*/ 9073893 w 12240040"/>
                <a:gd name="connsiteY60" fmla="*/ 0 h 347675"/>
                <a:gd name="connsiteX61" fmla="*/ 9178817 w 12240040"/>
                <a:gd name="connsiteY61" fmla="*/ 0 h 347675"/>
                <a:gd name="connsiteX62" fmla="*/ 9014623 w 12240040"/>
                <a:gd name="connsiteY62" fmla="*/ 347675 h 347675"/>
                <a:gd name="connsiteX63" fmla="*/ 8909699 w 12240040"/>
                <a:gd name="connsiteY63" fmla="*/ 347675 h 347675"/>
                <a:gd name="connsiteX64" fmla="*/ 8868892 w 12240040"/>
                <a:gd name="connsiteY64" fmla="*/ 0 h 347675"/>
                <a:gd name="connsiteX65" fmla="*/ 8973816 w 12240040"/>
                <a:gd name="connsiteY65" fmla="*/ 0 h 347675"/>
                <a:gd name="connsiteX66" fmla="*/ 8809622 w 12240040"/>
                <a:gd name="connsiteY66" fmla="*/ 347675 h 347675"/>
                <a:gd name="connsiteX67" fmla="*/ 8704698 w 12240040"/>
                <a:gd name="connsiteY67" fmla="*/ 347675 h 347675"/>
                <a:gd name="connsiteX68" fmla="*/ 8663891 w 12240040"/>
                <a:gd name="connsiteY68" fmla="*/ 0 h 347675"/>
                <a:gd name="connsiteX69" fmla="*/ 8768815 w 12240040"/>
                <a:gd name="connsiteY69" fmla="*/ 0 h 347675"/>
                <a:gd name="connsiteX70" fmla="*/ 8604621 w 12240040"/>
                <a:gd name="connsiteY70" fmla="*/ 347675 h 347675"/>
                <a:gd name="connsiteX71" fmla="*/ 8499697 w 12240040"/>
                <a:gd name="connsiteY71" fmla="*/ 347675 h 347675"/>
                <a:gd name="connsiteX72" fmla="*/ 8458890 w 12240040"/>
                <a:gd name="connsiteY72" fmla="*/ 0 h 347675"/>
                <a:gd name="connsiteX73" fmla="*/ 8563814 w 12240040"/>
                <a:gd name="connsiteY73" fmla="*/ 0 h 347675"/>
                <a:gd name="connsiteX74" fmla="*/ 8399620 w 12240040"/>
                <a:gd name="connsiteY74" fmla="*/ 347675 h 347675"/>
                <a:gd name="connsiteX75" fmla="*/ 8294696 w 12240040"/>
                <a:gd name="connsiteY75" fmla="*/ 347675 h 347675"/>
                <a:gd name="connsiteX76" fmla="*/ 8253889 w 12240040"/>
                <a:gd name="connsiteY76" fmla="*/ 0 h 347675"/>
                <a:gd name="connsiteX77" fmla="*/ 8358813 w 12240040"/>
                <a:gd name="connsiteY77" fmla="*/ 0 h 347675"/>
                <a:gd name="connsiteX78" fmla="*/ 8194619 w 12240040"/>
                <a:gd name="connsiteY78" fmla="*/ 347675 h 347675"/>
                <a:gd name="connsiteX79" fmla="*/ 8089695 w 12240040"/>
                <a:gd name="connsiteY79" fmla="*/ 347675 h 347675"/>
                <a:gd name="connsiteX80" fmla="*/ 8048888 w 12240040"/>
                <a:gd name="connsiteY80" fmla="*/ 0 h 347675"/>
                <a:gd name="connsiteX81" fmla="*/ 8153812 w 12240040"/>
                <a:gd name="connsiteY81" fmla="*/ 0 h 347675"/>
                <a:gd name="connsiteX82" fmla="*/ 7989618 w 12240040"/>
                <a:gd name="connsiteY82" fmla="*/ 347675 h 347675"/>
                <a:gd name="connsiteX83" fmla="*/ 7884694 w 12240040"/>
                <a:gd name="connsiteY83" fmla="*/ 347675 h 347675"/>
                <a:gd name="connsiteX84" fmla="*/ 7843887 w 12240040"/>
                <a:gd name="connsiteY84" fmla="*/ 0 h 347675"/>
                <a:gd name="connsiteX85" fmla="*/ 7948811 w 12240040"/>
                <a:gd name="connsiteY85" fmla="*/ 0 h 347675"/>
                <a:gd name="connsiteX86" fmla="*/ 7784617 w 12240040"/>
                <a:gd name="connsiteY86" fmla="*/ 347675 h 347675"/>
                <a:gd name="connsiteX87" fmla="*/ 7679693 w 12240040"/>
                <a:gd name="connsiteY87" fmla="*/ 347675 h 347675"/>
                <a:gd name="connsiteX88" fmla="*/ 7652677 w 12240040"/>
                <a:gd name="connsiteY88" fmla="*/ 0 h 347675"/>
                <a:gd name="connsiteX89" fmla="*/ 7757601 w 12240040"/>
                <a:gd name="connsiteY89" fmla="*/ 0 h 347675"/>
                <a:gd name="connsiteX90" fmla="*/ 7593407 w 12240040"/>
                <a:gd name="connsiteY90" fmla="*/ 347675 h 347675"/>
                <a:gd name="connsiteX91" fmla="*/ 7488483 w 12240040"/>
                <a:gd name="connsiteY91" fmla="*/ 347675 h 347675"/>
                <a:gd name="connsiteX92" fmla="*/ 7447678 w 12240040"/>
                <a:gd name="connsiteY92" fmla="*/ 0 h 347675"/>
                <a:gd name="connsiteX93" fmla="*/ 7552602 w 12240040"/>
                <a:gd name="connsiteY93" fmla="*/ 0 h 347675"/>
                <a:gd name="connsiteX94" fmla="*/ 7388408 w 12240040"/>
                <a:gd name="connsiteY94" fmla="*/ 347675 h 347675"/>
                <a:gd name="connsiteX95" fmla="*/ 7283484 w 12240040"/>
                <a:gd name="connsiteY95" fmla="*/ 347675 h 347675"/>
                <a:gd name="connsiteX96" fmla="*/ 7242677 w 12240040"/>
                <a:gd name="connsiteY96" fmla="*/ 0 h 347675"/>
                <a:gd name="connsiteX97" fmla="*/ 7347601 w 12240040"/>
                <a:gd name="connsiteY97" fmla="*/ 0 h 347675"/>
                <a:gd name="connsiteX98" fmla="*/ 7183407 w 12240040"/>
                <a:gd name="connsiteY98" fmla="*/ 347675 h 347675"/>
                <a:gd name="connsiteX99" fmla="*/ 7078483 w 12240040"/>
                <a:gd name="connsiteY99" fmla="*/ 347675 h 347675"/>
                <a:gd name="connsiteX100" fmla="*/ 7037676 w 12240040"/>
                <a:gd name="connsiteY100" fmla="*/ 0 h 347675"/>
                <a:gd name="connsiteX101" fmla="*/ 7142600 w 12240040"/>
                <a:gd name="connsiteY101" fmla="*/ 0 h 347675"/>
                <a:gd name="connsiteX102" fmla="*/ 6978406 w 12240040"/>
                <a:gd name="connsiteY102" fmla="*/ 347675 h 347675"/>
                <a:gd name="connsiteX103" fmla="*/ 6873482 w 12240040"/>
                <a:gd name="connsiteY103" fmla="*/ 347675 h 347675"/>
                <a:gd name="connsiteX104" fmla="*/ 6832675 w 12240040"/>
                <a:gd name="connsiteY104" fmla="*/ 0 h 347675"/>
                <a:gd name="connsiteX105" fmla="*/ 6937599 w 12240040"/>
                <a:gd name="connsiteY105" fmla="*/ 0 h 347675"/>
                <a:gd name="connsiteX106" fmla="*/ 6773405 w 12240040"/>
                <a:gd name="connsiteY106" fmla="*/ 347675 h 347675"/>
                <a:gd name="connsiteX107" fmla="*/ 6668481 w 12240040"/>
                <a:gd name="connsiteY107" fmla="*/ 347675 h 347675"/>
                <a:gd name="connsiteX108" fmla="*/ 6627674 w 12240040"/>
                <a:gd name="connsiteY108" fmla="*/ 0 h 347675"/>
                <a:gd name="connsiteX109" fmla="*/ 6732598 w 12240040"/>
                <a:gd name="connsiteY109" fmla="*/ 0 h 347675"/>
                <a:gd name="connsiteX110" fmla="*/ 6568404 w 12240040"/>
                <a:gd name="connsiteY110" fmla="*/ 347675 h 347675"/>
                <a:gd name="connsiteX111" fmla="*/ 6463480 w 12240040"/>
                <a:gd name="connsiteY111" fmla="*/ 347675 h 347675"/>
                <a:gd name="connsiteX112" fmla="*/ 6422673 w 12240040"/>
                <a:gd name="connsiteY112" fmla="*/ 0 h 347675"/>
                <a:gd name="connsiteX113" fmla="*/ 6527597 w 12240040"/>
                <a:gd name="connsiteY113" fmla="*/ 0 h 347675"/>
                <a:gd name="connsiteX114" fmla="*/ 6363403 w 12240040"/>
                <a:gd name="connsiteY114" fmla="*/ 347675 h 347675"/>
                <a:gd name="connsiteX115" fmla="*/ 6258479 w 12240040"/>
                <a:gd name="connsiteY115" fmla="*/ 347675 h 347675"/>
                <a:gd name="connsiteX116" fmla="*/ 6217672 w 12240040"/>
                <a:gd name="connsiteY116" fmla="*/ 0 h 347675"/>
                <a:gd name="connsiteX117" fmla="*/ 6322596 w 12240040"/>
                <a:gd name="connsiteY117" fmla="*/ 0 h 347675"/>
                <a:gd name="connsiteX118" fmla="*/ 6158402 w 12240040"/>
                <a:gd name="connsiteY118" fmla="*/ 347675 h 347675"/>
                <a:gd name="connsiteX119" fmla="*/ 6053478 w 12240040"/>
                <a:gd name="connsiteY119" fmla="*/ 347675 h 347675"/>
                <a:gd name="connsiteX120" fmla="*/ 6012672 w 12240040"/>
                <a:gd name="connsiteY120" fmla="*/ 0 h 347675"/>
                <a:gd name="connsiteX121" fmla="*/ 6117596 w 12240040"/>
                <a:gd name="connsiteY121" fmla="*/ 0 h 347675"/>
                <a:gd name="connsiteX122" fmla="*/ 5953402 w 12240040"/>
                <a:gd name="connsiteY122" fmla="*/ 347675 h 347675"/>
                <a:gd name="connsiteX123" fmla="*/ 5848478 w 12240040"/>
                <a:gd name="connsiteY123" fmla="*/ 347675 h 347675"/>
                <a:gd name="connsiteX124" fmla="*/ 5807671 w 12240040"/>
                <a:gd name="connsiteY124" fmla="*/ 0 h 347675"/>
                <a:gd name="connsiteX125" fmla="*/ 5912595 w 12240040"/>
                <a:gd name="connsiteY125" fmla="*/ 0 h 347675"/>
                <a:gd name="connsiteX126" fmla="*/ 5748402 w 12240040"/>
                <a:gd name="connsiteY126" fmla="*/ 347675 h 347675"/>
                <a:gd name="connsiteX127" fmla="*/ 5643479 w 12240040"/>
                <a:gd name="connsiteY127" fmla="*/ 347675 h 347675"/>
                <a:gd name="connsiteX128" fmla="*/ 5602671 w 12240040"/>
                <a:gd name="connsiteY128" fmla="*/ 0 h 347675"/>
                <a:gd name="connsiteX129" fmla="*/ 5707595 w 12240040"/>
                <a:gd name="connsiteY129" fmla="*/ 0 h 347675"/>
                <a:gd name="connsiteX130" fmla="*/ 5543402 w 12240040"/>
                <a:gd name="connsiteY130" fmla="*/ 347675 h 347675"/>
                <a:gd name="connsiteX131" fmla="*/ 5438478 w 12240040"/>
                <a:gd name="connsiteY131" fmla="*/ 347675 h 347675"/>
                <a:gd name="connsiteX132" fmla="*/ 5411462 w 12240040"/>
                <a:gd name="connsiteY132" fmla="*/ 0 h 347675"/>
                <a:gd name="connsiteX133" fmla="*/ 5516385 w 12240040"/>
                <a:gd name="connsiteY133" fmla="*/ 0 h 347675"/>
                <a:gd name="connsiteX134" fmla="*/ 5352193 w 12240040"/>
                <a:gd name="connsiteY134" fmla="*/ 347675 h 347675"/>
                <a:gd name="connsiteX135" fmla="*/ 5247268 w 12240040"/>
                <a:gd name="connsiteY135" fmla="*/ 347675 h 347675"/>
                <a:gd name="connsiteX136" fmla="*/ 5206463 w 12240040"/>
                <a:gd name="connsiteY136" fmla="*/ 0 h 347675"/>
                <a:gd name="connsiteX137" fmla="*/ 5311388 w 12240040"/>
                <a:gd name="connsiteY137" fmla="*/ 0 h 347675"/>
                <a:gd name="connsiteX138" fmla="*/ 5147194 w 12240040"/>
                <a:gd name="connsiteY138" fmla="*/ 347675 h 347675"/>
                <a:gd name="connsiteX139" fmla="*/ 5042269 w 12240040"/>
                <a:gd name="connsiteY139" fmla="*/ 347675 h 347675"/>
                <a:gd name="connsiteX140" fmla="*/ 5001460 w 12240040"/>
                <a:gd name="connsiteY140" fmla="*/ 0 h 347675"/>
                <a:gd name="connsiteX141" fmla="*/ 5106386 w 12240040"/>
                <a:gd name="connsiteY141" fmla="*/ 0 h 347675"/>
                <a:gd name="connsiteX142" fmla="*/ 4942191 w 12240040"/>
                <a:gd name="connsiteY142" fmla="*/ 347675 h 347675"/>
                <a:gd name="connsiteX143" fmla="*/ 4837267 w 12240040"/>
                <a:gd name="connsiteY143" fmla="*/ 347675 h 347675"/>
                <a:gd name="connsiteX144" fmla="*/ 4796461 w 12240040"/>
                <a:gd name="connsiteY144" fmla="*/ 0 h 347675"/>
                <a:gd name="connsiteX145" fmla="*/ 4901383 w 12240040"/>
                <a:gd name="connsiteY145" fmla="*/ 0 h 347675"/>
                <a:gd name="connsiteX146" fmla="*/ 4737191 w 12240040"/>
                <a:gd name="connsiteY146" fmla="*/ 347675 h 347675"/>
                <a:gd name="connsiteX147" fmla="*/ 4632266 w 12240040"/>
                <a:gd name="connsiteY147" fmla="*/ 347675 h 347675"/>
                <a:gd name="connsiteX148" fmla="*/ 4591459 w 12240040"/>
                <a:gd name="connsiteY148" fmla="*/ 0 h 347675"/>
                <a:gd name="connsiteX149" fmla="*/ 4696383 w 12240040"/>
                <a:gd name="connsiteY149" fmla="*/ 0 h 347675"/>
                <a:gd name="connsiteX150" fmla="*/ 4532189 w 12240040"/>
                <a:gd name="connsiteY150" fmla="*/ 347675 h 347675"/>
                <a:gd name="connsiteX151" fmla="*/ 4427265 w 12240040"/>
                <a:gd name="connsiteY151" fmla="*/ 347675 h 347675"/>
                <a:gd name="connsiteX152" fmla="*/ 4386457 w 12240040"/>
                <a:gd name="connsiteY152" fmla="*/ 0 h 347675"/>
                <a:gd name="connsiteX153" fmla="*/ 4491381 w 12240040"/>
                <a:gd name="connsiteY153" fmla="*/ 0 h 347675"/>
                <a:gd name="connsiteX154" fmla="*/ 4327188 w 12240040"/>
                <a:gd name="connsiteY154" fmla="*/ 347675 h 347675"/>
                <a:gd name="connsiteX155" fmla="*/ 4222266 w 12240040"/>
                <a:gd name="connsiteY155" fmla="*/ 347675 h 347675"/>
                <a:gd name="connsiteX156" fmla="*/ 4181459 w 12240040"/>
                <a:gd name="connsiteY156" fmla="*/ 0 h 347675"/>
                <a:gd name="connsiteX157" fmla="*/ 4286380 w 12240040"/>
                <a:gd name="connsiteY157" fmla="*/ 0 h 347675"/>
                <a:gd name="connsiteX158" fmla="*/ 4122189 w 12240040"/>
                <a:gd name="connsiteY158" fmla="*/ 347675 h 347675"/>
                <a:gd name="connsiteX159" fmla="*/ 4017265 w 12240040"/>
                <a:gd name="connsiteY159" fmla="*/ 347675 h 347675"/>
                <a:gd name="connsiteX160" fmla="*/ 3976457 w 12240040"/>
                <a:gd name="connsiteY160" fmla="*/ 0 h 347675"/>
                <a:gd name="connsiteX161" fmla="*/ 4081381 w 12240040"/>
                <a:gd name="connsiteY161" fmla="*/ 0 h 347675"/>
                <a:gd name="connsiteX162" fmla="*/ 3917187 w 12240040"/>
                <a:gd name="connsiteY162" fmla="*/ 347675 h 347675"/>
                <a:gd name="connsiteX163" fmla="*/ 3812264 w 12240040"/>
                <a:gd name="connsiteY163" fmla="*/ 347675 h 347675"/>
                <a:gd name="connsiteX164" fmla="*/ 3771456 w 12240040"/>
                <a:gd name="connsiteY164" fmla="*/ 0 h 347675"/>
                <a:gd name="connsiteX165" fmla="*/ 3876380 w 12240040"/>
                <a:gd name="connsiteY165" fmla="*/ 0 h 347675"/>
                <a:gd name="connsiteX166" fmla="*/ 3712187 w 12240040"/>
                <a:gd name="connsiteY166" fmla="*/ 347675 h 347675"/>
                <a:gd name="connsiteX167" fmla="*/ 3607263 w 12240040"/>
                <a:gd name="connsiteY167" fmla="*/ 347675 h 347675"/>
                <a:gd name="connsiteX168" fmla="*/ 3566456 w 12240040"/>
                <a:gd name="connsiteY168" fmla="*/ 0 h 347675"/>
                <a:gd name="connsiteX169" fmla="*/ 3671379 w 12240040"/>
                <a:gd name="connsiteY169" fmla="*/ 0 h 347675"/>
                <a:gd name="connsiteX170" fmla="*/ 3507186 w 12240040"/>
                <a:gd name="connsiteY170" fmla="*/ 347675 h 347675"/>
                <a:gd name="connsiteX171" fmla="*/ 3402262 w 12240040"/>
                <a:gd name="connsiteY171" fmla="*/ 347675 h 347675"/>
                <a:gd name="connsiteX172" fmla="*/ 3361454 w 12240040"/>
                <a:gd name="connsiteY172" fmla="*/ 0 h 347675"/>
                <a:gd name="connsiteX173" fmla="*/ 3466379 w 12240040"/>
                <a:gd name="connsiteY173" fmla="*/ 0 h 347675"/>
                <a:gd name="connsiteX174" fmla="*/ 3302184 w 12240040"/>
                <a:gd name="connsiteY174" fmla="*/ 347675 h 347675"/>
                <a:gd name="connsiteX175" fmla="*/ 3197260 w 12240040"/>
                <a:gd name="connsiteY175" fmla="*/ 347675 h 347675"/>
                <a:gd name="connsiteX176" fmla="*/ 3170244 w 12240040"/>
                <a:gd name="connsiteY176" fmla="*/ 0 h 347675"/>
                <a:gd name="connsiteX177" fmla="*/ 3275168 w 12240040"/>
                <a:gd name="connsiteY177" fmla="*/ 0 h 347675"/>
                <a:gd name="connsiteX178" fmla="*/ 3110974 w 12240040"/>
                <a:gd name="connsiteY178" fmla="*/ 347675 h 347675"/>
                <a:gd name="connsiteX179" fmla="*/ 3006050 w 12240040"/>
                <a:gd name="connsiteY179" fmla="*/ 347675 h 347675"/>
                <a:gd name="connsiteX180" fmla="*/ 2965245 w 12240040"/>
                <a:gd name="connsiteY180" fmla="*/ 0 h 347675"/>
                <a:gd name="connsiteX181" fmla="*/ 3070169 w 12240040"/>
                <a:gd name="connsiteY181" fmla="*/ 0 h 347675"/>
                <a:gd name="connsiteX182" fmla="*/ 2905975 w 12240040"/>
                <a:gd name="connsiteY182" fmla="*/ 347675 h 347675"/>
                <a:gd name="connsiteX183" fmla="*/ 2801051 w 12240040"/>
                <a:gd name="connsiteY183" fmla="*/ 347675 h 347675"/>
                <a:gd name="connsiteX184" fmla="*/ 2760244 w 12240040"/>
                <a:gd name="connsiteY184" fmla="*/ 0 h 347675"/>
                <a:gd name="connsiteX185" fmla="*/ 2865168 w 12240040"/>
                <a:gd name="connsiteY185" fmla="*/ 0 h 347675"/>
                <a:gd name="connsiteX186" fmla="*/ 2700973 w 12240040"/>
                <a:gd name="connsiteY186" fmla="*/ 347675 h 347675"/>
                <a:gd name="connsiteX187" fmla="*/ 2596050 w 12240040"/>
                <a:gd name="connsiteY187" fmla="*/ 347675 h 347675"/>
                <a:gd name="connsiteX188" fmla="*/ 2555242 w 12240040"/>
                <a:gd name="connsiteY188" fmla="*/ 0 h 347675"/>
                <a:gd name="connsiteX189" fmla="*/ 2660166 w 12240040"/>
                <a:gd name="connsiteY189" fmla="*/ 0 h 347675"/>
                <a:gd name="connsiteX190" fmla="*/ 2495973 w 12240040"/>
                <a:gd name="connsiteY190" fmla="*/ 347675 h 347675"/>
                <a:gd name="connsiteX191" fmla="*/ 2391049 w 12240040"/>
                <a:gd name="connsiteY191" fmla="*/ 347675 h 347675"/>
                <a:gd name="connsiteX192" fmla="*/ 2350242 w 12240040"/>
                <a:gd name="connsiteY192" fmla="*/ 0 h 347675"/>
                <a:gd name="connsiteX193" fmla="*/ 2455165 w 12240040"/>
                <a:gd name="connsiteY193" fmla="*/ 0 h 347675"/>
                <a:gd name="connsiteX194" fmla="*/ 2290972 w 12240040"/>
                <a:gd name="connsiteY194" fmla="*/ 347675 h 347675"/>
                <a:gd name="connsiteX195" fmla="*/ 2186048 w 12240040"/>
                <a:gd name="connsiteY195" fmla="*/ 347675 h 347675"/>
                <a:gd name="connsiteX196" fmla="*/ 2145240 w 12240040"/>
                <a:gd name="connsiteY196" fmla="*/ 0 h 347675"/>
                <a:gd name="connsiteX197" fmla="*/ 2250164 w 12240040"/>
                <a:gd name="connsiteY197" fmla="*/ 0 h 347675"/>
                <a:gd name="connsiteX198" fmla="*/ 2085970 w 12240040"/>
                <a:gd name="connsiteY198" fmla="*/ 347675 h 347675"/>
                <a:gd name="connsiteX199" fmla="*/ 1981046 w 12240040"/>
                <a:gd name="connsiteY199" fmla="*/ 347675 h 347675"/>
                <a:gd name="connsiteX200" fmla="*/ 1940238 w 12240040"/>
                <a:gd name="connsiteY200" fmla="*/ 0 h 347675"/>
                <a:gd name="connsiteX201" fmla="*/ 2045162 w 12240040"/>
                <a:gd name="connsiteY201" fmla="*/ 0 h 347675"/>
                <a:gd name="connsiteX202" fmla="*/ 1880969 w 12240040"/>
                <a:gd name="connsiteY202" fmla="*/ 347675 h 347675"/>
                <a:gd name="connsiteX203" fmla="*/ 1776044 w 12240040"/>
                <a:gd name="connsiteY203" fmla="*/ 347675 h 347675"/>
                <a:gd name="connsiteX204" fmla="*/ 1735237 w 12240040"/>
                <a:gd name="connsiteY204" fmla="*/ 0 h 347675"/>
                <a:gd name="connsiteX205" fmla="*/ 1840161 w 12240040"/>
                <a:gd name="connsiteY205" fmla="*/ 0 h 347675"/>
                <a:gd name="connsiteX206" fmla="*/ 1675967 w 12240040"/>
                <a:gd name="connsiteY206" fmla="*/ 347675 h 347675"/>
                <a:gd name="connsiteX207" fmla="*/ 1571043 w 12240040"/>
                <a:gd name="connsiteY207" fmla="*/ 347675 h 347675"/>
                <a:gd name="connsiteX208" fmla="*/ 1530236 w 12240040"/>
                <a:gd name="connsiteY208" fmla="*/ 0 h 347675"/>
                <a:gd name="connsiteX209" fmla="*/ 1635160 w 12240040"/>
                <a:gd name="connsiteY209" fmla="*/ 0 h 347675"/>
                <a:gd name="connsiteX210" fmla="*/ 1470966 w 12240040"/>
                <a:gd name="connsiteY210" fmla="*/ 347675 h 347675"/>
                <a:gd name="connsiteX211" fmla="*/ 1366042 w 12240040"/>
                <a:gd name="connsiteY211" fmla="*/ 347675 h 347675"/>
                <a:gd name="connsiteX212" fmla="*/ 1325235 w 12240040"/>
                <a:gd name="connsiteY212" fmla="*/ 0 h 347675"/>
                <a:gd name="connsiteX213" fmla="*/ 1430159 w 12240040"/>
                <a:gd name="connsiteY213" fmla="*/ 0 h 347675"/>
                <a:gd name="connsiteX214" fmla="*/ 1265965 w 12240040"/>
                <a:gd name="connsiteY214" fmla="*/ 347675 h 347675"/>
                <a:gd name="connsiteX215" fmla="*/ 1161041 w 12240040"/>
                <a:gd name="connsiteY215" fmla="*/ 347675 h 347675"/>
                <a:gd name="connsiteX216" fmla="*/ 1120234 w 12240040"/>
                <a:gd name="connsiteY216" fmla="*/ 0 h 347675"/>
                <a:gd name="connsiteX217" fmla="*/ 1225158 w 12240040"/>
                <a:gd name="connsiteY217" fmla="*/ 0 h 347675"/>
                <a:gd name="connsiteX218" fmla="*/ 1060964 w 12240040"/>
                <a:gd name="connsiteY218" fmla="*/ 347675 h 347675"/>
                <a:gd name="connsiteX219" fmla="*/ 956040 w 12240040"/>
                <a:gd name="connsiteY219" fmla="*/ 347675 h 347675"/>
                <a:gd name="connsiteX220" fmla="*/ 929024 w 12240040"/>
                <a:gd name="connsiteY220" fmla="*/ 0 h 347675"/>
                <a:gd name="connsiteX221" fmla="*/ 1033948 w 12240040"/>
                <a:gd name="connsiteY221" fmla="*/ 0 h 347675"/>
                <a:gd name="connsiteX222" fmla="*/ 869754 w 12240040"/>
                <a:gd name="connsiteY222" fmla="*/ 347675 h 347675"/>
                <a:gd name="connsiteX223" fmla="*/ 764830 w 12240040"/>
                <a:gd name="connsiteY223" fmla="*/ 347675 h 347675"/>
                <a:gd name="connsiteX224" fmla="*/ 737813 w 12240040"/>
                <a:gd name="connsiteY224" fmla="*/ 0 h 347675"/>
                <a:gd name="connsiteX225" fmla="*/ 842738 w 12240040"/>
                <a:gd name="connsiteY225" fmla="*/ 0 h 347675"/>
                <a:gd name="connsiteX226" fmla="*/ 678544 w 12240040"/>
                <a:gd name="connsiteY226" fmla="*/ 347675 h 347675"/>
                <a:gd name="connsiteX227" fmla="*/ 573620 w 12240040"/>
                <a:gd name="connsiteY227" fmla="*/ 347675 h 347675"/>
                <a:gd name="connsiteX228" fmla="*/ 546603 w 12240040"/>
                <a:gd name="connsiteY228" fmla="*/ 0 h 347675"/>
                <a:gd name="connsiteX229" fmla="*/ 651527 w 12240040"/>
                <a:gd name="connsiteY229" fmla="*/ 0 h 347675"/>
                <a:gd name="connsiteX230" fmla="*/ 487333 w 12240040"/>
                <a:gd name="connsiteY230" fmla="*/ 347675 h 347675"/>
                <a:gd name="connsiteX231" fmla="*/ 382409 w 12240040"/>
                <a:gd name="connsiteY231" fmla="*/ 347675 h 347675"/>
                <a:gd name="connsiteX232" fmla="*/ 355393 w 12240040"/>
                <a:gd name="connsiteY232" fmla="*/ 0 h 347675"/>
                <a:gd name="connsiteX233" fmla="*/ 460317 w 12240040"/>
                <a:gd name="connsiteY233" fmla="*/ 0 h 347675"/>
                <a:gd name="connsiteX234" fmla="*/ 296123 w 12240040"/>
                <a:gd name="connsiteY234" fmla="*/ 347675 h 347675"/>
                <a:gd name="connsiteX235" fmla="*/ 191199 w 12240040"/>
                <a:gd name="connsiteY235" fmla="*/ 347675 h 347675"/>
                <a:gd name="connsiteX236" fmla="*/ 164194 w 12240040"/>
                <a:gd name="connsiteY236" fmla="*/ 0 h 347675"/>
                <a:gd name="connsiteX237" fmla="*/ 269118 w 12240040"/>
                <a:gd name="connsiteY237" fmla="*/ 0 h 347675"/>
                <a:gd name="connsiteX238" fmla="*/ 104924 w 12240040"/>
                <a:gd name="connsiteY238" fmla="*/ 347675 h 347675"/>
                <a:gd name="connsiteX239" fmla="*/ 0 w 12240040"/>
                <a:gd name="connsiteY239" fmla="*/ 347675 h 3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12240040" h="347675">
                  <a:moveTo>
                    <a:pt x="12135116" y="0"/>
                  </a:moveTo>
                  <a:lnTo>
                    <a:pt x="12240040" y="0"/>
                  </a:lnTo>
                  <a:lnTo>
                    <a:pt x="12075846" y="347675"/>
                  </a:lnTo>
                  <a:lnTo>
                    <a:pt x="11970922" y="347675"/>
                  </a:lnTo>
                  <a:close/>
                  <a:moveTo>
                    <a:pt x="11930117" y="0"/>
                  </a:moveTo>
                  <a:lnTo>
                    <a:pt x="12035041" y="0"/>
                  </a:lnTo>
                  <a:lnTo>
                    <a:pt x="11870847" y="347675"/>
                  </a:lnTo>
                  <a:lnTo>
                    <a:pt x="11765923" y="347675"/>
                  </a:lnTo>
                  <a:close/>
                  <a:moveTo>
                    <a:pt x="11725116" y="0"/>
                  </a:moveTo>
                  <a:lnTo>
                    <a:pt x="11830040" y="0"/>
                  </a:lnTo>
                  <a:lnTo>
                    <a:pt x="11665846" y="347675"/>
                  </a:lnTo>
                  <a:lnTo>
                    <a:pt x="11560922" y="347675"/>
                  </a:lnTo>
                  <a:close/>
                  <a:moveTo>
                    <a:pt x="11520115" y="0"/>
                  </a:moveTo>
                  <a:lnTo>
                    <a:pt x="11625039" y="0"/>
                  </a:lnTo>
                  <a:lnTo>
                    <a:pt x="11460845" y="347675"/>
                  </a:lnTo>
                  <a:lnTo>
                    <a:pt x="11355921" y="347675"/>
                  </a:lnTo>
                  <a:close/>
                  <a:moveTo>
                    <a:pt x="11315114" y="0"/>
                  </a:moveTo>
                  <a:lnTo>
                    <a:pt x="11420038" y="0"/>
                  </a:lnTo>
                  <a:lnTo>
                    <a:pt x="11255844" y="347675"/>
                  </a:lnTo>
                  <a:lnTo>
                    <a:pt x="11150920" y="347675"/>
                  </a:lnTo>
                  <a:close/>
                  <a:moveTo>
                    <a:pt x="11110113" y="0"/>
                  </a:moveTo>
                  <a:lnTo>
                    <a:pt x="11215037" y="0"/>
                  </a:lnTo>
                  <a:lnTo>
                    <a:pt x="11050843" y="347675"/>
                  </a:lnTo>
                  <a:lnTo>
                    <a:pt x="10945919" y="347675"/>
                  </a:lnTo>
                  <a:close/>
                  <a:moveTo>
                    <a:pt x="10905112" y="0"/>
                  </a:moveTo>
                  <a:lnTo>
                    <a:pt x="11010036" y="0"/>
                  </a:lnTo>
                  <a:lnTo>
                    <a:pt x="10845842" y="347675"/>
                  </a:lnTo>
                  <a:lnTo>
                    <a:pt x="10740918" y="347675"/>
                  </a:lnTo>
                  <a:close/>
                  <a:moveTo>
                    <a:pt x="10700111" y="0"/>
                  </a:moveTo>
                  <a:lnTo>
                    <a:pt x="10805035" y="0"/>
                  </a:lnTo>
                  <a:lnTo>
                    <a:pt x="10640841" y="347675"/>
                  </a:lnTo>
                  <a:lnTo>
                    <a:pt x="10535917" y="347675"/>
                  </a:lnTo>
                  <a:close/>
                  <a:moveTo>
                    <a:pt x="10495110" y="0"/>
                  </a:moveTo>
                  <a:lnTo>
                    <a:pt x="10600034" y="0"/>
                  </a:lnTo>
                  <a:lnTo>
                    <a:pt x="10435840" y="347675"/>
                  </a:lnTo>
                  <a:lnTo>
                    <a:pt x="10330916" y="347675"/>
                  </a:lnTo>
                  <a:close/>
                  <a:moveTo>
                    <a:pt x="10290109" y="0"/>
                  </a:moveTo>
                  <a:lnTo>
                    <a:pt x="10395033" y="0"/>
                  </a:lnTo>
                  <a:lnTo>
                    <a:pt x="10230839" y="347675"/>
                  </a:lnTo>
                  <a:lnTo>
                    <a:pt x="10125915" y="347675"/>
                  </a:lnTo>
                  <a:close/>
                  <a:moveTo>
                    <a:pt x="10085108" y="0"/>
                  </a:moveTo>
                  <a:lnTo>
                    <a:pt x="10190032" y="0"/>
                  </a:lnTo>
                  <a:lnTo>
                    <a:pt x="10025838" y="347675"/>
                  </a:lnTo>
                  <a:lnTo>
                    <a:pt x="9920914" y="347675"/>
                  </a:lnTo>
                  <a:close/>
                  <a:moveTo>
                    <a:pt x="9893895" y="0"/>
                  </a:moveTo>
                  <a:lnTo>
                    <a:pt x="9998819" y="0"/>
                  </a:lnTo>
                  <a:lnTo>
                    <a:pt x="9834625" y="347675"/>
                  </a:lnTo>
                  <a:lnTo>
                    <a:pt x="9729701" y="347675"/>
                  </a:lnTo>
                  <a:close/>
                  <a:moveTo>
                    <a:pt x="9688896" y="0"/>
                  </a:moveTo>
                  <a:lnTo>
                    <a:pt x="9793820" y="0"/>
                  </a:lnTo>
                  <a:lnTo>
                    <a:pt x="9629626" y="347675"/>
                  </a:lnTo>
                  <a:lnTo>
                    <a:pt x="9524702" y="347675"/>
                  </a:lnTo>
                  <a:close/>
                  <a:moveTo>
                    <a:pt x="9483895" y="0"/>
                  </a:moveTo>
                  <a:lnTo>
                    <a:pt x="9588819" y="0"/>
                  </a:lnTo>
                  <a:lnTo>
                    <a:pt x="9424625" y="347675"/>
                  </a:lnTo>
                  <a:lnTo>
                    <a:pt x="9319701" y="347675"/>
                  </a:lnTo>
                  <a:close/>
                  <a:moveTo>
                    <a:pt x="9278894" y="0"/>
                  </a:moveTo>
                  <a:lnTo>
                    <a:pt x="9383818" y="0"/>
                  </a:lnTo>
                  <a:lnTo>
                    <a:pt x="9219624" y="347675"/>
                  </a:lnTo>
                  <a:lnTo>
                    <a:pt x="9114700" y="347675"/>
                  </a:lnTo>
                  <a:close/>
                  <a:moveTo>
                    <a:pt x="9073893" y="0"/>
                  </a:moveTo>
                  <a:lnTo>
                    <a:pt x="9178817" y="0"/>
                  </a:lnTo>
                  <a:lnTo>
                    <a:pt x="9014623" y="347675"/>
                  </a:lnTo>
                  <a:lnTo>
                    <a:pt x="8909699" y="347675"/>
                  </a:lnTo>
                  <a:close/>
                  <a:moveTo>
                    <a:pt x="8868892" y="0"/>
                  </a:moveTo>
                  <a:lnTo>
                    <a:pt x="8973816" y="0"/>
                  </a:lnTo>
                  <a:lnTo>
                    <a:pt x="8809622" y="347675"/>
                  </a:lnTo>
                  <a:lnTo>
                    <a:pt x="8704698" y="347675"/>
                  </a:lnTo>
                  <a:close/>
                  <a:moveTo>
                    <a:pt x="8663891" y="0"/>
                  </a:moveTo>
                  <a:lnTo>
                    <a:pt x="8768815" y="0"/>
                  </a:lnTo>
                  <a:lnTo>
                    <a:pt x="8604621" y="347675"/>
                  </a:lnTo>
                  <a:lnTo>
                    <a:pt x="8499697" y="347675"/>
                  </a:lnTo>
                  <a:close/>
                  <a:moveTo>
                    <a:pt x="8458890" y="0"/>
                  </a:moveTo>
                  <a:lnTo>
                    <a:pt x="8563814" y="0"/>
                  </a:lnTo>
                  <a:lnTo>
                    <a:pt x="8399620" y="347675"/>
                  </a:lnTo>
                  <a:lnTo>
                    <a:pt x="8294696" y="347675"/>
                  </a:lnTo>
                  <a:close/>
                  <a:moveTo>
                    <a:pt x="8253889" y="0"/>
                  </a:moveTo>
                  <a:lnTo>
                    <a:pt x="8358813" y="0"/>
                  </a:lnTo>
                  <a:lnTo>
                    <a:pt x="8194619" y="347675"/>
                  </a:lnTo>
                  <a:lnTo>
                    <a:pt x="8089695" y="347675"/>
                  </a:lnTo>
                  <a:close/>
                  <a:moveTo>
                    <a:pt x="8048888" y="0"/>
                  </a:moveTo>
                  <a:lnTo>
                    <a:pt x="8153812" y="0"/>
                  </a:lnTo>
                  <a:lnTo>
                    <a:pt x="7989618" y="347675"/>
                  </a:lnTo>
                  <a:lnTo>
                    <a:pt x="7884694" y="347675"/>
                  </a:lnTo>
                  <a:close/>
                  <a:moveTo>
                    <a:pt x="7843887" y="0"/>
                  </a:moveTo>
                  <a:lnTo>
                    <a:pt x="7948811" y="0"/>
                  </a:lnTo>
                  <a:lnTo>
                    <a:pt x="7784617" y="347675"/>
                  </a:lnTo>
                  <a:lnTo>
                    <a:pt x="7679693" y="347675"/>
                  </a:lnTo>
                  <a:close/>
                  <a:moveTo>
                    <a:pt x="7652677" y="0"/>
                  </a:moveTo>
                  <a:lnTo>
                    <a:pt x="7757601" y="0"/>
                  </a:lnTo>
                  <a:lnTo>
                    <a:pt x="7593407" y="347675"/>
                  </a:lnTo>
                  <a:lnTo>
                    <a:pt x="7488483" y="347675"/>
                  </a:lnTo>
                  <a:close/>
                  <a:moveTo>
                    <a:pt x="7447678" y="0"/>
                  </a:moveTo>
                  <a:lnTo>
                    <a:pt x="7552602" y="0"/>
                  </a:lnTo>
                  <a:lnTo>
                    <a:pt x="7388408" y="347675"/>
                  </a:lnTo>
                  <a:lnTo>
                    <a:pt x="7283484" y="347675"/>
                  </a:lnTo>
                  <a:close/>
                  <a:moveTo>
                    <a:pt x="7242677" y="0"/>
                  </a:moveTo>
                  <a:lnTo>
                    <a:pt x="7347601" y="0"/>
                  </a:lnTo>
                  <a:lnTo>
                    <a:pt x="7183407" y="347675"/>
                  </a:lnTo>
                  <a:lnTo>
                    <a:pt x="7078483" y="347675"/>
                  </a:lnTo>
                  <a:close/>
                  <a:moveTo>
                    <a:pt x="7037676" y="0"/>
                  </a:moveTo>
                  <a:lnTo>
                    <a:pt x="7142600" y="0"/>
                  </a:lnTo>
                  <a:lnTo>
                    <a:pt x="6978406" y="347675"/>
                  </a:lnTo>
                  <a:lnTo>
                    <a:pt x="6873482" y="347675"/>
                  </a:lnTo>
                  <a:close/>
                  <a:moveTo>
                    <a:pt x="6832675" y="0"/>
                  </a:moveTo>
                  <a:lnTo>
                    <a:pt x="6937599" y="0"/>
                  </a:lnTo>
                  <a:lnTo>
                    <a:pt x="6773405" y="347675"/>
                  </a:lnTo>
                  <a:lnTo>
                    <a:pt x="6668481" y="347675"/>
                  </a:lnTo>
                  <a:close/>
                  <a:moveTo>
                    <a:pt x="6627674" y="0"/>
                  </a:moveTo>
                  <a:lnTo>
                    <a:pt x="6732598" y="0"/>
                  </a:lnTo>
                  <a:lnTo>
                    <a:pt x="6568404" y="347675"/>
                  </a:lnTo>
                  <a:lnTo>
                    <a:pt x="6463480" y="347675"/>
                  </a:lnTo>
                  <a:close/>
                  <a:moveTo>
                    <a:pt x="6422673" y="0"/>
                  </a:moveTo>
                  <a:lnTo>
                    <a:pt x="6527597" y="0"/>
                  </a:lnTo>
                  <a:lnTo>
                    <a:pt x="6363403" y="347675"/>
                  </a:lnTo>
                  <a:lnTo>
                    <a:pt x="6258479" y="347675"/>
                  </a:lnTo>
                  <a:close/>
                  <a:moveTo>
                    <a:pt x="6217672" y="0"/>
                  </a:moveTo>
                  <a:lnTo>
                    <a:pt x="6322596" y="0"/>
                  </a:lnTo>
                  <a:lnTo>
                    <a:pt x="6158402" y="347675"/>
                  </a:lnTo>
                  <a:lnTo>
                    <a:pt x="6053478" y="347675"/>
                  </a:lnTo>
                  <a:close/>
                  <a:moveTo>
                    <a:pt x="6012672" y="0"/>
                  </a:moveTo>
                  <a:lnTo>
                    <a:pt x="6117596" y="0"/>
                  </a:lnTo>
                  <a:lnTo>
                    <a:pt x="5953402" y="347675"/>
                  </a:lnTo>
                  <a:lnTo>
                    <a:pt x="5848478" y="347675"/>
                  </a:lnTo>
                  <a:close/>
                  <a:moveTo>
                    <a:pt x="5807671" y="0"/>
                  </a:moveTo>
                  <a:lnTo>
                    <a:pt x="5912595" y="0"/>
                  </a:lnTo>
                  <a:lnTo>
                    <a:pt x="5748402" y="347675"/>
                  </a:lnTo>
                  <a:lnTo>
                    <a:pt x="5643479" y="347675"/>
                  </a:lnTo>
                  <a:close/>
                  <a:moveTo>
                    <a:pt x="5602671" y="0"/>
                  </a:moveTo>
                  <a:lnTo>
                    <a:pt x="5707595" y="0"/>
                  </a:lnTo>
                  <a:lnTo>
                    <a:pt x="5543402" y="347675"/>
                  </a:lnTo>
                  <a:lnTo>
                    <a:pt x="5438478" y="347675"/>
                  </a:lnTo>
                  <a:close/>
                  <a:moveTo>
                    <a:pt x="5411462" y="0"/>
                  </a:moveTo>
                  <a:lnTo>
                    <a:pt x="5516385" y="0"/>
                  </a:lnTo>
                  <a:lnTo>
                    <a:pt x="5352193" y="347675"/>
                  </a:lnTo>
                  <a:lnTo>
                    <a:pt x="5247268" y="347675"/>
                  </a:lnTo>
                  <a:close/>
                  <a:moveTo>
                    <a:pt x="5206463" y="0"/>
                  </a:moveTo>
                  <a:lnTo>
                    <a:pt x="5311388" y="0"/>
                  </a:lnTo>
                  <a:lnTo>
                    <a:pt x="5147194" y="347675"/>
                  </a:lnTo>
                  <a:lnTo>
                    <a:pt x="5042269" y="347675"/>
                  </a:lnTo>
                  <a:close/>
                  <a:moveTo>
                    <a:pt x="5001460" y="0"/>
                  </a:moveTo>
                  <a:lnTo>
                    <a:pt x="5106386" y="0"/>
                  </a:lnTo>
                  <a:lnTo>
                    <a:pt x="4942191" y="347675"/>
                  </a:lnTo>
                  <a:lnTo>
                    <a:pt x="4837267" y="347675"/>
                  </a:lnTo>
                  <a:close/>
                  <a:moveTo>
                    <a:pt x="4796461" y="0"/>
                  </a:moveTo>
                  <a:lnTo>
                    <a:pt x="4901383" y="0"/>
                  </a:lnTo>
                  <a:lnTo>
                    <a:pt x="4737191" y="347675"/>
                  </a:lnTo>
                  <a:lnTo>
                    <a:pt x="4632266" y="347675"/>
                  </a:lnTo>
                  <a:close/>
                  <a:moveTo>
                    <a:pt x="4591459" y="0"/>
                  </a:moveTo>
                  <a:lnTo>
                    <a:pt x="4696383" y="0"/>
                  </a:lnTo>
                  <a:lnTo>
                    <a:pt x="4532189" y="347675"/>
                  </a:lnTo>
                  <a:lnTo>
                    <a:pt x="4427265" y="347675"/>
                  </a:lnTo>
                  <a:close/>
                  <a:moveTo>
                    <a:pt x="4386457" y="0"/>
                  </a:moveTo>
                  <a:lnTo>
                    <a:pt x="4491381" y="0"/>
                  </a:lnTo>
                  <a:lnTo>
                    <a:pt x="4327188" y="347675"/>
                  </a:lnTo>
                  <a:lnTo>
                    <a:pt x="4222266" y="347675"/>
                  </a:lnTo>
                  <a:close/>
                  <a:moveTo>
                    <a:pt x="4181459" y="0"/>
                  </a:moveTo>
                  <a:lnTo>
                    <a:pt x="4286380" y="0"/>
                  </a:lnTo>
                  <a:lnTo>
                    <a:pt x="4122189" y="347675"/>
                  </a:lnTo>
                  <a:lnTo>
                    <a:pt x="4017265" y="347675"/>
                  </a:lnTo>
                  <a:close/>
                  <a:moveTo>
                    <a:pt x="3976457" y="0"/>
                  </a:moveTo>
                  <a:lnTo>
                    <a:pt x="4081381" y="0"/>
                  </a:lnTo>
                  <a:lnTo>
                    <a:pt x="3917187" y="347675"/>
                  </a:lnTo>
                  <a:lnTo>
                    <a:pt x="3812264" y="347675"/>
                  </a:lnTo>
                  <a:close/>
                  <a:moveTo>
                    <a:pt x="3771456" y="0"/>
                  </a:moveTo>
                  <a:lnTo>
                    <a:pt x="3876380" y="0"/>
                  </a:lnTo>
                  <a:lnTo>
                    <a:pt x="3712187" y="347675"/>
                  </a:lnTo>
                  <a:lnTo>
                    <a:pt x="3607263" y="347675"/>
                  </a:lnTo>
                  <a:close/>
                  <a:moveTo>
                    <a:pt x="3566456" y="0"/>
                  </a:moveTo>
                  <a:lnTo>
                    <a:pt x="3671379" y="0"/>
                  </a:lnTo>
                  <a:lnTo>
                    <a:pt x="3507186" y="347675"/>
                  </a:lnTo>
                  <a:lnTo>
                    <a:pt x="3402262" y="347675"/>
                  </a:lnTo>
                  <a:close/>
                  <a:moveTo>
                    <a:pt x="3361454" y="0"/>
                  </a:moveTo>
                  <a:lnTo>
                    <a:pt x="3466379" y="0"/>
                  </a:lnTo>
                  <a:lnTo>
                    <a:pt x="3302184" y="347675"/>
                  </a:lnTo>
                  <a:lnTo>
                    <a:pt x="3197260" y="347675"/>
                  </a:lnTo>
                  <a:close/>
                  <a:moveTo>
                    <a:pt x="3170244" y="0"/>
                  </a:moveTo>
                  <a:lnTo>
                    <a:pt x="3275168" y="0"/>
                  </a:lnTo>
                  <a:lnTo>
                    <a:pt x="3110974" y="347675"/>
                  </a:lnTo>
                  <a:lnTo>
                    <a:pt x="3006050" y="347675"/>
                  </a:lnTo>
                  <a:close/>
                  <a:moveTo>
                    <a:pt x="2965245" y="0"/>
                  </a:moveTo>
                  <a:lnTo>
                    <a:pt x="3070169" y="0"/>
                  </a:lnTo>
                  <a:lnTo>
                    <a:pt x="2905975" y="347675"/>
                  </a:lnTo>
                  <a:lnTo>
                    <a:pt x="2801051" y="347675"/>
                  </a:lnTo>
                  <a:close/>
                  <a:moveTo>
                    <a:pt x="2760244" y="0"/>
                  </a:moveTo>
                  <a:lnTo>
                    <a:pt x="2865168" y="0"/>
                  </a:lnTo>
                  <a:lnTo>
                    <a:pt x="2700973" y="347675"/>
                  </a:lnTo>
                  <a:lnTo>
                    <a:pt x="2596050" y="347675"/>
                  </a:lnTo>
                  <a:close/>
                  <a:moveTo>
                    <a:pt x="2555242" y="0"/>
                  </a:moveTo>
                  <a:lnTo>
                    <a:pt x="2660166" y="0"/>
                  </a:lnTo>
                  <a:lnTo>
                    <a:pt x="2495973" y="347675"/>
                  </a:lnTo>
                  <a:lnTo>
                    <a:pt x="2391049" y="347675"/>
                  </a:lnTo>
                  <a:close/>
                  <a:moveTo>
                    <a:pt x="2350242" y="0"/>
                  </a:moveTo>
                  <a:lnTo>
                    <a:pt x="2455165" y="0"/>
                  </a:lnTo>
                  <a:lnTo>
                    <a:pt x="2290972" y="347675"/>
                  </a:lnTo>
                  <a:lnTo>
                    <a:pt x="2186048" y="347675"/>
                  </a:lnTo>
                  <a:close/>
                  <a:moveTo>
                    <a:pt x="2145240" y="0"/>
                  </a:moveTo>
                  <a:lnTo>
                    <a:pt x="2250164" y="0"/>
                  </a:lnTo>
                  <a:lnTo>
                    <a:pt x="2085970" y="347675"/>
                  </a:lnTo>
                  <a:lnTo>
                    <a:pt x="1981046" y="347675"/>
                  </a:lnTo>
                  <a:close/>
                  <a:moveTo>
                    <a:pt x="1940238" y="0"/>
                  </a:moveTo>
                  <a:lnTo>
                    <a:pt x="2045162" y="0"/>
                  </a:lnTo>
                  <a:lnTo>
                    <a:pt x="1880969" y="347675"/>
                  </a:lnTo>
                  <a:lnTo>
                    <a:pt x="1776044" y="347675"/>
                  </a:lnTo>
                  <a:close/>
                  <a:moveTo>
                    <a:pt x="1735237" y="0"/>
                  </a:moveTo>
                  <a:lnTo>
                    <a:pt x="1840161" y="0"/>
                  </a:lnTo>
                  <a:lnTo>
                    <a:pt x="1675967" y="347675"/>
                  </a:lnTo>
                  <a:lnTo>
                    <a:pt x="1571043" y="347675"/>
                  </a:lnTo>
                  <a:close/>
                  <a:moveTo>
                    <a:pt x="1530236" y="0"/>
                  </a:moveTo>
                  <a:lnTo>
                    <a:pt x="1635160" y="0"/>
                  </a:lnTo>
                  <a:lnTo>
                    <a:pt x="1470966" y="347675"/>
                  </a:lnTo>
                  <a:lnTo>
                    <a:pt x="1366042" y="347675"/>
                  </a:lnTo>
                  <a:close/>
                  <a:moveTo>
                    <a:pt x="1325235" y="0"/>
                  </a:moveTo>
                  <a:lnTo>
                    <a:pt x="1430159" y="0"/>
                  </a:lnTo>
                  <a:lnTo>
                    <a:pt x="1265965" y="347675"/>
                  </a:lnTo>
                  <a:lnTo>
                    <a:pt x="1161041" y="347675"/>
                  </a:lnTo>
                  <a:close/>
                  <a:moveTo>
                    <a:pt x="1120234" y="0"/>
                  </a:moveTo>
                  <a:lnTo>
                    <a:pt x="1225158" y="0"/>
                  </a:lnTo>
                  <a:lnTo>
                    <a:pt x="1060964" y="347675"/>
                  </a:lnTo>
                  <a:lnTo>
                    <a:pt x="956040" y="347675"/>
                  </a:lnTo>
                  <a:close/>
                  <a:moveTo>
                    <a:pt x="929024" y="0"/>
                  </a:moveTo>
                  <a:lnTo>
                    <a:pt x="1033948" y="0"/>
                  </a:lnTo>
                  <a:lnTo>
                    <a:pt x="869754" y="347675"/>
                  </a:lnTo>
                  <a:lnTo>
                    <a:pt x="764830" y="347675"/>
                  </a:lnTo>
                  <a:close/>
                  <a:moveTo>
                    <a:pt x="737813" y="0"/>
                  </a:moveTo>
                  <a:lnTo>
                    <a:pt x="842738" y="0"/>
                  </a:lnTo>
                  <a:lnTo>
                    <a:pt x="678544" y="347675"/>
                  </a:lnTo>
                  <a:lnTo>
                    <a:pt x="573620" y="347675"/>
                  </a:lnTo>
                  <a:close/>
                  <a:moveTo>
                    <a:pt x="546603" y="0"/>
                  </a:moveTo>
                  <a:lnTo>
                    <a:pt x="651527" y="0"/>
                  </a:lnTo>
                  <a:lnTo>
                    <a:pt x="487333" y="347675"/>
                  </a:lnTo>
                  <a:lnTo>
                    <a:pt x="382409" y="347675"/>
                  </a:lnTo>
                  <a:close/>
                  <a:moveTo>
                    <a:pt x="355393" y="0"/>
                  </a:moveTo>
                  <a:lnTo>
                    <a:pt x="460317" y="0"/>
                  </a:lnTo>
                  <a:lnTo>
                    <a:pt x="296123" y="347675"/>
                  </a:lnTo>
                  <a:lnTo>
                    <a:pt x="191199" y="347675"/>
                  </a:lnTo>
                  <a:close/>
                  <a:moveTo>
                    <a:pt x="164194" y="0"/>
                  </a:moveTo>
                  <a:lnTo>
                    <a:pt x="269118" y="0"/>
                  </a:lnTo>
                  <a:lnTo>
                    <a:pt x="104924" y="347675"/>
                  </a:lnTo>
                  <a:lnTo>
                    <a:pt x="0" y="3476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609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C5127D-D158-41C7-BA60-6CBDCD5E5EB5}"/>
              </a:ext>
            </a:extLst>
          </p:cNvPr>
          <p:cNvGrpSpPr/>
          <p:nvPr/>
        </p:nvGrpSpPr>
        <p:grpSpPr>
          <a:xfrm>
            <a:off x="1062136" y="2645899"/>
            <a:ext cx="2210783" cy="1629041"/>
            <a:chOff x="739860" y="2410652"/>
            <a:chExt cx="1954451" cy="1440160"/>
          </a:xfrm>
        </p:grpSpPr>
        <p:sp>
          <p:nvSpPr>
            <p:cNvPr id="4" name="Rounded Rectangle 5">
              <a:extLst>
                <a:ext uri="{FF2B5EF4-FFF2-40B4-BE49-F238E27FC236}">
                  <a16:creationId xmlns:a16="http://schemas.microsoft.com/office/drawing/2014/main" id="{5E7A96EE-C98F-40AD-9529-C1A80E524C4F}"/>
                </a:ext>
              </a:extLst>
            </p:cNvPr>
            <p:cNvSpPr/>
            <p:nvPr/>
          </p:nvSpPr>
          <p:spPr>
            <a:xfrm rot="18900000">
              <a:off x="1254151" y="2410652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A75C653-F1C3-433C-8C2C-E32A8B343221}"/>
                </a:ext>
              </a:extLst>
            </p:cNvPr>
            <p:cNvGrpSpPr/>
            <p:nvPr/>
          </p:nvGrpSpPr>
          <p:grpSpPr>
            <a:xfrm>
              <a:off x="739860" y="2914708"/>
              <a:ext cx="432048" cy="432048"/>
              <a:chOff x="673332" y="2503130"/>
              <a:chExt cx="432048" cy="43204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79D090-1C40-469A-82B5-58170DF09F1B}"/>
                  </a:ext>
                </a:extLst>
              </p:cNvPr>
              <p:cNvSpPr/>
              <p:nvPr/>
            </p:nvSpPr>
            <p:spPr>
              <a:xfrm rot="18900000">
                <a:off x="673332" y="2503130"/>
                <a:ext cx="432048" cy="4320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B96D26-191C-4DB1-88BF-CF58B388C9E7}"/>
                  </a:ext>
                </a:extLst>
              </p:cNvPr>
              <p:cNvSpPr txBox="1"/>
              <p:nvPr/>
            </p:nvSpPr>
            <p:spPr>
              <a:xfrm>
                <a:off x="678361" y="2559978"/>
                <a:ext cx="421990" cy="2993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01</a:t>
                </a:r>
                <a:endParaRPr lang="ko-KR" altLang="en-US" sz="16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AC6C6C2-A795-43D2-A090-439C1AAE2F49}"/>
              </a:ext>
            </a:extLst>
          </p:cNvPr>
          <p:cNvGrpSpPr/>
          <p:nvPr/>
        </p:nvGrpSpPr>
        <p:grpSpPr>
          <a:xfrm>
            <a:off x="2972187" y="4071201"/>
            <a:ext cx="2210783" cy="1629041"/>
            <a:chOff x="2046240" y="3706797"/>
            <a:chExt cx="1954451" cy="1440160"/>
          </a:xfrm>
        </p:grpSpPr>
        <p:sp>
          <p:nvSpPr>
            <p:cNvPr id="9" name="Rounded Rectangle 9">
              <a:extLst>
                <a:ext uri="{FF2B5EF4-FFF2-40B4-BE49-F238E27FC236}">
                  <a16:creationId xmlns:a16="http://schemas.microsoft.com/office/drawing/2014/main" id="{89174BEC-7EEA-4673-83C7-A967CA202D69}"/>
                </a:ext>
              </a:extLst>
            </p:cNvPr>
            <p:cNvSpPr/>
            <p:nvPr/>
          </p:nvSpPr>
          <p:spPr>
            <a:xfrm rot="18900000">
              <a:off x="2560531" y="3706797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9639862-3645-4C14-80D5-649DE573E107}"/>
                </a:ext>
              </a:extLst>
            </p:cNvPr>
            <p:cNvGrpSpPr/>
            <p:nvPr/>
          </p:nvGrpSpPr>
          <p:grpSpPr>
            <a:xfrm>
              <a:off x="2046240" y="4210853"/>
              <a:ext cx="432048" cy="432048"/>
              <a:chOff x="673332" y="2503130"/>
              <a:chExt cx="432048" cy="43204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2DAF3F5-C398-4D97-AF8F-7DEA9FDC3C9D}"/>
                  </a:ext>
                </a:extLst>
              </p:cNvPr>
              <p:cNvSpPr/>
              <p:nvPr/>
            </p:nvSpPr>
            <p:spPr>
              <a:xfrm rot="18900000">
                <a:off x="673332" y="2503130"/>
                <a:ext cx="432048" cy="4320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3C9F72-FE00-4C21-AE22-4C440CD731B0}"/>
                  </a:ext>
                </a:extLst>
              </p:cNvPr>
              <p:cNvSpPr txBox="1"/>
              <p:nvPr/>
            </p:nvSpPr>
            <p:spPr>
              <a:xfrm>
                <a:off x="678361" y="2559978"/>
                <a:ext cx="421990" cy="2993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02</a:t>
                </a:r>
                <a:endParaRPr lang="ko-KR" altLang="en-US" sz="16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6B3E5C-E635-497B-8F52-A981368E170F}"/>
              </a:ext>
            </a:extLst>
          </p:cNvPr>
          <p:cNvGrpSpPr/>
          <p:nvPr/>
        </p:nvGrpSpPr>
        <p:grpSpPr>
          <a:xfrm>
            <a:off x="4882238" y="2645899"/>
            <a:ext cx="2210783" cy="1629041"/>
            <a:chOff x="3352620" y="2401127"/>
            <a:chExt cx="1954451" cy="144016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5137BD7-FE01-42D9-B035-BFC6356EF9A4}"/>
                </a:ext>
              </a:extLst>
            </p:cNvPr>
            <p:cNvSpPr/>
            <p:nvPr/>
          </p:nvSpPr>
          <p:spPr>
            <a:xfrm rot="18900000">
              <a:off x="3866911" y="2401127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C42D6D1-5A24-4180-90FD-B60BB8C1D6BC}"/>
                </a:ext>
              </a:extLst>
            </p:cNvPr>
            <p:cNvGrpSpPr/>
            <p:nvPr/>
          </p:nvGrpSpPr>
          <p:grpSpPr>
            <a:xfrm>
              <a:off x="3352620" y="2905183"/>
              <a:ext cx="432048" cy="432048"/>
              <a:chOff x="673332" y="2503130"/>
              <a:chExt cx="432048" cy="43204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82627BC-8352-4E08-9F32-C68029E92EA1}"/>
                  </a:ext>
                </a:extLst>
              </p:cNvPr>
              <p:cNvSpPr/>
              <p:nvPr/>
            </p:nvSpPr>
            <p:spPr>
              <a:xfrm rot="18900000">
                <a:off x="673332" y="2503130"/>
                <a:ext cx="432048" cy="43204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5FDFB4-0FDA-41DD-9179-E4A4357EAF4A}"/>
                  </a:ext>
                </a:extLst>
              </p:cNvPr>
              <p:cNvSpPr txBox="1"/>
              <p:nvPr/>
            </p:nvSpPr>
            <p:spPr>
              <a:xfrm>
                <a:off x="678361" y="2559978"/>
                <a:ext cx="421990" cy="2993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03</a:t>
                </a:r>
                <a:endParaRPr lang="ko-KR" altLang="en-US" sz="16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4C5DDBF-6709-4520-B001-02EAA460317C}"/>
              </a:ext>
            </a:extLst>
          </p:cNvPr>
          <p:cNvGrpSpPr/>
          <p:nvPr/>
        </p:nvGrpSpPr>
        <p:grpSpPr>
          <a:xfrm>
            <a:off x="6792289" y="4071201"/>
            <a:ext cx="2210783" cy="1629041"/>
            <a:chOff x="4660581" y="3691532"/>
            <a:chExt cx="1954451" cy="1440160"/>
          </a:xfrm>
        </p:grpSpPr>
        <p:sp>
          <p:nvSpPr>
            <p:cNvPr id="19" name="Rounded Rectangle 17">
              <a:extLst>
                <a:ext uri="{FF2B5EF4-FFF2-40B4-BE49-F238E27FC236}">
                  <a16:creationId xmlns:a16="http://schemas.microsoft.com/office/drawing/2014/main" id="{6BB6699F-5BC0-425F-8954-7421957A5C40}"/>
                </a:ext>
              </a:extLst>
            </p:cNvPr>
            <p:cNvSpPr/>
            <p:nvPr/>
          </p:nvSpPr>
          <p:spPr>
            <a:xfrm rot="18900000">
              <a:off x="5174872" y="3691532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0C9DE09-4925-421B-AD63-6A3E91544605}"/>
                </a:ext>
              </a:extLst>
            </p:cNvPr>
            <p:cNvGrpSpPr/>
            <p:nvPr/>
          </p:nvGrpSpPr>
          <p:grpSpPr>
            <a:xfrm>
              <a:off x="4660581" y="4195588"/>
              <a:ext cx="432048" cy="432048"/>
              <a:chOff x="673332" y="2503130"/>
              <a:chExt cx="432048" cy="43204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B5F53A3-6F86-4FCE-8BC9-D2DE65275E11}"/>
                  </a:ext>
                </a:extLst>
              </p:cNvPr>
              <p:cNvSpPr/>
              <p:nvPr/>
            </p:nvSpPr>
            <p:spPr>
              <a:xfrm rot="18900000">
                <a:off x="673332" y="2503130"/>
                <a:ext cx="432048" cy="43204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186985-49E8-4BF3-84D5-E7AE841A0620}"/>
                  </a:ext>
                </a:extLst>
              </p:cNvPr>
              <p:cNvSpPr txBox="1"/>
              <p:nvPr/>
            </p:nvSpPr>
            <p:spPr>
              <a:xfrm>
                <a:off x="678361" y="2559978"/>
                <a:ext cx="421990" cy="2993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04</a:t>
                </a:r>
                <a:endParaRPr lang="ko-KR" altLang="en-US" sz="16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9A213AA-365C-46CC-96D6-E98082EB38F3}"/>
              </a:ext>
            </a:extLst>
          </p:cNvPr>
          <p:cNvGrpSpPr/>
          <p:nvPr/>
        </p:nvGrpSpPr>
        <p:grpSpPr>
          <a:xfrm>
            <a:off x="8702341" y="2645899"/>
            <a:ext cx="2210783" cy="1629041"/>
            <a:chOff x="5919682" y="2391602"/>
            <a:chExt cx="1954451" cy="1440160"/>
          </a:xfrm>
        </p:grpSpPr>
        <p:sp>
          <p:nvSpPr>
            <p:cNvPr id="24" name="Rounded Rectangle 21">
              <a:extLst>
                <a:ext uri="{FF2B5EF4-FFF2-40B4-BE49-F238E27FC236}">
                  <a16:creationId xmlns:a16="http://schemas.microsoft.com/office/drawing/2014/main" id="{5A34FEC8-B668-46F5-9A16-BA729548277C}"/>
                </a:ext>
              </a:extLst>
            </p:cNvPr>
            <p:cNvSpPr/>
            <p:nvPr/>
          </p:nvSpPr>
          <p:spPr>
            <a:xfrm rot="18900000">
              <a:off x="6433973" y="2391602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19C8612-DB97-4EF7-90A8-6BBB811864FA}"/>
                </a:ext>
              </a:extLst>
            </p:cNvPr>
            <p:cNvGrpSpPr/>
            <p:nvPr/>
          </p:nvGrpSpPr>
          <p:grpSpPr>
            <a:xfrm>
              <a:off x="5919682" y="2895658"/>
              <a:ext cx="432048" cy="432048"/>
              <a:chOff x="673332" y="2503130"/>
              <a:chExt cx="432048" cy="43204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1958C82-5DAF-4725-9BB4-850E0E12D6E0}"/>
                  </a:ext>
                </a:extLst>
              </p:cNvPr>
              <p:cNvSpPr/>
              <p:nvPr/>
            </p:nvSpPr>
            <p:spPr>
              <a:xfrm rot="18900000">
                <a:off x="673332" y="2503130"/>
                <a:ext cx="432048" cy="43204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C1E39E-26BE-4CF7-B2FB-FBFD905D557E}"/>
                  </a:ext>
                </a:extLst>
              </p:cNvPr>
              <p:cNvSpPr txBox="1"/>
              <p:nvPr/>
            </p:nvSpPr>
            <p:spPr>
              <a:xfrm>
                <a:off x="678361" y="2559978"/>
                <a:ext cx="421990" cy="2993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05</a:t>
                </a:r>
                <a:endParaRPr lang="ko-KR" altLang="en-US" sz="16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494456C-0C56-4252-AD16-32ADEE0650F2}"/>
              </a:ext>
            </a:extLst>
          </p:cNvPr>
          <p:cNvSpPr txBox="1"/>
          <p:nvPr/>
        </p:nvSpPr>
        <p:spPr>
          <a:xfrm>
            <a:off x="1714117" y="3467956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3DF87C-67AE-485D-A078-3209D7241C4A}"/>
              </a:ext>
            </a:extLst>
          </p:cNvPr>
          <p:cNvSpPr txBox="1"/>
          <p:nvPr/>
        </p:nvSpPr>
        <p:spPr>
          <a:xfrm>
            <a:off x="5559694" y="3467956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74B571-56C0-41B8-BA60-46AAD19FEAA7}"/>
              </a:ext>
            </a:extLst>
          </p:cNvPr>
          <p:cNvSpPr txBox="1"/>
          <p:nvPr/>
        </p:nvSpPr>
        <p:spPr>
          <a:xfrm>
            <a:off x="9375454" y="3467956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C6A886-3E48-49DE-9C6F-DC40E9511FE0}"/>
              </a:ext>
            </a:extLst>
          </p:cNvPr>
          <p:cNvSpPr txBox="1"/>
          <p:nvPr/>
        </p:nvSpPr>
        <p:spPr>
          <a:xfrm>
            <a:off x="3620424" y="4923388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BDC41A-F7C5-4F2E-9A27-EFCA0FA2AD2E}"/>
              </a:ext>
            </a:extLst>
          </p:cNvPr>
          <p:cNvSpPr txBox="1"/>
          <p:nvPr/>
        </p:nvSpPr>
        <p:spPr>
          <a:xfrm>
            <a:off x="7456060" y="4923388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459EE5-1897-4634-B8C9-4F7DAA1A6F87}"/>
              </a:ext>
            </a:extLst>
          </p:cNvPr>
          <p:cNvSpPr txBox="1"/>
          <p:nvPr/>
        </p:nvSpPr>
        <p:spPr>
          <a:xfrm>
            <a:off x="1714116" y="1609034"/>
            <a:ext cx="874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Example Text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a modern PowerPoint  Presentation that is beautifully designed. 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0AE9DE5D-AAF1-4132-8DBD-5EEE521E367F}"/>
              </a:ext>
            </a:extLst>
          </p:cNvPr>
          <p:cNvSpPr/>
          <p:nvPr/>
        </p:nvSpPr>
        <p:spPr>
          <a:xfrm>
            <a:off x="2216846" y="2985902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B9579F67-F30D-4F76-B8B2-A2A14C145EC0}"/>
              </a:ext>
            </a:extLst>
          </p:cNvPr>
          <p:cNvSpPr/>
          <p:nvPr/>
        </p:nvSpPr>
        <p:spPr>
          <a:xfrm>
            <a:off x="9844718" y="2969748"/>
            <a:ext cx="580778" cy="374290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Oval 31">
            <a:extLst>
              <a:ext uri="{FF2B5EF4-FFF2-40B4-BE49-F238E27FC236}">
                <a16:creationId xmlns:a16="http://schemas.microsoft.com/office/drawing/2014/main" id="{9FA80FBA-F2E0-4329-B5BC-61EDF10BCAC0}"/>
              </a:ext>
            </a:extLst>
          </p:cNvPr>
          <p:cNvSpPr/>
          <p:nvPr/>
        </p:nvSpPr>
        <p:spPr>
          <a:xfrm>
            <a:off x="4156329" y="4420454"/>
            <a:ext cx="447121" cy="441114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Teardrop 17">
            <a:extLst>
              <a:ext uri="{FF2B5EF4-FFF2-40B4-BE49-F238E27FC236}">
                <a16:creationId xmlns:a16="http://schemas.microsoft.com/office/drawing/2014/main" id="{7CD53028-BEBF-4DA6-99D5-B4548A7D2271}"/>
              </a:ext>
            </a:extLst>
          </p:cNvPr>
          <p:cNvSpPr/>
          <p:nvPr/>
        </p:nvSpPr>
        <p:spPr>
          <a:xfrm rot="18900000">
            <a:off x="6064596" y="2928814"/>
            <a:ext cx="426730" cy="433435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463AA227-FFB9-49D5-AF7D-D9D684480F3B}"/>
              </a:ext>
            </a:extLst>
          </p:cNvPr>
          <p:cNvSpPr/>
          <p:nvPr/>
        </p:nvSpPr>
        <p:spPr>
          <a:xfrm>
            <a:off x="7976430" y="4322433"/>
            <a:ext cx="464186" cy="466931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558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985159-7AEC-4DD4-8913-8EAB021CA3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53562C-CB1A-41F8-8229-C18C4948B52B}"/>
              </a:ext>
            </a:extLst>
          </p:cNvPr>
          <p:cNvGrpSpPr/>
          <p:nvPr/>
        </p:nvGrpSpPr>
        <p:grpSpPr>
          <a:xfrm>
            <a:off x="427981" y="707930"/>
            <a:ext cx="3618725" cy="1988244"/>
            <a:chOff x="-548507" y="477868"/>
            <a:chExt cx="11570449" cy="63571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8645AA2-CAE2-40C1-B4AD-1AACE2B11AA8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4FABADA-C486-44DD-BC3E-9D24AE06B01C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AB0790C-C88E-47FE-A946-6D6971198DBE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65C44E9-CE9C-45D5-B769-708E26C3BAA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CF2445B-E2F6-439C-AB18-04EB03678AFA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48142C9-BC7B-43E1-A29A-D3C6ECE61DEF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FB805D7B-8D27-4E10-92D8-6F4DFFA4FD5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617FEB11-5C70-4058-93D7-08B7A39786FA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F8597B1-0F1F-4A0F-9B9E-804DE115AF56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F0173BC-F670-4FBE-8921-EACD95A4754B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3A1B5E2B-E1AF-41CB-BE53-E85B66E798FB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357A2A7-AF13-4E5E-8D3C-E905255B25F5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F0D0A5D-EE99-4709-AA13-1A3E1AB5061C}"/>
              </a:ext>
            </a:extLst>
          </p:cNvPr>
          <p:cNvGrpSpPr/>
          <p:nvPr/>
        </p:nvGrpSpPr>
        <p:grpSpPr>
          <a:xfrm rot="2344525">
            <a:off x="1452730" y="1027369"/>
            <a:ext cx="1504796" cy="1437736"/>
            <a:chOff x="9233752" y="1035385"/>
            <a:chExt cx="2542649" cy="242934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B452643-6E55-440F-8CA5-668DEB17A455}"/>
                </a:ext>
              </a:extLst>
            </p:cNvPr>
            <p:cNvSpPr/>
            <p:nvPr/>
          </p:nvSpPr>
          <p:spPr>
            <a:xfrm>
              <a:off x="9233752" y="1035385"/>
              <a:ext cx="2542649" cy="2429341"/>
            </a:xfrm>
            <a:custGeom>
              <a:avLst/>
              <a:gdLst>
                <a:gd name="connsiteX0" fmla="*/ 975369 w 2542649"/>
                <a:gd name="connsiteY0" fmla="*/ 315128 h 2429341"/>
                <a:gd name="connsiteX1" fmla="*/ 937888 w 2542649"/>
                <a:gd name="connsiteY1" fmla="*/ 342518 h 2429341"/>
                <a:gd name="connsiteX2" fmla="*/ 883974 w 2542649"/>
                <a:gd name="connsiteY2" fmla="*/ 421516 h 2429341"/>
                <a:gd name="connsiteX3" fmla="*/ 891470 w 2542649"/>
                <a:gd name="connsiteY3" fmla="*/ 438815 h 2429341"/>
                <a:gd name="connsiteX4" fmla="*/ 920878 w 2542649"/>
                <a:gd name="connsiteY4" fmla="*/ 444293 h 2429341"/>
                <a:gd name="connsiteX5" fmla="*/ 1006796 w 2542649"/>
                <a:gd name="connsiteY5" fmla="*/ 435356 h 2429341"/>
                <a:gd name="connsiteX6" fmla="*/ 1012562 w 2542649"/>
                <a:gd name="connsiteY6" fmla="*/ 432184 h 2429341"/>
                <a:gd name="connsiteX7" fmla="*/ 1032744 w 2542649"/>
                <a:gd name="connsiteY7" fmla="*/ 394703 h 2429341"/>
                <a:gd name="connsiteX8" fmla="*/ 1047160 w 2542649"/>
                <a:gd name="connsiteY8" fmla="*/ 337040 h 2429341"/>
                <a:gd name="connsiteX9" fmla="*/ 985749 w 2542649"/>
                <a:gd name="connsiteY9" fmla="*/ 315705 h 2429341"/>
                <a:gd name="connsiteX10" fmla="*/ 975369 w 2542649"/>
                <a:gd name="connsiteY10" fmla="*/ 315128 h 2429341"/>
                <a:gd name="connsiteX11" fmla="*/ 1562667 w 2542649"/>
                <a:gd name="connsiteY11" fmla="*/ 314263 h 2429341"/>
                <a:gd name="connsiteX12" fmla="*/ 1500102 w 2542649"/>
                <a:gd name="connsiteY12" fmla="*/ 338482 h 2429341"/>
                <a:gd name="connsiteX13" fmla="*/ 1514230 w 2542649"/>
                <a:gd name="connsiteY13" fmla="*/ 378846 h 2429341"/>
                <a:gd name="connsiteX14" fmla="*/ 1539890 w 2542649"/>
                <a:gd name="connsiteY14" fmla="*/ 431031 h 2429341"/>
                <a:gd name="connsiteX15" fmla="*/ 1547386 w 2542649"/>
                <a:gd name="connsiteY15" fmla="*/ 435067 h 2429341"/>
                <a:gd name="connsiteX16" fmla="*/ 1628403 w 2542649"/>
                <a:gd name="connsiteY16" fmla="*/ 439968 h 2429341"/>
                <a:gd name="connsiteX17" fmla="*/ 1661847 w 2542649"/>
                <a:gd name="connsiteY17" fmla="*/ 433626 h 2429341"/>
                <a:gd name="connsiteX18" fmla="*/ 1668478 w 2542649"/>
                <a:gd name="connsiteY18" fmla="*/ 415462 h 2429341"/>
                <a:gd name="connsiteX19" fmla="*/ 1630421 w 2542649"/>
                <a:gd name="connsiteY19" fmla="*/ 358375 h 2429341"/>
                <a:gd name="connsiteX20" fmla="*/ 1574200 w 2542649"/>
                <a:gd name="connsiteY20" fmla="*/ 314263 h 2429341"/>
                <a:gd name="connsiteX21" fmla="*/ 1562667 w 2542649"/>
                <a:gd name="connsiteY21" fmla="*/ 314263 h 2429341"/>
                <a:gd name="connsiteX22" fmla="*/ 1171712 w 2542649"/>
                <a:gd name="connsiteY22" fmla="*/ 172124 h 2429341"/>
                <a:gd name="connsiteX23" fmla="*/ 1123275 w 2542649"/>
                <a:gd name="connsiteY23" fmla="*/ 194901 h 2429341"/>
                <a:gd name="connsiteX24" fmla="*/ 1150088 w 2542649"/>
                <a:gd name="connsiteY24" fmla="*/ 251699 h 2429341"/>
                <a:gd name="connsiteX25" fmla="*/ 1210634 w 2542649"/>
                <a:gd name="connsiteY25" fmla="*/ 212488 h 2429341"/>
                <a:gd name="connsiteX26" fmla="*/ 1190741 w 2542649"/>
                <a:gd name="connsiteY26" fmla="*/ 174719 h 2429341"/>
                <a:gd name="connsiteX27" fmla="*/ 1171712 w 2542649"/>
                <a:gd name="connsiteY27" fmla="*/ 172124 h 2429341"/>
                <a:gd name="connsiteX28" fmla="*/ 1380740 w 2542649"/>
                <a:gd name="connsiteY28" fmla="*/ 171259 h 2429341"/>
                <a:gd name="connsiteX29" fmla="*/ 1352774 w 2542649"/>
                <a:gd name="connsiteY29" fmla="*/ 177890 h 2429341"/>
                <a:gd name="connsiteX30" fmla="*/ 1339223 w 2542649"/>
                <a:gd name="connsiteY30" fmla="*/ 221137 h 2429341"/>
                <a:gd name="connsiteX31" fmla="*/ 1403517 w 2542649"/>
                <a:gd name="connsiteY31" fmla="*/ 247086 h 2429341"/>
                <a:gd name="connsiteX32" fmla="*/ 1422258 w 2542649"/>
                <a:gd name="connsiteY32" fmla="*/ 233535 h 2429341"/>
                <a:gd name="connsiteX33" fmla="*/ 1380740 w 2542649"/>
                <a:gd name="connsiteY33" fmla="*/ 171259 h 2429341"/>
                <a:gd name="connsiteX34" fmla="*/ 1727583 w 2542649"/>
                <a:gd name="connsiteY34" fmla="*/ 0 h 2429341"/>
                <a:gd name="connsiteX35" fmla="*/ 1732484 w 2542649"/>
                <a:gd name="connsiteY35" fmla="*/ 14992 h 2429341"/>
                <a:gd name="connsiteX36" fmla="*/ 1723258 w 2542649"/>
                <a:gd name="connsiteY36" fmla="*/ 43824 h 2429341"/>
                <a:gd name="connsiteX37" fmla="*/ 1659540 w 2542649"/>
                <a:gd name="connsiteY37" fmla="*/ 148771 h 2429341"/>
                <a:gd name="connsiteX38" fmla="*/ 1564397 w 2542649"/>
                <a:gd name="connsiteY38" fmla="*/ 237572 h 2429341"/>
                <a:gd name="connsiteX39" fmla="*/ 1558054 w 2542649"/>
                <a:gd name="connsiteY39" fmla="*/ 241608 h 2429341"/>
                <a:gd name="connsiteX40" fmla="*/ 1565838 w 2542649"/>
                <a:gd name="connsiteY40" fmla="*/ 297829 h 2429341"/>
                <a:gd name="connsiteX41" fmla="*/ 1624943 w 2542649"/>
                <a:gd name="connsiteY41" fmla="*/ 344536 h 2429341"/>
                <a:gd name="connsiteX42" fmla="*/ 1701058 w 2542649"/>
                <a:gd name="connsiteY42" fmla="*/ 487541 h 2429341"/>
                <a:gd name="connsiteX43" fmla="*/ 1696157 w 2542649"/>
                <a:gd name="connsiteY43" fmla="*/ 545780 h 2429341"/>
                <a:gd name="connsiteX44" fmla="*/ 1768524 w 2542649"/>
                <a:gd name="connsiteY44" fmla="*/ 621895 h 2429341"/>
                <a:gd name="connsiteX45" fmla="*/ 1945549 w 2542649"/>
                <a:gd name="connsiteY45" fmla="*/ 326372 h 2429341"/>
                <a:gd name="connsiteX46" fmla="*/ 2001482 w 2542649"/>
                <a:gd name="connsiteY46" fmla="*/ 347708 h 2429341"/>
                <a:gd name="connsiteX47" fmla="*/ 2223773 w 2542649"/>
                <a:gd name="connsiteY47" fmla="*/ 378846 h 2429341"/>
                <a:gd name="connsiteX48" fmla="*/ 2356686 w 2542649"/>
                <a:gd name="connsiteY48" fmla="*/ 372503 h 2429341"/>
                <a:gd name="connsiteX49" fmla="*/ 2366489 w 2542649"/>
                <a:gd name="connsiteY49" fmla="*/ 368178 h 2429341"/>
                <a:gd name="connsiteX50" fmla="*/ 2413772 w 2542649"/>
                <a:gd name="connsiteY50" fmla="*/ 303596 h 2429341"/>
                <a:gd name="connsiteX51" fmla="*/ 2420692 w 2542649"/>
                <a:gd name="connsiteY51" fmla="*/ 294081 h 2429341"/>
                <a:gd name="connsiteX52" fmla="*/ 2408294 w 2542649"/>
                <a:gd name="connsiteY52" fmla="*/ 337328 h 2429341"/>
                <a:gd name="connsiteX53" fmla="*/ 2365624 w 2542649"/>
                <a:gd name="connsiteY53" fmla="*/ 380287 h 2429341"/>
                <a:gd name="connsiteX54" fmla="*/ 2358128 w 2542649"/>
                <a:gd name="connsiteY54" fmla="*/ 383170 h 2429341"/>
                <a:gd name="connsiteX55" fmla="*/ 2148522 w 2542649"/>
                <a:gd name="connsiteY55" fmla="*/ 403641 h 2429341"/>
                <a:gd name="connsiteX56" fmla="*/ 1958811 w 2542649"/>
                <a:gd name="connsiteY56" fmla="*/ 348861 h 2429341"/>
                <a:gd name="connsiteX57" fmla="*/ 1955352 w 2542649"/>
                <a:gd name="connsiteY57" fmla="*/ 347419 h 2429341"/>
                <a:gd name="connsiteX58" fmla="*/ 1792742 w 2542649"/>
                <a:gd name="connsiteY58" fmla="*/ 652745 h 2429341"/>
                <a:gd name="connsiteX59" fmla="*/ 1842621 w 2542649"/>
                <a:gd name="connsiteY59" fmla="*/ 748465 h 2429341"/>
                <a:gd name="connsiteX60" fmla="*/ 1903167 w 2542649"/>
                <a:gd name="connsiteY60" fmla="*/ 964702 h 2429341"/>
                <a:gd name="connsiteX61" fmla="*/ 1917294 w 2542649"/>
                <a:gd name="connsiteY61" fmla="*/ 1158161 h 2429341"/>
                <a:gd name="connsiteX62" fmla="*/ 1917583 w 2542649"/>
                <a:gd name="connsiteY62" fmla="*/ 1165657 h 2429341"/>
                <a:gd name="connsiteX63" fmla="*/ 2173894 w 2542649"/>
                <a:gd name="connsiteY63" fmla="*/ 1080893 h 2429341"/>
                <a:gd name="connsiteX64" fmla="*/ 2198113 w 2542649"/>
                <a:gd name="connsiteY64" fmla="*/ 1132213 h 2429341"/>
                <a:gd name="connsiteX65" fmla="*/ 2341982 w 2542649"/>
                <a:gd name="connsiteY65" fmla="*/ 1312409 h 2429341"/>
                <a:gd name="connsiteX66" fmla="*/ 2439144 w 2542649"/>
                <a:gd name="connsiteY66" fmla="*/ 1395733 h 2429341"/>
                <a:gd name="connsiteX67" fmla="*/ 2452695 w 2542649"/>
                <a:gd name="connsiteY67" fmla="*/ 1400634 h 2429341"/>
                <a:gd name="connsiteX68" fmla="*/ 2529675 w 2542649"/>
                <a:gd name="connsiteY68" fmla="*/ 1386218 h 2429341"/>
                <a:gd name="connsiteX69" fmla="*/ 2542649 w 2542649"/>
                <a:gd name="connsiteY69" fmla="*/ 1383623 h 2429341"/>
                <a:gd name="connsiteX70" fmla="*/ 2504592 w 2542649"/>
                <a:gd name="connsiteY70" fmla="*/ 1406689 h 2429341"/>
                <a:gd name="connsiteX71" fmla="*/ 2442892 w 2542649"/>
                <a:gd name="connsiteY71" fmla="*/ 1408995 h 2429341"/>
                <a:gd name="connsiteX72" fmla="*/ 2435396 w 2542649"/>
                <a:gd name="connsiteY72" fmla="*/ 1406112 h 2429341"/>
                <a:gd name="connsiteX73" fmla="*/ 2263849 w 2542649"/>
                <a:gd name="connsiteY73" fmla="*/ 1271757 h 2429341"/>
                <a:gd name="connsiteX74" fmla="*/ 2168128 w 2542649"/>
                <a:gd name="connsiteY74" fmla="*/ 1107994 h 2429341"/>
                <a:gd name="connsiteX75" fmla="*/ 2166975 w 2542649"/>
                <a:gd name="connsiteY75" fmla="*/ 1104534 h 2429341"/>
                <a:gd name="connsiteX76" fmla="*/ 2086247 w 2542649"/>
                <a:gd name="connsiteY76" fmla="*/ 1149223 h 2429341"/>
                <a:gd name="connsiteX77" fmla="*/ 1925655 w 2542649"/>
                <a:gd name="connsiteY77" fmla="*/ 1201985 h 2429341"/>
                <a:gd name="connsiteX78" fmla="*/ 1915276 w 2542649"/>
                <a:gd name="connsiteY78" fmla="*/ 1214383 h 2429341"/>
                <a:gd name="connsiteX79" fmla="*/ 1827917 w 2542649"/>
                <a:gd name="connsiteY79" fmla="*/ 1575353 h 2429341"/>
                <a:gd name="connsiteX80" fmla="*/ 1704806 w 2542649"/>
                <a:gd name="connsiteY80" fmla="*/ 1767082 h 2429341"/>
                <a:gd name="connsiteX81" fmla="*/ 1699040 w 2542649"/>
                <a:gd name="connsiteY81" fmla="*/ 1773714 h 2429341"/>
                <a:gd name="connsiteX82" fmla="*/ 1988508 w 2542649"/>
                <a:gd name="connsiteY82" fmla="*/ 1808888 h 2429341"/>
                <a:gd name="connsiteX83" fmla="*/ 1988796 w 2542649"/>
                <a:gd name="connsiteY83" fmla="*/ 1816384 h 2429341"/>
                <a:gd name="connsiteX84" fmla="*/ 2025989 w 2542649"/>
                <a:gd name="connsiteY84" fmla="*/ 2038387 h 2429341"/>
                <a:gd name="connsiteX85" fmla="*/ 2099798 w 2542649"/>
                <a:gd name="connsiteY85" fmla="*/ 2206474 h 2429341"/>
                <a:gd name="connsiteX86" fmla="*/ 2109889 w 2542649"/>
                <a:gd name="connsiteY86" fmla="*/ 2215700 h 2429341"/>
                <a:gd name="connsiteX87" fmla="*/ 2186868 w 2542649"/>
                <a:gd name="connsiteY87" fmla="*/ 2234440 h 2429341"/>
                <a:gd name="connsiteX88" fmla="*/ 2196095 w 2542649"/>
                <a:gd name="connsiteY88" fmla="*/ 2235594 h 2429341"/>
                <a:gd name="connsiteX89" fmla="*/ 2137278 w 2542649"/>
                <a:gd name="connsiteY89" fmla="*/ 2237035 h 2429341"/>
                <a:gd name="connsiteX90" fmla="*/ 2098933 w 2542649"/>
                <a:gd name="connsiteY90" fmla="*/ 2218871 h 2429341"/>
                <a:gd name="connsiteX91" fmla="*/ 2091436 w 2542649"/>
                <a:gd name="connsiteY91" fmla="*/ 2212240 h 2429341"/>
                <a:gd name="connsiteX92" fmla="*/ 1990526 w 2542649"/>
                <a:gd name="connsiteY92" fmla="*/ 2017340 h 2429341"/>
                <a:gd name="connsiteX93" fmla="*/ 1971498 w 2542649"/>
                <a:gd name="connsiteY93" fmla="*/ 1834548 h 2429341"/>
                <a:gd name="connsiteX94" fmla="*/ 1972362 w 2542649"/>
                <a:gd name="connsiteY94" fmla="*/ 1825034 h 2429341"/>
                <a:gd name="connsiteX95" fmla="*/ 1952469 w 2542649"/>
                <a:gd name="connsiteY95" fmla="*/ 1828205 h 2429341"/>
                <a:gd name="connsiteX96" fmla="*/ 1708554 w 2542649"/>
                <a:gd name="connsiteY96" fmla="*/ 1814078 h 2429341"/>
                <a:gd name="connsiteX97" fmla="*/ 1675974 w 2542649"/>
                <a:gd name="connsiteY97" fmla="*/ 1806005 h 2429341"/>
                <a:gd name="connsiteX98" fmla="*/ 1663865 w 2542649"/>
                <a:gd name="connsiteY98" fmla="*/ 1809176 h 2429341"/>
                <a:gd name="connsiteX99" fmla="*/ 1439556 w 2542649"/>
                <a:gd name="connsiteY99" fmla="*/ 1948432 h 2429341"/>
                <a:gd name="connsiteX100" fmla="*/ 1226203 w 2542649"/>
                <a:gd name="connsiteY100" fmla="*/ 1972939 h 2429341"/>
                <a:gd name="connsiteX101" fmla="*/ 908480 w 2542649"/>
                <a:gd name="connsiteY101" fmla="*/ 1829646 h 2429341"/>
                <a:gd name="connsiteX102" fmla="*/ 897813 w 2542649"/>
                <a:gd name="connsiteY102" fmla="*/ 1820420 h 2429341"/>
                <a:gd name="connsiteX103" fmla="*/ 895506 w 2542649"/>
                <a:gd name="connsiteY103" fmla="*/ 1818979 h 2429341"/>
                <a:gd name="connsiteX104" fmla="*/ 633428 w 2542649"/>
                <a:gd name="connsiteY104" fmla="*/ 1962271 h 2429341"/>
                <a:gd name="connsiteX105" fmla="*/ 653898 w 2542649"/>
                <a:gd name="connsiteY105" fmla="*/ 1995428 h 2429341"/>
                <a:gd name="connsiteX106" fmla="*/ 698875 w 2542649"/>
                <a:gd name="connsiteY106" fmla="*/ 2146216 h 2429341"/>
                <a:gd name="connsiteX107" fmla="*/ 689072 w 2542649"/>
                <a:gd name="connsiteY107" fmla="*/ 2362741 h 2429341"/>
                <a:gd name="connsiteX108" fmla="*/ 688208 w 2542649"/>
                <a:gd name="connsiteY108" fmla="*/ 2367642 h 2429341"/>
                <a:gd name="connsiteX109" fmla="*/ 604020 w 2542649"/>
                <a:gd name="connsiteY109" fmla="*/ 2429341 h 2429341"/>
                <a:gd name="connsiteX110" fmla="*/ 614399 w 2542649"/>
                <a:gd name="connsiteY110" fmla="*/ 2422133 h 2429341"/>
                <a:gd name="connsiteX111" fmla="*/ 676675 w 2542649"/>
                <a:gd name="connsiteY111" fmla="*/ 2369660 h 2429341"/>
                <a:gd name="connsiteX112" fmla="*/ 678694 w 2542649"/>
                <a:gd name="connsiteY112" fmla="*/ 2363029 h 2429341"/>
                <a:gd name="connsiteX113" fmla="*/ 649862 w 2542649"/>
                <a:gd name="connsiteY113" fmla="*/ 2048189 h 2429341"/>
                <a:gd name="connsiteX114" fmla="*/ 613822 w 2542649"/>
                <a:gd name="connsiteY114" fmla="*/ 1953045 h 2429341"/>
                <a:gd name="connsiteX115" fmla="*/ 868981 w 2542649"/>
                <a:gd name="connsiteY115" fmla="*/ 1791877 h 2429341"/>
                <a:gd name="connsiteX116" fmla="*/ 854277 w 2542649"/>
                <a:gd name="connsiteY116" fmla="*/ 1775443 h 2429341"/>
                <a:gd name="connsiteX117" fmla="*/ 691091 w 2542649"/>
                <a:gd name="connsiteY117" fmla="*/ 1498085 h 2429341"/>
                <a:gd name="connsiteX118" fmla="*/ 639771 w 2542649"/>
                <a:gd name="connsiteY118" fmla="*/ 1272334 h 2429341"/>
                <a:gd name="connsiteX119" fmla="*/ 627373 w 2542649"/>
                <a:gd name="connsiteY119" fmla="*/ 1257918 h 2429341"/>
                <a:gd name="connsiteX120" fmla="*/ 397875 w 2542649"/>
                <a:gd name="connsiteY120" fmla="*/ 1171712 h 2429341"/>
                <a:gd name="connsiteX121" fmla="*/ 375963 w 2542649"/>
                <a:gd name="connsiteY121" fmla="*/ 1157008 h 2429341"/>
                <a:gd name="connsiteX122" fmla="*/ 373368 w 2542649"/>
                <a:gd name="connsiteY122" fmla="*/ 1165657 h 2429341"/>
                <a:gd name="connsiteX123" fmla="*/ 260925 w 2542649"/>
                <a:gd name="connsiteY123" fmla="*/ 1344701 h 2429341"/>
                <a:gd name="connsiteX124" fmla="*/ 107541 w 2542649"/>
                <a:gd name="connsiteY124" fmla="*/ 1459739 h 2429341"/>
                <a:gd name="connsiteX125" fmla="*/ 74097 w 2542649"/>
                <a:gd name="connsiteY125" fmla="*/ 1464928 h 2429341"/>
                <a:gd name="connsiteX126" fmla="*/ 11244 w 2542649"/>
                <a:gd name="connsiteY126" fmla="*/ 1449071 h 2429341"/>
                <a:gd name="connsiteX127" fmla="*/ 5190 w 2542649"/>
                <a:gd name="connsiteY127" fmla="*/ 1443881 h 2429341"/>
                <a:gd name="connsiteX128" fmla="*/ 0 w 2542649"/>
                <a:gd name="connsiteY128" fmla="*/ 1437827 h 2429341"/>
                <a:gd name="connsiteX129" fmla="*/ 14992 w 2542649"/>
                <a:gd name="connsiteY129" fmla="*/ 1441863 h 2429341"/>
                <a:gd name="connsiteX130" fmla="*/ 94279 w 2542649"/>
                <a:gd name="connsiteY130" fmla="*/ 1455125 h 2429341"/>
                <a:gd name="connsiteX131" fmla="*/ 102352 w 2542649"/>
                <a:gd name="connsiteY131" fmla="*/ 1451666 h 2429341"/>
                <a:gd name="connsiteX132" fmla="*/ 304172 w 2542649"/>
                <a:gd name="connsiteY132" fmla="*/ 1252152 h 2429341"/>
                <a:gd name="connsiteX133" fmla="*/ 364718 w 2542649"/>
                <a:gd name="connsiteY133" fmla="*/ 1144610 h 2429341"/>
                <a:gd name="connsiteX134" fmla="*/ 369043 w 2542649"/>
                <a:gd name="connsiteY134" fmla="*/ 1135384 h 2429341"/>
                <a:gd name="connsiteX135" fmla="*/ 634869 w 2542649"/>
                <a:gd name="connsiteY135" fmla="*/ 1222167 h 2429341"/>
                <a:gd name="connsiteX136" fmla="*/ 635158 w 2542649"/>
                <a:gd name="connsiteY136" fmla="*/ 1103381 h 2429341"/>
                <a:gd name="connsiteX137" fmla="*/ 685613 w 2542649"/>
                <a:gd name="connsiteY137" fmla="*/ 800362 h 2429341"/>
                <a:gd name="connsiteX138" fmla="*/ 728283 w 2542649"/>
                <a:gd name="connsiteY138" fmla="*/ 696280 h 2429341"/>
                <a:gd name="connsiteX139" fmla="*/ 547222 w 2542649"/>
                <a:gd name="connsiteY139" fmla="*/ 506858 h 2429341"/>
                <a:gd name="connsiteX140" fmla="*/ 544915 w 2542649"/>
                <a:gd name="connsiteY140" fmla="*/ 508011 h 2429341"/>
                <a:gd name="connsiteX141" fmla="*/ 369043 w 2542649"/>
                <a:gd name="connsiteY141" fmla="*/ 629103 h 2429341"/>
                <a:gd name="connsiteX142" fmla="*/ 180485 w 2542649"/>
                <a:gd name="connsiteY142" fmla="*/ 672927 h 2429341"/>
                <a:gd name="connsiteX143" fmla="*/ 164628 w 2542649"/>
                <a:gd name="connsiteY143" fmla="*/ 671197 h 2429341"/>
                <a:gd name="connsiteX144" fmla="*/ 101199 w 2542649"/>
                <a:gd name="connsiteY144" fmla="*/ 633140 h 2429341"/>
                <a:gd name="connsiteX145" fmla="*/ 88513 w 2542649"/>
                <a:gd name="connsiteY145" fmla="*/ 612093 h 2429341"/>
                <a:gd name="connsiteX146" fmla="*/ 90819 w 2542649"/>
                <a:gd name="connsiteY146" fmla="*/ 610363 h 2429341"/>
                <a:gd name="connsiteX147" fmla="*/ 99757 w 2542649"/>
                <a:gd name="connsiteY147" fmla="*/ 617571 h 2429341"/>
                <a:gd name="connsiteX148" fmla="*/ 167222 w 2542649"/>
                <a:gd name="connsiteY148" fmla="*/ 662836 h 2429341"/>
                <a:gd name="connsiteX149" fmla="*/ 175872 w 2542649"/>
                <a:gd name="connsiteY149" fmla="*/ 663124 h 2429341"/>
                <a:gd name="connsiteX150" fmla="*/ 416038 w 2542649"/>
                <a:gd name="connsiteY150" fmla="*/ 577495 h 2429341"/>
                <a:gd name="connsiteX151" fmla="*/ 542609 w 2542649"/>
                <a:gd name="connsiteY151" fmla="*/ 488405 h 2429341"/>
                <a:gd name="connsiteX152" fmla="*/ 548663 w 2542649"/>
                <a:gd name="connsiteY152" fmla="*/ 483216 h 2429341"/>
                <a:gd name="connsiteX153" fmla="*/ 747601 w 2542649"/>
                <a:gd name="connsiteY153" fmla="*/ 665431 h 2429341"/>
                <a:gd name="connsiteX154" fmla="*/ 796326 w 2542649"/>
                <a:gd name="connsiteY154" fmla="*/ 607479 h 2429341"/>
                <a:gd name="connsiteX155" fmla="*/ 850817 w 2542649"/>
                <a:gd name="connsiteY155" fmla="*/ 556736 h 2429341"/>
                <a:gd name="connsiteX156" fmla="*/ 850817 w 2542649"/>
                <a:gd name="connsiteY156" fmla="*/ 480621 h 2429341"/>
                <a:gd name="connsiteX157" fmla="*/ 977676 w 2542649"/>
                <a:gd name="connsiteY157" fmla="*/ 304749 h 2429341"/>
                <a:gd name="connsiteX158" fmla="*/ 983154 w 2542649"/>
                <a:gd name="connsiteY158" fmla="*/ 291775 h 2429341"/>
                <a:gd name="connsiteX159" fmla="*/ 989497 w 2542649"/>
                <a:gd name="connsiteY159" fmla="*/ 246509 h 2429341"/>
                <a:gd name="connsiteX160" fmla="*/ 998723 w 2542649"/>
                <a:gd name="connsiteY160" fmla="*/ 228634 h 2429341"/>
                <a:gd name="connsiteX161" fmla="*/ 991227 w 2542649"/>
                <a:gd name="connsiteY161" fmla="*/ 224309 h 2429341"/>
                <a:gd name="connsiteX162" fmla="*/ 857449 w 2542649"/>
                <a:gd name="connsiteY162" fmla="*/ 114749 h 2429341"/>
                <a:gd name="connsiteX163" fmla="*/ 812183 w 2542649"/>
                <a:gd name="connsiteY163" fmla="*/ 57375 h 2429341"/>
                <a:gd name="connsiteX164" fmla="*/ 801804 w 2542649"/>
                <a:gd name="connsiteY164" fmla="*/ 34598 h 2429341"/>
                <a:gd name="connsiteX165" fmla="*/ 805264 w 2542649"/>
                <a:gd name="connsiteY165" fmla="*/ 22200 h 2429341"/>
                <a:gd name="connsiteX166" fmla="*/ 817085 w 2542649"/>
                <a:gd name="connsiteY166" fmla="*/ 24219 h 2429341"/>
                <a:gd name="connsiteX167" fmla="*/ 843610 w 2542649"/>
                <a:gd name="connsiteY167" fmla="*/ 65159 h 2429341"/>
                <a:gd name="connsiteX168" fmla="*/ 871864 w 2542649"/>
                <a:gd name="connsiteY168" fmla="*/ 114173 h 2429341"/>
                <a:gd name="connsiteX169" fmla="*/ 1012562 w 2542649"/>
                <a:gd name="connsiteY169" fmla="*/ 209605 h 2429341"/>
                <a:gd name="connsiteX170" fmla="*/ 1060134 w 2542649"/>
                <a:gd name="connsiteY170" fmla="*/ 170394 h 2429341"/>
                <a:gd name="connsiteX171" fmla="*/ 1031014 w 2542649"/>
                <a:gd name="connsiteY171" fmla="*/ 141851 h 2429341"/>
                <a:gd name="connsiteX172" fmla="*/ 1004489 w 2542649"/>
                <a:gd name="connsiteY172" fmla="*/ 36904 h 2429341"/>
                <a:gd name="connsiteX173" fmla="*/ 1028996 w 2542649"/>
                <a:gd name="connsiteY173" fmla="*/ 11244 h 2429341"/>
                <a:gd name="connsiteX174" fmla="*/ 1053503 w 2542649"/>
                <a:gd name="connsiteY174" fmla="*/ 21912 h 2429341"/>
                <a:gd name="connsiteX175" fmla="*/ 1069648 w 2542649"/>
                <a:gd name="connsiteY175" fmla="*/ 79287 h 2429341"/>
                <a:gd name="connsiteX176" fmla="*/ 1078586 w 2542649"/>
                <a:gd name="connsiteY176" fmla="*/ 119939 h 2429341"/>
                <a:gd name="connsiteX177" fmla="*/ 1095020 w 2542649"/>
                <a:gd name="connsiteY177" fmla="*/ 150500 h 2429341"/>
                <a:gd name="connsiteX178" fmla="*/ 1449071 w 2542649"/>
                <a:gd name="connsiteY178" fmla="*/ 149059 h 2429341"/>
                <a:gd name="connsiteX179" fmla="*/ 1484245 w 2542649"/>
                <a:gd name="connsiteY179" fmla="*/ 95721 h 2429341"/>
                <a:gd name="connsiteX180" fmla="*/ 1502986 w 2542649"/>
                <a:gd name="connsiteY180" fmla="*/ 28543 h 2429341"/>
                <a:gd name="connsiteX181" fmla="*/ 1503851 w 2542649"/>
                <a:gd name="connsiteY181" fmla="*/ 26813 h 2429341"/>
                <a:gd name="connsiteX182" fmla="*/ 1520285 w 2542649"/>
                <a:gd name="connsiteY182" fmla="*/ 8073 h 2429341"/>
                <a:gd name="connsiteX183" fmla="*/ 1550846 w 2542649"/>
                <a:gd name="connsiteY183" fmla="*/ 22777 h 2429341"/>
                <a:gd name="connsiteX184" fmla="*/ 1556612 w 2542649"/>
                <a:gd name="connsiteY184" fmla="*/ 68042 h 2429341"/>
                <a:gd name="connsiteX185" fmla="*/ 1490300 w 2542649"/>
                <a:gd name="connsiteY185" fmla="*/ 166358 h 2429341"/>
                <a:gd name="connsiteX186" fmla="*/ 1523168 w 2542649"/>
                <a:gd name="connsiteY186" fmla="*/ 185963 h 2429341"/>
                <a:gd name="connsiteX187" fmla="*/ 1536430 w 2542649"/>
                <a:gd name="connsiteY187" fmla="*/ 211047 h 2429341"/>
                <a:gd name="connsiteX188" fmla="*/ 1541908 w 2542649"/>
                <a:gd name="connsiteY188" fmla="*/ 222867 h 2429341"/>
                <a:gd name="connsiteX189" fmla="*/ 1645990 w 2542649"/>
                <a:gd name="connsiteY189" fmla="*/ 141851 h 2429341"/>
                <a:gd name="connsiteX190" fmla="*/ 1690679 w 2542649"/>
                <a:gd name="connsiteY190" fmla="*/ 77845 h 2429341"/>
                <a:gd name="connsiteX191" fmla="*/ 1695292 w 2542649"/>
                <a:gd name="connsiteY191" fmla="*/ 57375 h 2429341"/>
                <a:gd name="connsiteX192" fmla="*/ 1705383 w 2542649"/>
                <a:gd name="connsiteY192" fmla="*/ 20470 h 2429341"/>
                <a:gd name="connsiteX193" fmla="*/ 1714032 w 2542649"/>
                <a:gd name="connsiteY193" fmla="*/ 6920 h 2429341"/>
                <a:gd name="connsiteX194" fmla="*/ 1727583 w 2542649"/>
                <a:gd name="connsiteY194" fmla="*/ 0 h 242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2542649" h="2429341">
                  <a:moveTo>
                    <a:pt x="975369" y="315128"/>
                  </a:moveTo>
                  <a:cubicBezTo>
                    <a:pt x="962395" y="323778"/>
                    <a:pt x="949133" y="332139"/>
                    <a:pt x="937888" y="342518"/>
                  </a:cubicBezTo>
                  <a:cubicBezTo>
                    <a:pt x="913958" y="364718"/>
                    <a:pt x="895506" y="390667"/>
                    <a:pt x="883974" y="421516"/>
                  </a:cubicBezTo>
                  <a:cubicBezTo>
                    <a:pt x="880514" y="430743"/>
                    <a:pt x="883109" y="436509"/>
                    <a:pt x="891470" y="438815"/>
                  </a:cubicBezTo>
                  <a:cubicBezTo>
                    <a:pt x="900984" y="441699"/>
                    <a:pt x="911364" y="444870"/>
                    <a:pt x="920878" y="444293"/>
                  </a:cubicBezTo>
                  <a:cubicBezTo>
                    <a:pt x="949421" y="442275"/>
                    <a:pt x="977964" y="438527"/>
                    <a:pt x="1006796" y="435356"/>
                  </a:cubicBezTo>
                  <a:cubicBezTo>
                    <a:pt x="1008814" y="435067"/>
                    <a:pt x="1011697" y="433914"/>
                    <a:pt x="1012562" y="432184"/>
                  </a:cubicBezTo>
                  <a:cubicBezTo>
                    <a:pt x="1019482" y="419787"/>
                    <a:pt x="1028131" y="407966"/>
                    <a:pt x="1032744" y="394703"/>
                  </a:cubicBezTo>
                  <a:cubicBezTo>
                    <a:pt x="1038799" y="376251"/>
                    <a:pt x="1042258" y="356934"/>
                    <a:pt x="1047160" y="337040"/>
                  </a:cubicBezTo>
                  <a:cubicBezTo>
                    <a:pt x="1023806" y="340212"/>
                    <a:pt x="1003624" y="331562"/>
                    <a:pt x="985749" y="315705"/>
                  </a:cubicBezTo>
                  <a:cubicBezTo>
                    <a:pt x="983730" y="313687"/>
                    <a:pt x="977676" y="313398"/>
                    <a:pt x="975369" y="315128"/>
                  </a:cubicBezTo>
                  <a:close/>
                  <a:moveTo>
                    <a:pt x="1562667" y="314263"/>
                  </a:moveTo>
                  <a:cubicBezTo>
                    <a:pt x="1545080" y="330986"/>
                    <a:pt x="1525186" y="340788"/>
                    <a:pt x="1500102" y="338482"/>
                  </a:cubicBezTo>
                  <a:cubicBezTo>
                    <a:pt x="1505292" y="352897"/>
                    <a:pt x="1511923" y="365583"/>
                    <a:pt x="1514230" y="378846"/>
                  </a:cubicBezTo>
                  <a:cubicBezTo>
                    <a:pt x="1517690" y="399316"/>
                    <a:pt x="1527781" y="415462"/>
                    <a:pt x="1539890" y="431031"/>
                  </a:cubicBezTo>
                  <a:cubicBezTo>
                    <a:pt x="1541332" y="433049"/>
                    <a:pt x="1544791" y="434779"/>
                    <a:pt x="1547386" y="435067"/>
                  </a:cubicBezTo>
                  <a:cubicBezTo>
                    <a:pt x="1574488" y="437085"/>
                    <a:pt x="1601301" y="439392"/>
                    <a:pt x="1628403" y="439968"/>
                  </a:cubicBezTo>
                  <a:cubicBezTo>
                    <a:pt x="1639359" y="440257"/>
                    <a:pt x="1650891" y="436797"/>
                    <a:pt x="1661847" y="433626"/>
                  </a:cubicBezTo>
                  <a:cubicBezTo>
                    <a:pt x="1670785" y="431031"/>
                    <a:pt x="1673957" y="424111"/>
                    <a:pt x="1668478" y="415462"/>
                  </a:cubicBezTo>
                  <a:cubicBezTo>
                    <a:pt x="1656081" y="396145"/>
                    <a:pt x="1644837" y="376251"/>
                    <a:pt x="1630421" y="358375"/>
                  </a:cubicBezTo>
                  <a:cubicBezTo>
                    <a:pt x="1615428" y="339635"/>
                    <a:pt x="1596688" y="324066"/>
                    <a:pt x="1574200" y="314263"/>
                  </a:cubicBezTo>
                  <a:cubicBezTo>
                    <a:pt x="1571028" y="312822"/>
                    <a:pt x="1564685" y="312245"/>
                    <a:pt x="1562667" y="314263"/>
                  </a:cubicBezTo>
                  <a:close/>
                  <a:moveTo>
                    <a:pt x="1171712" y="172124"/>
                  </a:moveTo>
                  <a:cubicBezTo>
                    <a:pt x="1151818" y="172124"/>
                    <a:pt x="1134807" y="177314"/>
                    <a:pt x="1123275" y="194901"/>
                  </a:cubicBezTo>
                  <a:cubicBezTo>
                    <a:pt x="1109724" y="215659"/>
                    <a:pt x="1125870" y="250257"/>
                    <a:pt x="1150088" y="251699"/>
                  </a:cubicBezTo>
                  <a:cubicBezTo>
                    <a:pt x="1172577" y="253140"/>
                    <a:pt x="1202850" y="233535"/>
                    <a:pt x="1210634" y="212488"/>
                  </a:cubicBezTo>
                  <a:cubicBezTo>
                    <a:pt x="1217266" y="194324"/>
                    <a:pt x="1209481" y="179044"/>
                    <a:pt x="1190741" y="174719"/>
                  </a:cubicBezTo>
                  <a:cubicBezTo>
                    <a:pt x="1184398" y="173277"/>
                    <a:pt x="1178055" y="172989"/>
                    <a:pt x="1171712" y="172124"/>
                  </a:cubicBezTo>
                  <a:close/>
                  <a:moveTo>
                    <a:pt x="1380740" y="171259"/>
                  </a:moveTo>
                  <a:cubicBezTo>
                    <a:pt x="1375262" y="172412"/>
                    <a:pt x="1363729" y="173854"/>
                    <a:pt x="1352774" y="177890"/>
                  </a:cubicBezTo>
                  <a:cubicBezTo>
                    <a:pt x="1332592" y="185098"/>
                    <a:pt x="1327402" y="203262"/>
                    <a:pt x="1339223" y="221137"/>
                  </a:cubicBezTo>
                  <a:cubicBezTo>
                    <a:pt x="1351332" y="239301"/>
                    <a:pt x="1382758" y="252852"/>
                    <a:pt x="1403517" y="247086"/>
                  </a:cubicBezTo>
                  <a:cubicBezTo>
                    <a:pt x="1410725" y="245068"/>
                    <a:pt x="1418509" y="239590"/>
                    <a:pt x="1422258" y="233535"/>
                  </a:cubicBezTo>
                  <a:cubicBezTo>
                    <a:pt x="1440421" y="203839"/>
                    <a:pt x="1421104" y="171547"/>
                    <a:pt x="1380740" y="171259"/>
                  </a:cubicBezTo>
                  <a:close/>
                  <a:moveTo>
                    <a:pt x="1727583" y="0"/>
                  </a:moveTo>
                  <a:cubicBezTo>
                    <a:pt x="1729313" y="4901"/>
                    <a:pt x="1733349" y="10379"/>
                    <a:pt x="1732484" y="14992"/>
                  </a:cubicBezTo>
                  <a:cubicBezTo>
                    <a:pt x="1730755" y="24795"/>
                    <a:pt x="1728448" y="35175"/>
                    <a:pt x="1723258" y="43824"/>
                  </a:cubicBezTo>
                  <a:cubicBezTo>
                    <a:pt x="1702788" y="79287"/>
                    <a:pt x="1682318" y="114749"/>
                    <a:pt x="1659540" y="148771"/>
                  </a:cubicBezTo>
                  <a:cubicBezTo>
                    <a:pt x="1635034" y="185675"/>
                    <a:pt x="1601301" y="213642"/>
                    <a:pt x="1564397" y="237572"/>
                  </a:cubicBezTo>
                  <a:cubicBezTo>
                    <a:pt x="1561514" y="239301"/>
                    <a:pt x="1558919" y="241320"/>
                    <a:pt x="1558054" y="241608"/>
                  </a:cubicBezTo>
                  <a:cubicBezTo>
                    <a:pt x="1560649" y="261213"/>
                    <a:pt x="1563243" y="279089"/>
                    <a:pt x="1565838" y="297829"/>
                  </a:cubicBezTo>
                  <a:cubicBezTo>
                    <a:pt x="1584290" y="312245"/>
                    <a:pt x="1605914" y="326949"/>
                    <a:pt x="1624943" y="344536"/>
                  </a:cubicBezTo>
                  <a:cubicBezTo>
                    <a:pt x="1667037" y="382882"/>
                    <a:pt x="1693850" y="430166"/>
                    <a:pt x="1701058" y="487541"/>
                  </a:cubicBezTo>
                  <a:cubicBezTo>
                    <a:pt x="1704229" y="512047"/>
                    <a:pt x="1702211" y="531076"/>
                    <a:pt x="1696157" y="545780"/>
                  </a:cubicBezTo>
                  <a:cubicBezTo>
                    <a:pt x="1720952" y="571728"/>
                    <a:pt x="1744305" y="596523"/>
                    <a:pt x="1768524" y="621895"/>
                  </a:cubicBezTo>
                  <a:cubicBezTo>
                    <a:pt x="1848964" y="536842"/>
                    <a:pt x="1907203" y="437662"/>
                    <a:pt x="1945549" y="326372"/>
                  </a:cubicBezTo>
                  <a:cubicBezTo>
                    <a:pt x="1964578" y="333580"/>
                    <a:pt x="1982742" y="341365"/>
                    <a:pt x="2001482" y="347708"/>
                  </a:cubicBezTo>
                  <a:cubicBezTo>
                    <a:pt x="2073561" y="371638"/>
                    <a:pt x="2148234" y="379711"/>
                    <a:pt x="2223773" y="378846"/>
                  </a:cubicBezTo>
                  <a:cubicBezTo>
                    <a:pt x="2268174" y="378269"/>
                    <a:pt x="2312286" y="374809"/>
                    <a:pt x="2356686" y="372503"/>
                  </a:cubicBezTo>
                  <a:cubicBezTo>
                    <a:pt x="2360146" y="372214"/>
                    <a:pt x="2363894" y="370485"/>
                    <a:pt x="2366489" y="368178"/>
                  </a:cubicBezTo>
                  <a:cubicBezTo>
                    <a:pt x="2386671" y="349726"/>
                    <a:pt x="2405700" y="330697"/>
                    <a:pt x="2413772" y="303596"/>
                  </a:cubicBezTo>
                  <a:cubicBezTo>
                    <a:pt x="2414638" y="300713"/>
                    <a:pt x="2417521" y="298406"/>
                    <a:pt x="2420692" y="294081"/>
                  </a:cubicBezTo>
                  <a:cubicBezTo>
                    <a:pt x="2422999" y="312245"/>
                    <a:pt x="2417809" y="326372"/>
                    <a:pt x="2408294" y="337328"/>
                  </a:cubicBezTo>
                  <a:cubicBezTo>
                    <a:pt x="2395320" y="352609"/>
                    <a:pt x="2380040" y="366160"/>
                    <a:pt x="2365624" y="380287"/>
                  </a:cubicBezTo>
                  <a:cubicBezTo>
                    <a:pt x="2363894" y="382017"/>
                    <a:pt x="2360722" y="382594"/>
                    <a:pt x="2358128" y="383170"/>
                  </a:cubicBezTo>
                  <a:cubicBezTo>
                    <a:pt x="2288932" y="397298"/>
                    <a:pt x="2219448" y="406812"/>
                    <a:pt x="2148522" y="403641"/>
                  </a:cubicBezTo>
                  <a:cubicBezTo>
                    <a:pt x="2080768" y="400470"/>
                    <a:pt x="2016474" y="386054"/>
                    <a:pt x="1958811" y="348861"/>
                  </a:cubicBezTo>
                  <a:cubicBezTo>
                    <a:pt x="1957947" y="348284"/>
                    <a:pt x="1957082" y="347996"/>
                    <a:pt x="1955352" y="347419"/>
                  </a:cubicBezTo>
                  <a:cubicBezTo>
                    <a:pt x="1929403" y="465052"/>
                    <a:pt x="1872894" y="566250"/>
                    <a:pt x="1792742" y="652745"/>
                  </a:cubicBezTo>
                  <a:cubicBezTo>
                    <a:pt x="1809753" y="685036"/>
                    <a:pt x="1827628" y="716174"/>
                    <a:pt x="1842621" y="748465"/>
                  </a:cubicBezTo>
                  <a:cubicBezTo>
                    <a:pt x="1874335" y="817373"/>
                    <a:pt x="1891922" y="890317"/>
                    <a:pt x="1903167" y="964702"/>
                  </a:cubicBezTo>
                  <a:cubicBezTo>
                    <a:pt x="1912969" y="1028708"/>
                    <a:pt x="1917006" y="1093290"/>
                    <a:pt x="1917294" y="1158161"/>
                  </a:cubicBezTo>
                  <a:cubicBezTo>
                    <a:pt x="1917294" y="1160179"/>
                    <a:pt x="1917583" y="1162198"/>
                    <a:pt x="1917583" y="1165657"/>
                  </a:cubicBezTo>
                  <a:cubicBezTo>
                    <a:pt x="2008402" y="1152683"/>
                    <a:pt x="2092878" y="1123275"/>
                    <a:pt x="2173894" y="1080893"/>
                  </a:cubicBezTo>
                  <a:cubicBezTo>
                    <a:pt x="2181967" y="1098192"/>
                    <a:pt x="2189175" y="1115490"/>
                    <a:pt x="2198113" y="1132213"/>
                  </a:cubicBezTo>
                  <a:cubicBezTo>
                    <a:pt x="2234729" y="1201120"/>
                    <a:pt x="2285184" y="1259648"/>
                    <a:pt x="2341982" y="1312409"/>
                  </a:cubicBezTo>
                  <a:cubicBezTo>
                    <a:pt x="2373120" y="1341529"/>
                    <a:pt x="2406565" y="1368343"/>
                    <a:pt x="2439144" y="1395733"/>
                  </a:cubicBezTo>
                  <a:cubicBezTo>
                    <a:pt x="2442604" y="1398616"/>
                    <a:pt x="2448082" y="1400634"/>
                    <a:pt x="2452695" y="1400634"/>
                  </a:cubicBezTo>
                  <a:cubicBezTo>
                    <a:pt x="2479220" y="1400634"/>
                    <a:pt x="2505456" y="1400057"/>
                    <a:pt x="2529675" y="1386218"/>
                  </a:cubicBezTo>
                  <a:cubicBezTo>
                    <a:pt x="2532558" y="1384488"/>
                    <a:pt x="2536595" y="1384777"/>
                    <a:pt x="2542649" y="1383623"/>
                  </a:cubicBezTo>
                  <a:cubicBezTo>
                    <a:pt x="2531693" y="1397463"/>
                    <a:pt x="2519008" y="1404959"/>
                    <a:pt x="2504592" y="1406689"/>
                  </a:cubicBezTo>
                  <a:cubicBezTo>
                    <a:pt x="2484122" y="1408995"/>
                    <a:pt x="2463651" y="1408707"/>
                    <a:pt x="2442892" y="1408995"/>
                  </a:cubicBezTo>
                  <a:cubicBezTo>
                    <a:pt x="2440298" y="1408995"/>
                    <a:pt x="2437703" y="1407553"/>
                    <a:pt x="2435396" y="1406112"/>
                  </a:cubicBezTo>
                  <a:cubicBezTo>
                    <a:pt x="2373696" y="1367189"/>
                    <a:pt x="2314304" y="1325384"/>
                    <a:pt x="2263849" y="1271757"/>
                  </a:cubicBezTo>
                  <a:cubicBezTo>
                    <a:pt x="2219448" y="1224474"/>
                    <a:pt x="2184562" y="1171712"/>
                    <a:pt x="2168128" y="1107994"/>
                  </a:cubicBezTo>
                  <a:cubicBezTo>
                    <a:pt x="2167840" y="1106264"/>
                    <a:pt x="2166975" y="1104823"/>
                    <a:pt x="2166975" y="1104534"/>
                  </a:cubicBezTo>
                  <a:cubicBezTo>
                    <a:pt x="2140162" y="1119527"/>
                    <a:pt x="2113925" y="1135673"/>
                    <a:pt x="2086247" y="1149223"/>
                  </a:cubicBezTo>
                  <a:cubicBezTo>
                    <a:pt x="2035215" y="1174595"/>
                    <a:pt x="1981300" y="1190741"/>
                    <a:pt x="1925655" y="1201985"/>
                  </a:cubicBezTo>
                  <a:cubicBezTo>
                    <a:pt x="1917294" y="1203715"/>
                    <a:pt x="1915564" y="1206886"/>
                    <a:pt x="1915276" y="1214383"/>
                  </a:cubicBezTo>
                  <a:cubicBezTo>
                    <a:pt x="1908933" y="1340088"/>
                    <a:pt x="1880678" y="1460892"/>
                    <a:pt x="1827917" y="1575353"/>
                  </a:cubicBezTo>
                  <a:cubicBezTo>
                    <a:pt x="1795625" y="1644837"/>
                    <a:pt x="1754973" y="1708843"/>
                    <a:pt x="1704806" y="1767082"/>
                  </a:cubicBezTo>
                  <a:cubicBezTo>
                    <a:pt x="1703364" y="1768812"/>
                    <a:pt x="1701635" y="1770542"/>
                    <a:pt x="1699040" y="1773714"/>
                  </a:cubicBezTo>
                  <a:cubicBezTo>
                    <a:pt x="1793895" y="1803410"/>
                    <a:pt x="1889904" y="1814366"/>
                    <a:pt x="1988508" y="1808888"/>
                  </a:cubicBezTo>
                  <a:cubicBezTo>
                    <a:pt x="1988508" y="1811771"/>
                    <a:pt x="1988796" y="1814078"/>
                    <a:pt x="1988796" y="1816384"/>
                  </a:cubicBezTo>
                  <a:cubicBezTo>
                    <a:pt x="1984760" y="1893076"/>
                    <a:pt x="2001482" y="1966308"/>
                    <a:pt x="2025989" y="2038387"/>
                  </a:cubicBezTo>
                  <a:cubicBezTo>
                    <a:pt x="2045882" y="2096338"/>
                    <a:pt x="2071543" y="2151982"/>
                    <a:pt x="2099798" y="2206474"/>
                  </a:cubicBezTo>
                  <a:cubicBezTo>
                    <a:pt x="2101816" y="2210222"/>
                    <a:pt x="2105852" y="2213970"/>
                    <a:pt x="2109889" y="2215700"/>
                  </a:cubicBezTo>
                  <a:cubicBezTo>
                    <a:pt x="2134107" y="2226944"/>
                    <a:pt x="2158902" y="2237324"/>
                    <a:pt x="2186868" y="2234440"/>
                  </a:cubicBezTo>
                  <a:cubicBezTo>
                    <a:pt x="2189752" y="2232999"/>
                    <a:pt x="2192923" y="2234729"/>
                    <a:pt x="2196095" y="2235594"/>
                  </a:cubicBezTo>
                  <a:cubicBezTo>
                    <a:pt x="2176489" y="2246550"/>
                    <a:pt x="2156596" y="2244243"/>
                    <a:pt x="2137278" y="2237035"/>
                  </a:cubicBezTo>
                  <a:cubicBezTo>
                    <a:pt x="2124016" y="2232134"/>
                    <a:pt x="2111618" y="2225215"/>
                    <a:pt x="2098933" y="2218871"/>
                  </a:cubicBezTo>
                  <a:cubicBezTo>
                    <a:pt x="2096050" y="2217430"/>
                    <a:pt x="2093455" y="2214835"/>
                    <a:pt x="2091436" y="2212240"/>
                  </a:cubicBezTo>
                  <a:cubicBezTo>
                    <a:pt x="2050784" y="2150829"/>
                    <a:pt x="2014168" y="2087400"/>
                    <a:pt x="1990526" y="2017340"/>
                  </a:cubicBezTo>
                  <a:cubicBezTo>
                    <a:pt x="1970344" y="1957947"/>
                    <a:pt x="1961118" y="1897112"/>
                    <a:pt x="1971498" y="1834548"/>
                  </a:cubicBezTo>
                  <a:cubicBezTo>
                    <a:pt x="1972074" y="1831953"/>
                    <a:pt x="1972074" y="1829070"/>
                    <a:pt x="1972362" y="1825034"/>
                  </a:cubicBezTo>
                  <a:cubicBezTo>
                    <a:pt x="1965443" y="1826187"/>
                    <a:pt x="1959100" y="1827340"/>
                    <a:pt x="1952469" y="1828205"/>
                  </a:cubicBezTo>
                  <a:cubicBezTo>
                    <a:pt x="1870299" y="1840314"/>
                    <a:pt x="1788994" y="1833683"/>
                    <a:pt x="1708554" y="1814078"/>
                  </a:cubicBezTo>
                  <a:cubicBezTo>
                    <a:pt x="1697598" y="1811483"/>
                    <a:pt x="1686930" y="1808023"/>
                    <a:pt x="1675974" y="1806005"/>
                  </a:cubicBezTo>
                  <a:cubicBezTo>
                    <a:pt x="1672227" y="1805428"/>
                    <a:pt x="1666748" y="1806581"/>
                    <a:pt x="1663865" y="1809176"/>
                  </a:cubicBezTo>
                  <a:cubicBezTo>
                    <a:pt x="1598995" y="1871452"/>
                    <a:pt x="1525186" y="1919601"/>
                    <a:pt x="1439556" y="1948432"/>
                  </a:cubicBezTo>
                  <a:cubicBezTo>
                    <a:pt x="1370361" y="1971786"/>
                    <a:pt x="1299147" y="1980147"/>
                    <a:pt x="1226203" y="1972939"/>
                  </a:cubicBezTo>
                  <a:cubicBezTo>
                    <a:pt x="1104246" y="1960830"/>
                    <a:pt x="1000164" y="1908933"/>
                    <a:pt x="908480" y="1829646"/>
                  </a:cubicBezTo>
                  <a:cubicBezTo>
                    <a:pt x="905020" y="1826475"/>
                    <a:pt x="901272" y="1823304"/>
                    <a:pt x="897813" y="1820420"/>
                  </a:cubicBezTo>
                  <a:cubicBezTo>
                    <a:pt x="897236" y="1820132"/>
                    <a:pt x="896659" y="1819844"/>
                    <a:pt x="895506" y="1818979"/>
                  </a:cubicBezTo>
                  <a:cubicBezTo>
                    <a:pt x="819103" y="1885579"/>
                    <a:pt x="733185" y="1936323"/>
                    <a:pt x="633428" y="1962271"/>
                  </a:cubicBezTo>
                  <a:cubicBezTo>
                    <a:pt x="640347" y="1973516"/>
                    <a:pt x="647555" y="1984183"/>
                    <a:pt x="653898" y="1995428"/>
                  </a:cubicBezTo>
                  <a:cubicBezTo>
                    <a:pt x="680423" y="2042134"/>
                    <a:pt x="693109" y="2093166"/>
                    <a:pt x="698875" y="2146216"/>
                  </a:cubicBezTo>
                  <a:cubicBezTo>
                    <a:pt x="706372" y="2218871"/>
                    <a:pt x="700317" y="2290950"/>
                    <a:pt x="689072" y="2362741"/>
                  </a:cubicBezTo>
                  <a:cubicBezTo>
                    <a:pt x="688784" y="2364471"/>
                    <a:pt x="689072" y="2366489"/>
                    <a:pt x="688208" y="2367642"/>
                  </a:cubicBezTo>
                  <a:cubicBezTo>
                    <a:pt x="667449" y="2397915"/>
                    <a:pt x="646114" y="2427035"/>
                    <a:pt x="604020" y="2429341"/>
                  </a:cubicBezTo>
                  <a:cubicBezTo>
                    <a:pt x="607479" y="2426746"/>
                    <a:pt x="610651" y="2423575"/>
                    <a:pt x="614399" y="2422133"/>
                  </a:cubicBezTo>
                  <a:cubicBezTo>
                    <a:pt x="640924" y="2411754"/>
                    <a:pt x="659088" y="2391284"/>
                    <a:pt x="676675" y="2369660"/>
                  </a:cubicBezTo>
                  <a:cubicBezTo>
                    <a:pt x="678117" y="2367930"/>
                    <a:pt x="678405" y="2365335"/>
                    <a:pt x="678694" y="2363029"/>
                  </a:cubicBezTo>
                  <a:cubicBezTo>
                    <a:pt x="683594" y="2256641"/>
                    <a:pt x="680711" y="2151118"/>
                    <a:pt x="649862" y="2048189"/>
                  </a:cubicBezTo>
                  <a:cubicBezTo>
                    <a:pt x="640059" y="2016186"/>
                    <a:pt x="626220" y="1985337"/>
                    <a:pt x="613822" y="1953045"/>
                  </a:cubicBezTo>
                  <a:cubicBezTo>
                    <a:pt x="707236" y="1916141"/>
                    <a:pt x="792578" y="1862515"/>
                    <a:pt x="868981" y="1791877"/>
                  </a:cubicBezTo>
                  <a:cubicBezTo>
                    <a:pt x="863791" y="1786111"/>
                    <a:pt x="859178" y="1780633"/>
                    <a:pt x="854277" y="1775443"/>
                  </a:cubicBezTo>
                  <a:cubicBezTo>
                    <a:pt x="781045" y="1694138"/>
                    <a:pt x="728283" y="1600725"/>
                    <a:pt x="691091" y="1498085"/>
                  </a:cubicBezTo>
                  <a:cubicBezTo>
                    <a:pt x="664854" y="1424852"/>
                    <a:pt x="647555" y="1349602"/>
                    <a:pt x="639771" y="1272334"/>
                  </a:cubicBezTo>
                  <a:cubicBezTo>
                    <a:pt x="638906" y="1264549"/>
                    <a:pt x="637176" y="1259648"/>
                    <a:pt x="627373" y="1257918"/>
                  </a:cubicBezTo>
                  <a:cubicBezTo>
                    <a:pt x="545780" y="1243214"/>
                    <a:pt x="468800" y="1215536"/>
                    <a:pt x="397875" y="1171712"/>
                  </a:cubicBezTo>
                  <a:cubicBezTo>
                    <a:pt x="390667" y="1167387"/>
                    <a:pt x="383747" y="1162198"/>
                    <a:pt x="375963" y="1157008"/>
                  </a:cubicBezTo>
                  <a:cubicBezTo>
                    <a:pt x="375098" y="1160179"/>
                    <a:pt x="373945" y="1162774"/>
                    <a:pt x="373368" y="1165657"/>
                  </a:cubicBezTo>
                  <a:cubicBezTo>
                    <a:pt x="354627" y="1237159"/>
                    <a:pt x="312822" y="1294246"/>
                    <a:pt x="260925" y="1344701"/>
                  </a:cubicBezTo>
                  <a:cubicBezTo>
                    <a:pt x="214795" y="1389678"/>
                    <a:pt x="162610" y="1426582"/>
                    <a:pt x="107541" y="1459739"/>
                  </a:cubicBezTo>
                  <a:cubicBezTo>
                    <a:pt x="98604" y="1465217"/>
                    <a:pt x="85341" y="1464640"/>
                    <a:pt x="74097" y="1464928"/>
                  </a:cubicBezTo>
                  <a:cubicBezTo>
                    <a:pt x="51897" y="1465505"/>
                    <a:pt x="29985" y="1462910"/>
                    <a:pt x="11244" y="1449071"/>
                  </a:cubicBezTo>
                  <a:cubicBezTo>
                    <a:pt x="8938" y="1447629"/>
                    <a:pt x="6920" y="1445611"/>
                    <a:pt x="5190" y="1443881"/>
                  </a:cubicBezTo>
                  <a:cubicBezTo>
                    <a:pt x="4036" y="1442728"/>
                    <a:pt x="3172" y="1441575"/>
                    <a:pt x="0" y="1437827"/>
                  </a:cubicBezTo>
                  <a:cubicBezTo>
                    <a:pt x="6920" y="1439556"/>
                    <a:pt x="11244" y="1440133"/>
                    <a:pt x="14992" y="1441863"/>
                  </a:cubicBezTo>
                  <a:cubicBezTo>
                    <a:pt x="40076" y="1454837"/>
                    <a:pt x="66889" y="1455414"/>
                    <a:pt x="94279" y="1455125"/>
                  </a:cubicBezTo>
                  <a:cubicBezTo>
                    <a:pt x="96874" y="1455125"/>
                    <a:pt x="100045" y="1453395"/>
                    <a:pt x="102352" y="1451666"/>
                  </a:cubicBezTo>
                  <a:cubicBezTo>
                    <a:pt x="177314" y="1392849"/>
                    <a:pt x="247662" y="1329709"/>
                    <a:pt x="304172" y="1252152"/>
                  </a:cubicBezTo>
                  <a:cubicBezTo>
                    <a:pt x="328391" y="1218707"/>
                    <a:pt x="349438" y="1183244"/>
                    <a:pt x="364718" y="1144610"/>
                  </a:cubicBezTo>
                  <a:cubicBezTo>
                    <a:pt x="365872" y="1141727"/>
                    <a:pt x="367313" y="1139132"/>
                    <a:pt x="369043" y="1135384"/>
                  </a:cubicBezTo>
                  <a:cubicBezTo>
                    <a:pt x="452943" y="1179208"/>
                    <a:pt x="541167" y="1208328"/>
                    <a:pt x="634869" y="1222167"/>
                  </a:cubicBezTo>
                  <a:cubicBezTo>
                    <a:pt x="634869" y="1181803"/>
                    <a:pt x="633716" y="1142592"/>
                    <a:pt x="635158" y="1103381"/>
                  </a:cubicBezTo>
                  <a:cubicBezTo>
                    <a:pt x="638906" y="1000164"/>
                    <a:pt x="651592" y="898389"/>
                    <a:pt x="685613" y="800362"/>
                  </a:cubicBezTo>
                  <a:cubicBezTo>
                    <a:pt x="697722" y="765476"/>
                    <a:pt x="713580" y="731743"/>
                    <a:pt x="728283" y="696280"/>
                  </a:cubicBezTo>
                  <a:cubicBezTo>
                    <a:pt x="657070" y="645825"/>
                    <a:pt x="594217" y="584126"/>
                    <a:pt x="547222" y="506858"/>
                  </a:cubicBezTo>
                  <a:cubicBezTo>
                    <a:pt x="546357" y="507146"/>
                    <a:pt x="545492" y="507434"/>
                    <a:pt x="544915" y="508011"/>
                  </a:cubicBezTo>
                  <a:cubicBezTo>
                    <a:pt x="499361" y="567404"/>
                    <a:pt x="437662" y="603443"/>
                    <a:pt x="369043" y="629103"/>
                  </a:cubicBezTo>
                  <a:cubicBezTo>
                    <a:pt x="308209" y="651880"/>
                    <a:pt x="244779" y="663989"/>
                    <a:pt x="180485" y="672927"/>
                  </a:cubicBezTo>
                  <a:cubicBezTo>
                    <a:pt x="175295" y="673504"/>
                    <a:pt x="169529" y="672639"/>
                    <a:pt x="164628" y="671197"/>
                  </a:cubicBezTo>
                  <a:cubicBezTo>
                    <a:pt x="140698" y="663124"/>
                    <a:pt x="117632" y="653321"/>
                    <a:pt x="101199" y="633140"/>
                  </a:cubicBezTo>
                  <a:cubicBezTo>
                    <a:pt x="96009" y="626797"/>
                    <a:pt x="92549" y="619301"/>
                    <a:pt x="88513" y="612093"/>
                  </a:cubicBezTo>
                  <a:cubicBezTo>
                    <a:pt x="89378" y="611516"/>
                    <a:pt x="89954" y="610939"/>
                    <a:pt x="90819" y="610363"/>
                  </a:cubicBezTo>
                  <a:cubicBezTo>
                    <a:pt x="93991" y="612669"/>
                    <a:pt x="97739" y="614687"/>
                    <a:pt x="99757" y="617571"/>
                  </a:cubicBezTo>
                  <a:cubicBezTo>
                    <a:pt x="117056" y="640347"/>
                    <a:pt x="141851" y="651880"/>
                    <a:pt x="167222" y="662836"/>
                  </a:cubicBezTo>
                  <a:cubicBezTo>
                    <a:pt x="169817" y="663989"/>
                    <a:pt x="173277" y="663989"/>
                    <a:pt x="175872" y="663124"/>
                  </a:cubicBezTo>
                  <a:cubicBezTo>
                    <a:pt x="258618" y="642366"/>
                    <a:pt x="339923" y="616994"/>
                    <a:pt x="416038" y="577495"/>
                  </a:cubicBezTo>
                  <a:cubicBezTo>
                    <a:pt x="462169" y="553565"/>
                    <a:pt x="505128" y="525022"/>
                    <a:pt x="542609" y="488405"/>
                  </a:cubicBezTo>
                  <a:cubicBezTo>
                    <a:pt x="544339" y="486676"/>
                    <a:pt x="546068" y="485234"/>
                    <a:pt x="548663" y="483216"/>
                  </a:cubicBezTo>
                  <a:cubicBezTo>
                    <a:pt x="604885" y="555295"/>
                    <a:pt x="671485" y="615841"/>
                    <a:pt x="747601" y="665431"/>
                  </a:cubicBezTo>
                  <a:cubicBezTo>
                    <a:pt x="764034" y="645537"/>
                    <a:pt x="779027" y="625643"/>
                    <a:pt x="796326" y="607479"/>
                  </a:cubicBezTo>
                  <a:cubicBezTo>
                    <a:pt x="813336" y="589604"/>
                    <a:pt x="832365" y="573747"/>
                    <a:pt x="850817" y="556736"/>
                  </a:cubicBezTo>
                  <a:cubicBezTo>
                    <a:pt x="836978" y="531941"/>
                    <a:pt x="844186" y="505993"/>
                    <a:pt x="850817" y="480621"/>
                  </a:cubicBezTo>
                  <a:cubicBezTo>
                    <a:pt x="870134" y="405659"/>
                    <a:pt x="913093" y="347131"/>
                    <a:pt x="977676" y="304749"/>
                  </a:cubicBezTo>
                  <a:cubicBezTo>
                    <a:pt x="982865" y="301289"/>
                    <a:pt x="984596" y="298694"/>
                    <a:pt x="983154" y="291775"/>
                  </a:cubicBezTo>
                  <a:cubicBezTo>
                    <a:pt x="979406" y="276206"/>
                    <a:pt x="982865" y="260925"/>
                    <a:pt x="989497" y="246509"/>
                  </a:cubicBezTo>
                  <a:cubicBezTo>
                    <a:pt x="992380" y="240743"/>
                    <a:pt x="995263" y="234977"/>
                    <a:pt x="998723" y="228634"/>
                  </a:cubicBezTo>
                  <a:cubicBezTo>
                    <a:pt x="996416" y="227192"/>
                    <a:pt x="993821" y="225751"/>
                    <a:pt x="991227" y="224309"/>
                  </a:cubicBezTo>
                  <a:cubicBezTo>
                    <a:pt x="937312" y="199226"/>
                    <a:pt x="893488" y="161745"/>
                    <a:pt x="857449" y="114749"/>
                  </a:cubicBezTo>
                  <a:cubicBezTo>
                    <a:pt x="842744" y="95432"/>
                    <a:pt x="826599" y="76980"/>
                    <a:pt x="812183" y="57375"/>
                  </a:cubicBezTo>
                  <a:cubicBezTo>
                    <a:pt x="807282" y="50743"/>
                    <a:pt x="804110" y="42382"/>
                    <a:pt x="801804" y="34598"/>
                  </a:cubicBezTo>
                  <a:cubicBezTo>
                    <a:pt x="800651" y="30850"/>
                    <a:pt x="802380" y="24795"/>
                    <a:pt x="805264" y="22200"/>
                  </a:cubicBezTo>
                  <a:cubicBezTo>
                    <a:pt x="807282" y="20470"/>
                    <a:pt x="813913" y="21912"/>
                    <a:pt x="817085" y="24219"/>
                  </a:cubicBezTo>
                  <a:cubicBezTo>
                    <a:pt x="831500" y="34021"/>
                    <a:pt x="840150" y="48725"/>
                    <a:pt x="843610" y="65159"/>
                  </a:cubicBezTo>
                  <a:cubicBezTo>
                    <a:pt x="847934" y="85053"/>
                    <a:pt x="858890" y="99757"/>
                    <a:pt x="871864" y="114173"/>
                  </a:cubicBezTo>
                  <a:cubicBezTo>
                    <a:pt x="911075" y="157420"/>
                    <a:pt x="957206" y="189711"/>
                    <a:pt x="1012562" y="209605"/>
                  </a:cubicBezTo>
                  <a:cubicBezTo>
                    <a:pt x="1020346" y="185963"/>
                    <a:pt x="1039375" y="177025"/>
                    <a:pt x="1060134" y="170394"/>
                  </a:cubicBezTo>
                  <a:cubicBezTo>
                    <a:pt x="1050331" y="161168"/>
                    <a:pt x="1039087" y="152519"/>
                    <a:pt x="1031014" y="141851"/>
                  </a:cubicBezTo>
                  <a:cubicBezTo>
                    <a:pt x="1007372" y="111001"/>
                    <a:pt x="997570" y="75827"/>
                    <a:pt x="1004489" y="36904"/>
                  </a:cubicBezTo>
                  <a:cubicBezTo>
                    <a:pt x="1006796" y="23642"/>
                    <a:pt x="1015733" y="14992"/>
                    <a:pt x="1028996" y="11244"/>
                  </a:cubicBezTo>
                  <a:cubicBezTo>
                    <a:pt x="1041970" y="7496"/>
                    <a:pt x="1049178" y="9514"/>
                    <a:pt x="1053503" y="21912"/>
                  </a:cubicBezTo>
                  <a:cubicBezTo>
                    <a:pt x="1060134" y="40653"/>
                    <a:pt x="1064747" y="59970"/>
                    <a:pt x="1069648" y="79287"/>
                  </a:cubicBezTo>
                  <a:cubicBezTo>
                    <a:pt x="1073108" y="92837"/>
                    <a:pt x="1073973" y="106965"/>
                    <a:pt x="1078586" y="119939"/>
                  </a:cubicBezTo>
                  <a:cubicBezTo>
                    <a:pt x="1082334" y="131183"/>
                    <a:pt x="1089830" y="140986"/>
                    <a:pt x="1095020" y="150500"/>
                  </a:cubicBezTo>
                  <a:cubicBezTo>
                    <a:pt x="1214094" y="77845"/>
                    <a:pt x="1329997" y="76692"/>
                    <a:pt x="1449071" y="149059"/>
                  </a:cubicBezTo>
                  <a:cubicBezTo>
                    <a:pt x="1469541" y="139256"/>
                    <a:pt x="1478190" y="118497"/>
                    <a:pt x="1484245" y="95721"/>
                  </a:cubicBezTo>
                  <a:cubicBezTo>
                    <a:pt x="1490012" y="73232"/>
                    <a:pt x="1496643" y="50743"/>
                    <a:pt x="1502986" y="28543"/>
                  </a:cubicBezTo>
                  <a:cubicBezTo>
                    <a:pt x="1503274" y="27967"/>
                    <a:pt x="1503562" y="27390"/>
                    <a:pt x="1503851" y="26813"/>
                  </a:cubicBezTo>
                  <a:cubicBezTo>
                    <a:pt x="1507887" y="19029"/>
                    <a:pt x="1510194" y="8938"/>
                    <a:pt x="1520285" y="8073"/>
                  </a:cubicBezTo>
                  <a:cubicBezTo>
                    <a:pt x="1532682" y="7208"/>
                    <a:pt x="1543638" y="12109"/>
                    <a:pt x="1550846" y="22777"/>
                  </a:cubicBezTo>
                  <a:cubicBezTo>
                    <a:pt x="1560072" y="36904"/>
                    <a:pt x="1559495" y="52473"/>
                    <a:pt x="1556612" y="68042"/>
                  </a:cubicBezTo>
                  <a:cubicBezTo>
                    <a:pt x="1549116" y="111290"/>
                    <a:pt x="1529222" y="146464"/>
                    <a:pt x="1490300" y="166358"/>
                  </a:cubicBezTo>
                  <a:cubicBezTo>
                    <a:pt x="1501256" y="172701"/>
                    <a:pt x="1512500" y="178755"/>
                    <a:pt x="1523168" y="185963"/>
                  </a:cubicBezTo>
                  <a:cubicBezTo>
                    <a:pt x="1531529" y="191730"/>
                    <a:pt x="1536430" y="200091"/>
                    <a:pt x="1536430" y="211047"/>
                  </a:cubicBezTo>
                  <a:cubicBezTo>
                    <a:pt x="1536430" y="214795"/>
                    <a:pt x="1539890" y="218543"/>
                    <a:pt x="1541908" y="222867"/>
                  </a:cubicBezTo>
                  <a:cubicBezTo>
                    <a:pt x="1583137" y="202974"/>
                    <a:pt x="1618023" y="176161"/>
                    <a:pt x="1645990" y="141851"/>
                  </a:cubicBezTo>
                  <a:cubicBezTo>
                    <a:pt x="1662424" y="121669"/>
                    <a:pt x="1676551" y="99757"/>
                    <a:pt x="1690679" y="77845"/>
                  </a:cubicBezTo>
                  <a:cubicBezTo>
                    <a:pt x="1694138" y="72367"/>
                    <a:pt x="1693562" y="64294"/>
                    <a:pt x="1695292" y="57375"/>
                  </a:cubicBezTo>
                  <a:cubicBezTo>
                    <a:pt x="1698463" y="44977"/>
                    <a:pt x="1701346" y="32580"/>
                    <a:pt x="1705383" y="20470"/>
                  </a:cubicBezTo>
                  <a:cubicBezTo>
                    <a:pt x="1707113" y="15569"/>
                    <a:pt x="1710284" y="10379"/>
                    <a:pt x="1714032" y="6920"/>
                  </a:cubicBezTo>
                  <a:cubicBezTo>
                    <a:pt x="1717780" y="3460"/>
                    <a:pt x="1722970" y="2307"/>
                    <a:pt x="1727583" y="0"/>
                  </a:cubicBezTo>
                  <a:close/>
                </a:path>
              </a:pathLst>
            </a:custGeom>
            <a:solidFill>
              <a:srgbClr val="000000"/>
            </a:solidFill>
            <a:ln w="81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4CC1C03-73E0-4736-9F7E-6BA2A2442E25}"/>
                </a:ext>
              </a:extLst>
            </p:cNvPr>
            <p:cNvSpPr/>
            <p:nvPr/>
          </p:nvSpPr>
          <p:spPr>
            <a:xfrm>
              <a:off x="9850169" y="1593781"/>
              <a:ext cx="617398" cy="1420139"/>
            </a:xfrm>
            <a:custGeom>
              <a:avLst/>
              <a:gdLst>
                <a:gd name="connsiteX0" fmla="*/ 392988 w 617398"/>
                <a:gd name="connsiteY0" fmla="*/ 908059 h 1420139"/>
                <a:gd name="connsiteX1" fmla="*/ 282152 w 617398"/>
                <a:gd name="connsiteY1" fmla="*/ 1018895 h 1420139"/>
                <a:gd name="connsiteX2" fmla="*/ 392988 w 617398"/>
                <a:gd name="connsiteY2" fmla="*/ 1129731 h 1420139"/>
                <a:gd name="connsiteX3" fmla="*/ 503824 w 617398"/>
                <a:gd name="connsiteY3" fmla="*/ 1018895 h 1420139"/>
                <a:gd name="connsiteX4" fmla="*/ 392988 w 617398"/>
                <a:gd name="connsiteY4" fmla="*/ 908059 h 1420139"/>
                <a:gd name="connsiteX5" fmla="*/ 255863 w 617398"/>
                <a:gd name="connsiteY5" fmla="*/ 531904 h 1420139"/>
                <a:gd name="connsiteX6" fmla="*/ 145027 w 617398"/>
                <a:gd name="connsiteY6" fmla="*/ 642740 h 1420139"/>
                <a:gd name="connsiteX7" fmla="*/ 255863 w 617398"/>
                <a:gd name="connsiteY7" fmla="*/ 753576 h 1420139"/>
                <a:gd name="connsiteX8" fmla="*/ 366699 w 617398"/>
                <a:gd name="connsiteY8" fmla="*/ 642740 h 1420139"/>
                <a:gd name="connsiteX9" fmla="*/ 255863 w 617398"/>
                <a:gd name="connsiteY9" fmla="*/ 531904 h 1420139"/>
                <a:gd name="connsiteX10" fmla="*/ 392988 w 617398"/>
                <a:gd name="connsiteY10" fmla="*/ 155748 h 1420139"/>
                <a:gd name="connsiteX11" fmla="*/ 282152 w 617398"/>
                <a:gd name="connsiteY11" fmla="*/ 266584 h 1420139"/>
                <a:gd name="connsiteX12" fmla="*/ 392988 w 617398"/>
                <a:gd name="connsiteY12" fmla="*/ 377420 h 1420139"/>
                <a:gd name="connsiteX13" fmla="*/ 503824 w 617398"/>
                <a:gd name="connsiteY13" fmla="*/ 266584 h 1420139"/>
                <a:gd name="connsiteX14" fmla="*/ 392988 w 617398"/>
                <a:gd name="connsiteY14" fmla="*/ 155748 h 1420139"/>
                <a:gd name="connsiteX15" fmla="*/ 194691 w 617398"/>
                <a:gd name="connsiteY15" fmla="*/ 0 h 1420139"/>
                <a:gd name="connsiteX16" fmla="*/ 234615 w 617398"/>
                <a:gd name="connsiteY16" fmla="*/ 17890 h 1420139"/>
                <a:gd name="connsiteX17" fmla="*/ 533063 w 617398"/>
                <a:gd name="connsiteY17" fmla="*/ 77380 h 1420139"/>
                <a:gd name="connsiteX18" fmla="*/ 617398 w 617398"/>
                <a:gd name="connsiteY18" fmla="*/ 80523 h 1420139"/>
                <a:gd name="connsiteX19" fmla="*/ 617398 w 617398"/>
                <a:gd name="connsiteY19" fmla="*/ 1420139 h 1420139"/>
                <a:gd name="connsiteX20" fmla="*/ 520627 w 617398"/>
                <a:gd name="connsiteY20" fmla="*/ 1407687 h 1420139"/>
                <a:gd name="connsiteX21" fmla="*/ 0 w 617398"/>
                <a:gd name="connsiteY21" fmla="*/ 592378 h 1420139"/>
                <a:gd name="connsiteX22" fmla="*/ 190977 w 617398"/>
                <a:gd name="connsiteY22" fmla="*/ 3912 h 142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7398" h="1420139">
                  <a:moveTo>
                    <a:pt x="392988" y="908059"/>
                  </a:moveTo>
                  <a:cubicBezTo>
                    <a:pt x="331775" y="908059"/>
                    <a:pt x="282152" y="957682"/>
                    <a:pt x="282152" y="1018895"/>
                  </a:cubicBezTo>
                  <a:cubicBezTo>
                    <a:pt x="282152" y="1080108"/>
                    <a:pt x="331775" y="1129731"/>
                    <a:pt x="392988" y="1129731"/>
                  </a:cubicBezTo>
                  <a:cubicBezTo>
                    <a:pt x="454201" y="1129731"/>
                    <a:pt x="503824" y="1080108"/>
                    <a:pt x="503824" y="1018895"/>
                  </a:cubicBezTo>
                  <a:cubicBezTo>
                    <a:pt x="503824" y="957682"/>
                    <a:pt x="454201" y="908059"/>
                    <a:pt x="392988" y="908059"/>
                  </a:cubicBezTo>
                  <a:close/>
                  <a:moveTo>
                    <a:pt x="255863" y="531904"/>
                  </a:moveTo>
                  <a:cubicBezTo>
                    <a:pt x="194650" y="531904"/>
                    <a:pt x="145027" y="581527"/>
                    <a:pt x="145027" y="642740"/>
                  </a:cubicBezTo>
                  <a:cubicBezTo>
                    <a:pt x="145027" y="703953"/>
                    <a:pt x="194650" y="753576"/>
                    <a:pt x="255863" y="753576"/>
                  </a:cubicBezTo>
                  <a:cubicBezTo>
                    <a:pt x="317076" y="753576"/>
                    <a:pt x="366699" y="703953"/>
                    <a:pt x="366699" y="642740"/>
                  </a:cubicBezTo>
                  <a:cubicBezTo>
                    <a:pt x="366699" y="581527"/>
                    <a:pt x="317076" y="531904"/>
                    <a:pt x="255863" y="531904"/>
                  </a:cubicBezTo>
                  <a:close/>
                  <a:moveTo>
                    <a:pt x="392988" y="155748"/>
                  </a:moveTo>
                  <a:cubicBezTo>
                    <a:pt x="331775" y="155748"/>
                    <a:pt x="282152" y="205371"/>
                    <a:pt x="282152" y="266584"/>
                  </a:cubicBezTo>
                  <a:cubicBezTo>
                    <a:pt x="282152" y="327797"/>
                    <a:pt x="331775" y="377420"/>
                    <a:pt x="392988" y="377420"/>
                  </a:cubicBezTo>
                  <a:cubicBezTo>
                    <a:pt x="454201" y="377420"/>
                    <a:pt x="503824" y="327797"/>
                    <a:pt x="503824" y="266584"/>
                  </a:cubicBezTo>
                  <a:cubicBezTo>
                    <a:pt x="503824" y="205371"/>
                    <a:pt x="454201" y="155748"/>
                    <a:pt x="392988" y="155748"/>
                  </a:cubicBezTo>
                  <a:close/>
                  <a:moveTo>
                    <a:pt x="194691" y="0"/>
                  </a:moveTo>
                  <a:lnTo>
                    <a:pt x="234615" y="17890"/>
                  </a:lnTo>
                  <a:cubicBezTo>
                    <a:pt x="314735" y="47512"/>
                    <a:pt x="417779" y="68658"/>
                    <a:pt x="533063" y="77380"/>
                  </a:cubicBezTo>
                  <a:lnTo>
                    <a:pt x="617398" y="80523"/>
                  </a:lnTo>
                  <a:lnTo>
                    <a:pt x="617398" y="1420139"/>
                  </a:lnTo>
                  <a:lnTo>
                    <a:pt x="520627" y="1407687"/>
                  </a:lnTo>
                  <a:cubicBezTo>
                    <a:pt x="223506" y="1330086"/>
                    <a:pt x="0" y="994547"/>
                    <a:pt x="0" y="592378"/>
                  </a:cubicBezTo>
                  <a:cubicBezTo>
                    <a:pt x="0" y="362568"/>
                    <a:pt x="72982" y="154513"/>
                    <a:pt x="190977" y="39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8C0C703-CF3B-48E5-8B2B-1A677182BABD}"/>
                </a:ext>
              </a:extLst>
            </p:cNvPr>
            <p:cNvSpPr/>
            <p:nvPr/>
          </p:nvSpPr>
          <p:spPr>
            <a:xfrm flipH="1">
              <a:off x="10554826" y="1593781"/>
              <a:ext cx="617398" cy="1420139"/>
            </a:xfrm>
            <a:custGeom>
              <a:avLst/>
              <a:gdLst>
                <a:gd name="connsiteX0" fmla="*/ 392988 w 617398"/>
                <a:gd name="connsiteY0" fmla="*/ 908059 h 1420139"/>
                <a:gd name="connsiteX1" fmla="*/ 282152 w 617398"/>
                <a:gd name="connsiteY1" fmla="*/ 1018895 h 1420139"/>
                <a:gd name="connsiteX2" fmla="*/ 392988 w 617398"/>
                <a:gd name="connsiteY2" fmla="*/ 1129731 h 1420139"/>
                <a:gd name="connsiteX3" fmla="*/ 503824 w 617398"/>
                <a:gd name="connsiteY3" fmla="*/ 1018895 h 1420139"/>
                <a:gd name="connsiteX4" fmla="*/ 392988 w 617398"/>
                <a:gd name="connsiteY4" fmla="*/ 908059 h 1420139"/>
                <a:gd name="connsiteX5" fmla="*/ 255863 w 617398"/>
                <a:gd name="connsiteY5" fmla="*/ 531904 h 1420139"/>
                <a:gd name="connsiteX6" fmla="*/ 145027 w 617398"/>
                <a:gd name="connsiteY6" fmla="*/ 642740 h 1420139"/>
                <a:gd name="connsiteX7" fmla="*/ 255863 w 617398"/>
                <a:gd name="connsiteY7" fmla="*/ 753576 h 1420139"/>
                <a:gd name="connsiteX8" fmla="*/ 366699 w 617398"/>
                <a:gd name="connsiteY8" fmla="*/ 642740 h 1420139"/>
                <a:gd name="connsiteX9" fmla="*/ 255863 w 617398"/>
                <a:gd name="connsiteY9" fmla="*/ 531904 h 1420139"/>
                <a:gd name="connsiteX10" fmla="*/ 392988 w 617398"/>
                <a:gd name="connsiteY10" fmla="*/ 155748 h 1420139"/>
                <a:gd name="connsiteX11" fmla="*/ 282152 w 617398"/>
                <a:gd name="connsiteY11" fmla="*/ 266584 h 1420139"/>
                <a:gd name="connsiteX12" fmla="*/ 392988 w 617398"/>
                <a:gd name="connsiteY12" fmla="*/ 377420 h 1420139"/>
                <a:gd name="connsiteX13" fmla="*/ 503824 w 617398"/>
                <a:gd name="connsiteY13" fmla="*/ 266584 h 1420139"/>
                <a:gd name="connsiteX14" fmla="*/ 392988 w 617398"/>
                <a:gd name="connsiteY14" fmla="*/ 155748 h 1420139"/>
                <a:gd name="connsiteX15" fmla="*/ 194691 w 617398"/>
                <a:gd name="connsiteY15" fmla="*/ 0 h 1420139"/>
                <a:gd name="connsiteX16" fmla="*/ 234615 w 617398"/>
                <a:gd name="connsiteY16" fmla="*/ 17890 h 1420139"/>
                <a:gd name="connsiteX17" fmla="*/ 533063 w 617398"/>
                <a:gd name="connsiteY17" fmla="*/ 77380 h 1420139"/>
                <a:gd name="connsiteX18" fmla="*/ 617398 w 617398"/>
                <a:gd name="connsiteY18" fmla="*/ 80523 h 1420139"/>
                <a:gd name="connsiteX19" fmla="*/ 617398 w 617398"/>
                <a:gd name="connsiteY19" fmla="*/ 1420139 h 1420139"/>
                <a:gd name="connsiteX20" fmla="*/ 520627 w 617398"/>
                <a:gd name="connsiteY20" fmla="*/ 1407687 h 1420139"/>
                <a:gd name="connsiteX21" fmla="*/ 0 w 617398"/>
                <a:gd name="connsiteY21" fmla="*/ 592378 h 1420139"/>
                <a:gd name="connsiteX22" fmla="*/ 190977 w 617398"/>
                <a:gd name="connsiteY22" fmla="*/ 3912 h 142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7398" h="1420139">
                  <a:moveTo>
                    <a:pt x="392988" y="908059"/>
                  </a:moveTo>
                  <a:cubicBezTo>
                    <a:pt x="331775" y="908059"/>
                    <a:pt x="282152" y="957682"/>
                    <a:pt x="282152" y="1018895"/>
                  </a:cubicBezTo>
                  <a:cubicBezTo>
                    <a:pt x="282152" y="1080108"/>
                    <a:pt x="331775" y="1129731"/>
                    <a:pt x="392988" y="1129731"/>
                  </a:cubicBezTo>
                  <a:cubicBezTo>
                    <a:pt x="454201" y="1129731"/>
                    <a:pt x="503824" y="1080108"/>
                    <a:pt x="503824" y="1018895"/>
                  </a:cubicBezTo>
                  <a:cubicBezTo>
                    <a:pt x="503824" y="957682"/>
                    <a:pt x="454201" y="908059"/>
                    <a:pt x="392988" y="908059"/>
                  </a:cubicBezTo>
                  <a:close/>
                  <a:moveTo>
                    <a:pt x="255863" y="531904"/>
                  </a:moveTo>
                  <a:cubicBezTo>
                    <a:pt x="194650" y="531904"/>
                    <a:pt x="145027" y="581527"/>
                    <a:pt x="145027" y="642740"/>
                  </a:cubicBezTo>
                  <a:cubicBezTo>
                    <a:pt x="145027" y="703953"/>
                    <a:pt x="194650" y="753576"/>
                    <a:pt x="255863" y="753576"/>
                  </a:cubicBezTo>
                  <a:cubicBezTo>
                    <a:pt x="317076" y="753576"/>
                    <a:pt x="366699" y="703953"/>
                    <a:pt x="366699" y="642740"/>
                  </a:cubicBezTo>
                  <a:cubicBezTo>
                    <a:pt x="366699" y="581527"/>
                    <a:pt x="317076" y="531904"/>
                    <a:pt x="255863" y="531904"/>
                  </a:cubicBezTo>
                  <a:close/>
                  <a:moveTo>
                    <a:pt x="392988" y="155748"/>
                  </a:moveTo>
                  <a:cubicBezTo>
                    <a:pt x="331775" y="155748"/>
                    <a:pt x="282152" y="205371"/>
                    <a:pt x="282152" y="266584"/>
                  </a:cubicBezTo>
                  <a:cubicBezTo>
                    <a:pt x="282152" y="327797"/>
                    <a:pt x="331775" y="377420"/>
                    <a:pt x="392988" y="377420"/>
                  </a:cubicBezTo>
                  <a:cubicBezTo>
                    <a:pt x="454201" y="377420"/>
                    <a:pt x="503824" y="327797"/>
                    <a:pt x="503824" y="266584"/>
                  </a:cubicBezTo>
                  <a:cubicBezTo>
                    <a:pt x="503824" y="205371"/>
                    <a:pt x="454201" y="155748"/>
                    <a:pt x="392988" y="155748"/>
                  </a:cubicBezTo>
                  <a:close/>
                  <a:moveTo>
                    <a:pt x="194691" y="0"/>
                  </a:moveTo>
                  <a:lnTo>
                    <a:pt x="234615" y="17890"/>
                  </a:lnTo>
                  <a:cubicBezTo>
                    <a:pt x="314735" y="47512"/>
                    <a:pt x="417779" y="68658"/>
                    <a:pt x="533063" y="77380"/>
                  </a:cubicBezTo>
                  <a:lnTo>
                    <a:pt x="617398" y="80523"/>
                  </a:lnTo>
                  <a:lnTo>
                    <a:pt x="617398" y="1420139"/>
                  </a:lnTo>
                  <a:lnTo>
                    <a:pt x="520627" y="1407687"/>
                  </a:lnTo>
                  <a:cubicBezTo>
                    <a:pt x="223506" y="1330086"/>
                    <a:pt x="0" y="994547"/>
                    <a:pt x="0" y="592378"/>
                  </a:cubicBezTo>
                  <a:cubicBezTo>
                    <a:pt x="0" y="362568"/>
                    <a:pt x="72982" y="154513"/>
                    <a:pt x="190977" y="39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F61BA8A3-7D3B-4DDE-B302-10211C88D991}"/>
              </a:ext>
            </a:extLst>
          </p:cNvPr>
          <p:cNvSpPr/>
          <p:nvPr/>
        </p:nvSpPr>
        <p:spPr>
          <a:xfrm>
            <a:off x="1364161" y="783544"/>
            <a:ext cx="1800194" cy="1800194"/>
          </a:xfrm>
          <a:prstGeom prst="noSmoking">
            <a:avLst>
              <a:gd name="adj" fmla="val 689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349827-C4BA-4F50-83B5-0F0BA7E59BD7}"/>
              </a:ext>
            </a:extLst>
          </p:cNvPr>
          <p:cNvSpPr txBox="1"/>
          <p:nvPr/>
        </p:nvSpPr>
        <p:spPr>
          <a:xfrm>
            <a:off x="7429719" y="3377745"/>
            <a:ext cx="427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7A8EB8-A130-4C30-A6AF-0BC265869AE5}"/>
              </a:ext>
            </a:extLst>
          </p:cNvPr>
          <p:cNvSpPr txBox="1"/>
          <p:nvPr/>
        </p:nvSpPr>
        <p:spPr>
          <a:xfrm>
            <a:off x="7429719" y="3039062"/>
            <a:ext cx="4273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0EFC16-A5AB-4BBC-A802-C3A695693455}"/>
              </a:ext>
            </a:extLst>
          </p:cNvPr>
          <p:cNvSpPr txBox="1"/>
          <p:nvPr/>
        </p:nvSpPr>
        <p:spPr>
          <a:xfrm>
            <a:off x="6974732" y="3901094"/>
            <a:ext cx="4728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You can simply impress your audience and add a unique zing and appeal to your Presentations. </a:t>
            </a:r>
          </a:p>
        </p:txBody>
      </p:sp>
      <p:sp>
        <p:nvSpPr>
          <p:cNvPr id="30" name="AutoShape 92">
            <a:extLst>
              <a:ext uri="{FF2B5EF4-FFF2-40B4-BE49-F238E27FC236}">
                <a16:creationId xmlns:a16="http://schemas.microsoft.com/office/drawing/2014/main" id="{872C5343-82B7-4CF5-9B4C-553D8FC5425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280064" y="5175801"/>
            <a:ext cx="560666" cy="560666"/>
          </a:xfrm>
          <a:prstGeom prst="rect">
            <a:avLst/>
          </a:prstGeom>
          <a:noFill/>
          <a:ln w="38100">
            <a:solidFill>
              <a:schemeClr val="accent4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31" name="AutoShape 92">
            <a:extLst>
              <a:ext uri="{FF2B5EF4-FFF2-40B4-BE49-F238E27FC236}">
                <a16:creationId xmlns:a16="http://schemas.microsoft.com/office/drawing/2014/main" id="{13A5477F-DCCE-4FA8-8295-4D4630B5601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291946" y="5175801"/>
            <a:ext cx="560666" cy="560666"/>
          </a:xfrm>
          <a:prstGeom prst="rect">
            <a:avLst/>
          </a:prstGeom>
          <a:noFill/>
          <a:ln w="38100">
            <a:solidFill>
              <a:schemeClr val="accent2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32" name="AutoShape 92">
            <a:extLst>
              <a:ext uri="{FF2B5EF4-FFF2-40B4-BE49-F238E27FC236}">
                <a16:creationId xmlns:a16="http://schemas.microsoft.com/office/drawing/2014/main" id="{95B649E5-CC41-41F4-BB97-48CED0D7E47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797886" y="5175739"/>
            <a:ext cx="560666" cy="56072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33" name="AutoShape 92">
            <a:extLst>
              <a:ext uri="{FF2B5EF4-FFF2-40B4-BE49-F238E27FC236}">
                <a16:creationId xmlns:a16="http://schemas.microsoft.com/office/drawing/2014/main" id="{F8D1B71F-DAFB-448A-B306-A975C991CB8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786005" y="5175739"/>
            <a:ext cx="560666" cy="560728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34" name="Trapezoid 10">
            <a:extLst>
              <a:ext uri="{FF2B5EF4-FFF2-40B4-BE49-F238E27FC236}">
                <a16:creationId xmlns:a16="http://schemas.microsoft.com/office/drawing/2014/main" id="{AF1D7BFE-B407-4644-AEF5-714095874315}"/>
              </a:ext>
            </a:extLst>
          </p:cNvPr>
          <p:cNvSpPr/>
          <p:nvPr/>
        </p:nvSpPr>
        <p:spPr>
          <a:xfrm>
            <a:off x="7886434" y="5270220"/>
            <a:ext cx="368250" cy="367819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val 7">
            <a:extLst>
              <a:ext uri="{FF2B5EF4-FFF2-40B4-BE49-F238E27FC236}">
                <a16:creationId xmlns:a16="http://schemas.microsoft.com/office/drawing/2014/main" id="{FDC3C8FE-0B06-449E-A7F6-4EFAC2936CC6}"/>
              </a:ext>
            </a:extLst>
          </p:cNvPr>
          <p:cNvSpPr/>
          <p:nvPr/>
        </p:nvSpPr>
        <p:spPr>
          <a:xfrm>
            <a:off x="10932670" y="5232784"/>
            <a:ext cx="308516" cy="405255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ounded Rectangle 12">
            <a:extLst>
              <a:ext uri="{FF2B5EF4-FFF2-40B4-BE49-F238E27FC236}">
                <a16:creationId xmlns:a16="http://schemas.microsoft.com/office/drawing/2014/main" id="{F727D898-B193-4DB6-8E69-96B6C52239D6}"/>
              </a:ext>
            </a:extLst>
          </p:cNvPr>
          <p:cNvSpPr>
            <a:spLocks noChangeAspect="1"/>
          </p:cNvSpPr>
          <p:nvPr/>
        </p:nvSpPr>
        <p:spPr>
          <a:xfrm>
            <a:off x="6405112" y="5250558"/>
            <a:ext cx="310571" cy="370101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ounded Rectangle 1">
            <a:extLst>
              <a:ext uri="{FF2B5EF4-FFF2-40B4-BE49-F238E27FC236}">
                <a16:creationId xmlns:a16="http://schemas.microsoft.com/office/drawing/2014/main" id="{C2EBD040-1FCD-491C-BA96-DECDC7AF4748}"/>
              </a:ext>
            </a:extLst>
          </p:cNvPr>
          <p:cNvSpPr>
            <a:spLocks/>
          </p:cNvSpPr>
          <p:nvPr/>
        </p:nvSpPr>
        <p:spPr>
          <a:xfrm>
            <a:off x="9408017" y="5292215"/>
            <a:ext cx="327776" cy="327776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60DF4F-0116-447A-B5F1-C3AA7AA29927}"/>
              </a:ext>
            </a:extLst>
          </p:cNvPr>
          <p:cNvSpPr txBox="1"/>
          <p:nvPr/>
        </p:nvSpPr>
        <p:spPr>
          <a:xfrm>
            <a:off x="5918152" y="5853876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2B00FC-6F76-43DB-8F89-77A549F70123}"/>
              </a:ext>
            </a:extLst>
          </p:cNvPr>
          <p:cNvSpPr txBox="1"/>
          <p:nvPr/>
        </p:nvSpPr>
        <p:spPr>
          <a:xfrm>
            <a:off x="7429719" y="5853876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4D31B9-FE7D-43D0-9E27-F3F19E826926}"/>
              </a:ext>
            </a:extLst>
          </p:cNvPr>
          <p:cNvSpPr txBox="1"/>
          <p:nvPr/>
        </p:nvSpPr>
        <p:spPr>
          <a:xfrm>
            <a:off x="8941286" y="5853876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3CDFA7-71E2-4651-BB14-5C62B4E24345}"/>
              </a:ext>
            </a:extLst>
          </p:cNvPr>
          <p:cNvSpPr txBox="1"/>
          <p:nvPr/>
        </p:nvSpPr>
        <p:spPr>
          <a:xfrm>
            <a:off x="10452853" y="5853876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FDF2A3-61B1-4FA5-A630-43FADD79837B}"/>
              </a:ext>
            </a:extLst>
          </p:cNvPr>
          <p:cNvSpPr txBox="1"/>
          <p:nvPr/>
        </p:nvSpPr>
        <p:spPr>
          <a:xfrm>
            <a:off x="6911273" y="983624"/>
            <a:ext cx="472885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Computer Repair</a:t>
            </a:r>
            <a:endParaRPr lang="ko-KR" altLang="en-US" sz="54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57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6ECFEE-8B44-43C6-B11C-4F78206298BE}"/>
              </a:ext>
            </a:extLst>
          </p:cNvPr>
          <p:cNvSpPr/>
          <p:nvPr/>
        </p:nvSpPr>
        <p:spPr>
          <a:xfrm rot="16200000" flipV="1">
            <a:off x="6033551" y="3131021"/>
            <a:ext cx="151200" cy="12868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72E13C-AA11-400B-99DA-853850F26A9C}"/>
              </a:ext>
            </a:extLst>
          </p:cNvPr>
          <p:cNvSpPr/>
          <p:nvPr/>
        </p:nvSpPr>
        <p:spPr>
          <a:xfrm rot="16200000" flipV="1">
            <a:off x="6033551" y="2978561"/>
            <a:ext cx="151200" cy="12868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3410AB-FEE3-4357-9A6E-5E19A1AC1EDA}"/>
              </a:ext>
            </a:extLst>
          </p:cNvPr>
          <p:cNvSpPr/>
          <p:nvPr/>
        </p:nvSpPr>
        <p:spPr>
          <a:xfrm rot="16200000" flipV="1">
            <a:off x="6033565" y="2826104"/>
            <a:ext cx="151200" cy="1286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BE7DFB-500B-491B-8872-955580821E9C}"/>
              </a:ext>
            </a:extLst>
          </p:cNvPr>
          <p:cNvSpPr/>
          <p:nvPr/>
        </p:nvSpPr>
        <p:spPr>
          <a:xfrm rot="16200000" flipV="1">
            <a:off x="6033551" y="2673645"/>
            <a:ext cx="151200" cy="1286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39F5A6-476B-420B-A07E-4DA8B2B64CF4}"/>
              </a:ext>
            </a:extLst>
          </p:cNvPr>
          <p:cNvSpPr/>
          <p:nvPr/>
        </p:nvSpPr>
        <p:spPr>
          <a:xfrm rot="16200000" flipV="1">
            <a:off x="6014134" y="3278754"/>
            <a:ext cx="151200" cy="12868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FA4D23-264A-472E-AADC-AE2824BD908F}"/>
              </a:ext>
            </a:extLst>
          </p:cNvPr>
          <p:cNvSpPr txBox="1"/>
          <p:nvPr/>
        </p:nvSpPr>
        <p:spPr>
          <a:xfrm>
            <a:off x="5016611" y="4295322"/>
            <a:ext cx="2242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91688D5-34E6-41FF-BD7A-1B287C6421B8}"/>
              </a:ext>
            </a:extLst>
          </p:cNvPr>
          <p:cNvGrpSpPr/>
          <p:nvPr/>
        </p:nvGrpSpPr>
        <p:grpSpPr>
          <a:xfrm>
            <a:off x="5255393" y="3202115"/>
            <a:ext cx="1675988" cy="927379"/>
            <a:chOff x="1835696" y="2493540"/>
            <a:chExt cx="4684858" cy="259228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" name="Rounded Rectangle 3">
              <a:extLst>
                <a:ext uri="{FF2B5EF4-FFF2-40B4-BE49-F238E27FC236}">
                  <a16:creationId xmlns:a16="http://schemas.microsoft.com/office/drawing/2014/main" id="{38C89151-273B-4E8F-B61E-9319965BCAC7}"/>
                </a:ext>
              </a:extLst>
            </p:cNvPr>
            <p:cNvSpPr/>
            <p:nvPr userDrawn="1"/>
          </p:nvSpPr>
          <p:spPr>
            <a:xfrm>
              <a:off x="2335414" y="2493540"/>
              <a:ext cx="3685422" cy="2373661"/>
            </a:xfrm>
            <a:custGeom>
              <a:avLst/>
              <a:gdLst/>
              <a:ahLst/>
              <a:cxnLst/>
              <a:rect l="l" t="t" r="r" b="b"/>
              <a:pathLst>
                <a:path w="4248472" h="2736304">
                  <a:moveTo>
                    <a:pt x="144016" y="144016"/>
                  </a:moveTo>
                  <a:lnTo>
                    <a:pt x="144016" y="2520280"/>
                  </a:lnTo>
                  <a:lnTo>
                    <a:pt x="4104456" y="2520280"/>
                  </a:lnTo>
                  <a:lnTo>
                    <a:pt x="4104456" y="144016"/>
                  </a:lnTo>
                  <a:close/>
                  <a:moveTo>
                    <a:pt x="119332" y="0"/>
                  </a:moveTo>
                  <a:lnTo>
                    <a:pt x="4129140" y="0"/>
                  </a:lnTo>
                  <a:cubicBezTo>
                    <a:pt x="4195045" y="0"/>
                    <a:pt x="4248472" y="53427"/>
                    <a:pt x="4248472" y="119332"/>
                  </a:cubicBezTo>
                  <a:lnTo>
                    <a:pt x="4248472" y="2736304"/>
                  </a:lnTo>
                  <a:lnTo>
                    <a:pt x="0" y="2736304"/>
                  </a:lnTo>
                  <a:lnTo>
                    <a:pt x="0" y="119332"/>
                  </a:lnTo>
                  <a:cubicBezTo>
                    <a:pt x="0" y="53427"/>
                    <a:pt x="53427" y="0"/>
                    <a:pt x="11933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BF38101-9F7B-48CC-9F81-8B5F87769FCA}"/>
                </a:ext>
              </a:extLst>
            </p:cNvPr>
            <p:cNvSpPr/>
            <p:nvPr userDrawn="1"/>
          </p:nvSpPr>
          <p:spPr>
            <a:xfrm>
              <a:off x="1835696" y="4867201"/>
              <a:ext cx="4684858" cy="124930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F4E42418-97CC-4888-A480-BF9280D7032A}"/>
                </a:ext>
              </a:extLst>
            </p:cNvPr>
            <p:cNvSpPr/>
            <p:nvPr userDrawn="1"/>
          </p:nvSpPr>
          <p:spPr>
            <a:xfrm rot="10800000">
              <a:off x="1835696" y="4992131"/>
              <a:ext cx="4684858" cy="93697"/>
            </a:xfrm>
            <a:prstGeom prst="trapezoid">
              <a:avLst>
                <a:gd name="adj" fmla="val 129851"/>
              </a:avLst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896B4E-0321-4F38-A504-A0E0891B3563}"/>
                </a:ext>
              </a:extLst>
            </p:cNvPr>
            <p:cNvSpPr/>
            <p:nvPr userDrawn="1"/>
          </p:nvSpPr>
          <p:spPr>
            <a:xfrm>
              <a:off x="3929549" y="4904844"/>
              <a:ext cx="497151" cy="45093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/>
            </a:p>
          </p:txBody>
        </p:sp>
      </p:grpSp>
      <p:sp>
        <p:nvSpPr>
          <p:cNvPr id="14" name="Block Arc 13">
            <a:extLst>
              <a:ext uri="{FF2B5EF4-FFF2-40B4-BE49-F238E27FC236}">
                <a16:creationId xmlns:a16="http://schemas.microsoft.com/office/drawing/2014/main" id="{E9C38316-D085-495D-BE34-D46BB6D955E2}"/>
              </a:ext>
            </a:extLst>
          </p:cNvPr>
          <p:cNvSpPr/>
          <p:nvPr/>
        </p:nvSpPr>
        <p:spPr>
          <a:xfrm>
            <a:off x="4259459" y="2029284"/>
            <a:ext cx="3667855" cy="3667855"/>
          </a:xfrm>
          <a:prstGeom prst="blockArc">
            <a:avLst>
              <a:gd name="adj1" fmla="val 5393158"/>
              <a:gd name="adj2" fmla="val 1720847"/>
              <a:gd name="adj3" fmla="val 214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D94A58-AE7D-498C-80C5-F5F58DBDEBB2}"/>
              </a:ext>
            </a:extLst>
          </p:cNvPr>
          <p:cNvSpPr/>
          <p:nvPr/>
        </p:nvSpPr>
        <p:spPr>
          <a:xfrm>
            <a:off x="6045317" y="5015275"/>
            <a:ext cx="88927" cy="6818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9A66E7E-E9C6-476C-AE81-91D042FA6D00}"/>
              </a:ext>
            </a:extLst>
          </p:cNvPr>
          <p:cNvSpPr/>
          <p:nvPr/>
        </p:nvSpPr>
        <p:spPr>
          <a:xfrm>
            <a:off x="7318560" y="4490824"/>
            <a:ext cx="699516" cy="699516"/>
          </a:xfrm>
          <a:prstGeom prst="ellipse">
            <a:avLst/>
          </a:prstGeom>
          <a:solidFill>
            <a:schemeClr val="accent5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C2EA41-9C69-43FC-AB23-E90D0BD7643A}"/>
              </a:ext>
            </a:extLst>
          </p:cNvPr>
          <p:cNvSpPr/>
          <p:nvPr/>
        </p:nvSpPr>
        <p:spPr>
          <a:xfrm>
            <a:off x="5780714" y="1764028"/>
            <a:ext cx="699516" cy="699516"/>
          </a:xfrm>
          <a:prstGeom prst="ellipse">
            <a:avLst/>
          </a:prstGeom>
          <a:solidFill>
            <a:schemeClr val="accent3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8011D4D-D27F-4F21-B6F2-1D308C95919E}"/>
              </a:ext>
            </a:extLst>
          </p:cNvPr>
          <p:cNvSpPr/>
          <p:nvPr/>
        </p:nvSpPr>
        <p:spPr>
          <a:xfrm>
            <a:off x="4173926" y="2734806"/>
            <a:ext cx="699516" cy="699516"/>
          </a:xfrm>
          <a:prstGeom prst="ellipse">
            <a:avLst/>
          </a:prstGeom>
          <a:solidFill>
            <a:schemeClr val="accent2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2B2930-B39B-4FC8-A280-1A9B8B11B5FE}"/>
              </a:ext>
            </a:extLst>
          </p:cNvPr>
          <p:cNvSpPr/>
          <p:nvPr/>
        </p:nvSpPr>
        <p:spPr>
          <a:xfrm>
            <a:off x="4263649" y="4490824"/>
            <a:ext cx="699516" cy="699516"/>
          </a:xfrm>
          <a:prstGeom prst="ellipse">
            <a:avLst/>
          </a:prstGeom>
          <a:solidFill>
            <a:schemeClr val="accent1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C1E561-F314-4B17-A671-5CD6E8EBAA41}"/>
              </a:ext>
            </a:extLst>
          </p:cNvPr>
          <p:cNvSpPr/>
          <p:nvPr/>
        </p:nvSpPr>
        <p:spPr>
          <a:xfrm>
            <a:off x="7304822" y="2634683"/>
            <a:ext cx="699516" cy="699516"/>
          </a:xfrm>
          <a:prstGeom prst="ellipse">
            <a:avLst/>
          </a:prstGeom>
          <a:solidFill>
            <a:schemeClr val="accent4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F68ABD-50C8-43A4-B610-22F53E5B809A}"/>
              </a:ext>
            </a:extLst>
          </p:cNvPr>
          <p:cNvGrpSpPr/>
          <p:nvPr/>
        </p:nvGrpSpPr>
        <p:grpSpPr>
          <a:xfrm>
            <a:off x="7581472" y="1563994"/>
            <a:ext cx="2969298" cy="899548"/>
            <a:chOff x="1130190" y="4149080"/>
            <a:chExt cx="1523461" cy="899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A93AE5A-C465-45D4-9261-43E9C41CDE3C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B62B70-4A45-4AC2-B62C-889E2B846029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52A5549-2304-4EF7-B9F6-9EAAA2B45000}"/>
              </a:ext>
            </a:extLst>
          </p:cNvPr>
          <p:cNvGrpSpPr/>
          <p:nvPr/>
        </p:nvGrpSpPr>
        <p:grpSpPr>
          <a:xfrm>
            <a:off x="8342818" y="2976624"/>
            <a:ext cx="2969298" cy="899548"/>
            <a:chOff x="1130190" y="4149080"/>
            <a:chExt cx="1523461" cy="89954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370D22-1485-4044-A808-00EFD6FC5EAD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DB01AA3-A8F9-4B80-AD2D-B5CC9CDCBE2A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0FBFB5-6807-4F10-9184-6DA365A2BC7D}"/>
              </a:ext>
            </a:extLst>
          </p:cNvPr>
          <p:cNvGrpSpPr/>
          <p:nvPr/>
        </p:nvGrpSpPr>
        <p:grpSpPr>
          <a:xfrm>
            <a:off x="8342818" y="4389254"/>
            <a:ext cx="2969298" cy="899548"/>
            <a:chOff x="1130190" y="4149080"/>
            <a:chExt cx="1523461" cy="89954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1EE60C9-0F8D-46EB-8FD0-E3622AF667EF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BD95BF-6572-4D58-BE62-F228F63626F4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13C1BA1-B659-4948-B67D-D9053839ED3B}"/>
              </a:ext>
            </a:extLst>
          </p:cNvPr>
          <p:cNvGrpSpPr/>
          <p:nvPr/>
        </p:nvGrpSpPr>
        <p:grpSpPr>
          <a:xfrm>
            <a:off x="832338" y="2976624"/>
            <a:ext cx="2977822" cy="899548"/>
            <a:chOff x="1130190" y="4149080"/>
            <a:chExt cx="1523461" cy="89954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028EC73-A93B-42A1-A716-665D60FA189C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C44403A-95F5-4BE4-8397-BCC7998A9C92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CA30E4B-AE07-4113-B2B0-D54BD7136A88}"/>
              </a:ext>
            </a:extLst>
          </p:cNvPr>
          <p:cNvGrpSpPr/>
          <p:nvPr/>
        </p:nvGrpSpPr>
        <p:grpSpPr>
          <a:xfrm>
            <a:off x="832338" y="4221410"/>
            <a:ext cx="2977822" cy="899548"/>
            <a:chOff x="1130190" y="4149080"/>
            <a:chExt cx="1523461" cy="89954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A8322D5-1E79-4578-926D-CCB3FDD85D38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7C6636F-3F8E-4620-822C-CBBDA67CEA23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Parallelogram 15">
            <a:extLst>
              <a:ext uri="{FF2B5EF4-FFF2-40B4-BE49-F238E27FC236}">
                <a16:creationId xmlns:a16="http://schemas.microsoft.com/office/drawing/2014/main" id="{4067A360-D436-4410-9A7F-11EDB6B16FC8}"/>
              </a:ext>
            </a:extLst>
          </p:cNvPr>
          <p:cNvSpPr/>
          <p:nvPr/>
        </p:nvSpPr>
        <p:spPr>
          <a:xfrm flipH="1">
            <a:off x="4433070" y="4666685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32">
            <a:extLst>
              <a:ext uri="{FF2B5EF4-FFF2-40B4-BE49-F238E27FC236}">
                <a16:creationId xmlns:a16="http://schemas.microsoft.com/office/drawing/2014/main" id="{EA4900E9-D714-485A-9600-B9B5A9E26205}"/>
              </a:ext>
            </a:extLst>
          </p:cNvPr>
          <p:cNvSpPr/>
          <p:nvPr/>
        </p:nvSpPr>
        <p:spPr>
          <a:xfrm>
            <a:off x="4358728" y="2934776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EFA9AC83-0157-4BD6-914B-E0CCA1723D4C}"/>
              </a:ext>
            </a:extLst>
          </p:cNvPr>
          <p:cNvSpPr/>
          <p:nvPr/>
        </p:nvSpPr>
        <p:spPr>
          <a:xfrm>
            <a:off x="7500684" y="4642457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Chord 15">
            <a:extLst>
              <a:ext uri="{FF2B5EF4-FFF2-40B4-BE49-F238E27FC236}">
                <a16:creationId xmlns:a16="http://schemas.microsoft.com/office/drawing/2014/main" id="{84FEC547-9890-4773-940F-A2515AF6C1DA}"/>
              </a:ext>
            </a:extLst>
          </p:cNvPr>
          <p:cNvSpPr/>
          <p:nvPr/>
        </p:nvSpPr>
        <p:spPr>
          <a:xfrm>
            <a:off x="6031619" y="1891785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1965B94B-1C77-4604-B32C-27CC96C22F2D}"/>
              </a:ext>
            </a:extLst>
          </p:cNvPr>
          <p:cNvSpPr/>
          <p:nvPr/>
        </p:nvSpPr>
        <p:spPr>
          <a:xfrm>
            <a:off x="7450402" y="2858413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2736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5513A2D-517E-4685-9091-271DBB9B4E3B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FD99279-FAF5-4F6C-B008-BB036A7E280F}"/>
              </a:ext>
            </a:extLst>
          </p:cNvPr>
          <p:cNvGrpSpPr/>
          <p:nvPr/>
        </p:nvGrpSpPr>
        <p:grpSpPr>
          <a:xfrm flipH="1">
            <a:off x="6407079" y="1808135"/>
            <a:ext cx="3048478" cy="475870"/>
            <a:chOff x="2153502" y="2017026"/>
            <a:chExt cx="2286358" cy="376921"/>
          </a:xfrm>
        </p:grpSpPr>
        <p:sp>
          <p:nvSpPr>
            <p:cNvPr id="41" name="Rectangle 9">
              <a:extLst>
                <a:ext uri="{FF2B5EF4-FFF2-40B4-BE49-F238E27FC236}">
                  <a16:creationId xmlns:a16="http://schemas.microsoft.com/office/drawing/2014/main" id="{DC3E10EF-5A52-49A2-A8D2-24FEBA95F0C1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Rectangle 6">
              <a:extLst>
                <a:ext uri="{FF2B5EF4-FFF2-40B4-BE49-F238E27FC236}">
                  <a16:creationId xmlns:a16="http://schemas.microsoft.com/office/drawing/2014/main" id="{7BE93CAB-8D17-438E-9360-9B280681FF78}"/>
                </a:ext>
              </a:extLst>
            </p:cNvPr>
            <p:cNvSpPr/>
            <p:nvPr/>
          </p:nvSpPr>
          <p:spPr>
            <a:xfrm flipH="1">
              <a:off x="2153502" y="2017026"/>
              <a:ext cx="2286358" cy="288032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84C3D-C007-4C1C-A207-BBB51DC510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703D54-737D-4FEA-A6AB-03774AF9D0E5}"/>
              </a:ext>
            </a:extLst>
          </p:cNvPr>
          <p:cNvGrpSpPr/>
          <p:nvPr/>
        </p:nvGrpSpPr>
        <p:grpSpPr>
          <a:xfrm>
            <a:off x="876857" y="1329665"/>
            <a:ext cx="1617523" cy="2065898"/>
            <a:chOff x="3394971" y="2672871"/>
            <a:chExt cx="1522123" cy="194405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6C0558-2C65-4756-B684-53C4805492B2}"/>
                </a:ext>
              </a:extLst>
            </p:cNvPr>
            <p:cNvSpPr/>
            <p:nvPr/>
          </p:nvSpPr>
          <p:spPr>
            <a:xfrm>
              <a:off x="3761712" y="3342479"/>
              <a:ext cx="781050" cy="781050"/>
            </a:xfrm>
            <a:custGeom>
              <a:avLst/>
              <a:gdLst>
                <a:gd name="connsiteX0" fmla="*/ 0 w 781050"/>
                <a:gd name="connsiteY0" fmla="*/ 0 h 781050"/>
                <a:gd name="connsiteX1" fmla="*/ 781050 w 781050"/>
                <a:gd name="connsiteY1" fmla="*/ 0 h 781050"/>
                <a:gd name="connsiteX2" fmla="*/ 781050 w 781050"/>
                <a:gd name="connsiteY2" fmla="*/ 781050 h 781050"/>
                <a:gd name="connsiteX3" fmla="*/ 0 w 781050"/>
                <a:gd name="connsiteY3" fmla="*/ 781050 h 781050"/>
                <a:gd name="connsiteX4" fmla="*/ 0 w 781050"/>
                <a:gd name="connsiteY4" fmla="*/ 0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781050">
                  <a:moveTo>
                    <a:pt x="0" y="0"/>
                  </a:moveTo>
                  <a:lnTo>
                    <a:pt x="781050" y="0"/>
                  </a:lnTo>
                  <a:lnTo>
                    <a:pt x="781050" y="781050"/>
                  </a:lnTo>
                  <a:lnTo>
                    <a:pt x="0" y="781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80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55DDA20-419A-4253-9C75-E19C52C0AB42}"/>
                </a:ext>
              </a:extLst>
            </p:cNvPr>
            <p:cNvSpPr/>
            <p:nvPr/>
          </p:nvSpPr>
          <p:spPr>
            <a:xfrm>
              <a:off x="3394971" y="2672871"/>
              <a:ext cx="1522123" cy="1944053"/>
            </a:xfrm>
            <a:custGeom>
              <a:avLst/>
              <a:gdLst>
                <a:gd name="connsiteX0" fmla="*/ 745808 w 1514475"/>
                <a:gd name="connsiteY0" fmla="*/ 1944053 h 1943100"/>
                <a:gd name="connsiteX1" fmla="*/ 551498 w 1514475"/>
                <a:gd name="connsiteY1" fmla="*/ 1842135 h 1943100"/>
                <a:gd name="connsiteX2" fmla="*/ 124778 w 1514475"/>
                <a:gd name="connsiteY2" fmla="*/ 1456373 h 1943100"/>
                <a:gd name="connsiteX3" fmla="*/ 8573 w 1514475"/>
                <a:gd name="connsiteY3" fmla="*/ 1177290 h 1943100"/>
                <a:gd name="connsiteX4" fmla="*/ 0 w 1514475"/>
                <a:gd name="connsiteY4" fmla="*/ 1154430 h 1943100"/>
                <a:gd name="connsiteX5" fmla="*/ 0 w 1514475"/>
                <a:gd name="connsiteY5" fmla="*/ 296228 h 1943100"/>
                <a:gd name="connsiteX6" fmla="*/ 743903 w 1514475"/>
                <a:gd name="connsiteY6" fmla="*/ 9525 h 1943100"/>
                <a:gd name="connsiteX7" fmla="*/ 782955 w 1514475"/>
                <a:gd name="connsiteY7" fmla="*/ 10478 h 1943100"/>
                <a:gd name="connsiteX8" fmla="*/ 1141095 w 1514475"/>
                <a:gd name="connsiteY8" fmla="*/ 211455 h 1943100"/>
                <a:gd name="connsiteX9" fmla="*/ 1490663 w 1514475"/>
                <a:gd name="connsiteY9" fmla="*/ 296228 h 1943100"/>
                <a:gd name="connsiteX10" fmla="*/ 1522095 w 1514475"/>
                <a:gd name="connsiteY10" fmla="*/ 323850 h 1943100"/>
                <a:gd name="connsiteX11" fmla="*/ 1514475 w 1514475"/>
                <a:gd name="connsiteY11" fmla="*/ 1062990 h 1943100"/>
                <a:gd name="connsiteX12" fmla="*/ 1280160 w 1514475"/>
                <a:gd name="connsiteY12" fmla="*/ 1596390 h 1943100"/>
                <a:gd name="connsiteX13" fmla="*/ 790575 w 1514475"/>
                <a:gd name="connsiteY13" fmla="*/ 1927860 h 1943100"/>
                <a:gd name="connsiteX14" fmla="*/ 762000 w 1514475"/>
                <a:gd name="connsiteY14" fmla="*/ 1944053 h 1943100"/>
                <a:gd name="connsiteX15" fmla="*/ 745808 w 1514475"/>
                <a:gd name="connsiteY15" fmla="*/ 1944053 h 1943100"/>
                <a:gd name="connsiteX0" fmla="*/ 745808 w 1522095"/>
                <a:gd name="connsiteY0" fmla="*/ 1944053 h 1944053"/>
                <a:gd name="connsiteX1" fmla="*/ 551498 w 1522095"/>
                <a:gd name="connsiteY1" fmla="*/ 1842135 h 1944053"/>
                <a:gd name="connsiteX2" fmla="*/ 124778 w 1522095"/>
                <a:gd name="connsiteY2" fmla="*/ 1456373 h 1944053"/>
                <a:gd name="connsiteX3" fmla="*/ 0 w 1522095"/>
                <a:gd name="connsiteY3" fmla="*/ 1154430 h 1944053"/>
                <a:gd name="connsiteX4" fmla="*/ 0 w 1522095"/>
                <a:gd name="connsiteY4" fmla="*/ 296228 h 1944053"/>
                <a:gd name="connsiteX5" fmla="*/ 743903 w 1522095"/>
                <a:gd name="connsiteY5" fmla="*/ 9525 h 1944053"/>
                <a:gd name="connsiteX6" fmla="*/ 782955 w 1522095"/>
                <a:gd name="connsiteY6" fmla="*/ 10478 h 1944053"/>
                <a:gd name="connsiteX7" fmla="*/ 1141095 w 1522095"/>
                <a:gd name="connsiteY7" fmla="*/ 211455 h 1944053"/>
                <a:gd name="connsiteX8" fmla="*/ 1490663 w 1522095"/>
                <a:gd name="connsiteY8" fmla="*/ 296228 h 1944053"/>
                <a:gd name="connsiteX9" fmla="*/ 1522095 w 1522095"/>
                <a:gd name="connsiteY9" fmla="*/ 323850 h 1944053"/>
                <a:gd name="connsiteX10" fmla="*/ 1514475 w 1522095"/>
                <a:gd name="connsiteY10" fmla="*/ 1062990 h 1944053"/>
                <a:gd name="connsiteX11" fmla="*/ 1280160 w 1522095"/>
                <a:gd name="connsiteY11" fmla="*/ 1596390 h 1944053"/>
                <a:gd name="connsiteX12" fmla="*/ 790575 w 1522095"/>
                <a:gd name="connsiteY12" fmla="*/ 1927860 h 1944053"/>
                <a:gd name="connsiteX13" fmla="*/ 762000 w 1522095"/>
                <a:gd name="connsiteY13" fmla="*/ 1944053 h 1944053"/>
                <a:gd name="connsiteX14" fmla="*/ 745808 w 1522095"/>
                <a:gd name="connsiteY14" fmla="*/ 1944053 h 1944053"/>
                <a:gd name="connsiteX0" fmla="*/ 745808 w 1522095"/>
                <a:gd name="connsiteY0" fmla="*/ 1944053 h 1944053"/>
                <a:gd name="connsiteX1" fmla="*/ 551498 w 1522095"/>
                <a:gd name="connsiteY1" fmla="*/ 1842135 h 1944053"/>
                <a:gd name="connsiteX2" fmla="*/ 124778 w 1522095"/>
                <a:gd name="connsiteY2" fmla="*/ 1456373 h 1944053"/>
                <a:gd name="connsiteX3" fmla="*/ 0 w 1522095"/>
                <a:gd name="connsiteY3" fmla="*/ 1154430 h 1944053"/>
                <a:gd name="connsiteX4" fmla="*/ 0 w 1522095"/>
                <a:gd name="connsiteY4" fmla="*/ 296228 h 1944053"/>
                <a:gd name="connsiteX5" fmla="*/ 743903 w 1522095"/>
                <a:gd name="connsiteY5" fmla="*/ 9525 h 1944053"/>
                <a:gd name="connsiteX6" fmla="*/ 782955 w 1522095"/>
                <a:gd name="connsiteY6" fmla="*/ 10478 h 1944053"/>
                <a:gd name="connsiteX7" fmla="*/ 1141095 w 1522095"/>
                <a:gd name="connsiteY7" fmla="*/ 211455 h 1944053"/>
                <a:gd name="connsiteX8" fmla="*/ 1490663 w 1522095"/>
                <a:gd name="connsiteY8" fmla="*/ 296228 h 1944053"/>
                <a:gd name="connsiteX9" fmla="*/ 1522095 w 1522095"/>
                <a:gd name="connsiteY9" fmla="*/ 323850 h 1944053"/>
                <a:gd name="connsiteX10" fmla="*/ 1514475 w 1522095"/>
                <a:gd name="connsiteY10" fmla="*/ 1062990 h 1944053"/>
                <a:gd name="connsiteX11" fmla="*/ 1280160 w 1522095"/>
                <a:gd name="connsiteY11" fmla="*/ 1596390 h 1944053"/>
                <a:gd name="connsiteX12" fmla="*/ 790575 w 1522095"/>
                <a:gd name="connsiteY12" fmla="*/ 1927860 h 1944053"/>
                <a:gd name="connsiteX13" fmla="*/ 762000 w 1522095"/>
                <a:gd name="connsiteY13" fmla="*/ 1944053 h 1944053"/>
                <a:gd name="connsiteX14" fmla="*/ 745808 w 1522095"/>
                <a:gd name="connsiteY14" fmla="*/ 1944053 h 1944053"/>
                <a:gd name="connsiteX0" fmla="*/ 745845 w 1522132"/>
                <a:gd name="connsiteY0" fmla="*/ 1944053 h 1944053"/>
                <a:gd name="connsiteX1" fmla="*/ 551535 w 1522132"/>
                <a:gd name="connsiteY1" fmla="*/ 1842135 h 1944053"/>
                <a:gd name="connsiteX2" fmla="*/ 124815 w 1522132"/>
                <a:gd name="connsiteY2" fmla="*/ 1456373 h 1944053"/>
                <a:gd name="connsiteX3" fmla="*/ 37 w 1522132"/>
                <a:gd name="connsiteY3" fmla="*/ 1154430 h 1944053"/>
                <a:gd name="connsiteX4" fmla="*/ 37 w 1522132"/>
                <a:gd name="connsiteY4" fmla="*/ 296228 h 1944053"/>
                <a:gd name="connsiteX5" fmla="*/ 743940 w 1522132"/>
                <a:gd name="connsiteY5" fmla="*/ 9525 h 1944053"/>
                <a:gd name="connsiteX6" fmla="*/ 782992 w 1522132"/>
                <a:gd name="connsiteY6" fmla="*/ 10478 h 1944053"/>
                <a:gd name="connsiteX7" fmla="*/ 1141132 w 1522132"/>
                <a:gd name="connsiteY7" fmla="*/ 211455 h 1944053"/>
                <a:gd name="connsiteX8" fmla="*/ 1490700 w 1522132"/>
                <a:gd name="connsiteY8" fmla="*/ 296228 h 1944053"/>
                <a:gd name="connsiteX9" fmla="*/ 1522132 w 1522132"/>
                <a:gd name="connsiteY9" fmla="*/ 323850 h 1944053"/>
                <a:gd name="connsiteX10" fmla="*/ 1514512 w 1522132"/>
                <a:gd name="connsiteY10" fmla="*/ 1062990 h 1944053"/>
                <a:gd name="connsiteX11" fmla="*/ 1280197 w 1522132"/>
                <a:gd name="connsiteY11" fmla="*/ 1596390 h 1944053"/>
                <a:gd name="connsiteX12" fmla="*/ 790612 w 1522132"/>
                <a:gd name="connsiteY12" fmla="*/ 1927860 h 1944053"/>
                <a:gd name="connsiteX13" fmla="*/ 762037 w 1522132"/>
                <a:gd name="connsiteY13" fmla="*/ 1944053 h 1944053"/>
                <a:gd name="connsiteX14" fmla="*/ 745845 w 1522132"/>
                <a:gd name="connsiteY14" fmla="*/ 1944053 h 1944053"/>
                <a:gd name="connsiteX0" fmla="*/ 745836 w 1522123"/>
                <a:gd name="connsiteY0" fmla="*/ 1944053 h 1944053"/>
                <a:gd name="connsiteX1" fmla="*/ 551526 w 1522123"/>
                <a:gd name="connsiteY1" fmla="*/ 1842135 h 1944053"/>
                <a:gd name="connsiteX2" fmla="*/ 124806 w 1522123"/>
                <a:gd name="connsiteY2" fmla="*/ 1456373 h 1944053"/>
                <a:gd name="connsiteX3" fmla="*/ 28 w 1522123"/>
                <a:gd name="connsiteY3" fmla="*/ 1154430 h 1944053"/>
                <a:gd name="connsiteX4" fmla="*/ 28 w 1522123"/>
                <a:gd name="connsiteY4" fmla="*/ 296228 h 1944053"/>
                <a:gd name="connsiteX5" fmla="*/ 743931 w 1522123"/>
                <a:gd name="connsiteY5" fmla="*/ 9525 h 1944053"/>
                <a:gd name="connsiteX6" fmla="*/ 782983 w 1522123"/>
                <a:gd name="connsiteY6" fmla="*/ 10478 h 1944053"/>
                <a:gd name="connsiteX7" fmla="*/ 1141123 w 1522123"/>
                <a:gd name="connsiteY7" fmla="*/ 211455 h 1944053"/>
                <a:gd name="connsiteX8" fmla="*/ 1490691 w 1522123"/>
                <a:gd name="connsiteY8" fmla="*/ 296228 h 1944053"/>
                <a:gd name="connsiteX9" fmla="*/ 1522123 w 1522123"/>
                <a:gd name="connsiteY9" fmla="*/ 323850 h 1944053"/>
                <a:gd name="connsiteX10" fmla="*/ 1514503 w 1522123"/>
                <a:gd name="connsiteY10" fmla="*/ 1062990 h 1944053"/>
                <a:gd name="connsiteX11" fmla="*/ 1280188 w 1522123"/>
                <a:gd name="connsiteY11" fmla="*/ 1596390 h 1944053"/>
                <a:gd name="connsiteX12" fmla="*/ 790603 w 1522123"/>
                <a:gd name="connsiteY12" fmla="*/ 1927860 h 1944053"/>
                <a:gd name="connsiteX13" fmla="*/ 762028 w 1522123"/>
                <a:gd name="connsiteY13" fmla="*/ 1944053 h 1944053"/>
                <a:gd name="connsiteX14" fmla="*/ 745836 w 1522123"/>
                <a:gd name="connsiteY14" fmla="*/ 1944053 h 194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2123" h="1944053">
                  <a:moveTo>
                    <a:pt x="745836" y="1944053"/>
                  </a:moveTo>
                  <a:cubicBezTo>
                    <a:pt x="682018" y="1908810"/>
                    <a:pt x="615343" y="1879283"/>
                    <a:pt x="551526" y="1842135"/>
                  </a:cubicBezTo>
                  <a:cubicBezTo>
                    <a:pt x="382933" y="1742123"/>
                    <a:pt x="216398" y="1571249"/>
                    <a:pt x="124806" y="1456373"/>
                  </a:cubicBezTo>
                  <a:cubicBezTo>
                    <a:pt x="45180" y="1356504"/>
                    <a:pt x="-1299" y="1215052"/>
                    <a:pt x="28" y="1154430"/>
                  </a:cubicBezTo>
                  <a:lnTo>
                    <a:pt x="28" y="296228"/>
                  </a:lnTo>
                  <a:cubicBezTo>
                    <a:pt x="282921" y="289560"/>
                    <a:pt x="525808" y="180975"/>
                    <a:pt x="743931" y="9525"/>
                  </a:cubicBezTo>
                  <a:cubicBezTo>
                    <a:pt x="760123" y="-2858"/>
                    <a:pt x="767743" y="-3810"/>
                    <a:pt x="782983" y="10478"/>
                  </a:cubicBezTo>
                  <a:cubicBezTo>
                    <a:pt x="883948" y="109538"/>
                    <a:pt x="1009678" y="165735"/>
                    <a:pt x="1141123" y="211455"/>
                  </a:cubicBezTo>
                  <a:cubicBezTo>
                    <a:pt x="1255423" y="251460"/>
                    <a:pt x="1371628" y="278130"/>
                    <a:pt x="1490691" y="296228"/>
                  </a:cubicBezTo>
                  <a:cubicBezTo>
                    <a:pt x="1506883" y="299085"/>
                    <a:pt x="1522123" y="298133"/>
                    <a:pt x="1522123" y="323850"/>
                  </a:cubicBezTo>
                  <a:cubicBezTo>
                    <a:pt x="1518313" y="570548"/>
                    <a:pt x="1517361" y="816293"/>
                    <a:pt x="1514503" y="1062990"/>
                  </a:cubicBezTo>
                  <a:cubicBezTo>
                    <a:pt x="1512598" y="1274445"/>
                    <a:pt x="1422111" y="1447800"/>
                    <a:pt x="1280188" y="1596390"/>
                  </a:cubicBezTo>
                  <a:cubicBezTo>
                    <a:pt x="1141123" y="1743075"/>
                    <a:pt x="974436" y="1847850"/>
                    <a:pt x="790603" y="1927860"/>
                  </a:cubicBezTo>
                  <a:cubicBezTo>
                    <a:pt x="781078" y="1932623"/>
                    <a:pt x="768696" y="1932623"/>
                    <a:pt x="762028" y="1944053"/>
                  </a:cubicBezTo>
                  <a:lnTo>
                    <a:pt x="745836" y="194405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1B42270-CE8C-4513-B71D-C14042E8BD5F}"/>
                </a:ext>
              </a:extLst>
            </p:cNvPr>
            <p:cNvSpPr/>
            <p:nvPr/>
          </p:nvSpPr>
          <p:spPr>
            <a:xfrm>
              <a:off x="3415022" y="2697320"/>
              <a:ext cx="1482147" cy="1894260"/>
            </a:xfrm>
            <a:custGeom>
              <a:avLst/>
              <a:gdLst>
                <a:gd name="connsiteX0" fmla="*/ 45 w 1476375"/>
                <a:gd name="connsiteY0" fmla="*/ 709929 h 1885950"/>
                <a:gd name="connsiteX1" fmla="*/ 45 w 1476375"/>
                <a:gd name="connsiteY1" fmla="*/ 314641 h 1885950"/>
                <a:gd name="connsiteX2" fmla="*/ 19095 w 1476375"/>
                <a:gd name="connsiteY2" fmla="*/ 288924 h 1885950"/>
                <a:gd name="connsiteX3" fmla="*/ 599168 w 1476375"/>
                <a:gd name="connsiteY3" fmla="*/ 97471 h 1885950"/>
                <a:gd name="connsiteX4" fmla="*/ 728708 w 1476375"/>
                <a:gd name="connsiteY4" fmla="*/ 6984 h 1885950"/>
                <a:gd name="connsiteX5" fmla="*/ 754425 w 1476375"/>
                <a:gd name="connsiteY5" fmla="*/ 6031 h 1885950"/>
                <a:gd name="connsiteX6" fmla="*/ 1068750 w 1476375"/>
                <a:gd name="connsiteY6" fmla="*/ 188911 h 1885950"/>
                <a:gd name="connsiteX7" fmla="*/ 1452608 w 1476375"/>
                <a:gd name="connsiteY7" fmla="*/ 287971 h 1885950"/>
                <a:gd name="connsiteX8" fmla="*/ 1481183 w 1476375"/>
                <a:gd name="connsiteY8" fmla="*/ 321309 h 1885950"/>
                <a:gd name="connsiteX9" fmla="*/ 1474515 w 1476375"/>
                <a:gd name="connsiteY9" fmla="*/ 1051876 h 1885950"/>
                <a:gd name="connsiteX10" fmla="*/ 1301160 w 1476375"/>
                <a:gd name="connsiteY10" fmla="*/ 1494789 h 1885950"/>
                <a:gd name="connsiteX11" fmla="*/ 749663 w 1476375"/>
                <a:gd name="connsiteY11" fmla="*/ 1890076 h 1885950"/>
                <a:gd name="connsiteX12" fmla="*/ 720135 w 1476375"/>
                <a:gd name="connsiteY12" fmla="*/ 1891029 h 1885950"/>
                <a:gd name="connsiteX13" fmla="*/ 140063 w 1476375"/>
                <a:gd name="connsiteY13" fmla="*/ 1447164 h 1885950"/>
                <a:gd name="connsiteX14" fmla="*/ 5760 w 1476375"/>
                <a:gd name="connsiteY14" fmla="*/ 1133791 h 1885950"/>
                <a:gd name="connsiteX15" fmla="*/ 998 w 1476375"/>
                <a:gd name="connsiteY15" fmla="*/ 1057591 h 1885950"/>
                <a:gd name="connsiteX16" fmla="*/ 45 w 1476375"/>
                <a:gd name="connsiteY16" fmla="*/ 709929 h 1885950"/>
                <a:gd name="connsiteX0" fmla="*/ 6108 w 1487324"/>
                <a:gd name="connsiteY0" fmla="*/ 709929 h 1894260"/>
                <a:gd name="connsiteX1" fmla="*/ 6108 w 1487324"/>
                <a:gd name="connsiteY1" fmla="*/ 314641 h 1894260"/>
                <a:gd name="connsiteX2" fmla="*/ 25158 w 1487324"/>
                <a:gd name="connsiteY2" fmla="*/ 288924 h 1894260"/>
                <a:gd name="connsiteX3" fmla="*/ 605231 w 1487324"/>
                <a:gd name="connsiteY3" fmla="*/ 97471 h 1894260"/>
                <a:gd name="connsiteX4" fmla="*/ 734771 w 1487324"/>
                <a:gd name="connsiteY4" fmla="*/ 6984 h 1894260"/>
                <a:gd name="connsiteX5" fmla="*/ 760488 w 1487324"/>
                <a:gd name="connsiteY5" fmla="*/ 6031 h 1894260"/>
                <a:gd name="connsiteX6" fmla="*/ 1074813 w 1487324"/>
                <a:gd name="connsiteY6" fmla="*/ 188911 h 1894260"/>
                <a:gd name="connsiteX7" fmla="*/ 1458671 w 1487324"/>
                <a:gd name="connsiteY7" fmla="*/ 287971 h 1894260"/>
                <a:gd name="connsiteX8" fmla="*/ 1487246 w 1487324"/>
                <a:gd name="connsiteY8" fmla="*/ 321309 h 1894260"/>
                <a:gd name="connsiteX9" fmla="*/ 1480578 w 1487324"/>
                <a:gd name="connsiteY9" fmla="*/ 1051876 h 1894260"/>
                <a:gd name="connsiteX10" fmla="*/ 1307223 w 1487324"/>
                <a:gd name="connsiteY10" fmla="*/ 1494789 h 1894260"/>
                <a:gd name="connsiteX11" fmla="*/ 755726 w 1487324"/>
                <a:gd name="connsiteY11" fmla="*/ 1890076 h 1894260"/>
                <a:gd name="connsiteX12" fmla="*/ 726198 w 1487324"/>
                <a:gd name="connsiteY12" fmla="*/ 1891029 h 1894260"/>
                <a:gd name="connsiteX13" fmla="*/ 146126 w 1487324"/>
                <a:gd name="connsiteY13" fmla="*/ 1447164 h 1894260"/>
                <a:gd name="connsiteX14" fmla="*/ 11823 w 1487324"/>
                <a:gd name="connsiteY14" fmla="*/ 1133791 h 1894260"/>
                <a:gd name="connsiteX15" fmla="*/ 6108 w 1487324"/>
                <a:gd name="connsiteY15" fmla="*/ 709929 h 1894260"/>
                <a:gd name="connsiteX0" fmla="*/ 3115 w 1484331"/>
                <a:gd name="connsiteY0" fmla="*/ 709929 h 1894260"/>
                <a:gd name="connsiteX1" fmla="*/ 3115 w 1484331"/>
                <a:gd name="connsiteY1" fmla="*/ 314641 h 1894260"/>
                <a:gd name="connsiteX2" fmla="*/ 22165 w 1484331"/>
                <a:gd name="connsiteY2" fmla="*/ 288924 h 1894260"/>
                <a:gd name="connsiteX3" fmla="*/ 602238 w 1484331"/>
                <a:gd name="connsiteY3" fmla="*/ 97471 h 1894260"/>
                <a:gd name="connsiteX4" fmla="*/ 731778 w 1484331"/>
                <a:gd name="connsiteY4" fmla="*/ 6984 h 1894260"/>
                <a:gd name="connsiteX5" fmla="*/ 757495 w 1484331"/>
                <a:gd name="connsiteY5" fmla="*/ 6031 h 1894260"/>
                <a:gd name="connsiteX6" fmla="*/ 1071820 w 1484331"/>
                <a:gd name="connsiteY6" fmla="*/ 188911 h 1894260"/>
                <a:gd name="connsiteX7" fmla="*/ 1455678 w 1484331"/>
                <a:gd name="connsiteY7" fmla="*/ 287971 h 1894260"/>
                <a:gd name="connsiteX8" fmla="*/ 1484253 w 1484331"/>
                <a:gd name="connsiteY8" fmla="*/ 321309 h 1894260"/>
                <a:gd name="connsiteX9" fmla="*/ 1477585 w 1484331"/>
                <a:gd name="connsiteY9" fmla="*/ 1051876 h 1894260"/>
                <a:gd name="connsiteX10" fmla="*/ 1304230 w 1484331"/>
                <a:gd name="connsiteY10" fmla="*/ 1494789 h 1894260"/>
                <a:gd name="connsiteX11" fmla="*/ 752733 w 1484331"/>
                <a:gd name="connsiteY11" fmla="*/ 1890076 h 1894260"/>
                <a:gd name="connsiteX12" fmla="*/ 723205 w 1484331"/>
                <a:gd name="connsiteY12" fmla="*/ 1891029 h 1894260"/>
                <a:gd name="connsiteX13" fmla="*/ 143133 w 1484331"/>
                <a:gd name="connsiteY13" fmla="*/ 1447164 h 1894260"/>
                <a:gd name="connsiteX14" fmla="*/ 13746 w 1484331"/>
                <a:gd name="connsiteY14" fmla="*/ 1163287 h 1894260"/>
                <a:gd name="connsiteX15" fmla="*/ 3115 w 1484331"/>
                <a:gd name="connsiteY15" fmla="*/ 709929 h 1894260"/>
                <a:gd name="connsiteX0" fmla="*/ 6108 w 1487324"/>
                <a:gd name="connsiteY0" fmla="*/ 709929 h 1894260"/>
                <a:gd name="connsiteX1" fmla="*/ 6108 w 1487324"/>
                <a:gd name="connsiteY1" fmla="*/ 314641 h 1894260"/>
                <a:gd name="connsiteX2" fmla="*/ 25158 w 1487324"/>
                <a:gd name="connsiteY2" fmla="*/ 288924 h 1894260"/>
                <a:gd name="connsiteX3" fmla="*/ 605231 w 1487324"/>
                <a:gd name="connsiteY3" fmla="*/ 97471 h 1894260"/>
                <a:gd name="connsiteX4" fmla="*/ 734771 w 1487324"/>
                <a:gd name="connsiteY4" fmla="*/ 6984 h 1894260"/>
                <a:gd name="connsiteX5" fmla="*/ 760488 w 1487324"/>
                <a:gd name="connsiteY5" fmla="*/ 6031 h 1894260"/>
                <a:gd name="connsiteX6" fmla="*/ 1074813 w 1487324"/>
                <a:gd name="connsiteY6" fmla="*/ 188911 h 1894260"/>
                <a:gd name="connsiteX7" fmla="*/ 1458671 w 1487324"/>
                <a:gd name="connsiteY7" fmla="*/ 287971 h 1894260"/>
                <a:gd name="connsiteX8" fmla="*/ 1487246 w 1487324"/>
                <a:gd name="connsiteY8" fmla="*/ 321309 h 1894260"/>
                <a:gd name="connsiteX9" fmla="*/ 1480578 w 1487324"/>
                <a:gd name="connsiteY9" fmla="*/ 1051876 h 1894260"/>
                <a:gd name="connsiteX10" fmla="*/ 1307223 w 1487324"/>
                <a:gd name="connsiteY10" fmla="*/ 1494789 h 1894260"/>
                <a:gd name="connsiteX11" fmla="*/ 755726 w 1487324"/>
                <a:gd name="connsiteY11" fmla="*/ 1890076 h 1894260"/>
                <a:gd name="connsiteX12" fmla="*/ 726198 w 1487324"/>
                <a:gd name="connsiteY12" fmla="*/ 1891029 h 1894260"/>
                <a:gd name="connsiteX13" fmla="*/ 146126 w 1487324"/>
                <a:gd name="connsiteY13" fmla="*/ 1447164 h 1894260"/>
                <a:gd name="connsiteX14" fmla="*/ 11823 w 1487324"/>
                <a:gd name="connsiteY14" fmla="*/ 1150997 h 1894260"/>
                <a:gd name="connsiteX15" fmla="*/ 6108 w 1487324"/>
                <a:gd name="connsiteY15" fmla="*/ 709929 h 1894260"/>
                <a:gd name="connsiteX0" fmla="*/ 4542 w 1485758"/>
                <a:gd name="connsiteY0" fmla="*/ 709929 h 1894260"/>
                <a:gd name="connsiteX1" fmla="*/ 4542 w 1485758"/>
                <a:gd name="connsiteY1" fmla="*/ 314641 h 1894260"/>
                <a:gd name="connsiteX2" fmla="*/ 23592 w 1485758"/>
                <a:gd name="connsiteY2" fmla="*/ 288924 h 1894260"/>
                <a:gd name="connsiteX3" fmla="*/ 603665 w 1485758"/>
                <a:gd name="connsiteY3" fmla="*/ 97471 h 1894260"/>
                <a:gd name="connsiteX4" fmla="*/ 733205 w 1485758"/>
                <a:gd name="connsiteY4" fmla="*/ 6984 h 1894260"/>
                <a:gd name="connsiteX5" fmla="*/ 758922 w 1485758"/>
                <a:gd name="connsiteY5" fmla="*/ 6031 h 1894260"/>
                <a:gd name="connsiteX6" fmla="*/ 1073247 w 1485758"/>
                <a:gd name="connsiteY6" fmla="*/ 188911 h 1894260"/>
                <a:gd name="connsiteX7" fmla="*/ 1457105 w 1485758"/>
                <a:gd name="connsiteY7" fmla="*/ 287971 h 1894260"/>
                <a:gd name="connsiteX8" fmla="*/ 1485680 w 1485758"/>
                <a:gd name="connsiteY8" fmla="*/ 321309 h 1894260"/>
                <a:gd name="connsiteX9" fmla="*/ 1479012 w 1485758"/>
                <a:gd name="connsiteY9" fmla="*/ 1051876 h 1894260"/>
                <a:gd name="connsiteX10" fmla="*/ 1305657 w 1485758"/>
                <a:gd name="connsiteY10" fmla="*/ 1494789 h 1894260"/>
                <a:gd name="connsiteX11" fmla="*/ 754160 w 1485758"/>
                <a:gd name="connsiteY11" fmla="*/ 1890076 h 1894260"/>
                <a:gd name="connsiteX12" fmla="*/ 724632 w 1485758"/>
                <a:gd name="connsiteY12" fmla="*/ 1891029 h 1894260"/>
                <a:gd name="connsiteX13" fmla="*/ 144560 w 1485758"/>
                <a:gd name="connsiteY13" fmla="*/ 1447164 h 1894260"/>
                <a:gd name="connsiteX14" fmla="*/ 12715 w 1485758"/>
                <a:gd name="connsiteY14" fmla="*/ 1153455 h 1894260"/>
                <a:gd name="connsiteX15" fmla="*/ 4542 w 1485758"/>
                <a:gd name="connsiteY15" fmla="*/ 709929 h 1894260"/>
                <a:gd name="connsiteX0" fmla="*/ 46 w 1481262"/>
                <a:gd name="connsiteY0" fmla="*/ 709929 h 1894260"/>
                <a:gd name="connsiteX1" fmla="*/ 46 w 1481262"/>
                <a:gd name="connsiteY1" fmla="*/ 314641 h 1894260"/>
                <a:gd name="connsiteX2" fmla="*/ 19096 w 1481262"/>
                <a:gd name="connsiteY2" fmla="*/ 288924 h 1894260"/>
                <a:gd name="connsiteX3" fmla="*/ 599169 w 1481262"/>
                <a:gd name="connsiteY3" fmla="*/ 97471 h 1894260"/>
                <a:gd name="connsiteX4" fmla="*/ 728709 w 1481262"/>
                <a:gd name="connsiteY4" fmla="*/ 6984 h 1894260"/>
                <a:gd name="connsiteX5" fmla="*/ 754426 w 1481262"/>
                <a:gd name="connsiteY5" fmla="*/ 6031 h 1894260"/>
                <a:gd name="connsiteX6" fmla="*/ 1068751 w 1481262"/>
                <a:gd name="connsiteY6" fmla="*/ 188911 h 1894260"/>
                <a:gd name="connsiteX7" fmla="*/ 1452609 w 1481262"/>
                <a:gd name="connsiteY7" fmla="*/ 287971 h 1894260"/>
                <a:gd name="connsiteX8" fmla="*/ 1481184 w 1481262"/>
                <a:gd name="connsiteY8" fmla="*/ 321309 h 1894260"/>
                <a:gd name="connsiteX9" fmla="*/ 1474516 w 1481262"/>
                <a:gd name="connsiteY9" fmla="*/ 1051876 h 1894260"/>
                <a:gd name="connsiteX10" fmla="*/ 1301161 w 1481262"/>
                <a:gd name="connsiteY10" fmla="*/ 1494789 h 1894260"/>
                <a:gd name="connsiteX11" fmla="*/ 749664 w 1481262"/>
                <a:gd name="connsiteY11" fmla="*/ 1890076 h 1894260"/>
                <a:gd name="connsiteX12" fmla="*/ 720136 w 1481262"/>
                <a:gd name="connsiteY12" fmla="*/ 1891029 h 1894260"/>
                <a:gd name="connsiteX13" fmla="*/ 140064 w 1481262"/>
                <a:gd name="connsiteY13" fmla="*/ 1447164 h 1894260"/>
                <a:gd name="connsiteX14" fmla="*/ 8219 w 1481262"/>
                <a:gd name="connsiteY14" fmla="*/ 1153455 h 1894260"/>
                <a:gd name="connsiteX15" fmla="*/ 46 w 1481262"/>
                <a:gd name="connsiteY15" fmla="*/ 709929 h 1894260"/>
                <a:gd name="connsiteX0" fmla="*/ 4105 w 1485321"/>
                <a:gd name="connsiteY0" fmla="*/ 709929 h 1894260"/>
                <a:gd name="connsiteX1" fmla="*/ 4105 w 1485321"/>
                <a:gd name="connsiteY1" fmla="*/ 314641 h 1894260"/>
                <a:gd name="connsiteX2" fmla="*/ 23155 w 1485321"/>
                <a:gd name="connsiteY2" fmla="*/ 288924 h 1894260"/>
                <a:gd name="connsiteX3" fmla="*/ 603228 w 1485321"/>
                <a:gd name="connsiteY3" fmla="*/ 97471 h 1894260"/>
                <a:gd name="connsiteX4" fmla="*/ 732768 w 1485321"/>
                <a:gd name="connsiteY4" fmla="*/ 6984 h 1894260"/>
                <a:gd name="connsiteX5" fmla="*/ 758485 w 1485321"/>
                <a:gd name="connsiteY5" fmla="*/ 6031 h 1894260"/>
                <a:gd name="connsiteX6" fmla="*/ 1072810 w 1485321"/>
                <a:gd name="connsiteY6" fmla="*/ 188911 h 1894260"/>
                <a:gd name="connsiteX7" fmla="*/ 1456668 w 1485321"/>
                <a:gd name="connsiteY7" fmla="*/ 287971 h 1894260"/>
                <a:gd name="connsiteX8" fmla="*/ 1485243 w 1485321"/>
                <a:gd name="connsiteY8" fmla="*/ 321309 h 1894260"/>
                <a:gd name="connsiteX9" fmla="*/ 1478575 w 1485321"/>
                <a:gd name="connsiteY9" fmla="*/ 1051876 h 1894260"/>
                <a:gd name="connsiteX10" fmla="*/ 1305220 w 1485321"/>
                <a:gd name="connsiteY10" fmla="*/ 1494789 h 1894260"/>
                <a:gd name="connsiteX11" fmla="*/ 753723 w 1485321"/>
                <a:gd name="connsiteY11" fmla="*/ 1890076 h 1894260"/>
                <a:gd name="connsiteX12" fmla="*/ 724195 w 1485321"/>
                <a:gd name="connsiteY12" fmla="*/ 1891029 h 1894260"/>
                <a:gd name="connsiteX13" fmla="*/ 144123 w 1485321"/>
                <a:gd name="connsiteY13" fmla="*/ 1447164 h 1894260"/>
                <a:gd name="connsiteX14" fmla="*/ 4904 w 1485321"/>
                <a:gd name="connsiteY14" fmla="*/ 1148539 h 1894260"/>
                <a:gd name="connsiteX15" fmla="*/ 4105 w 1485321"/>
                <a:gd name="connsiteY15" fmla="*/ 709929 h 1894260"/>
                <a:gd name="connsiteX0" fmla="*/ 4105 w 1485321"/>
                <a:gd name="connsiteY0" fmla="*/ 709929 h 1894260"/>
                <a:gd name="connsiteX1" fmla="*/ 4105 w 1485321"/>
                <a:gd name="connsiteY1" fmla="*/ 314641 h 1894260"/>
                <a:gd name="connsiteX2" fmla="*/ 23155 w 1485321"/>
                <a:gd name="connsiteY2" fmla="*/ 288924 h 1894260"/>
                <a:gd name="connsiteX3" fmla="*/ 603228 w 1485321"/>
                <a:gd name="connsiteY3" fmla="*/ 97471 h 1894260"/>
                <a:gd name="connsiteX4" fmla="*/ 732768 w 1485321"/>
                <a:gd name="connsiteY4" fmla="*/ 6984 h 1894260"/>
                <a:gd name="connsiteX5" fmla="*/ 758485 w 1485321"/>
                <a:gd name="connsiteY5" fmla="*/ 6031 h 1894260"/>
                <a:gd name="connsiteX6" fmla="*/ 1072810 w 1485321"/>
                <a:gd name="connsiteY6" fmla="*/ 188911 h 1894260"/>
                <a:gd name="connsiteX7" fmla="*/ 1456668 w 1485321"/>
                <a:gd name="connsiteY7" fmla="*/ 287971 h 1894260"/>
                <a:gd name="connsiteX8" fmla="*/ 1485243 w 1485321"/>
                <a:gd name="connsiteY8" fmla="*/ 321309 h 1894260"/>
                <a:gd name="connsiteX9" fmla="*/ 1478575 w 1485321"/>
                <a:gd name="connsiteY9" fmla="*/ 1051876 h 1894260"/>
                <a:gd name="connsiteX10" fmla="*/ 1305220 w 1485321"/>
                <a:gd name="connsiteY10" fmla="*/ 1494789 h 1894260"/>
                <a:gd name="connsiteX11" fmla="*/ 753723 w 1485321"/>
                <a:gd name="connsiteY11" fmla="*/ 1890076 h 1894260"/>
                <a:gd name="connsiteX12" fmla="*/ 724195 w 1485321"/>
                <a:gd name="connsiteY12" fmla="*/ 1891029 h 1894260"/>
                <a:gd name="connsiteX13" fmla="*/ 144123 w 1485321"/>
                <a:gd name="connsiteY13" fmla="*/ 1447164 h 1894260"/>
                <a:gd name="connsiteX14" fmla="*/ 4904 w 1485321"/>
                <a:gd name="connsiteY14" fmla="*/ 1148539 h 1894260"/>
                <a:gd name="connsiteX15" fmla="*/ 4105 w 1485321"/>
                <a:gd name="connsiteY15" fmla="*/ 709929 h 1894260"/>
                <a:gd name="connsiteX0" fmla="*/ 931 w 1482147"/>
                <a:gd name="connsiteY0" fmla="*/ 709929 h 1894260"/>
                <a:gd name="connsiteX1" fmla="*/ 931 w 1482147"/>
                <a:gd name="connsiteY1" fmla="*/ 314641 h 1894260"/>
                <a:gd name="connsiteX2" fmla="*/ 19981 w 1482147"/>
                <a:gd name="connsiteY2" fmla="*/ 288924 h 1894260"/>
                <a:gd name="connsiteX3" fmla="*/ 600054 w 1482147"/>
                <a:gd name="connsiteY3" fmla="*/ 97471 h 1894260"/>
                <a:gd name="connsiteX4" fmla="*/ 729594 w 1482147"/>
                <a:gd name="connsiteY4" fmla="*/ 6984 h 1894260"/>
                <a:gd name="connsiteX5" fmla="*/ 755311 w 1482147"/>
                <a:gd name="connsiteY5" fmla="*/ 6031 h 1894260"/>
                <a:gd name="connsiteX6" fmla="*/ 1069636 w 1482147"/>
                <a:gd name="connsiteY6" fmla="*/ 188911 h 1894260"/>
                <a:gd name="connsiteX7" fmla="*/ 1453494 w 1482147"/>
                <a:gd name="connsiteY7" fmla="*/ 287971 h 1894260"/>
                <a:gd name="connsiteX8" fmla="*/ 1482069 w 1482147"/>
                <a:gd name="connsiteY8" fmla="*/ 321309 h 1894260"/>
                <a:gd name="connsiteX9" fmla="*/ 1475401 w 1482147"/>
                <a:gd name="connsiteY9" fmla="*/ 1051876 h 1894260"/>
                <a:gd name="connsiteX10" fmla="*/ 1302046 w 1482147"/>
                <a:gd name="connsiteY10" fmla="*/ 1494789 h 1894260"/>
                <a:gd name="connsiteX11" fmla="*/ 750549 w 1482147"/>
                <a:gd name="connsiteY11" fmla="*/ 1890076 h 1894260"/>
                <a:gd name="connsiteX12" fmla="*/ 721021 w 1482147"/>
                <a:gd name="connsiteY12" fmla="*/ 1891029 h 1894260"/>
                <a:gd name="connsiteX13" fmla="*/ 140949 w 1482147"/>
                <a:gd name="connsiteY13" fmla="*/ 1447164 h 1894260"/>
                <a:gd name="connsiteX14" fmla="*/ 6646 w 1482147"/>
                <a:gd name="connsiteY14" fmla="*/ 1148539 h 1894260"/>
                <a:gd name="connsiteX15" fmla="*/ 931 w 1482147"/>
                <a:gd name="connsiteY15" fmla="*/ 709929 h 1894260"/>
                <a:gd name="connsiteX0" fmla="*/ 931 w 1482147"/>
                <a:gd name="connsiteY0" fmla="*/ 709929 h 1894260"/>
                <a:gd name="connsiteX1" fmla="*/ 931 w 1482147"/>
                <a:gd name="connsiteY1" fmla="*/ 314641 h 1894260"/>
                <a:gd name="connsiteX2" fmla="*/ 19981 w 1482147"/>
                <a:gd name="connsiteY2" fmla="*/ 288924 h 1894260"/>
                <a:gd name="connsiteX3" fmla="*/ 600054 w 1482147"/>
                <a:gd name="connsiteY3" fmla="*/ 97471 h 1894260"/>
                <a:gd name="connsiteX4" fmla="*/ 729594 w 1482147"/>
                <a:gd name="connsiteY4" fmla="*/ 6984 h 1894260"/>
                <a:gd name="connsiteX5" fmla="*/ 755311 w 1482147"/>
                <a:gd name="connsiteY5" fmla="*/ 6031 h 1894260"/>
                <a:gd name="connsiteX6" fmla="*/ 1069636 w 1482147"/>
                <a:gd name="connsiteY6" fmla="*/ 188911 h 1894260"/>
                <a:gd name="connsiteX7" fmla="*/ 1453494 w 1482147"/>
                <a:gd name="connsiteY7" fmla="*/ 287971 h 1894260"/>
                <a:gd name="connsiteX8" fmla="*/ 1482069 w 1482147"/>
                <a:gd name="connsiteY8" fmla="*/ 321309 h 1894260"/>
                <a:gd name="connsiteX9" fmla="*/ 1475401 w 1482147"/>
                <a:gd name="connsiteY9" fmla="*/ 1051876 h 1894260"/>
                <a:gd name="connsiteX10" fmla="*/ 1302046 w 1482147"/>
                <a:gd name="connsiteY10" fmla="*/ 1494789 h 1894260"/>
                <a:gd name="connsiteX11" fmla="*/ 750549 w 1482147"/>
                <a:gd name="connsiteY11" fmla="*/ 1890076 h 1894260"/>
                <a:gd name="connsiteX12" fmla="*/ 721021 w 1482147"/>
                <a:gd name="connsiteY12" fmla="*/ 1891029 h 1894260"/>
                <a:gd name="connsiteX13" fmla="*/ 140949 w 1482147"/>
                <a:gd name="connsiteY13" fmla="*/ 1447164 h 1894260"/>
                <a:gd name="connsiteX14" fmla="*/ 6646 w 1482147"/>
                <a:gd name="connsiteY14" fmla="*/ 1148539 h 1894260"/>
                <a:gd name="connsiteX15" fmla="*/ 931 w 1482147"/>
                <a:gd name="connsiteY15" fmla="*/ 709929 h 1894260"/>
                <a:gd name="connsiteX0" fmla="*/ 931 w 1482147"/>
                <a:gd name="connsiteY0" fmla="*/ 709929 h 1894260"/>
                <a:gd name="connsiteX1" fmla="*/ 931 w 1482147"/>
                <a:gd name="connsiteY1" fmla="*/ 314641 h 1894260"/>
                <a:gd name="connsiteX2" fmla="*/ 19981 w 1482147"/>
                <a:gd name="connsiteY2" fmla="*/ 288924 h 1894260"/>
                <a:gd name="connsiteX3" fmla="*/ 600054 w 1482147"/>
                <a:gd name="connsiteY3" fmla="*/ 97471 h 1894260"/>
                <a:gd name="connsiteX4" fmla="*/ 729594 w 1482147"/>
                <a:gd name="connsiteY4" fmla="*/ 6984 h 1894260"/>
                <a:gd name="connsiteX5" fmla="*/ 755311 w 1482147"/>
                <a:gd name="connsiteY5" fmla="*/ 6031 h 1894260"/>
                <a:gd name="connsiteX6" fmla="*/ 1069636 w 1482147"/>
                <a:gd name="connsiteY6" fmla="*/ 188911 h 1894260"/>
                <a:gd name="connsiteX7" fmla="*/ 1453494 w 1482147"/>
                <a:gd name="connsiteY7" fmla="*/ 287971 h 1894260"/>
                <a:gd name="connsiteX8" fmla="*/ 1482069 w 1482147"/>
                <a:gd name="connsiteY8" fmla="*/ 321309 h 1894260"/>
                <a:gd name="connsiteX9" fmla="*/ 1475401 w 1482147"/>
                <a:gd name="connsiteY9" fmla="*/ 1051876 h 1894260"/>
                <a:gd name="connsiteX10" fmla="*/ 1302046 w 1482147"/>
                <a:gd name="connsiteY10" fmla="*/ 1494789 h 1894260"/>
                <a:gd name="connsiteX11" fmla="*/ 750549 w 1482147"/>
                <a:gd name="connsiteY11" fmla="*/ 1890076 h 1894260"/>
                <a:gd name="connsiteX12" fmla="*/ 721021 w 1482147"/>
                <a:gd name="connsiteY12" fmla="*/ 1891029 h 1894260"/>
                <a:gd name="connsiteX13" fmla="*/ 140949 w 1482147"/>
                <a:gd name="connsiteY13" fmla="*/ 1447164 h 1894260"/>
                <a:gd name="connsiteX14" fmla="*/ 6646 w 1482147"/>
                <a:gd name="connsiteY14" fmla="*/ 1148539 h 1894260"/>
                <a:gd name="connsiteX15" fmla="*/ 931 w 1482147"/>
                <a:gd name="connsiteY15" fmla="*/ 709929 h 1894260"/>
                <a:gd name="connsiteX0" fmla="*/ 931 w 1482147"/>
                <a:gd name="connsiteY0" fmla="*/ 709929 h 1894260"/>
                <a:gd name="connsiteX1" fmla="*/ 931 w 1482147"/>
                <a:gd name="connsiteY1" fmla="*/ 314641 h 1894260"/>
                <a:gd name="connsiteX2" fmla="*/ 19981 w 1482147"/>
                <a:gd name="connsiteY2" fmla="*/ 288924 h 1894260"/>
                <a:gd name="connsiteX3" fmla="*/ 600054 w 1482147"/>
                <a:gd name="connsiteY3" fmla="*/ 97471 h 1894260"/>
                <a:gd name="connsiteX4" fmla="*/ 729594 w 1482147"/>
                <a:gd name="connsiteY4" fmla="*/ 6984 h 1894260"/>
                <a:gd name="connsiteX5" fmla="*/ 755311 w 1482147"/>
                <a:gd name="connsiteY5" fmla="*/ 6031 h 1894260"/>
                <a:gd name="connsiteX6" fmla="*/ 1069636 w 1482147"/>
                <a:gd name="connsiteY6" fmla="*/ 188911 h 1894260"/>
                <a:gd name="connsiteX7" fmla="*/ 1453494 w 1482147"/>
                <a:gd name="connsiteY7" fmla="*/ 287971 h 1894260"/>
                <a:gd name="connsiteX8" fmla="*/ 1482069 w 1482147"/>
                <a:gd name="connsiteY8" fmla="*/ 321309 h 1894260"/>
                <a:gd name="connsiteX9" fmla="*/ 1475401 w 1482147"/>
                <a:gd name="connsiteY9" fmla="*/ 1051876 h 1894260"/>
                <a:gd name="connsiteX10" fmla="*/ 1302046 w 1482147"/>
                <a:gd name="connsiteY10" fmla="*/ 1494789 h 1894260"/>
                <a:gd name="connsiteX11" fmla="*/ 750549 w 1482147"/>
                <a:gd name="connsiteY11" fmla="*/ 1890076 h 1894260"/>
                <a:gd name="connsiteX12" fmla="*/ 721021 w 1482147"/>
                <a:gd name="connsiteY12" fmla="*/ 1891029 h 1894260"/>
                <a:gd name="connsiteX13" fmla="*/ 140949 w 1482147"/>
                <a:gd name="connsiteY13" fmla="*/ 1447164 h 1894260"/>
                <a:gd name="connsiteX14" fmla="*/ 6646 w 1482147"/>
                <a:gd name="connsiteY14" fmla="*/ 1148539 h 1894260"/>
                <a:gd name="connsiteX15" fmla="*/ 931 w 1482147"/>
                <a:gd name="connsiteY15" fmla="*/ 709929 h 1894260"/>
                <a:gd name="connsiteX0" fmla="*/ 931 w 1482147"/>
                <a:gd name="connsiteY0" fmla="*/ 709929 h 1894260"/>
                <a:gd name="connsiteX1" fmla="*/ 931 w 1482147"/>
                <a:gd name="connsiteY1" fmla="*/ 314641 h 1894260"/>
                <a:gd name="connsiteX2" fmla="*/ 19981 w 1482147"/>
                <a:gd name="connsiteY2" fmla="*/ 288924 h 1894260"/>
                <a:gd name="connsiteX3" fmla="*/ 600054 w 1482147"/>
                <a:gd name="connsiteY3" fmla="*/ 97471 h 1894260"/>
                <a:gd name="connsiteX4" fmla="*/ 729594 w 1482147"/>
                <a:gd name="connsiteY4" fmla="*/ 6984 h 1894260"/>
                <a:gd name="connsiteX5" fmla="*/ 755311 w 1482147"/>
                <a:gd name="connsiteY5" fmla="*/ 6031 h 1894260"/>
                <a:gd name="connsiteX6" fmla="*/ 1069636 w 1482147"/>
                <a:gd name="connsiteY6" fmla="*/ 188911 h 1894260"/>
                <a:gd name="connsiteX7" fmla="*/ 1453494 w 1482147"/>
                <a:gd name="connsiteY7" fmla="*/ 287971 h 1894260"/>
                <a:gd name="connsiteX8" fmla="*/ 1482069 w 1482147"/>
                <a:gd name="connsiteY8" fmla="*/ 321309 h 1894260"/>
                <a:gd name="connsiteX9" fmla="*/ 1475401 w 1482147"/>
                <a:gd name="connsiteY9" fmla="*/ 1051876 h 1894260"/>
                <a:gd name="connsiteX10" fmla="*/ 1302046 w 1482147"/>
                <a:gd name="connsiteY10" fmla="*/ 1494789 h 1894260"/>
                <a:gd name="connsiteX11" fmla="*/ 750549 w 1482147"/>
                <a:gd name="connsiteY11" fmla="*/ 1890076 h 1894260"/>
                <a:gd name="connsiteX12" fmla="*/ 721021 w 1482147"/>
                <a:gd name="connsiteY12" fmla="*/ 1891029 h 1894260"/>
                <a:gd name="connsiteX13" fmla="*/ 140949 w 1482147"/>
                <a:gd name="connsiteY13" fmla="*/ 1447164 h 1894260"/>
                <a:gd name="connsiteX14" fmla="*/ 6646 w 1482147"/>
                <a:gd name="connsiteY14" fmla="*/ 1148539 h 1894260"/>
                <a:gd name="connsiteX15" fmla="*/ 931 w 1482147"/>
                <a:gd name="connsiteY15" fmla="*/ 709929 h 189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82147" h="1894260">
                  <a:moveTo>
                    <a:pt x="931" y="709929"/>
                  </a:moveTo>
                  <a:lnTo>
                    <a:pt x="931" y="314641"/>
                  </a:lnTo>
                  <a:cubicBezTo>
                    <a:pt x="931" y="301306"/>
                    <a:pt x="-974" y="289876"/>
                    <a:pt x="19981" y="288924"/>
                  </a:cubicBezTo>
                  <a:cubicBezTo>
                    <a:pt x="231436" y="280351"/>
                    <a:pt x="421936" y="207009"/>
                    <a:pt x="600054" y="97471"/>
                  </a:cubicBezTo>
                  <a:cubicBezTo>
                    <a:pt x="644821" y="69849"/>
                    <a:pt x="688636" y="40321"/>
                    <a:pt x="729594" y="6984"/>
                  </a:cubicBezTo>
                  <a:cubicBezTo>
                    <a:pt x="738166" y="-636"/>
                    <a:pt x="744834" y="-3494"/>
                    <a:pt x="755311" y="6031"/>
                  </a:cubicBezTo>
                  <a:cubicBezTo>
                    <a:pt x="845799" y="91756"/>
                    <a:pt x="954384" y="146049"/>
                    <a:pt x="1069636" y="188911"/>
                  </a:cubicBezTo>
                  <a:cubicBezTo>
                    <a:pt x="1194414" y="235584"/>
                    <a:pt x="1322049" y="268921"/>
                    <a:pt x="1453494" y="287971"/>
                  </a:cubicBezTo>
                  <a:cubicBezTo>
                    <a:pt x="1475401" y="290829"/>
                    <a:pt x="1483021" y="299401"/>
                    <a:pt x="1482069" y="321309"/>
                  </a:cubicBezTo>
                  <a:cubicBezTo>
                    <a:pt x="1479211" y="565149"/>
                    <a:pt x="1484128" y="817868"/>
                    <a:pt x="1475401" y="1051876"/>
                  </a:cubicBezTo>
                  <a:cubicBezTo>
                    <a:pt x="1472544" y="1220469"/>
                    <a:pt x="1406821" y="1366201"/>
                    <a:pt x="1302046" y="1494789"/>
                  </a:cubicBezTo>
                  <a:cubicBezTo>
                    <a:pt x="1153456" y="1675764"/>
                    <a:pt x="962956" y="1797684"/>
                    <a:pt x="750549" y="1890076"/>
                  </a:cubicBezTo>
                  <a:cubicBezTo>
                    <a:pt x="741024" y="1893886"/>
                    <a:pt x="732451" y="1896744"/>
                    <a:pt x="721021" y="1891029"/>
                  </a:cubicBezTo>
                  <a:cubicBezTo>
                    <a:pt x="494326" y="1786254"/>
                    <a:pt x="254694" y="1575817"/>
                    <a:pt x="140949" y="1447164"/>
                  </a:cubicBezTo>
                  <a:cubicBezTo>
                    <a:pt x="48926" y="1343080"/>
                    <a:pt x="13406" y="1202340"/>
                    <a:pt x="6646" y="1148539"/>
                  </a:cubicBezTo>
                  <a:cubicBezTo>
                    <a:pt x="-4400" y="1025666"/>
                    <a:pt x="1884" y="846454"/>
                    <a:pt x="931" y="709929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2529F3E-3509-4C95-A88E-152D9560DC98}"/>
                </a:ext>
              </a:extLst>
            </p:cNvPr>
            <p:cNvSpPr/>
            <p:nvPr/>
          </p:nvSpPr>
          <p:spPr>
            <a:xfrm>
              <a:off x="3470256" y="2772884"/>
              <a:ext cx="1373222" cy="1738369"/>
            </a:xfrm>
            <a:custGeom>
              <a:avLst/>
              <a:gdLst>
                <a:gd name="connsiteX0" fmla="*/ 1356598 w 1352550"/>
                <a:gd name="connsiteY0" fmla="*/ 640080 h 1733550"/>
                <a:gd name="connsiteX1" fmla="*/ 1356598 w 1352550"/>
                <a:gd name="connsiteY1" fmla="*/ 916305 h 1733550"/>
                <a:gd name="connsiteX2" fmla="*/ 1150858 w 1352550"/>
                <a:gd name="connsiteY2" fmla="*/ 1424940 h 1733550"/>
                <a:gd name="connsiteX3" fmla="*/ 690801 w 1352550"/>
                <a:gd name="connsiteY3" fmla="*/ 1733550 h 1733550"/>
                <a:gd name="connsiteX4" fmla="*/ 661273 w 1352550"/>
                <a:gd name="connsiteY4" fmla="*/ 1735455 h 1733550"/>
                <a:gd name="connsiteX5" fmla="*/ 150733 w 1352550"/>
                <a:gd name="connsiteY5" fmla="*/ 1359218 h 1733550"/>
                <a:gd name="connsiteX6" fmla="*/ 5001 w 1352550"/>
                <a:gd name="connsiteY6" fmla="*/ 1042035 h 1733550"/>
                <a:gd name="connsiteX7" fmla="*/ 238 w 1352550"/>
                <a:gd name="connsiteY7" fmla="*/ 980123 h 1733550"/>
                <a:gd name="connsiteX8" fmla="*/ 238 w 1352550"/>
                <a:gd name="connsiteY8" fmla="*/ 291465 h 1733550"/>
                <a:gd name="connsiteX9" fmla="*/ 19288 w 1352550"/>
                <a:gd name="connsiteY9" fmla="*/ 262890 h 1733550"/>
                <a:gd name="connsiteX10" fmla="*/ 630793 w 1352550"/>
                <a:gd name="connsiteY10" fmla="*/ 35243 h 1733550"/>
                <a:gd name="connsiteX11" fmla="*/ 682228 w 1352550"/>
                <a:gd name="connsiteY11" fmla="*/ 0 h 1733550"/>
                <a:gd name="connsiteX12" fmla="*/ 728901 w 1352550"/>
                <a:gd name="connsiteY12" fmla="*/ 37147 h 1733550"/>
                <a:gd name="connsiteX13" fmla="*/ 1108948 w 1352550"/>
                <a:gd name="connsiteY13" fmla="*/ 217170 h 1733550"/>
                <a:gd name="connsiteX14" fmla="*/ 1337548 w 1352550"/>
                <a:gd name="connsiteY14" fmla="*/ 266700 h 1733550"/>
                <a:gd name="connsiteX15" fmla="*/ 1361361 w 1352550"/>
                <a:gd name="connsiteY15" fmla="*/ 295275 h 1733550"/>
                <a:gd name="connsiteX16" fmla="*/ 1361361 w 1352550"/>
                <a:gd name="connsiteY16" fmla="*/ 639128 h 1733550"/>
                <a:gd name="connsiteX17" fmla="*/ 1356598 w 1352550"/>
                <a:gd name="connsiteY17" fmla="*/ 640080 h 1733550"/>
                <a:gd name="connsiteX0" fmla="*/ 1361361 w 1373328"/>
                <a:gd name="connsiteY0" fmla="*/ 639128 h 1738369"/>
                <a:gd name="connsiteX1" fmla="*/ 1356598 w 1373328"/>
                <a:gd name="connsiteY1" fmla="*/ 916305 h 1738369"/>
                <a:gd name="connsiteX2" fmla="*/ 1150858 w 1373328"/>
                <a:gd name="connsiteY2" fmla="*/ 1424940 h 1738369"/>
                <a:gd name="connsiteX3" fmla="*/ 690801 w 1373328"/>
                <a:gd name="connsiteY3" fmla="*/ 1733550 h 1738369"/>
                <a:gd name="connsiteX4" fmla="*/ 661273 w 1373328"/>
                <a:gd name="connsiteY4" fmla="*/ 1735455 h 1738369"/>
                <a:gd name="connsiteX5" fmla="*/ 150733 w 1373328"/>
                <a:gd name="connsiteY5" fmla="*/ 1359218 h 1738369"/>
                <a:gd name="connsiteX6" fmla="*/ 5001 w 1373328"/>
                <a:gd name="connsiteY6" fmla="*/ 1042035 h 1738369"/>
                <a:gd name="connsiteX7" fmla="*/ 238 w 1373328"/>
                <a:gd name="connsiteY7" fmla="*/ 980123 h 1738369"/>
                <a:gd name="connsiteX8" fmla="*/ 238 w 1373328"/>
                <a:gd name="connsiteY8" fmla="*/ 291465 h 1738369"/>
                <a:gd name="connsiteX9" fmla="*/ 19288 w 1373328"/>
                <a:gd name="connsiteY9" fmla="*/ 262890 h 1738369"/>
                <a:gd name="connsiteX10" fmla="*/ 630793 w 1373328"/>
                <a:gd name="connsiteY10" fmla="*/ 35243 h 1738369"/>
                <a:gd name="connsiteX11" fmla="*/ 682228 w 1373328"/>
                <a:gd name="connsiteY11" fmla="*/ 0 h 1738369"/>
                <a:gd name="connsiteX12" fmla="*/ 728901 w 1373328"/>
                <a:gd name="connsiteY12" fmla="*/ 37147 h 1738369"/>
                <a:gd name="connsiteX13" fmla="*/ 1108948 w 1373328"/>
                <a:gd name="connsiteY13" fmla="*/ 217170 h 1738369"/>
                <a:gd name="connsiteX14" fmla="*/ 1337548 w 1373328"/>
                <a:gd name="connsiteY14" fmla="*/ 266700 h 1738369"/>
                <a:gd name="connsiteX15" fmla="*/ 1361361 w 1373328"/>
                <a:gd name="connsiteY15" fmla="*/ 295275 h 1738369"/>
                <a:gd name="connsiteX16" fmla="*/ 1361361 w 1373328"/>
                <a:gd name="connsiteY16" fmla="*/ 639128 h 1738369"/>
                <a:gd name="connsiteX0" fmla="*/ 1361361 w 1374367"/>
                <a:gd name="connsiteY0" fmla="*/ 295275 h 1738369"/>
                <a:gd name="connsiteX1" fmla="*/ 1356598 w 1374367"/>
                <a:gd name="connsiteY1" fmla="*/ 916305 h 1738369"/>
                <a:gd name="connsiteX2" fmla="*/ 1150858 w 1374367"/>
                <a:gd name="connsiteY2" fmla="*/ 1424940 h 1738369"/>
                <a:gd name="connsiteX3" fmla="*/ 690801 w 1374367"/>
                <a:gd name="connsiteY3" fmla="*/ 1733550 h 1738369"/>
                <a:gd name="connsiteX4" fmla="*/ 661273 w 1374367"/>
                <a:gd name="connsiteY4" fmla="*/ 1735455 h 1738369"/>
                <a:gd name="connsiteX5" fmla="*/ 150733 w 1374367"/>
                <a:gd name="connsiteY5" fmla="*/ 1359218 h 1738369"/>
                <a:gd name="connsiteX6" fmla="*/ 5001 w 1374367"/>
                <a:gd name="connsiteY6" fmla="*/ 1042035 h 1738369"/>
                <a:gd name="connsiteX7" fmla="*/ 238 w 1374367"/>
                <a:gd name="connsiteY7" fmla="*/ 980123 h 1738369"/>
                <a:gd name="connsiteX8" fmla="*/ 238 w 1374367"/>
                <a:gd name="connsiteY8" fmla="*/ 291465 h 1738369"/>
                <a:gd name="connsiteX9" fmla="*/ 19288 w 1374367"/>
                <a:gd name="connsiteY9" fmla="*/ 262890 h 1738369"/>
                <a:gd name="connsiteX10" fmla="*/ 630793 w 1374367"/>
                <a:gd name="connsiteY10" fmla="*/ 35243 h 1738369"/>
                <a:gd name="connsiteX11" fmla="*/ 682228 w 1374367"/>
                <a:gd name="connsiteY11" fmla="*/ 0 h 1738369"/>
                <a:gd name="connsiteX12" fmla="*/ 728901 w 1374367"/>
                <a:gd name="connsiteY12" fmla="*/ 37147 h 1738369"/>
                <a:gd name="connsiteX13" fmla="*/ 1108948 w 1374367"/>
                <a:gd name="connsiteY13" fmla="*/ 217170 h 1738369"/>
                <a:gd name="connsiteX14" fmla="*/ 1337548 w 1374367"/>
                <a:gd name="connsiteY14" fmla="*/ 266700 h 1738369"/>
                <a:gd name="connsiteX15" fmla="*/ 1361361 w 1374367"/>
                <a:gd name="connsiteY15" fmla="*/ 295275 h 1738369"/>
                <a:gd name="connsiteX0" fmla="*/ 1361361 w 1363374"/>
                <a:gd name="connsiteY0" fmla="*/ 295275 h 1738369"/>
                <a:gd name="connsiteX1" fmla="*/ 1356598 w 1363374"/>
                <a:gd name="connsiteY1" fmla="*/ 916305 h 1738369"/>
                <a:gd name="connsiteX2" fmla="*/ 1150858 w 1363374"/>
                <a:gd name="connsiteY2" fmla="*/ 1424940 h 1738369"/>
                <a:gd name="connsiteX3" fmla="*/ 690801 w 1363374"/>
                <a:gd name="connsiteY3" fmla="*/ 1733550 h 1738369"/>
                <a:gd name="connsiteX4" fmla="*/ 661273 w 1363374"/>
                <a:gd name="connsiteY4" fmla="*/ 1735455 h 1738369"/>
                <a:gd name="connsiteX5" fmla="*/ 150733 w 1363374"/>
                <a:gd name="connsiteY5" fmla="*/ 1359218 h 1738369"/>
                <a:gd name="connsiteX6" fmla="*/ 5001 w 1363374"/>
                <a:gd name="connsiteY6" fmla="*/ 1042035 h 1738369"/>
                <a:gd name="connsiteX7" fmla="*/ 238 w 1363374"/>
                <a:gd name="connsiteY7" fmla="*/ 980123 h 1738369"/>
                <a:gd name="connsiteX8" fmla="*/ 238 w 1363374"/>
                <a:gd name="connsiteY8" fmla="*/ 291465 h 1738369"/>
                <a:gd name="connsiteX9" fmla="*/ 19288 w 1363374"/>
                <a:gd name="connsiteY9" fmla="*/ 262890 h 1738369"/>
                <a:gd name="connsiteX10" fmla="*/ 630793 w 1363374"/>
                <a:gd name="connsiteY10" fmla="*/ 35243 h 1738369"/>
                <a:gd name="connsiteX11" fmla="*/ 682228 w 1363374"/>
                <a:gd name="connsiteY11" fmla="*/ 0 h 1738369"/>
                <a:gd name="connsiteX12" fmla="*/ 728901 w 1363374"/>
                <a:gd name="connsiteY12" fmla="*/ 37147 h 1738369"/>
                <a:gd name="connsiteX13" fmla="*/ 1108948 w 1363374"/>
                <a:gd name="connsiteY13" fmla="*/ 217170 h 1738369"/>
                <a:gd name="connsiteX14" fmla="*/ 1337548 w 1363374"/>
                <a:gd name="connsiteY14" fmla="*/ 266700 h 1738369"/>
                <a:gd name="connsiteX15" fmla="*/ 1361361 w 1363374"/>
                <a:gd name="connsiteY15" fmla="*/ 295275 h 1738369"/>
                <a:gd name="connsiteX0" fmla="*/ 1361361 w 1365850"/>
                <a:gd name="connsiteY0" fmla="*/ 295275 h 1738369"/>
                <a:gd name="connsiteX1" fmla="*/ 1361514 w 1365850"/>
                <a:gd name="connsiteY1" fmla="*/ 916305 h 1738369"/>
                <a:gd name="connsiteX2" fmla="*/ 1150858 w 1365850"/>
                <a:gd name="connsiteY2" fmla="*/ 1424940 h 1738369"/>
                <a:gd name="connsiteX3" fmla="*/ 690801 w 1365850"/>
                <a:gd name="connsiteY3" fmla="*/ 1733550 h 1738369"/>
                <a:gd name="connsiteX4" fmla="*/ 661273 w 1365850"/>
                <a:gd name="connsiteY4" fmla="*/ 1735455 h 1738369"/>
                <a:gd name="connsiteX5" fmla="*/ 150733 w 1365850"/>
                <a:gd name="connsiteY5" fmla="*/ 1359218 h 1738369"/>
                <a:gd name="connsiteX6" fmla="*/ 5001 w 1365850"/>
                <a:gd name="connsiteY6" fmla="*/ 1042035 h 1738369"/>
                <a:gd name="connsiteX7" fmla="*/ 238 w 1365850"/>
                <a:gd name="connsiteY7" fmla="*/ 980123 h 1738369"/>
                <a:gd name="connsiteX8" fmla="*/ 238 w 1365850"/>
                <a:gd name="connsiteY8" fmla="*/ 291465 h 1738369"/>
                <a:gd name="connsiteX9" fmla="*/ 19288 w 1365850"/>
                <a:gd name="connsiteY9" fmla="*/ 262890 h 1738369"/>
                <a:gd name="connsiteX10" fmla="*/ 630793 w 1365850"/>
                <a:gd name="connsiteY10" fmla="*/ 35243 h 1738369"/>
                <a:gd name="connsiteX11" fmla="*/ 682228 w 1365850"/>
                <a:gd name="connsiteY11" fmla="*/ 0 h 1738369"/>
                <a:gd name="connsiteX12" fmla="*/ 728901 w 1365850"/>
                <a:gd name="connsiteY12" fmla="*/ 37147 h 1738369"/>
                <a:gd name="connsiteX13" fmla="*/ 1108948 w 1365850"/>
                <a:gd name="connsiteY13" fmla="*/ 217170 h 1738369"/>
                <a:gd name="connsiteX14" fmla="*/ 1337548 w 1365850"/>
                <a:gd name="connsiteY14" fmla="*/ 266700 h 1738369"/>
                <a:gd name="connsiteX15" fmla="*/ 1361361 w 1365850"/>
                <a:gd name="connsiteY15" fmla="*/ 295275 h 1738369"/>
                <a:gd name="connsiteX0" fmla="*/ 1369557 w 1374046"/>
                <a:gd name="connsiteY0" fmla="*/ 295275 h 1738369"/>
                <a:gd name="connsiteX1" fmla="*/ 1369710 w 1374046"/>
                <a:gd name="connsiteY1" fmla="*/ 916305 h 1738369"/>
                <a:gd name="connsiteX2" fmla="*/ 1159054 w 1374046"/>
                <a:gd name="connsiteY2" fmla="*/ 1424940 h 1738369"/>
                <a:gd name="connsiteX3" fmla="*/ 698997 w 1374046"/>
                <a:gd name="connsiteY3" fmla="*/ 1733550 h 1738369"/>
                <a:gd name="connsiteX4" fmla="*/ 669469 w 1374046"/>
                <a:gd name="connsiteY4" fmla="*/ 1735455 h 1738369"/>
                <a:gd name="connsiteX5" fmla="*/ 158929 w 1374046"/>
                <a:gd name="connsiteY5" fmla="*/ 1359218 h 1738369"/>
                <a:gd name="connsiteX6" fmla="*/ 13197 w 1374046"/>
                <a:gd name="connsiteY6" fmla="*/ 1042035 h 1738369"/>
                <a:gd name="connsiteX7" fmla="*/ 8434 w 1374046"/>
                <a:gd name="connsiteY7" fmla="*/ 291465 h 1738369"/>
                <a:gd name="connsiteX8" fmla="*/ 27484 w 1374046"/>
                <a:gd name="connsiteY8" fmla="*/ 262890 h 1738369"/>
                <a:gd name="connsiteX9" fmla="*/ 638989 w 1374046"/>
                <a:gd name="connsiteY9" fmla="*/ 35243 h 1738369"/>
                <a:gd name="connsiteX10" fmla="*/ 690424 w 1374046"/>
                <a:gd name="connsiteY10" fmla="*/ 0 h 1738369"/>
                <a:gd name="connsiteX11" fmla="*/ 737097 w 1374046"/>
                <a:gd name="connsiteY11" fmla="*/ 37147 h 1738369"/>
                <a:gd name="connsiteX12" fmla="*/ 1117144 w 1374046"/>
                <a:gd name="connsiteY12" fmla="*/ 217170 h 1738369"/>
                <a:gd name="connsiteX13" fmla="*/ 1345744 w 1374046"/>
                <a:gd name="connsiteY13" fmla="*/ 266700 h 1738369"/>
                <a:gd name="connsiteX14" fmla="*/ 1369557 w 1374046"/>
                <a:gd name="connsiteY14" fmla="*/ 295275 h 1738369"/>
                <a:gd name="connsiteX0" fmla="*/ 1368733 w 1373222"/>
                <a:gd name="connsiteY0" fmla="*/ 295275 h 1738369"/>
                <a:gd name="connsiteX1" fmla="*/ 1368886 w 1373222"/>
                <a:gd name="connsiteY1" fmla="*/ 916305 h 1738369"/>
                <a:gd name="connsiteX2" fmla="*/ 1158230 w 1373222"/>
                <a:gd name="connsiteY2" fmla="*/ 1424940 h 1738369"/>
                <a:gd name="connsiteX3" fmla="*/ 698173 w 1373222"/>
                <a:gd name="connsiteY3" fmla="*/ 1733550 h 1738369"/>
                <a:gd name="connsiteX4" fmla="*/ 668645 w 1373222"/>
                <a:gd name="connsiteY4" fmla="*/ 1735455 h 1738369"/>
                <a:gd name="connsiteX5" fmla="*/ 158105 w 1373222"/>
                <a:gd name="connsiteY5" fmla="*/ 1359218 h 1738369"/>
                <a:gd name="connsiteX6" fmla="*/ 12373 w 1373222"/>
                <a:gd name="connsiteY6" fmla="*/ 1042035 h 1738369"/>
                <a:gd name="connsiteX7" fmla="*/ 7610 w 1373222"/>
                <a:gd name="connsiteY7" fmla="*/ 291465 h 1738369"/>
                <a:gd name="connsiteX8" fmla="*/ 26660 w 1373222"/>
                <a:gd name="connsiteY8" fmla="*/ 262890 h 1738369"/>
                <a:gd name="connsiteX9" fmla="*/ 638165 w 1373222"/>
                <a:gd name="connsiteY9" fmla="*/ 35243 h 1738369"/>
                <a:gd name="connsiteX10" fmla="*/ 689600 w 1373222"/>
                <a:gd name="connsiteY10" fmla="*/ 0 h 1738369"/>
                <a:gd name="connsiteX11" fmla="*/ 736273 w 1373222"/>
                <a:gd name="connsiteY11" fmla="*/ 37147 h 1738369"/>
                <a:gd name="connsiteX12" fmla="*/ 1116320 w 1373222"/>
                <a:gd name="connsiteY12" fmla="*/ 217170 h 1738369"/>
                <a:gd name="connsiteX13" fmla="*/ 1344920 w 1373222"/>
                <a:gd name="connsiteY13" fmla="*/ 266700 h 1738369"/>
                <a:gd name="connsiteX14" fmla="*/ 1368733 w 1373222"/>
                <a:gd name="connsiteY14" fmla="*/ 295275 h 17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73222" h="1738369">
                  <a:moveTo>
                    <a:pt x="1368733" y="295275"/>
                  </a:moveTo>
                  <a:cubicBezTo>
                    <a:pt x="1371908" y="403542"/>
                    <a:pt x="1376931" y="696073"/>
                    <a:pt x="1368886" y="916305"/>
                  </a:cubicBezTo>
                  <a:cubicBezTo>
                    <a:pt x="1373649" y="1116330"/>
                    <a:pt x="1270015" y="1288733"/>
                    <a:pt x="1158230" y="1424940"/>
                  </a:cubicBezTo>
                  <a:cubicBezTo>
                    <a:pt x="1046445" y="1561147"/>
                    <a:pt x="871528" y="1660208"/>
                    <a:pt x="698173" y="1733550"/>
                  </a:cubicBezTo>
                  <a:cubicBezTo>
                    <a:pt x="688648" y="1737360"/>
                    <a:pt x="680075" y="1741170"/>
                    <a:pt x="668645" y="1735455"/>
                  </a:cubicBezTo>
                  <a:cubicBezTo>
                    <a:pt x="472430" y="1644968"/>
                    <a:pt x="293360" y="1531620"/>
                    <a:pt x="158105" y="1359218"/>
                  </a:cubicBezTo>
                  <a:cubicBezTo>
                    <a:pt x="84763" y="1264920"/>
                    <a:pt x="32375" y="1161098"/>
                    <a:pt x="12373" y="1042035"/>
                  </a:cubicBezTo>
                  <a:cubicBezTo>
                    <a:pt x="-12709" y="864076"/>
                    <a:pt x="8206" y="421342"/>
                    <a:pt x="7610" y="291465"/>
                  </a:cubicBezTo>
                  <a:cubicBezTo>
                    <a:pt x="7533" y="274679"/>
                    <a:pt x="3800" y="263843"/>
                    <a:pt x="26660" y="262890"/>
                  </a:cubicBezTo>
                  <a:cubicBezTo>
                    <a:pt x="256213" y="256223"/>
                    <a:pt x="455285" y="167640"/>
                    <a:pt x="638165" y="35243"/>
                  </a:cubicBezTo>
                  <a:cubicBezTo>
                    <a:pt x="655310" y="22860"/>
                    <a:pt x="672455" y="0"/>
                    <a:pt x="689600" y="0"/>
                  </a:cubicBezTo>
                  <a:cubicBezTo>
                    <a:pt x="704840" y="0"/>
                    <a:pt x="720080" y="23813"/>
                    <a:pt x="736273" y="37147"/>
                  </a:cubicBezTo>
                  <a:cubicBezTo>
                    <a:pt x="848668" y="127635"/>
                    <a:pt x="980113" y="177165"/>
                    <a:pt x="1116320" y="217170"/>
                  </a:cubicBezTo>
                  <a:cubicBezTo>
                    <a:pt x="1191568" y="239077"/>
                    <a:pt x="1267768" y="255270"/>
                    <a:pt x="1344920" y="266700"/>
                  </a:cubicBezTo>
                  <a:cubicBezTo>
                    <a:pt x="1364923" y="269558"/>
                    <a:pt x="1368733" y="276225"/>
                    <a:pt x="1368733" y="2952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F8E396C-FA74-49D1-BE71-D8E44D9EA37C}"/>
                </a:ext>
              </a:extLst>
            </p:cNvPr>
            <p:cNvSpPr/>
            <p:nvPr/>
          </p:nvSpPr>
          <p:spPr>
            <a:xfrm>
              <a:off x="3868391" y="3567180"/>
              <a:ext cx="552450" cy="506968"/>
            </a:xfrm>
            <a:custGeom>
              <a:avLst/>
              <a:gdLst>
                <a:gd name="connsiteX0" fmla="*/ 280152 w 552450"/>
                <a:gd name="connsiteY0" fmla="*/ 104375 h 506968"/>
                <a:gd name="connsiteX1" fmla="*/ 214782 w 552450"/>
                <a:gd name="connsiteY1" fmla="*/ 169745 h 506968"/>
                <a:gd name="connsiteX2" fmla="*/ 254707 w 552450"/>
                <a:gd name="connsiteY2" fmla="*/ 229978 h 506968"/>
                <a:gd name="connsiteX3" fmla="*/ 256865 w 552450"/>
                <a:gd name="connsiteY3" fmla="*/ 230414 h 506968"/>
                <a:gd name="connsiteX4" fmla="*/ 213311 w 552450"/>
                <a:gd name="connsiteY4" fmla="*/ 359358 h 506968"/>
                <a:gd name="connsiteX5" fmla="*/ 344050 w 552450"/>
                <a:gd name="connsiteY5" fmla="*/ 359358 h 506968"/>
                <a:gd name="connsiteX6" fmla="*/ 300685 w 552450"/>
                <a:gd name="connsiteY6" fmla="*/ 230970 h 506968"/>
                <a:gd name="connsiteX7" fmla="*/ 305597 w 552450"/>
                <a:gd name="connsiteY7" fmla="*/ 229978 h 506968"/>
                <a:gd name="connsiteX8" fmla="*/ 345522 w 552450"/>
                <a:gd name="connsiteY8" fmla="*/ 169745 h 506968"/>
                <a:gd name="connsiteX9" fmla="*/ 280152 w 552450"/>
                <a:gd name="connsiteY9" fmla="*/ 104375 h 506968"/>
                <a:gd name="connsiteX10" fmla="*/ 26670 w 552450"/>
                <a:gd name="connsiteY10" fmla="*/ 88 h 506968"/>
                <a:gd name="connsiteX11" fmla="*/ 276225 w 552450"/>
                <a:gd name="connsiteY11" fmla="*/ 88 h 506968"/>
                <a:gd name="connsiteX12" fmla="*/ 526733 w 552450"/>
                <a:gd name="connsiteY12" fmla="*/ 88 h 506968"/>
                <a:gd name="connsiteX13" fmla="*/ 552450 w 552450"/>
                <a:gd name="connsiteY13" fmla="*/ 25805 h 506968"/>
                <a:gd name="connsiteX14" fmla="*/ 552450 w 552450"/>
                <a:gd name="connsiteY14" fmla="*/ 369658 h 506968"/>
                <a:gd name="connsiteX15" fmla="*/ 530543 w 552450"/>
                <a:gd name="connsiteY15" fmla="*/ 418235 h 506968"/>
                <a:gd name="connsiteX16" fmla="*/ 254318 w 552450"/>
                <a:gd name="connsiteY16" fmla="*/ 505865 h 506968"/>
                <a:gd name="connsiteX17" fmla="*/ 21907 w 552450"/>
                <a:gd name="connsiteY17" fmla="*/ 415378 h 506968"/>
                <a:gd name="connsiteX18" fmla="*/ 0 w 552450"/>
                <a:gd name="connsiteY18" fmla="*/ 370610 h 506968"/>
                <a:gd name="connsiteX19" fmla="*/ 0 w 552450"/>
                <a:gd name="connsiteY19" fmla="*/ 26758 h 506968"/>
                <a:gd name="connsiteX20" fmla="*/ 26670 w 552450"/>
                <a:gd name="connsiteY20" fmla="*/ 88 h 506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52450" h="506968">
                  <a:moveTo>
                    <a:pt x="280152" y="104375"/>
                  </a:moveTo>
                  <a:cubicBezTo>
                    <a:pt x="244049" y="104375"/>
                    <a:pt x="214782" y="133642"/>
                    <a:pt x="214782" y="169745"/>
                  </a:cubicBezTo>
                  <a:cubicBezTo>
                    <a:pt x="214782" y="196822"/>
                    <a:pt x="231245" y="220054"/>
                    <a:pt x="254707" y="229978"/>
                  </a:cubicBezTo>
                  <a:lnTo>
                    <a:pt x="256865" y="230414"/>
                  </a:lnTo>
                  <a:lnTo>
                    <a:pt x="213311" y="359358"/>
                  </a:lnTo>
                  <a:lnTo>
                    <a:pt x="344050" y="359358"/>
                  </a:lnTo>
                  <a:lnTo>
                    <a:pt x="300685" y="230970"/>
                  </a:lnTo>
                  <a:lnTo>
                    <a:pt x="305597" y="229978"/>
                  </a:lnTo>
                  <a:cubicBezTo>
                    <a:pt x="329060" y="220054"/>
                    <a:pt x="345522" y="196822"/>
                    <a:pt x="345522" y="169745"/>
                  </a:cubicBezTo>
                  <a:cubicBezTo>
                    <a:pt x="345522" y="133642"/>
                    <a:pt x="316255" y="104375"/>
                    <a:pt x="280152" y="104375"/>
                  </a:cubicBezTo>
                  <a:close/>
                  <a:moveTo>
                    <a:pt x="26670" y="88"/>
                  </a:moveTo>
                  <a:cubicBezTo>
                    <a:pt x="108585" y="1040"/>
                    <a:pt x="192405" y="88"/>
                    <a:pt x="276225" y="88"/>
                  </a:cubicBezTo>
                  <a:cubicBezTo>
                    <a:pt x="360045" y="88"/>
                    <a:pt x="443865" y="1040"/>
                    <a:pt x="526733" y="88"/>
                  </a:cubicBezTo>
                  <a:cubicBezTo>
                    <a:pt x="546735" y="88"/>
                    <a:pt x="552450" y="5803"/>
                    <a:pt x="552450" y="25805"/>
                  </a:cubicBezTo>
                  <a:cubicBezTo>
                    <a:pt x="551498" y="140105"/>
                    <a:pt x="551498" y="255358"/>
                    <a:pt x="552450" y="369658"/>
                  </a:cubicBezTo>
                  <a:cubicBezTo>
                    <a:pt x="552450" y="390613"/>
                    <a:pt x="544830" y="404900"/>
                    <a:pt x="530543" y="418235"/>
                  </a:cubicBezTo>
                  <a:cubicBezTo>
                    <a:pt x="451485" y="489673"/>
                    <a:pt x="357187" y="512533"/>
                    <a:pt x="254318" y="505865"/>
                  </a:cubicBezTo>
                  <a:cubicBezTo>
                    <a:pt x="167640" y="500150"/>
                    <a:pt x="89535" y="469670"/>
                    <a:pt x="21907" y="415378"/>
                  </a:cubicBezTo>
                  <a:cubicBezTo>
                    <a:pt x="6668" y="403948"/>
                    <a:pt x="0" y="390613"/>
                    <a:pt x="0" y="370610"/>
                  </a:cubicBezTo>
                  <a:cubicBezTo>
                    <a:pt x="952" y="256310"/>
                    <a:pt x="952" y="141058"/>
                    <a:pt x="0" y="26758"/>
                  </a:cubicBezTo>
                  <a:cubicBezTo>
                    <a:pt x="0" y="5803"/>
                    <a:pt x="4763" y="-865"/>
                    <a:pt x="26670" y="88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C0C65C1-60DE-438B-ADDB-66D733984250}"/>
                </a:ext>
              </a:extLst>
            </p:cNvPr>
            <p:cNvSpPr/>
            <p:nvPr/>
          </p:nvSpPr>
          <p:spPr>
            <a:xfrm>
              <a:off x="3937925" y="3173499"/>
              <a:ext cx="419782" cy="352876"/>
            </a:xfrm>
            <a:custGeom>
              <a:avLst/>
              <a:gdLst>
                <a:gd name="connsiteX0" fmla="*/ 415290 w 409575"/>
                <a:gd name="connsiteY0" fmla="*/ 248989 h 352425"/>
                <a:gd name="connsiteX1" fmla="*/ 415290 w 409575"/>
                <a:gd name="connsiteY1" fmla="*/ 325189 h 352425"/>
                <a:gd name="connsiteX2" fmla="*/ 415290 w 409575"/>
                <a:gd name="connsiteY2" fmla="*/ 341382 h 352425"/>
                <a:gd name="connsiteX3" fmla="*/ 345758 w 409575"/>
                <a:gd name="connsiteY3" fmla="*/ 351859 h 352425"/>
                <a:gd name="connsiteX4" fmla="*/ 327660 w 409575"/>
                <a:gd name="connsiteY4" fmla="*/ 333762 h 352425"/>
                <a:gd name="connsiteX5" fmla="*/ 324803 w 409575"/>
                <a:gd name="connsiteY5" fmla="*/ 198507 h 352425"/>
                <a:gd name="connsiteX6" fmla="*/ 233363 w 409575"/>
                <a:gd name="connsiteY6" fmla="*/ 89922 h 352425"/>
                <a:gd name="connsiteX7" fmla="*/ 83820 w 409575"/>
                <a:gd name="connsiteY7" fmla="*/ 205174 h 352425"/>
                <a:gd name="connsiteX8" fmla="*/ 83820 w 409575"/>
                <a:gd name="connsiteY8" fmla="*/ 328999 h 352425"/>
                <a:gd name="connsiteX9" fmla="*/ 60960 w 409575"/>
                <a:gd name="connsiteY9" fmla="*/ 351859 h 352425"/>
                <a:gd name="connsiteX10" fmla="*/ 0 w 409575"/>
                <a:gd name="connsiteY10" fmla="*/ 295662 h 352425"/>
                <a:gd name="connsiteX11" fmla="*/ 0 w 409575"/>
                <a:gd name="connsiteY11" fmla="*/ 205174 h 352425"/>
                <a:gd name="connsiteX12" fmla="*/ 240983 w 409575"/>
                <a:gd name="connsiteY12" fmla="*/ 3244 h 352425"/>
                <a:gd name="connsiteX13" fmla="*/ 408623 w 409575"/>
                <a:gd name="connsiteY13" fmla="*/ 150882 h 352425"/>
                <a:gd name="connsiteX14" fmla="*/ 409575 w 409575"/>
                <a:gd name="connsiteY14" fmla="*/ 248989 h 352425"/>
                <a:gd name="connsiteX15" fmla="*/ 415290 w 409575"/>
                <a:gd name="connsiteY15" fmla="*/ 248989 h 352425"/>
                <a:gd name="connsiteX0" fmla="*/ 409575 w 416560"/>
                <a:gd name="connsiteY0" fmla="*/ 248989 h 354005"/>
                <a:gd name="connsiteX1" fmla="*/ 415290 w 416560"/>
                <a:gd name="connsiteY1" fmla="*/ 325189 h 354005"/>
                <a:gd name="connsiteX2" fmla="*/ 415290 w 416560"/>
                <a:gd name="connsiteY2" fmla="*/ 341382 h 354005"/>
                <a:gd name="connsiteX3" fmla="*/ 345758 w 416560"/>
                <a:gd name="connsiteY3" fmla="*/ 351859 h 354005"/>
                <a:gd name="connsiteX4" fmla="*/ 327660 w 416560"/>
                <a:gd name="connsiteY4" fmla="*/ 333762 h 354005"/>
                <a:gd name="connsiteX5" fmla="*/ 324803 w 416560"/>
                <a:gd name="connsiteY5" fmla="*/ 198507 h 354005"/>
                <a:gd name="connsiteX6" fmla="*/ 233363 w 416560"/>
                <a:gd name="connsiteY6" fmla="*/ 89922 h 354005"/>
                <a:gd name="connsiteX7" fmla="*/ 83820 w 416560"/>
                <a:gd name="connsiteY7" fmla="*/ 205174 h 354005"/>
                <a:gd name="connsiteX8" fmla="*/ 83820 w 416560"/>
                <a:gd name="connsiteY8" fmla="*/ 328999 h 354005"/>
                <a:gd name="connsiteX9" fmla="*/ 60960 w 416560"/>
                <a:gd name="connsiteY9" fmla="*/ 351859 h 354005"/>
                <a:gd name="connsiteX10" fmla="*/ 0 w 416560"/>
                <a:gd name="connsiteY10" fmla="*/ 295662 h 354005"/>
                <a:gd name="connsiteX11" fmla="*/ 0 w 416560"/>
                <a:gd name="connsiteY11" fmla="*/ 205174 h 354005"/>
                <a:gd name="connsiteX12" fmla="*/ 240983 w 416560"/>
                <a:gd name="connsiteY12" fmla="*/ 3244 h 354005"/>
                <a:gd name="connsiteX13" fmla="*/ 408623 w 416560"/>
                <a:gd name="connsiteY13" fmla="*/ 150882 h 354005"/>
                <a:gd name="connsiteX14" fmla="*/ 409575 w 416560"/>
                <a:gd name="connsiteY14" fmla="*/ 248989 h 354005"/>
                <a:gd name="connsiteX0" fmla="*/ 408623 w 423213"/>
                <a:gd name="connsiteY0" fmla="*/ 150882 h 354005"/>
                <a:gd name="connsiteX1" fmla="*/ 415290 w 423213"/>
                <a:gd name="connsiteY1" fmla="*/ 325189 h 354005"/>
                <a:gd name="connsiteX2" fmla="*/ 415290 w 423213"/>
                <a:gd name="connsiteY2" fmla="*/ 341382 h 354005"/>
                <a:gd name="connsiteX3" fmla="*/ 345758 w 423213"/>
                <a:gd name="connsiteY3" fmla="*/ 351859 h 354005"/>
                <a:gd name="connsiteX4" fmla="*/ 327660 w 423213"/>
                <a:gd name="connsiteY4" fmla="*/ 333762 h 354005"/>
                <a:gd name="connsiteX5" fmla="*/ 324803 w 423213"/>
                <a:gd name="connsiteY5" fmla="*/ 198507 h 354005"/>
                <a:gd name="connsiteX6" fmla="*/ 233363 w 423213"/>
                <a:gd name="connsiteY6" fmla="*/ 89922 h 354005"/>
                <a:gd name="connsiteX7" fmla="*/ 83820 w 423213"/>
                <a:gd name="connsiteY7" fmla="*/ 205174 h 354005"/>
                <a:gd name="connsiteX8" fmla="*/ 83820 w 423213"/>
                <a:gd name="connsiteY8" fmla="*/ 328999 h 354005"/>
                <a:gd name="connsiteX9" fmla="*/ 60960 w 423213"/>
                <a:gd name="connsiteY9" fmla="*/ 351859 h 354005"/>
                <a:gd name="connsiteX10" fmla="*/ 0 w 423213"/>
                <a:gd name="connsiteY10" fmla="*/ 295662 h 354005"/>
                <a:gd name="connsiteX11" fmla="*/ 0 w 423213"/>
                <a:gd name="connsiteY11" fmla="*/ 205174 h 354005"/>
                <a:gd name="connsiteX12" fmla="*/ 240983 w 423213"/>
                <a:gd name="connsiteY12" fmla="*/ 3244 h 354005"/>
                <a:gd name="connsiteX13" fmla="*/ 408623 w 423213"/>
                <a:gd name="connsiteY13" fmla="*/ 150882 h 354005"/>
                <a:gd name="connsiteX0" fmla="*/ 408623 w 416844"/>
                <a:gd name="connsiteY0" fmla="*/ 150882 h 354005"/>
                <a:gd name="connsiteX1" fmla="*/ 415290 w 416844"/>
                <a:gd name="connsiteY1" fmla="*/ 325189 h 354005"/>
                <a:gd name="connsiteX2" fmla="*/ 415290 w 416844"/>
                <a:gd name="connsiteY2" fmla="*/ 341382 h 354005"/>
                <a:gd name="connsiteX3" fmla="*/ 345758 w 416844"/>
                <a:gd name="connsiteY3" fmla="*/ 351859 h 354005"/>
                <a:gd name="connsiteX4" fmla="*/ 327660 w 416844"/>
                <a:gd name="connsiteY4" fmla="*/ 333762 h 354005"/>
                <a:gd name="connsiteX5" fmla="*/ 324803 w 416844"/>
                <a:gd name="connsiteY5" fmla="*/ 198507 h 354005"/>
                <a:gd name="connsiteX6" fmla="*/ 233363 w 416844"/>
                <a:gd name="connsiteY6" fmla="*/ 89922 h 354005"/>
                <a:gd name="connsiteX7" fmla="*/ 83820 w 416844"/>
                <a:gd name="connsiteY7" fmla="*/ 205174 h 354005"/>
                <a:gd name="connsiteX8" fmla="*/ 83820 w 416844"/>
                <a:gd name="connsiteY8" fmla="*/ 328999 h 354005"/>
                <a:gd name="connsiteX9" fmla="*/ 60960 w 416844"/>
                <a:gd name="connsiteY9" fmla="*/ 351859 h 354005"/>
                <a:gd name="connsiteX10" fmla="*/ 0 w 416844"/>
                <a:gd name="connsiteY10" fmla="*/ 295662 h 354005"/>
                <a:gd name="connsiteX11" fmla="*/ 0 w 416844"/>
                <a:gd name="connsiteY11" fmla="*/ 205174 h 354005"/>
                <a:gd name="connsiteX12" fmla="*/ 240983 w 416844"/>
                <a:gd name="connsiteY12" fmla="*/ 3244 h 354005"/>
                <a:gd name="connsiteX13" fmla="*/ 408623 w 416844"/>
                <a:gd name="connsiteY13" fmla="*/ 150882 h 354005"/>
                <a:gd name="connsiteX0" fmla="*/ 408623 w 416844"/>
                <a:gd name="connsiteY0" fmla="*/ 150882 h 354005"/>
                <a:gd name="connsiteX1" fmla="*/ 415290 w 416844"/>
                <a:gd name="connsiteY1" fmla="*/ 325189 h 354005"/>
                <a:gd name="connsiteX2" fmla="*/ 415290 w 416844"/>
                <a:gd name="connsiteY2" fmla="*/ 341382 h 354005"/>
                <a:gd name="connsiteX3" fmla="*/ 345758 w 416844"/>
                <a:gd name="connsiteY3" fmla="*/ 351859 h 354005"/>
                <a:gd name="connsiteX4" fmla="*/ 327660 w 416844"/>
                <a:gd name="connsiteY4" fmla="*/ 333762 h 354005"/>
                <a:gd name="connsiteX5" fmla="*/ 324803 w 416844"/>
                <a:gd name="connsiteY5" fmla="*/ 198507 h 354005"/>
                <a:gd name="connsiteX6" fmla="*/ 233363 w 416844"/>
                <a:gd name="connsiteY6" fmla="*/ 89922 h 354005"/>
                <a:gd name="connsiteX7" fmla="*/ 83820 w 416844"/>
                <a:gd name="connsiteY7" fmla="*/ 205174 h 354005"/>
                <a:gd name="connsiteX8" fmla="*/ 83820 w 416844"/>
                <a:gd name="connsiteY8" fmla="*/ 328999 h 354005"/>
                <a:gd name="connsiteX9" fmla="*/ 60960 w 416844"/>
                <a:gd name="connsiteY9" fmla="*/ 351859 h 354005"/>
                <a:gd name="connsiteX10" fmla="*/ 0 w 416844"/>
                <a:gd name="connsiteY10" fmla="*/ 295662 h 354005"/>
                <a:gd name="connsiteX11" fmla="*/ 0 w 416844"/>
                <a:gd name="connsiteY11" fmla="*/ 205174 h 354005"/>
                <a:gd name="connsiteX12" fmla="*/ 240983 w 416844"/>
                <a:gd name="connsiteY12" fmla="*/ 3244 h 354005"/>
                <a:gd name="connsiteX13" fmla="*/ 408623 w 416844"/>
                <a:gd name="connsiteY13" fmla="*/ 150882 h 354005"/>
                <a:gd name="connsiteX0" fmla="*/ 408623 w 426843"/>
                <a:gd name="connsiteY0" fmla="*/ 150882 h 354005"/>
                <a:gd name="connsiteX1" fmla="*/ 415290 w 426843"/>
                <a:gd name="connsiteY1" fmla="*/ 341382 h 354005"/>
                <a:gd name="connsiteX2" fmla="*/ 345758 w 426843"/>
                <a:gd name="connsiteY2" fmla="*/ 351859 h 354005"/>
                <a:gd name="connsiteX3" fmla="*/ 327660 w 426843"/>
                <a:gd name="connsiteY3" fmla="*/ 333762 h 354005"/>
                <a:gd name="connsiteX4" fmla="*/ 324803 w 426843"/>
                <a:gd name="connsiteY4" fmla="*/ 198507 h 354005"/>
                <a:gd name="connsiteX5" fmla="*/ 233363 w 426843"/>
                <a:gd name="connsiteY5" fmla="*/ 89922 h 354005"/>
                <a:gd name="connsiteX6" fmla="*/ 83820 w 426843"/>
                <a:gd name="connsiteY6" fmla="*/ 205174 h 354005"/>
                <a:gd name="connsiteX7" fmla="*/ 83820 w 426843"/>
                <a:gd name="connsiteY7" fmla="*/ 328999 h 354005"/>
                <a:gd name="connsiteX8" fmla="*/ 60960 w 426843"/>
                <a:gd name="connsiteY8" fmla="*/ 351859 h 354005"/>
                <a:gd name="connsiteX9" fmla="*/ 0 w 426843"/>
                <a:gd name="connsiteY9" fmla="*/ 295662 h 354005"/>
                <a:gd name="connsiteX10" fmla="*/ 0 w 426843"/>
                <a:gd name="connsiteY10" fmla="*/ 205174 h 354005"/>
                <a:gd name="connsiteX11" fmla="*/ 240983 w 426843"/>
                <a:gd name="connsiteY11" fmla="*/ 3244 h 354005"/>
                <a:gd name="connsiteX12" fmla="*/ 408623 w 426843"/>
                <a:gd name="connsiteY12" fmla="*/ 150882 h 354005"/>
                <a:gd name="connsiteX0" fmla="*/ 408623 w 426843"/>
                <a:gd name="connsiteY0" fmla="*/ 150882 h 354005"/>
                <a:gd name="connsiteX1" fmla="*/ 415290 w 426843"/>
                <a:gd name="connsiteY1" fmla="*/ 341382 h 354005"/>
                <a:gd name="connsiteX2" fmla="*/ 345758 w 426843"/>
                <a:gd name="connsiteY2" fmla="*/ 351859 h 354005"/>
                <a:gd name="connsiteX3" fmla="*/ 327660 w 426843"/>
                <a:gd name="connsiteY3" fmla="*/ 333762 h 354005"/>
                <a:gd name="connsiteX4" fmla="*/ 324803 w 426843"/>
                <a:gd name="connsiteY4" fmla="*/ 198507 h 354005"/>
                <a:gd name="connsiteX5" fmla="*/ 233363 w 426843"/>
                <a:gd name="connsiteY5" fmla="*/ 89922 h 354005"/>
                <a:gd name="connsiteX6" fmla="*/ 83820 w 426843"/>
                <a:gd name="connsiteY6" fmla="*/ 205174 h 354005"/>
                <a:gd name="connsiteX7" fmla="*/ 83820 w 426843"/>
                <a:gd name="connsiteY7" fmla="*/ 328999 h 354005"/>
                <a:gd name="connsiteX8" fmla="*/ 60960 w 426843"/>
                <a:gd name="connsiteY8" fmla="*/ 351859 h 354005"/>
                <a:gd name="connsiteX9" fmla="*/ 0 w 426843"/>
                <a:gd name="connsiteY9" fmla="*/ 295662 h 354005"/>
                <a:gd name="connsiteX10" fmla="*/ 0 w 426843"/>
                <a:gd name="connsiteY10" fmla="*/ 205174 h 354005"/>
                <a:gd name="connsiteX11" fmla="*/ 240983 w 426843"/>
                <a:gd name="connsiteY11" fmla="*/ 3244 h 354005"/>
                <a:gd name="connsiteX12" fmla="*/ 408623 w 426843"/>
                <a:gd name="connsiteY12" fmla="*/ 150882 h 354005"/>
                <a:gd name="connsiteX0" fmla="*/ 408623 w 420908"/>
                <a:gd name="connsiteY0" fmla="*/ 150882 h 354005"/>
                <a:gd name="connsiteX1" fmla="*/ 415290 w 420908"/>
                <a:gd name="connsiteY1" fmla="*/ 341382 h 354005"/>
                <a:gd name="connsiteX2" fmla="*/ 345758 w 420908"/>
                <a:gd name="connsiteY2" fmla="*/ 351859 h 354005"/>
                <a:gd name="connsiteX3" fmla="*/ 327660 w 420908"/>
                <a:gd name="connsiteY3" fmla="*/ 333762 h 354005"/>
                <a:gd name="connsiteX4" fmla="*/ 324803 w 420908"/>
                <a:gd name="connsiteY4" fmla="*/ 198507 h 354005"/>
                <a:gd name="connsiteX5" fmla="*/ 233363 w 420908"/>
                <a:gd name="connsiteY5" fmla="*/ 89922 h 354005"/>
                <a:gd name="connsiteX6" fmla="*/ 83820 w 420908"/>
                <a:gd name="connsiteY6" fmla="*/ 205174 h 354005"/>
                <a:gd name="connsiteX7" fmla="*/ 83820 w 420908"/>
                <a:gd name="connsiteY7" fmla="*/ 328999 h 354005"/>
                <a:gd name="connsiteX8" fmla="*/ 60960 w 420908"/>
                <a:gd name="connsiteY8" fmla="*/ 351859 h 354005"/>
                <a:gd name="connsiteX9" fmla="*/ 0 w 420908"/>
                <a:gd name="connsiteY9" fmla="*/ 295662 h 354005"/>
                <a:gd name="connsiteX10" fmla="*/ 0 w 420908"/>
                <a:gd name="connsiteY10" fmla="*/ 205174 h 354005"/>
                <a:gd name="connsiteX11" fmla="*/ 240983 w 420908"/>
                <a:gd name="connsiteY11" fmla="*/ 3244 h 354005"/>
                <a:gd name="connsiteX12" fmla="*/ 408623 w 420908"/>
                <a:gd name="connsiteY12" fmla="*/ 150882 h 354005"/>
                <a:gd name="connsiteX0" fmla="*/ 408623 w 419782"/>
                <a:gd name="connsiteY0" fmla="*/ 150882 h 354005"/>
                <a:gd name="connsiteX1" fmla="*/ 415290 w 419782"/>
                <a:gd name="connsiteY1" fmla="*/ 341382 h 354005"/>
                <a:gd name="connsiteX2" fmla="*/ 345758 w 419782"/>
                <a:gd name="connsiteY2" fmla="*/ 351859 h 354005"/>
                <a:gd name="connsiteX3" fmla="*/ 327660 w 419782"/>
                <a:gd name="connsiteY3" fmla="*/ 333762 h 354005"/>
                <a:gd name="connsiteX4" fmla="*/ 324803 w 419782"/>
                <a:gd name="connsiteY4" fmla="*/ 198507 h 354005"/>
                <a:gd name="connsiteX5" fmla="*/ 233363 w 419782"/>
                <a:gd name="connsiteY5" fmla="*/ 89922 h 354005"/>
                <a:gd name="connsiteX6" fmla="*/ 83820 w 419782"/>
                <a:gd name="connsiteY6" fmla="*/ 205174 h 354005"/>
                <a:gd name="connsiteX7" fmla="*/ 83820 w 419782"/>
                <a:gd name="connsiteY7" fmla="*/ 328999 h 354005"/>
                <a:gd name="connsiteX8" fmla="*/ 60960 w 419782"/>
                <a:gd name="connsiteY8" fmla="*/ 351859 h 354005"/>
                <a:gd name="connsiteX9" fmla="*/ 0 w 419782"/>
                <a:gd name="connsiteY9" fmla="*/ 295662 h 354005"/>
                <a:gd name="connsiteX10" fmla="*/ 0 w 419782"/>
                <a:gd name="connsiteY10" fmla="*/ 205174 h 354005"/>
                <a:gd name="connsiteX11" fmla="*/ 240983 w 419782"/>
                <a:gd name="connsiteY11" fmla="*/ 3244 h 354005"/>
                <a:gd name="connsiteX12" fmla="*/ 408623 w 419782"/>
                <a:gd name="connsiteY12" fmla="*/ 150882 h 354005"/>
                <a:gd name="connsiteX0" fmla="*/ 408623 w 419782"/>
                <a:gd name="connsiteY0" fmla="*/ 150882 h 352876"/>
                <a:gd name="connsiteX1" fmla="*/ 415290 w 419782"/>
                <a:gd name="connsiteY1" fmla="*/ 341382 h 352876"/>
                <a:gd name="connsiteX2" fmla="*/ 345758 w 419782"/>
                <a:gd name="connsiteY2" fmla="*/ 351859 h 352876"/>
                <a:gd name="connsiteX3" fmla="*/ 327660 w 419782"/>
                <a:gd name="connsiteY3" fmla="*/ 333762 h 352876"/>
                <a:gd name="connsiteX4" fmla="*/ 324803 w 419782"/>
                <a:gd name="connsiteY4" fmla="*/ 198507 h 352876"/>
                <a:gd name="connsiteX5" fmla="*/ 233363 w 419782"/>
                <a:gd name="connsiteY5" fmla="*/ 89922 h 352876"/>
                <a:gd name="connsiteX6" fmla="*/ 83820 w 419782"/>
                <a:gd name="connsiteY6" fmla="*/ 205174 h 352876"/>
                <a:gd name="connsiteX7" fmla="*/ 83820 w 419782"/>
                <a:gd name="connsiteY7" fmla="*/ 328999 h 352876"/>
                <a:gd name="connsiteX8" fmla="*/ 60960 w 419782"/>
                <a:gd name="connsiteY8" fmla="*/ 351859 h 352876"/>
                <a:gd name="connsiteX9" fmla="*/ 0 w 419782"/>
                <a:gd name="connsiteY9" fmla="*/ 295662 h 352876"/>
                <a:gd name="connsiteX10" fmla="*/ 0 w 419782"/>
                <a:gd name="connsiteY10" fmla="*/ 205174 h 352876"/>
                <a:gd name="connsiteX11" fmla="*/ 240983 w 419782"/>
                <a:gd name="connsiteY11" fmla="*/ 3244 h 352876"/>
                <a:gd name="connsiteX12" fmla="*/ 408623 w 419782"/>
                <a:gd name="connsiteY12" fmla="*/ 150882 h 352876"/>
                <a:gd name="connsiteX0" fmla="*/ 408623 w 419782"/>
                <a:gd name="connsiteY0" fmla="*/ 150882 h 352876"/>
                <a:gd name="connsiteX1" fmla="*/ 415290 w 419782"/>
                <a:gd name="connsiteY1" fmla="*/ 341382 h 352876"/>
                <a:gd name="connsiteX2" fmla="*/ 345758 w 419782"/>
                <a:gd name="connsiteY2" fmla="*/ 351859 h 352876"/>
                <a:gd name="connsiteX3" fmla="*/ 327660 w 419782"/>
                <a:gd name="connsiteY3" fmla="*/ 333762 h 352876"/>
                <a:gd name="connsiteX4" fmla="*/ 324803 w 419782"/>
                <a:gd name="connsiteY4" fmla="*/ 198507 h 352876"/>
                <a:gd name="connsiteX5" fmla="*/ 233363 w 419782"/>
                <a:gd name="connsiteY5" fmla="*/ 89922 h 352876"/>
                <a:gd name="connsiteX6" fmla="*/ 83820 w 419782"/>
                <a:gd name="connsiteY6" fmla="*/ 205174 h 352876"/>
                <a:gd name="connsiteX7" fmla="*/ 83820 w 419782"/>
                <a:gd name="connsiteY7" fmla="*/ 328999 h 352876"/>
                <a:gd name="connsiteX8" fmla="*/ 60960 w 419782"/>
                <a:gd name="connsiteY8" fmla="*/ 351859 h 352876"/>
                <a:gd name="connsiteX9" fmla="*/ 0 w 419782"/>
                <a:gd name="connsiteY9" fmla="*/ 295662 h 352876"/>
                <a:gd name="connsiteX10" fmla="*/ 0 w 419782"/>
                <a:gd name="connsiteY10" fmla="*/ 205174 h 352876"/>
                <a:gd name="connsiteX11" fmla="*/ 240983 w 419782"/>
                <a:gd name="connsiteY11" fmla="*/ 3244 h 352876"/>
                <a:gd name="connsiteX12" fmla="*/ 408623 w 419782"/>
                <a:gd name="connsiteY12" fmla="*/ 150882 h 352876"/>
                <a:gd name="connsiteX0" fmla="*/ 408623 w 419782"/>
                <a:gd name="connsiteY0" fmla="*/ 150882 h 352876"/>
                <a:gd name="connsiteX1" fmla="*/ 415290 w 419782"/>
                <a:gd name="connsiteY1" fmla="*/ 341382 h 352876"/>
                <a:gd name="connsiteX2" fmla="*/ 345758 w 419782"/>
                <a:gd name="connsiteY2" fmla="*/ 351859 h 352876"/>
                <a:gd name="connsiteX3" fmla="*/ 327660 w 419782"/>
                <a:gd name="connsiteY3" fmla="*/ 333762 h 352876"/>
                <a:gd name="connsiteX4" fmla="*/ 324803 w 419782"/>
                <a:gd name="connsiteY4" fmla="*/ 198507 h 352876"/>
                <a:gd name="connsiteX5" fmla="*/ 233363 w 419782"/>
                <a:gd name="connsiteY5" fmla="*/ 89922 h 352876"/>
                <a:gd name="connsiteX6" fmla="*/ 83820 w 419782"/>
                <a:gd name="connsiteY6" fmla="*/ 205174 h 352876"/>
                <a:gd name="connsiteX7" fmla="*/ 83820 w 419782"/>
                <a:gd name="connsiteY7" fmla="*/ 328999 h 352876"/>
                <a:gd name="connsiteX8" fmla="*/ 60960 w 419782"/>
                <a:gd name="connsiteY8" fmla="*/ 351859 h 352876"/>
                <a:gd name="connsiteX9" fmla="*/ 0 w 419782"/>
                <a:gd name="connsiteY9" fmla="*/ 295662 h 352876"/>
                <a:gd name="connsiteX10" fmla="*/ 0 w 419782"/>
                <a:gd name="connsiteY10" fmla="*/ 205174 h 352876"/>
                <a:gd name="connsiteX11" fmla="*/ 240983 w 419782"/>
                <a:gd name="connsiteY11" fmla="*/ 3244 h 352876"/>
                <a:gd name="connsiteX12" fmla="*/ 408623 w 419782"/>
                <a:gd name="connsiteY12" fmla="*/ 150882 h 352876"/>
                <a:gd name="connsiteX0" fmla="*/ 408623 w 419782"/>
                <a:gd name="connsiteY0" fmla="*/ 150882 h 352876"/>
                <a:gd name="connsiteX1" fmla="*/ 415290 w 419782"/>
                <a:gd name="connsiteY1" fmla="*/ 341382 h 352876"/>
                <a:gd name="connsiteX2" fmla="*/ 345758 w 419782"/>
                <a:gd name="connsiteY2" fmla="*/ 351859 h 352876"/>
                <a:gd name="connsiteX3" fmla="*/ 327660 w 419782"/>
                <a:gd name="connsiteY3" fmla="*/ 333762 h 352876"/>
                <a:gd name="connsiteX4" fmla="*/ 324803 w 419782"/>
                <a:gd name="connsiteY4" fmla="*/ 198507 h 352876"/>
                <a:gd name="connsiteX5" fmla="*/ 233363 w 419782"/>
                <a:gd name="connsiteY5" fmla="*/ 89922 h 352876"/>
                <a:gd name="connsiteX6" fmla="*/ 83820 w 419782"/>
                <a:gd name="connsiteY6" fmla="*/ 205174 h 352876"/>
                <a:gd name="connsiteX7" fmla="*/ 83820 w 419782"/>
                <a:gd name="connsiteY7" fmla="*/ 328999 h 352876"/>
                <a:gd name="connsiteX8" fmla="*/ 60960 w 419782"/>
                <a:gd name="connsiteY8" fmla="*/ 351859 h 352876"/>
                <a:gd name="connsiteX9" fmla="*/ 0 w 419782"/>
                <a:gd name="connsiteY9" fmla="*/ 295662 h 352876"/>
                <a:gd name="connsiteX10" fmla="*/ 0 w 419782"/>
                <a:gd name="connsiteY10" fmla="*/ 205174 h 352876"/>
                <a:gd name="connsiteX11" fmla="*/ 240983 w 419782"/>
                <a:gd name="connsiteY11" fmla="*/ 3244 h 352876"/>
                <a:gd name="connsiteX12" fmla="*/ 408623 w 419782"/>
                <a:gd name="connsiteY12" fmla="*/ 150882 h 35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9782" h="352876">
                  <a:moveTo>
                    <a:pt x="408623" y="150882"/>
                  </a:moveTo>
                  <a:cubicBezTo>
                    <a:pt x="415552" y="204780"/>
                    <a:pt x="425767" y="307886"/>
                    <a:pt x="415290" y="341382"/>
                  </a:cubicBezTo>
                  <a:cubicBezTo>
                    <a:pt x="383238" y="355362"/>
                    <a:pt x="368617" y="347097"/>
                    <a:pt x="345758" y="351859"/>
                  </a:cubicBezTo>
                  <a:cubicBezTo>
                    <a:pt x="332423" y="354717"/>
                    <a:pt x="327660" y="346144"/>
                    <a:pt x="327660" y="333762"/>
                  </a:cubicBezTo>
                  <a:cubicBezTo>
                    <a:pt x="326708" y="288994"/>
                    <a:pt x="322898" y="243274"/>
                    <a:pt x="324803" y="198507"/>
                  </a:cubicBezTo>
                  <a:cubicBezTo>
                    <a:pt x="325755" y="141357"/>
                    <a:pt x="289560" y="104209"/>
                    <a:pt x="233363" y="89922"/>
                  </a:cubicBezTo>
                  <a:cubicBezTo>
                    <a:pt x="155258" y="70872"/>
                    <a:pt x="84773" y="125164"/>
                    <a:pt x="83820" y="205174"/>
                  </a:cubicBezTo>
                  <a:cubicBezTo>
                    <a:pt x="83820" y="246132"/>
                    <a:pt x="82867" y="288042"/>
                    <a:pt x="83820" y="328999"/>
                  </a:cubicBezTo>
                  <a:cubicBezTo>
                    <a:pt x="83820" y="346144"/>
                    <a:pt x="78105" y="350907"/>
                    <a:pt x="60960" y="351859"/>
                  </a:cubicBezTo>
                  <a:cubicBezTo>
                    <a:pt x="0" y="354717"/>
                    <a:pt x="0" y="355669"/>
                    <a:pt x="0" y="295662"/>
                  </a:cubicBezTo>
                  <a:lnTo>
                    <a:pt x="0" y="205174"/>
                  </a:lnTo>
                  <a:cubicBezTo>
                    <a:pt x="0" y="72777"/>
                    <a:pt x="110490" y="-18663"/>
                    <a:pt x="240983" y="3244"/>
                  </a:cubicBezTo>
                  <a:cubicBezTo>
                    <a:pt x="335280" y="19437"/>
                    <a:pt x="404566" y="87526"/>
                    <a:pt x="408623" y="150882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2">
            <a:extLst>
              <a:ext uri="{FF2B5EF4-FFF2-40B4-BE49-F238E27FC236}">
                <a16:creationId xmlns:a16="http://schemas.microsoft.com/office/drawing/2014/main" id="{BC033E9C-AAD7-404C-BA9F-D273CE1423CD}"/>
              </a:ext>
            </a:extLst>
          </p:cNvPr>
          <p:cNvGrpSpPr/>
          <p:nvPr/>
        </p:nvGrpSpPr>
        <p:grpSpPr>
          <a:xfrm>
            <a:off x="2044462" y="1281040"/>
            <a:ext cx="1117891" cy="1097865"/>
            <a:chOff x="1619672" y="1450893"/>
            <a:chExt cx="931911" cy="915215"/>
          </a:xfrm>
        </p:grpSpPr>
        <p:grpSp>
          <p:nvGrpSpPr>
            <p:cNvPr id="9" name="Group 13">
              <a:extLst>
                <a:ext uri="{FF2B5EF4-FFF2-40B4-BE49-F238E27FC236}">
                  <a16:creationId xmlns:a16="http://schemas.microsoft.com/office/drawing/2014/main" id="{942D61E7-DB8A-4D69-BDAD-FB624BFEF306}"/>
                </a:ext>
              </a:extLst>
            </p:cNvPr>
            <p:cNvGrpSpPr/>
            <p:nvPr/>
          </p:nvGrpSpPr>
          <p:grpSpPr>
            <a:xfrm>
              <a:off x="1619672" y="1450893"/>
              <a:ext cx="931911" cy="803372"/>
              <a:chOff x="2731306" y="5021709"/>
              <a:chExt cx="1863824" cy="1606745"/>
            </a:xfrm>
          </p:grpSpPr>
          <p:sp>
            <p:nvSpPr>
              <p:cNvPr id="11" name="Isosceles Triangle 11">
                <a:extLst>
                  <a:ext uri="{FF2B5EF4-FFF2-40B4-BE49-F238E27FC236}">
                    <a16:creationId xmlns:a16="http://schemas.microsoft.com/office/drawing/2014/main" id="{00D42D00-94D9-4FAA-8A0D-2BCBCED8257A}"/>
                  </a:ext>
                </a:extLst>
              </p:cNvPr>
              <p:cNvSpPr/>
              <p:nvPr/>
            </p:nvSpPr>
            <p:spPr>
              <a:xfrm>
                <a:off x="2843808" y="5156793"/>
                <a:ext cx="1638820" cy="141277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Isosceles Triangle 12">
                <a:extLst>
                  <a:ext uri="{FF2B5EF4-FFF2-40B4-BE49-F238E27FC236}">
                    <a16:creationId xmlns:a16="http://schemas.microsoft.com/office/drawing/2014/main" id="{89079CE0-9785-4C95-BDBC-AE4864EBC015}"/>
                  </a:ext>
                </a:extLst>
              </p:cNvPr>
              <p:cNvSpPr/>
              <p:nvPr/>
            </p:nvSpPr>
            <p:spPr>
              <a:xfrm>
                <a:off x="2731306" y="5021709"/>
                <a:ext cx="1863824" cy="1606745"/>
              </a:xfrm>
              <a:prstGeom prst="triangl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E8F0DB-F4BF-4C2C-8570-2E16F6E99B9F}"/>
                </a:ext>
              </a:extLst>
            </p:cNvPr>
            <p:cNvSpPr txBox="1"/>
            <p:nvPr/>
          </p:nvSpPr>
          <p:spPr>
            <a:xfrm>
              <a:off x="1840076" y="1491605"/>
              <a:ext cx="510152" cy="87450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!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45DFACBB-3677-4708-ACB5-2A408941B694}"/>
              </a:ext>
            </a:extLst>
          </p:cNvPr>
          <p:cNvSpPr/>
          <p:nvPr/>
        </p:nvSpPr>
        <p:spPr>
          <a:xfrm>
            <a:off x="6737722" y="3848735"/>
            <a:ext cx="47734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2C2571-BC98-44AB-AF46-60C5081815A3}"/>
              </a:ext>
            </a:extLst>
          </p:cNvPr>
          <p:cNvSpPr/>
          <p:nvPr/>
        </p:nvSpPr>
        <p:spPr>
          <a:xfrm>
            <a:off x="6737722" y="4359141"/>
            <a:ext cx="47734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F3844E-FFC3-42A9-BE83-C7C7058DF405}"/>
              </a:ext>
            </a:extLst>
          </p:cNvPr>
          <p:cNvSpPr/>
          <p:nvPr/>
        </p:nvSpPr>
        <p:spPr>
          <a:xfrm>
            <a:off x="6737722" y="4869547"/>
            <a:ext cx="47734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EE4C03-1EF9-42ED-A848-3D6B94C4AEAF}"/>
              </a:ext>
            </a:extLst>
          </p:cNvPr>
          <p:cNvSpPr/>
          <p:nvPr/>
        </p:nvSpPr>
        <p:spPr>
          <a:xfrm>
            <a:off x="6737722" y="5379953"/>
            <a:ext cx="47734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32" name="Chart 61">
            <a:extLst>
              <a:ext uri="{FF2B5EF4-FFF2-40B4-BE49-F238E27FC236}">
                <a16:creationId xmlns:a16="http://schemas.microsoft.com/office/drawing/2014/main" id="{185A5AE6-EF5E-4751-AFD2-D2D14B050E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9708158"/>
              </p:ext>
            </p:extLst>
          </p:nvPr>
        </p:nvGraphicFramePr>
        <p:xfrm>
          <a:off x="6601795" y="3641162"/>
          <a:ext cx="4909390" cy="2307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A74B6B77-2980-4957-914C-BC6428CF5486}"/>
              </a:ext>
            </a:extLst>
          </p:cNvPr>
          <p:cNvSpPr txBox="1"/>
          <p:nvPr/>
        </p:nvSpPr>
        <p:spPr>
          <a:xfrm>
            <a:off x="6775848" y="3890257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A - 40%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4CE6ED-5C0E-4099-A96F-20F100193E40}"/>
              </a:ext>
            </a:extLst>
          </p:cNvPr>
          <p:cNvSpPr txBox="1"/>
          <p:nvPr/>
        </p:nvSpPr>
        <p:spPr>
          <a:xfrm>
            <a:off x="6790706" y="4396757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B - 70%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00F48D-406E-4655-8BD3-C982BF1C810E}"/>
              </a:ext>
            </a:extLst>
          </p:cNvPr>
          <p:cNvSpPr txBox="1"/>
          <p:nvPr/>
        </p:nvSpPr>
        <p:spPr>
          <a:xfrm>
            <a:off x="6785348" y="4897674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C - 30%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681FD0-75A0-4B58-989B-ADBCB9933C25}"/>
              </a:ext>
            </a:extLst>
          </p:cNvPr>
          <p:cNvSpPr txBox="1"/>
          <p:nvPr/>
        </p:nvSpPr>
        <p:spPr>
          <a:xfrm>
            <a:off x="6800206" y="5404174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D - 90%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14C2614C-27D9-47AA-B897-6D56D3716633}"/>
              </a:ext>
            </a:extLst>
          </p:cNvPr>
          <p:cNvSpPr txBox="1">
            <a:spLocks/>
          </p:cNvSpPr>
          <p:nvPr/>
        </p:nvSpPr>
        <p:spPr>
          <a:xfrm>
            <a:off x="6599968" y="1808165"/>
            <a:ext cx="2307915" cy="372056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Contents Here</a:t>
            </a:r>
            <a:endParaRPr lang="en-US" dirty="0"/>
          </a:p>
        </p:txBody>
      </p:sp>
      <p:sp>
        <p:nvSpPr>
          <p:cNvPr id="38" name="Text Placeholder 18">
            <a:extLst>
              <a:ext uri="{FF2B5EF4-FFF2-40B4-BE49-F238E27FC236}">
                <a16:creationId xmlns:a16="http://schemas.microsoft.com/office/drawing/2014/main" id="{3846AFC7-4143-4F7B-8A3E-C1974C1AAD81}"/>
              </a:ext>
            </a:extLst>
          </p:cNvPr>
          <p:cNvSpPr txBox="1">
            <a:spLocks/>
          </p:cNvSpPr>
          <p:nvPr/>
        </p:nvSpPr>
        <p:spPr>
          <a:xfrm>
            <a:off x="6724934" y="3436773"/>
            <a:ext cx="1750504" cy="288032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rgbClr val="EF4A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</a:rPr>
              <a:t>Contents Here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A6A430-09A8-4FE4-834A-D0B30FE9C15C}"/>
              </a:ext>
            </a:extLst>
          </p:cNvPr>
          <p:cNvSpPr txBox="1"/>
          <p:nvPr/>
        </p:nvSpPr>
        <p:spPr>
          <a:xfrm>
            <a:off x="6599967" y="2313182"/>
            <a:ext cx="4909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06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사각형: 둥근 위쪽 모서리 34">
            <a:extLst>
              <a:ext uri="{FF2B5EF4-FFF2-40B4-BE49-F238E27FC236}">
                <a16:creationId xmlns:a16="http://schemas.microsoft.com/office/drawing/2014/main" id="{CE2EF414-5413-4F7D-9E80-3BBD72454401}"/>
              </a:ext>
            </a:extLst>
          </p:cNvPr>
          <p:cNvSpPr/>
          <p:nvPr/>
        </p:nvSpPr>
        <p:spPr>
          <a:xfrm rot="16200000">
            <a:off x="2210295" y="2440525"/>
            <a:ext cx="874800" cy="1900800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ight Arrow 6">
            <a:extLst>
              <a:ext uri="{FF2B5EF4-FFF2-40B4-BE49-F238E27FC236}">
                <a16:creationId xmlns:a16="http://schemas.microsoft.com/office/drawing/2014/main" id="{E348A373-00FA-4DDB-B228-E46E8592FF4E}"/>
              </a:ext>
            </a:extLst>
          </p:cNvPr>
          <p:cNvSpPr/>
          <p:nvPr/>
        </p:nvSpPr>
        <p:spPr>
          <a:xfrm>
            <a:off x="8335335" y="2517102"/>
            <a:ext cx="2240049" cy="1745697"/>
          </a:xfrm>
          <a:prstGeom prst="rightArrow">
            <a:avLst>
              <a:gd name="adj1" fmla="val 50000"/>
              <a:gd name="adj2" fmla="val 4953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0E7B4-2553-4ED3-8AEC-764AA25BAA83}"/>
              </a:ext>
            </a:extLst>
          </p:cNvPr>
          <p:cNvSpPr/>
          <p:nvPr/>
        </p:nvSpPr>
        <p:spPr>
          <a:xfrm>
            <a:off x="6755800" y="2953526"/>
            <a:ext cx="1579534" cy="8728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5176266" y="2953526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3596732" y="2953526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00D206-6836-43F1-90FF-7BD52234031D}"/>
              </a:ext>
            </a:extLst>
          </p:cNvPr>
          <p:cNvSpPr/>
          <p:nvPr/>
        </p:nvSpPr>
        <p:spPr>
          <a:xfrm>
            <a:off x="4113679" y="4335925"/>
            <a:ext cx="566192" cy="566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FDB25E-2910-443E-A51D-7E7E2AED7181}"/>
              </a:ext>
            </a:extLst>
          </p:cNvPr>
          <p:cNvSpPr/>
          <p:nvPr/>
        </p:nvSpPr>
        <p:spPr>
          <a:xfrm>
            <a:off x="2541067" y="4335925"/>
            <a:ext cx="566192" cy="5661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ACECDC-CDEA-4B87-93DF-C46AF1C574F2}"/>
              </a:ext>
            </a:extLst>
          </p:cNvPr>
          <p:cNvSpPr/>
          <p:nvPr/>
        </p:nvSpPr>
        <p:spPr>
          <a:xfrm>
            <a:off x="7258903" y="4335925"/>
            <a:ext cx="566192" cy="566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8507509-8BD4-489B-98FF-A00D14725E67}"/>
              </a:ext>
            </a:extLst>
          </p:cNvPr>
          <p:cNvSpPr/>
          <p:nvPr/>
        </p:nvSpPr>
        <p:spPr>
          <a:xfrm>
            <a:off x="8831514" y="4335925"/>
            <a:ext cx="566192" cy="56619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FB0073-3F36-4C89-AF16-6C14A92BB4D0}"/>
              </a:ext>
            </a:extLst>
          </p:cNvPr>
          <p:cNvSpPr/>
          <p:nvPr/>
        </p:nvSpPr>
        <p:spPr>
          <a:xfrm>
            <a:off x="5686291" y="4335925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0537C5-ADB6-43FC-9F94-F4A4DF474E88}"/>
              </a:ext>
            </a:extLst>
          </p:cNvPr>
          <p:cNvGrpSpPr/>
          <p:nvPr/>
        </p:nvGrpSpPr>
        <p:grpSpPr>
          <a:xfrm>
            <a:off x="2105025" y="5008660"/>
            <a:ext cx="1438276" cy="1105530"/>
            <a:chOff x="803640" y="3362835"/>
            <a:chExt cx="2059657" cy="11055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CCFD147-5DD9-4AD2-8831-0D5270C3ED99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BA3BE8F-DF16-416C-A449-08B26B24CB6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DC216F4-7700-4C47-98A6-06529CE0956C}"/>
              </a:ext>
            </a:extLst>
          </p:cNvPr>
          <p:cNvGrpSpPr/>
          <p:nvPr/>
        </p:nvGrpSpPr>
        <p:grpSpPr>
          <a:xfrm>
            <a:off x="3677637" y="5008660"/>
            <a:ext cx="1438276" cy="1105530"/>
            <a:chOff x="803640" y="3362835"/>
            <a:chExt cx="2059657" cy="11055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31B45E-4C14-4314-BBF2-08EFA45E70E9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F8A51DE-360B-4F65-8E2D-0CC27813C03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2093D2-82C7-481C-A0BC-49AAEF23C24C}"/>
              </a:ext>
            </a:extLst>
          </p:cNvPr>
          <p:cNvGrpSpPr/>
          <p:nvPr/>
        </p:nvGrpSpPr>
        <p:grpSpPr>
          <a:xfrm>
            <a:off x="5250249" y="5008660"/>
            <a:ext cx="1438276" cy="1105530"/>
            <a:chOff x="803640" y="3362835"/>
            <a:chExt cx="2059657" cy="11055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D361C5F-BC90-435D-ADBB-6F8B0271EDCC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4B76A4D-830A-4361-ACF4-5337FCE0103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A46BB9-7E2D-49BF-8A61-642154282CAC}"/>
              </a:ext>
            </a:extLst>
          </p:cNvPr>
          <p:cNvGrpSpPr/>
          <p:nvPr/>
        </p:nvGrpSpPr>
        <p:grpSpPr>
          <a:xfrm>
            <a:off x="6822861" y="5008660"/>
            <a:ext cx="1438276" cy="1105530"/>
            <a:chOff x="803640" y="3362835"/>
            <a:chExt cx="2059657" cy="11055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BDB4C83-4B17-42DE-A561-95DB89B358FC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24C25F-1CD2-41B2-A671-5D823D3171B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9CB659-4178-4441-925D-83E3676EDD32}"/>
              </a:ext>
            </a:extLst>
          </p:cNvPr>
          <p:cNvGrpSpPr/>
          <p:nvPr/>
        </p:nvGrpSpPr>
        <p:grpSpPr>
          <a:xfrm>
            <a:off x="8395472" y="5008660"/>
            <a:ext cx="1438276" cy="1105530"/>
            <a:chOff x="803640" y="3362835"/>
            <a:chExt cx="2059657" cy="11055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0C4935-ACD0-43FE-85C0-613004A37B80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B1CA88-4E61-40CC-B2A7-C0FC8DDABE4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그룹 36">
            <a:extLst>
              <a:ext uri="{FF2B5EF4-FFF2-40B4-BE49-F238E27FC236}">
                <a16:creationId xmlns:a16="http://schemas.microsoft.com/office/drawing/2014/main" id="{A3B3593E-52A2-490D-A3E1-A8A7211C2008}"/>
              </a:ext>
            </a:extLst>
          </p:cNvPr>
          <p:cNvGrpSpPr/>
          <p:nvPr/>
        </p:nvGrpSpPr>
        <p:grpSpPr>
          <a:xfrm>
            <a:off x="3872378" y="1796360"/>
            <a:ext cx="4392488" cy="1045508"/>
            <a:chOff x="3872378" y="1401441"/>
            <a:chExt cx="4392488" cy="104550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07E189B-8755-415A-ADFC-6C8243672C16}"/>
                </a:ext>
              </a:extLst>
            </p:cNvPr>
            <p:cNvSpPr txBox="1"/>
            <p:nvPr/>
          </p:nvSpPr>
          <p:spPr>
            <a:xfrm>
              <a:off x="3872378" y="1800618"/>
              <a:ext cx="43924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</a:t>
              </a:r>
            </a:p>
          </p:txBody>
        </p:sp>
        <p:sp>
          <p:nvSpPr>
            <p:cNvPr id="30" name="Text Placeholder 10">
              <a:extLst>
                <a:ext uri="{FF2B5EF4-FFF2-40B4-BE49-F238E27FC236}">
                  <a16:creationId xmlns:a16="http://schemas.microsoft.com/office/drawing/2014/main" id="{61CA1974-917E-4E11-98EE-4D65F43E569B}"/>
                </a:ext>
              </a:extLst>
            </p:cNvPr>
            <p:cNvSpPr txBox="1">
              <a:spLocks/>
            </p:cNvSpPr>
            <p:nvPr/>
          </p:nvSpPr>
          <p:spPr>
            <a:xfrm>
              <a:off x="3872378" y="1401441"/>
              <a:ext cx="4392488" cy="399176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10000"/>
                </a:lnSpc>
                <a:buNone/>
              </a:pPr>
              <a:r>
                <a:rPr lang="en-US" altLang="ko-KR" sz="1800" b="1" dirty="0">
                  <a:solidFill>
                    <a:schemeClr val="accent3"/>
                  </a:solidFill>
                  <a:cs typeface="Arial" pitchFamily="34" charset="0"/>
                </a:rPr>
                <a:t>Portfolio Presentation</a:t>
              </a:r>
            </a:p>
          </p:txBody>
        </p:sp>
      </p:grpSp>
      <p:grpSp>
        <p:nvGrpSpPr>
          <p:cNvPr id="31" name="그룹 37">
            <a:extLst>
              <a:ext uri="{FF2B5EF4-FFF2-40B4-BE49-F238E27FC236}">
                <a16:creationId xmlns:a16="http://schemas.microsoft.com/office/drawing/2014/main" id="{1A96C876-4D08-4EAC-B45B-BE364CD4FC74}"/>
              </a:ext>
            </a:extLst>
          </p:cNvPr>
          <p:cNvGrpSpPr/>
          <p:nvPr/>
        </p:nvGrpSpPr>
        <p:grpSpPr>
          <a:xfrm>
            <a:off x="960761" y="2145335"/>
            <a:ext cx="10331901" cy="2611839"/>
            <a:chOff x="960760" y="1796874"/>
            <a:chExt cx="10331901" cy="2918970"/>
          </a:xfrm>
        </p:grpSpPr>
        <p:sp>
          <p:nvSpPr>
            <p:cNvPr id="32" name="Bent Arrow 3">
              <a:extLst>
                <a:ext uri="{FF2B5EF4-FFF2-40B4-BE49-F238E27FC236}">
                  <a16:creationId xmlns:a16="http://schemas.microsoft.com/office/drawing/2014/main" id="{EF46EF5E-6F57-4C7A-B8A8-242A2BBB476E}"/>
                </a:ext>
              </a:extLst>
            </p:cNvPr>
            <p:cNvSpPr/>
            <p:nvPr/>
          </p:nvSpPr>
          <p:spPr>
            <a:xfrm rot="5400000" flipH="1">
              <a:off x="9882191" y="3204542"/>
              <a:ext cx="1440111" cy="1380829"/>
            </a:xfrm>
            <a:custGeom>
              <a:avLst/>
              <a:gdLst/>
              <a:ahLst/>
              <a:cxnLst/>
              <a:rect l="l" t="t" r="r" b="b"/>
              <a:pathLst>
                <a:path w="1440111" h="1380829">
                  <a:moveTo>
                    <a:pt x="1440111" y="138902"/>
                  </a:moveTo>
                  <a:lnTo>
                    <a:pt x="1241357" y="0"/>
                  </a:lnTo>
                  <a:lnTo>
                    <a:pt x="1241357" y="84353"/>
                  </a:lnTo>
                  <a:lnTo>
                    <a:pt x="783117" y="84353"/>
                  </a:lnTo>
                  <a:cubicBezTo>
                    <a:pt x="359541" y="84353"/>
                    <a:pt x="14508" y="420645"/>
                    <a:pt x="1347" y="840829"/>
                  </a:cubicBezTo>
                  <a:lnTo>
                    <a:pt x="0" y="840829"/>
                  </a:lnTo>
                  <a:lnTo>
                    <a:pt x="0" y="1380829"/>
                  </a:lnTo>
                  <a:lnTo>
                    <a:pt x="108001" y="1380829"/>
                  </a:lnTo>
                  <a:lnTo>
                    <a:pt x="108001" y="868680"/>
                  </a:lnTo>
                  <a:lnTo>
                    <a:pt x="109100" y="868680"/>
                  </a:lnTo>
                  <a:lnTo>
                    <a:pt x="109100" y="867468"/>
                  </a:lnTo>
                  <a:cubicBezTo>
                    <a:pt x="109100" y="495219"/>
                    <a:pt x="410868" y="193451"/>
                    <a:pt x="783117" y="193451"/>
                  </a:cubicBezTo>
                  <a:lnTo>
                    <a:pt x="1241357" y="193451"/>
                  </a:lnTo>
                  <a:lnTo>
                    <a:pt x="1241357" y="27780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3" name="Bent Arrow 35">
              <a:extLst>
                <a:ext uri="{FF2B5EF4-FFF2-40B4-BE49-F238E27FC236}">
                  <a16:creationId xmlns:a16="http://schemas.microsoft.com/office/drawing/2014/main" id="{5A113000-EBBF-42C4-949D-86082C2654E8}"/>
                </a:ext>
              </a:extLst>
            </p:cNvPr>
            <p:cNvSpPr/>
            <p:nvPr/>
          </p:nvSpPr>
          <p:spPr>
            <a:xfrm rot="16200000" flipH="1">
              <a:off x="1194892" y="1654117"/>
              <a:ext cx="1440110" cy="1908374"/>
            </a:xfrm>
            <a:custGeom>
              <a:avLst/>
              <a:gdLst/>
              <a:ahLst/>
              <a:cxnLst/>
              <a:rect l="l" t="t" r="r" b="b"/>
              <a:pathLst>
                <a:path w="1440110" h="1908374">
                  <a:moveTo>
                    <a:pt x="0" y="856459"/>
                  </a:moveTo>
                  <a:lnTo>
                    <a:pt x="0" y="1908374"/>
                  </a:lnTo>
                  <a:lnTo>
                    <a:pt x="108001" y="1908374"/>
                  </a:lnTo>
                  <a:lnTo>
                    <a:pt x="108001" y="868680"/>
                  </a:lnTo>
                  <a:lnTo>
                    <a:pt x="109099" y="868680"/>
                  </a:lnTo>
                  <a:lnTo>
                    <a:pt x="109099" y="867468"/>
                  </a:lnTo>
                  <a:cubicBezTo>
                    <a:pt x="109099" y="495219"/>
                    <a:pt x="410867" y="193451"/>
                    <a:pt x="783116" y="193451"/>
                  </a:cubicBezTo>
                  <a:lnTo>
                    <a:pt x="1241356" y="193451"/>
                  </a:lnTo>
                  <a:lnTo>
                    <a:pt x="1241356" y="277804"/>
                  </a:lnTo>
                  <a:lnTo>
                    <a:pt x="1440110" y="138902"/>
                  </a:lnTo>
                  <a:lnTo>
                    <a:pt x="1241356" y="0"/>
                  </a:lnTo>
                  <a:lnTo>
                    <a:pt x="1241356" y="84353"/>
                  </a:lnTo>
                  <a:lnTo>
                    <a:pt x="783116" y="84353"/>
                  </a:lnTo>
                  <a:cubicBezTo>
                    <a:pt x="354292" y="84353"/>
                    <a:pt x="5970" y="429028"/>
                    <a:pt x="557" y="856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accent2"/>
                </a:solidFill>
              </a:endParaRPr>
            </a:p>
          </p:txBody>
        </p:sp>
        <p:sp>
          <p:nvSpPr>
            <p:cNvPr id="34" name="Bent Arrow 38">
              <a:extLst>
                <a:ext uri="{FF2B5EF4-FFF2-40B4-BE49-F238E27FC236}">
                  <a16:creationId xmlns:a16="http://schemas.microsoft.com/office/drawing/2014/main" id="{A9DC135E-1184-40DF-B1F4-475E32AE3AF8}"/>
                </a:ext>
              </a:extLst>
            </p:cNvPr>
            <p:cNvSpPr/>
            <p:nvPr/>
          </p:nvSpPr>
          <p:spPr>
            <a:xfrm flipH="1">
              <a:off x="9269085" y="1796874"/>
              <a:ext cx="1938914" cy="1243421"/>
            </a:xfrm>
            <a:custGeom>
              <a:avLst/>
              <a:gdLst/>
              <a:ahLst/>
              <a:cxnLst/>
              <a:rect l="l" t="t" r="r" b="b"/>
              <a:pathLst>
                <a:path w="1938914" h="1243421">
                  <a:moveTo>
                    <a:pt x="1740160" y="0"/>
                  </a:moveTo>
                  <a:lnTo>
                    <a:pt x="1740160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4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lnTo>
                    <a:pt x="1" y="1243421"/>
                  </a:ln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1740160" y="193451"/>
                  </a:lnTo>
                  <a:lnTo>
                    <a:pt x="1740160" y="277804"/>
                  </a:lnTo>
                  <a:lnTo>
                    <a:pt x="1938914" y="1389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5" name="Bent Arrow 41">
              <a:extLst>
                <a:ext uri="{FF2B5EF4-FFF2-40B4-BE49-F238E27FC236}">
                  <a16:creationId xmlns:a16="http://schemas.microsoft.com/office/drawing/2014/main" id="{9E0949F3-B392-4299-92B0-A1E67A6FB589}"/>
                </a:ext>
              </a:extLst>
            </p:cNvPr>
            <p:cNvSpPr/>
            <p:nvPr/>
          </p:nvSpPr>
          <p:spPr>
            <a:xfrm rot="10800000" flipH="1">
              <a:off x="1047045" y="3472423"/>
              <a:ext cx="1187561" cy="1243421"/>
            </a:xfrm>
            <a:custGeom>
              <a:avLst/>
              <a:gdLst/>
              <a:ahLst/>
              <a:cxnLst/>
              <a:rect l="l" t="t" r="r" b="b"/>
              <a:pathLst>
                <a:path w="1187561" h="1243421">
                  <a:moveTo>
                    <a:pt x="1" y="1243421"/>
                  </a:move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988807" y="193451"/>
                  </a:lnTo>
                  <a:lnTo>
                    <a:pt x="988807" y="277804"/>
                  </a:lnTo>
                  <a:lnTo>
                    <a:pt x="1187561" y="138902"/>
                  </a:lnTo>
                  <a:lnTo>
                    <a:pt x="988807" y="0"/>
                  </a:lnTo>
                  <a:lnTo>
                    <a:pt x="988807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5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FD720D1-2F17-4665-8DD8-ADDF9A732A63}"/>
              </a:ext>
            </a:extLst>
          </p:cNvPr>
          <p:cNvCxnSpPr/>
          <p:nvPr/>
        </p:nvCxnSpPr>
        <p:spPr>
          <a:xfrm>
            <a:off x="2824163" y="3903436"/>
            <a:ext cx="0" cy="427219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EBB8BA-D417-4933-BBF6-47BB0229124A}"/>
              </a:ext>
            </a:extLst>
          </p:cNvPr>
          <p:cNvCxnSpPr/>
          <p:nvPr/>
        </p:nvCxnSpPr>
        <p:spPr>
          <a:xfrm>
            <a:off x="4396775" y="3903436"/>
            <a:ext cx="0" cy="427219"/>
          </a:xfrm>
          <a:prstGeom prst="line">
            <a:avLst/>
          </a:prstGeom>
          <a:ln w="25400">
            <a:solidFill>
              <a:schemeClr val="accent2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D6576A5-E370-4404-8D00-5D80606A4154}"/>
              </a:ext>
            </a:extLst>
          </p:cNvPr>
          <p:cNvCxnSpPr/>
          <p:nvPr/>
        </p:nvCxnSpPr>
        <p:spPr>
          <a:xfrm>
            <a:off x="5969387" y="3903436"/>
            <a:ext cx="0" cy="427219"/>
          </a:xfrm>
          <a:prstGeom prst="line">
            <a:avLst/>
          </a:prstGeom>
          <a:ln w="25400">
            <a:solidFill>
              <a:schemeClr val="accent3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31E1D03-3D77-4DB9-87DB-8A412A7EDF18}"/>
              </a:ext>
            </a:extLst>
          </p:cNvPr>
          <p:cNvCxnSpPr/>
          <p:nvPr/>
        </p:nvCxnSpPr>
        <p:spPr>
          <a:xfrm>
            <a:off x="7541999" y="3903436"/>
            <a:ext cx="0" cy="427219"/>
          </a:xfrm>
          <a:prstGeom prst="line">
            <a:avLst/>
          </a:prstGeom>
          <a:ln w="25400">
            <a:solidFill>
              <a:schemeClr val="accent4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61B62A9-00C2-40C0-9116-3873226778CD}"/>
              </a:ext>
            </a:extLst>
          </p:cNvPr>
          <p:cNvCxnSpPr/>
          <p:nvPr/>
        </p:nvCxnSpPr>
        <p:spPr>
          <a:xfrm>
            <a:off x="9114610" y="3903436"/>
            <a:ext cx="0" cy="427219"/>
          </a:xfrm>
          <a:prstGeom prst="line">
            <a:avLst/>
          </a:prstGeom>
          <a:ln w="25400">
            <a:solidFill>
              <a:schemeClr val="accent5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76F199C-CC54-4A15-834E-2C6DE363B205}"/>
              </a:ext>
            </a:extLst>
          </p:cNvPr>
          <p:cNvGrpSpPr/>
          <p:nvPr/>
        </p:nvGrpSpPr>
        <p:grpSpPr>
          <a:xfrm>
            <a:off x="2224559" y="3054170"/>
            <a:ext cx="1199211" cy="673514"/>
            <a:chOff x="2113657" y="4283314"/>
            <a:chExt cx="3647460" cy="67351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371B95-BC26-4B5C-9944-B0297DC53226}"/>
                </a:ext>
              </a:extLst>
            </p:cNvPr>
            <p:cNvSpPr txBox="1"/>
            <p:nvPr/>
          </p:nvSpPr>
          <p:spPr>
            <a:xfrm>
              <a:off x="2113657" y="4495163"/>
              <a:ext cx="3647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80DC09E-F60A-4FFB-BF7E-4A01C9820AB1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1632DA6-B34F-4430-8AB5-FCB00B428746}"/>
              </a:ext>
            </a:extLst>
          </p:cNvPr>
          <p:cNvGrpSpPr/>
          <p:nvPr/>
        </p:nvGrpSpPr>
        <p:grpSpPr>
          <a:xfrm>
            <a:off x="3786895" y="3048962"/>
            <a:ext cx="1199211" cy="673514"/>
            <a:chOff x="2113657" y="4283314"/>
            <a:chExt cx="3647460" cy="67351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81EFBEF-B679-4229-9315-A892E679E5E6}"/>
                </a:ext>
              </a:extLst>
            </p:cNvPr>
            <p:cNvSpPr txBox="1"/>
            <p:nvPr/>
          </p:nvSpPr>
          <p:spPr>
            <a:xfrm>
              <a:off x="2113657" y="4495163"/>
              <a:ext cx="3647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B815844-F375-42CE-A26C-C335BB14463E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99F38C1-9725-433E-84A0-C53D97666043}"/>
              </a:ext>
            </a:extLst>
          </p:cNvPr>
          <p:cNvGrpSpPr/>
          <p:nvPr/>
        </p:nvGrpSpPr>
        <p:grpSpPr>
          <a:xfrm>
            <a:off x="5366428" y="3048962"/>
            <a:ext cx="1199211" cy="673514"/>
            <a:chOff x="2113657" y="4283314"/>
            <a:chExt cx="3647460" cy="67351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8498499-9BFD-4FC3-ACB3-8B4ECB5D4035}"/>
                </a:ext>
              </a:extLst>
            </p:cNvPr>
            <p:cNvSpPr txBox="1"/>
            <p:nvPr/>
          </p:nvSpPr>
          <p:spPr>
            <a:xfrm>
              <a:off x="2113657" y="4495163"/>
              <a:ext cx="3647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8536B56-2D67-4145-81F2-CE01C96CEA6A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6BD320-0A8A-4693-B16A-5586F0A7F06C}"/>
              </a:ext>
            </a:extLst>
          </p:cNvPr>
          <p:cNvGrpSpPr/>
          <p:nvPr/>
        </p:nvGrpSpPr>
        <p:grpSpPr>
          <a:xfrm>
            <a:off x="6945962" y="3048962"/>
            <a:ext cx="1199211" cy="673514"/>
            <a:chOff x="2113657" y="4283314"/>
            <a:chExt cx="3647460" cy="67351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49A77F-4B96-452C-B36C-10EFDA96C818}"/>
                </a:ext>
              </a:extLst>
            </p:cNvPr>
            <p:cNvSpPr txBox="1"/>
            <p:nvPr/>
          </p:nvSpPr>
          <p:spPr>
            <a:xfrm>
              <a:off x="2113657" y="4495163"/>
              <a:ext cx="3647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419B7B0-9EDB-48CB-8F9F-C0ABC291A30D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08EF0A5-BC02-4026-84CE-E759A3C15109}"/>
              </a:ext>
            </a:extLst>
          </p:cNvPr>
          <p:cNvGrpSpPr/>
          <p:nvPr/>
        </p:nvGrpSpPr>
        <p:grpSpPr>
          <a:xfrm>
            <a:off x="8515006" y="3048962"/>
            <a:ext cx="1199211" cy="673514"/>
            <a:chOff x="2113657" y="4283314"/>
            <a:chExt cx="3647460" cy="673514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479A8FE-0FD1-424A-B31F-780228DF4D7B}"/>
                </a:ext>
              </a:extLst>
            </p:cNvPr>
            <p:cNvSpPr txBox="1"/>
            <p:nvPr/>
          </p:nvSpPr>
          <p:spPr>
            <a:xfrm>
              <a:off x="2113657" y="4495163"/>
              <a:ext cx="3647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4443577-9383-406A-973E-B692636F99B7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6" name="Rectangle 7">
            <a:extLst>
              <a:ext uri="{FF2B5EF4-FFF2-40B4-BE49-F238E27FC236}">
                <a16:creationId xmlns:a16="http://schemas.microsoft.com/office/drawing/2014/main" id="{81E797C3-52A5-49BF-8C6B-9345D3C03CDD}"/>
              </a:ext>
            </a:extLst>
          </p:cNvPr>
          <p:cNvSpPr/>
          <p:nvPr/>
        </p:nvSpPr>
        <p:spPr>
          <a:xfrm>
            <a:off x="2694755" y="4475779"/>
            <a:ext cx="258816" cy="25881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ounded Rectangle 10">
            <a:extLst>
              <a:ext uri="{FF2B5EF4-FFF2-40B4-BE49-F238E27FC236}">
                <a16:creationId xmlns:a16="http://schemas.microsoft.com/office/drawing/2014/main" id="{78147779-6189-42C6-975E-589A45002368}"/>
              </a:ext>
            </a:extLst>
          </p:cNvPr>
          <p:cNvSpPr/>
          <p:nvPr/>
        </p:nvSpPr>
        <p:spPr>
          <a:xfrm>
            <a:off x="4291150" y="4464690"/>
            <a:ext cx="204262" cy="270318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Rounded Rectangle 5">
            <a:extLst>
              <a:ext uri="{FF2B5EF4-FFF2-40B4-BE49-F238E27FC236}">
                <a16:creationId xmlns:a16="http://schemas.microsoft.com/office/drawing/2014/main" id="{87E22344-25BE-4C85-A68A-F7ABA0BAD73F}"/>
              </a:ext>
            </a:extLst>
          </p:cNvPr>
          <p:cNvSpPr/>
          <p:nvPr/>
        </p:nvSpPr>
        <p:spPr>
          <a:xfrm flipH="1">
            <a:off x="5811995" y="4494238"/>
            <a:ext cx="314785" cy="25967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Round Same Side Corner Rectangle 11">
            <a:extLst>
              <a:ext uri="{FF2B5EF4-FFF2-40B4-BE49-F238E27FC236}">
                <a16:creationId xmlns:a16="http://schemas.microsoft.com/office/drawing/2014/main" id="{39ACD2EA-3D21-4A08-B296-D72CE409C085}"/>
              </a:ext>
            </a:extLst>
          </p:cNvPr>
          <p:cNvSpPr>
            <a:spLocks noChangeAspect="1"/>
          </p:cNvSpPr>
          <p:nvPr/>
        </p:nvSpPr>
        <p:spPr>
          <a:xfrm rot="9900000">
            <a:off x="7408568" y="4501879"/>
            <a:ext cx="318256" cy="27029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0" name="Block Arc 10">
            <a:extLst>
              <a:ext uri="{FF2B5EF4-FFF2-40B4-BE49-F238E27FC236}">
                <a16:creationId xmlns:a16="http://schemas.microsoft.com/office/drawing/2014/main" id="{02C237C8-FB6D-4B38-BBAE-026578C1EA92}"/>
              </a:ext>
            </a:extLst>
          </p:cNvPr>
          <p:cNvSpPr/>
          <p:nvPr/>
        </p:nvSpPr>
        <p:spPr>
          <a:xfrm>
            <a:off x="8922293" y="4511617"/>
            <a:ext cx="346793" cy="234899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46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2951" y="236429"/>
            <a:ext cx="11191876" cy="72424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B14E2C-8E0B-4A49-8BB0-CFF0802740B1}"/>
              </a:ext>
            </a:extLst>
          </p:cNvPr>
          <p:cNvSpPr/>
          <p:nvPr/>
        </p:nvSpPr>
        <p:spPr>
          <a:xfrm>
            <a:off x="0" y="6373639"/>
            <a:ext cx="121920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CC5C770-A33F-4EC0-AFC9-CBAE83E9999B}"/>
              </a:ext>
            </a:extLst>
          </p:cNvPr>
          <p:cNvGrpSpPr/>
          <p:nvPr/>
        </p:nvGrpSpPr>
        <p:grpSpPr>
          <a:xfrm>
            <a:off x="1517089" y="2977869"/>
            <a:ext cx="3897926" cy="3532695"/>
            <a:chOff x="1517089" y="2977869"/>
            <a:chExt cx="3897926" cy="3532695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BE39B77-BD49-427C-8184-16A5507DCFB4}"/>
                </a:ext>
              </a:extLst>
            </p:cNvPr>
            <p:cNvSpPr>
              <a:spLocks noChangeAspect="1"/>
            </p:cNvSpPr>
            <p:nvPr/>
          </p:nvSpPr>
          <p:spPr>
            <a:xfrm rot="443207">
              <a:off x="2014573" y="3848373"/>
              <a:ext cx="2486485" cy="1862404"/>
            </a:xfrm>
            <a:custGeom>
              <a:avLst/>
              <a:gdLst>
                <a:gd name="connsiteX0" fmla="*/ 137947 w 2472481"/>
                <a:gd name="connsiteY0" fmla="*/ 78176 h 1851915"/>
                <a:gd name="connsiteX1" fmla="*/ 668297 w 2472481"/>
                <a:gd name="connsiteY1" fmla="*/ 78176 h 1851915"/>
                <a:gd name="connsiteX2" fmla="*/ 806244 w 2472481"/>
                <a:gd name="connsiteY2" fmla="*/ 216123 h 1851915"/>
                <a:gd name="connsiteX3" fmla="*/ 806244 w 2472481"/>
                <a:gd name="connsiteY3" fmla="*/ 239425 h 1851915"/>
                <a:gd name="connsiteX4" fmla="*/ 2472481 w 2472481"/>
                <a:gd name="connsiteY4" fmla="*/ 239425 h 1851915"/>
                <a:gd name="connsiteX5" fmla="*/ 2472481 w 2472481"/>
                <a:gd name="connsiteY5" fmla="*/ 1851915 h 1851915"/>
                <a:gd name="connsiteX6" fmla="*/ 0 w 2472481"/>
                <a:gd name="connsiteY6" fmla="*/ 1851915 h 1851915"/>
                <a:gd name="connsiteX7" fmla="*/ 0 w 2472481"/>
                <a:gd name="connsiteY7" fmla="*/ 448788 h 1851915"/>
                <a:gd name="connsiteX8" fmla="*/ 0 w 2472481"/>
                <a:gd name="connsiteY8" fmla="*/ 239425 h 1851915"/>
                <a:gd name="connsiteX9" fmla="*/ 0 w 2472481"/>
                <a:gd name="connsiteY9" fmla="*/ 216123 h 1851915"/>
                <a:gd name="connsiteX10" fmla="*/ 137947 w 2472481"/>
                <a:gd name="connsiteY10" fmla="*/ 78176 h 1851915"/>
                <a:gd name="connsiteX11" fmla="*/ 863163 w 2472481"/>
                <a:gd name="connsiteY11" fmla="*/ 0 h 1851915"/>
                <a:gd name="connsiteX12" fmla="*/ 878231 w 2472481"/>
                <a:gd name="connsiteY12" fmla="*/ 0 h 1851915"/>
                <a:gd name="connsiteX13" fmla="*/ 878231 w 2472481"/>
                <a:gd name="connsiteY13" fmla="*/ 10159 h 18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72481" h="1851915">
                  <a:moveTo>
                    <a:pt x="137947" y="78176"/>
                  </a:moveTo>
                  <a:lnTo>
                    <a:pt x="668297" y="78176"/>
                  </a:lnTo>
                  <a:cubicBezTo>
                    <a:pt x="744484" y="78176"/>
                    <a:pt x="806244" y="139937"/>
                    <a:pt x="806244" y="216123"/>
                  </a:cubicBezTo>
                  <a:lnTo>
                    <a:pt x="806244" y="239425"/>
                  </a:lnTo>
                  <a:lnTo>
                    <a:pt x="2472481" y="239425"/>
                  </a:lnTo>
                  <a:lnTo>
                    <a:pt x="2472481" y="1851915"/>
                  </a:lnTo>
                  <a:lnTo>
                    <a:pt x="0" y="1851915"/>
                  </a:lnTo>
                  <a:lnTo>
                    <a:pt x="0" y="448788"/>
                  </a:lnTo>
                  <a:lnTo>
                    <a:pt x="0" y="239425"/>
                  </a:lnTo>
                  <a:lnTo>
                    <a:pt x="0" y="216123"/>
                  </a:lnTo>
                  <a:cubicBezTo>
                    <a:pt x="0" y="139937"/>
                    <a:pt x="61761" y="78176"/>
                    <a:pt x="137947" y="78176"/>
                  </a:cubicBezTo>
                  <a:close/>
                  <a:moveTo>
                    <a:pt x="863163" y="0"/>
                  </a:moveTo>
                  <a:lnTo>
                    <a:pt x="878231" y="0"/>
                  </a:lnTo>
                  <a:lnTo>
                    <a:pt x="878231" y="101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45CE295-891E-4630-9D9E-3DB4B5BB2D92}"/>
                </a:ext>
              </a:extLst>
            </p:cNvPr>
            <p:cNvGrpSpPr/>
            <p:nvPr/>
          </p:nvGrpSpPr>
          <p:grpSpPr>
            <a:xfrm>
              <a:off x="2467321" y="2977869"/>
              <a:ext cx="2043117" cy="2110243"/>
              <a:chOff x="1649214" y="2565673"/>
              <a:chExt cx="2043117" cy="2110243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22B2FA2-2FE0-40F7-AB4C-6AFB886A1023}"/>
                  </a:ext>
                </a:extLst>
              </p:cNvPr>
              <p:cNvSpPr/>
              <p:nvPr/>
            </p:nvSpPr>
            <p:spPr>
              <a:xfrm rot="6548627">
                <a:off x="1639648" y="2659072"/>
                <a:ext cx="2038666" cy="19950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CF429F6-88E2-4EDB-9154-17A6BBFAEF3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934904">
                <a:off x="1649214" y="2565673"/>
                <a:ext cx="2043117" cy="2054485"/>
              </a:xfrm>
              <a:custGeom>
                <a:avLst/>
                <a:gdLst/>
                <a:ahLst/>
                <a:cxnLst/>
                <a:rect l="l" t="t" r="r" b="b"/>
                <a:pathLst>
                  <a:path w="2043117" h="2054485">
                    <a:moveTo>
                      <a:pt x="1505491" y="276210"/>
                    </a:moveTo>
                    <a:lnTo>
                      <a:pt x="1505491" y="220136"/>
                    </a:lnTo>
                    <a:lnTo>
                      <a:pt x="141042" y="220136"/>
                    </a:lnTo>
                    <a:lnTo>
                      <a:pt x="141042" y="276210"/>
                    </a:lnTo>
                    <a:close/>
                    <a:moveTo>
                      <a:pt x="1505491" y="463980"/>
                    </a:moveTo>
                    <a:lnTo>
                      <a:pt x="1505491" y="407907"/>
                    </a:lnTo>
                    <a:lnTo>
                      <a:pt x="141042" y="407907"/>
                    </a:lnTo>
                    <a:lnTo>
                      <a:pt x="141042" y="463980"/>
                    </a:lnTo>
                    <a:close/>
                    <a:moveTo>
                      <a:pt x="1505491" y="651750"/>
                    </a:moveTo>
                    <a:lnTo>
                      <a:pt x="1505491" y="595677"/>
                    </a:lnTo>
                    <a:lnTo>
                      <a:pt x="141042" y="595677"/>
                    </a:lnTo>
                    <a:lnTo>
                      <a:pt x="141042" y="651750"/>
                    </a:lnTo>
                    <a:close/>
                    <a:moveTo>
                      <a:pt x="1505491" y="839521"/>
                    </a:moveTo>
                    <a:lnTo>
                      <a:pt x="1505491" y="783447"/>
                    </a:lnTo>
                    <a:lnTo>
                      <a:pt x="141042" y="783447"/>
                    </a:lnTo>
                    <a:lnTo>
                      <a:pt x="141042" y="839521"/>
                    </a:lnTo>
                    <a:close/>
                    <a:moveTo>
                      <a:pt x="683083" y="1037919"/>
                    </a:moveTo>
                    <a:lnTo>
                      <a:pt x="683083" y="981846"/>
                    </a:lnTo>
                    <a:lnTo>
                      <a:pt x="141042" y="981846"/>
                    </a:lnTo>
                    <a:lnTo>
                      <a:pt x="141042" y="1037919"/>
                    </a:lnTo>
                    <a:close/>
                    <a:moveTo>
                      <a:pt x="683083" y="1225689"/>
                    </a:moveTo>
                    <a:lnTo>
                      <a:pt x="683083" y="1169615"/>
                    </a:lnTo>
                    <a:lnTo>
                      <a:pt x="141042" y="1169615"/>
                    </a:lnTo>
                    <a:lnTo>
                      <a:pt x="141042" y="1225689"/>
                    </a:lnTo>
                    <a:close/>
                    <a:moveTo>
                      <a:pt x="683083" y="1413459"/>
                    </a:moveTo>
                    <a:lnTo>
                      <a:pt x="683083" y="1357385"/>
                    </a:lnTo>
                    <a:lnTo>
                      <a:pt x="141042" y="1357385"/>
                    </a:lnTo>
                    <a:lnTo>
                      <a:pt x="141042" y="1413459"/>
                    </a:lnTo>
                    <a:close/>
                    <a:moveTo>
                      <a:pt x="1505755" y="1452490"/>
                    </a:moveTo>
                    <a:lnTo>
                      <a:pt x="1505755" y="957632"/>
                    </a:lnTo>
                    <a:lnTo>
                      <a:pt x="846280" y="957632"/>
                    </a:lnTo>
                    <a:lnTo>
                      <a:pt x="846280" y="1452490"/>
                    </a:lnTo>
                    <a:close/>
                    <a:moveTo>
                      <a:pt x="1978442" y="1461923"/>
                    </a:moveTo>
                    <a:lnTo>
                      <a:pt x="1978442" y="159218"/>
                    </a:lnTo>
                    <a:cubicBezTo>
                      <a:pt x="1978442" y="145763"/>
                      <a:pt x="1967534" y="134855"/>
                      <a:pt x="1954079" y="134855"/>
                    </a:cubicBezTo>
                    <a:cubicBezTo>
                      <a:pt x="1940624" y="134855"/>
                      <a:pt x="1929716" y="145763"/>
                      <a:pt x="1929716" y="159218"/>
                    </a:cubicBezTo>
                    <a:lnTo>
                      <a:pt x="1929716" y="1461923"/>
                    </a:lnTo>
                    <a:close/>
                    <a:moveTo>
                      <a:pt x="1868531" y="1546757"/>
                    </a:moveTo>
                    <a:lnTo>
                      <a:pt x="1868531" y="113214"/>
                    </a:lnTo>
                    <a:cubicBezTo>
                      <a:pt x="1868531" y="99758"/>
                      <a:pt x="1857624" y="88850"/>
                      <a:pt x="1844168" y="88850"/>
                    </a:cubicBezTo>
                    <a:cubicBezTo>
                      <a:pt x="1830713" y="88850"/>
                      <a:pt x="1819806" y="99758"/>
                      <a:pt x="1819806" y="113214"/>
                    </a:cubicBezTo>
                    <a:lnTo>
                      <a:pt x="1819806" y="1546757"/>
                    </a:lnTo>
                    <a:close/>
                    <a:moveTo>
                      <a:pt x="1742036" y="1677749"/>
                    </a:moveTo>
                    <a:lnTo>
                      <a:pt x="1742036" y="94677"/>
                    </a:lnTo>
                    <a:cubicBezTo>
                      <a:pt x="1742036" y="81222"/>
                      <a:pt x="1731129" y="70314"/>
                      <a:pt x="1717673" y="70314"/>
                    </a:cubicBezTo>
                    <a:cubicBezTo>
                      <a:pt x="1704218" y="70314"/>
                      <a:pt x="1693311" y="81222"/>
                      <a:pt x="1693311" y="94677"/>
                    </a:cubicBezTo>
                    <a:lnTo>
                      <a:pt x="1693311" y="1677749"/>
                    </a:lnTo>
                    <a:close/>
                    <a:moveTo>
                      <a:pt x="1441952" y="1827839"/>
                    </a:moveTo>
                    <a:lnTo>
                      <a:pt x="1407572" y="1827839"/>
                    </a:lnTo>
                    <a:cubicBezTo>
                      <a:pt x="1394699" y="1827839"/>
                      <a:pt x="1385360" y="1826723"/>
                      <a:pt x="1379555" y="1824491"/>
                    </a:cubicBezTo>
                    <a:cubicBezTo>
                      <a:pt x="1371519" y="1821365"/>
                      <a:pt x="1364691" y="1815207"/>
                      <a:pt x="1359073" y="1806017"/>
                    </a:cubicBezTo>
                    <a:cubicBezTo>
                      <a:pt x="1353455" y="1796827"/>
                      <a:pt x="1350646" y="1783674"/>
                      <a:pt x="1350646" y="1766559"/>
                    </a:cubicBezTo>
                    <a:cubicBezTo>
                      <a:pt x="1350646" y="1754206"/>
                      <a:pt x="1352078" y="1743696"/>
                      <a:pt x="1354943" y="1735026"/>
                    </a:cubicBezTo>
                    <a:cubicBezTo>
                      <a:pt x="1357808" y="1726357"/>
                      <a:pt x="1361808" y="1719455"/>
                      <a:pt x="1366942" y="1714321"/>
                    </a:cubicBezTo>
                    <a:cubicBezTo>
                      <a:pt x="1370589" y="1710674"/>
                      <a:pt x="1375481" y="1707847"/>
                      <a:pt x="1381620" y="1705837"/>
                    </a:cubicBezTo>
                    <a:cubicBezTo>
                      <a:pt x="1387760" y="1703828"/>
                      <a:pt x="1396224" y="1702824"/>
                      <a:pt x="1407014" y="1702824"/>
                    </a:cubicBezTo>
                    <a:lnTo>
                      <a:pt x="1441952" y="1702824"/>
                    </a:lnTo>
                    <a:close/>
                    <a:moveTo>
                      <a:pt x="1229797" y="1831411"/>
                    </a:moveTo>
                    <a:cubicBezTo>
                      <a:pt x="1219007" y="1831411"/>
                      <a:pt x="1209277" y="1828676"/>
                      <a:pt x="1200608" y="1823207"/>
                    </a:cubicBezTo>
                    <a:cubicBezTo>
                      <a:pt x="1191939" y="1817737"/>
                      <a:pt x="1185353" y="1810036"/>
                      <a:pt x="1180851" y="1800101"/>
                    </a:cubicBezTo>
                    <a:cubicBezTo>
                      <a:pt x="1176349" y="1790167"/>
                      <a:pt x="1174098" y="1778540"/>
                      <a:pt x="1174098" y="1765220"/>
                    </a:cubicBezTo>
                    <a:cubicBezTo>
                      <a:pt x="1174098" y="1744161"/>
                      <a:pt x="1179363" y="1727901"/>
                      <a:pt x="1189893" y="1716441"/>
                    </a:cubicBezTo>
                    <a:cubicBezTo>
                      <a:pt x="1200422" y="1704982"/>
                      <a:pt x="1213835" y="1699252"/>
                      <a:pt x="1230132" y="1699252"/>
                    </a:cubicBezTo>
                    <a:cubicBezTo>
                      <a:pt x="1246131" y="1699252"/>
                      <a:pt x="1259432" y="1704926"/>
                      <a:pt x="1270036" y="1716274"/>
                    </a:cubicBezTo>
                    <a:cubicBezTo>
                      <a:pt x="1280641" y="1727622"/>
                      <a:pt x="1285943" y="1743156"/>
                      <a:pt x="1285943" y="1762876"/>
                    </a:cubicBezTo>
                    <a:cubicBezTo>
                      <a:pt x="1285943" y="1787507"/>
                      <a:pt x="1280417" y="1805087"/>
                      <a:pt x="1269367" y="1815617"/>
                    </a:cubicBezTo>
                    <a:cubicBezTo>
                      <a:pt x="1258316" y="1826146"/>
                      <a:pt x="1245126" y="1831411"/>
                      <a:pt x="1229797" y="1831411"/>
                    </a:cubicBezTo>
                    <a:close/>
                    <a:moveTo>
                      <a:pt x="313834" y="1847150"/>
                    </a:moveTo>
                    <a:lnTo>
                      <a:pt x="313834" y="1827839"/>
                    </a:lnTo>
                    <a:lnTo>
                      <a:pt x="259921" y="1827839"/>
                    </a:lnTo>
                    <a:lnTo>
                      <a:pt x="259921" y="1683513"/>
                    </a:lnTo>
                    <a:lnTo>
                      <a:pt x="238267" y="1683513"/>
                    </a:lnTo>
                    <a:lnTo>
                      <a:pt x="238267" y="1827839"/>
                    </a:lnTo>
                    <a:lnTo>
                      <a:pt x="184131" y="1827839"/>
                    </a:lnTo>
                    <a:lnTo>
                      <a:pt x="184131" y="1847150"/>
                    </a:lnTo>
                    <a:close/>
                    <a:moveTo>
                      <a:pt x="463704" y="1847150"/>
                    </a:moveTo>
                    <a:lnTo>
                      <a:pt x="463704" y="1683513"/>
                    </a:lnTo>
                    <a:lnTo>
                      <a:pt x="442943" y="1683513"/>
                    </a:lnTo>
                    <a:lnTo>
                      <a:pt x="442943" y="1812101"/>
                    </a:lnTo>
                    <a:lnTo>
                      <a:pt x="356995" y="1683513"/>
                    </a:lnTo>
                    <a:lnTo>
                      <a:pt x="334782" y="1683513"/>
                    </a:lnTo>
                    <a:lnTo>
                      <a:pt x="334782" y="1847150"/>
                    </a:lnTo>
                    <a:lnTo>
                      <a:pt x="355543" y="1847150"/>
                    </a:lnTo>
                    <a:lnTo>
                      <a:pt x="355543" y="1718674"/>
                    </a:lnTo>
                    <a:lnTo>
                      <a:pt x="441492" y="1847150"/>
                    </a:lnTo>
                    <a:close/>
                    <a:moveTo>
                      <a:pt x="615435" y="1847150"/>
                    </a:moveTo>
                    <a:lnTo>
                      <a:pt x="615435" y="1683513"/>
                    </a:lnTo>
                    <a:lnTo>
                      <a:pt x="493321" y="1683513"/>
                    </a:lnTo>
                    <a:lnTo>
                      <a:pt x="493321" y="1702824"/>
                    </a:lnTo>
                    <a:lnTo>
                      <a:pt x="593780" y="1702824"/>
                    </a:lnTo>
                    <a:lnTo>
                      <a:pt x="593780" y="1758523"/>
                    </a:lnTo>
                    <a:lnTo>
                      <a:pt x="503255" y="1758523"/>
                    </a:lnTo>
                    <a:lnTo>
                      <a:pt x="503255" y="1777721"/>
                    </a:lnTo>
                    <a:lnTo>
                      <a:pt x="593780" y="1777721"/>
                    </a:lnTo>
                    <a:lnTo>
                      <a:pt x="593780" y="1827839"/>
                    </a:lnTo>
                    <a:lnTo>
                      <a:pt x="497116" y="1827839"/>
                    </a:lnTo>
                    <a:lnTo>
                      <a:pt x="497116" y="1847150"/>
                    </a:lnTo>
                    <a:close/>
                    <a:moveTo>
                      <a:pt x="797526" y="1847150"/>
                    </a:moveTo>
                    <a:lnTo>
                      <a:pt x="797526" y="1683513"/>
                    </a:lnTo>
                    <a:lnTo>
                      <a:pt x="776653" y="1683513"/>
                    </a:lnTo>
                    <a:lnTo>
                      <a:pt x="776653" y="1822816"/>
                    </a:lnTo>
                    <a:lnTo>
                      <a:pt x="729325" y="1683513"/>
                    </a:lnTo>
                    <a:lnTo>
                      <a:pt x="709792" y="1683513"/>
                    </a:lnTo>
                    <a:lnTo>
                      <a:pt x="662241" y="1820472"/>
                    </a:lnTo>
                    <a:lnTo>
                      <a:pt x="662241" y="1683513"/>
                    </a:lnTo>
                    <a:lnTo>
                      <a:pt x="641368" y="1683513"/>
                    </a:lnTo>
                    <a:lnTo>
                      <a:pt x="641368" y="1847150"/>
                    </a:lnTo>
                    <a:lnTo>
                      <a:pt x="670501" y="1847150"/>
                    </a:lnTo>
                    <a:lnTo>
                      <a:pt x="709680" y="1733296"/>
                    </a:lnTo>
                    <a:cubicBezTo>
                      <a:pt x="713624" y="1721762"/>
                      <a:pt x="716526" y="1713018"/>
                      <a:pt x="718386" y="1707065"/>
                    </a:cubicBezTo>
                    <a:cubicBezTo>
                      <a:pt x="720024" y="1712423"/>
                      <a:pt x="722628" y="1720497"/>
                      <a:pt x="726200" y="1731287"/>
                    </a:cubicBezTo>
                    <a:lnTo>
                      <a:pt x="764932" y="1847150"/>
                    </a:lnTo>
                    <a:close/>
                    <a:moveTo>
                      <a:pt x="958446" y="1847150"/>
                    </a:moveTo>
                    <a:lnTo>
                      <a:pt x="958446" y="1752607"/>
                    </a:lnTo>
                    <a:cubicBezTo>
                      <a:pt x="958446" y="1735268"/>
                      <a:pt x="956363" y="1721595"/>
                      <a:pt x="952195" y="1711586"/>
                    </a:cubicBezTo>
                    <a:cubicBezTo>
                      <a:pt x="948028" y="1701577"/>
                      <a:pt x="941070" y="1693931"/>
                      <a:pt x="931322" y="1688648"/>
                    </a:cubicBezTo>
                    <a:cubicBezTo>
                      <a:pt x="921574" y="1683364"/>
                      <a:pt x="909035" y="1680723"/>
                      <a:pt x="893706" y="1680723"/>
                    </a:cubicBezTo>
                    <a:cubicBezTo>
                      <a:pt x="877930" y="1680723"/>
                      <a:pt x="865187" y="1683755"/>
                      <a:pt x="855476" y="1689820"/>
                    </a:cubicBezTo>
                    <a:cubicBezTo>
                      <a:pt x="845765" y="1695884"/>
                      <a:pt x="839049" y="1703754"/>
                      <a:pt x="835328" y="1713428"/>
                    </a:cubicBezTo>
                    <a:cubicBezTo>
                      <a:pt x="831607" y="1723101"/>
                      <a:pt x="829747" y="1736161"/>
                      <a:pt x="829747" y="1752607"/>
                    </a:cubicBezTo>
                    <a:lnTo>
                      <a:pt x="829747" y="1847150"/>
                    </a:lnTo>
                    <a:lnTo>
                      <a:pt x="851402" y="1847150"/>
                    </a:lnTo>
                    <a:lnTo>
                      <a:pt x="851402" y="1752718"/>
                    </a:lnTo>
                    <a:cubicBezTo>
                      <a:pt x="851402" y="1732180"/>
                      <a:pt x="854787" y="1718302"/>
                      <a:pt x="861559" y="1711084"/>
                    </a:cubicBezTo>
                    <a:cubicBezTo>
                      <a:pt x="868331" y="1703865"/>
                      <a:pt x="879679" y="1700256"/>
                      <a:pt x="895604" y="1700256"/>
                    </a:cubicBezTo>
                    <a:cubicBezTo>
                      <a:pt x="904905" y="1700256"/>
                      <a:pt x="912775" y="1702079"/>
                      <a:pt x="919211" y="1705726"/>
                    </a:cubicBezTo>
                    <a:cubicBezTo>
                      <a:pt x="925648" y="1709372"/>
                      <a:pt x="930187" y="1714562"/>
                      <a:pt x="932829" y="1721297"/>
                    </a:cubicBezTo>
                    <a:cubicBezTo>
                      <a:pt x="935471" y="1728031"/>
                      <a:pt x="936792" y="1738505"/>
                      <a:pt x="936792" y="1752718"/>
                    </a:cubicBezTo>
                    <a:lnTo>
                      <a:pt x="936792" y="1847150"/>
                    </a:lnTo>
                    <a:close/>
                    <a:moveTo>
                      <a:pt x="1463606" y="1847150"/>
                    </a:moveTo>
                    <a:lnTo>
                      <a:pt x="1463606" y="1683513"/>
                    </a:lnTo>
                    <a:lnTo>
                      <a:pt x="1404559" y="1683513"/>
                    </a:lnTo>
                    <a:cubicBezTo>
                      <a:pt x="1394661" y="1683513"/>
                      <a:pt x="1385899" y="1684443"/>
                      <a:pt x="1378272" y="1686304"/>
                    </a:cubicBezTo>
                    <a:cubicBezTo>
                      <a:pt x="1370644" y="1688164"/>
                      <a:pt x="1364133" y="1690899"/>
                      <a:pt x="1358738" y="1694508"/>
                    </a:cubicBezTo>
                    <a:cubicBezTo>
                      <a:pt x="1353343" y="1698117"/>
                      <a:pt x="1348376" y="1703065"/>
                      <a:pt x="1343837" y="1709353"/>
                    </a:cubicBezTo>
                    <a:cubicBezTo>
                      <a:pt x="1339297" y="1715641"/>
                      <a:pt x="1335577" y="1723585"/>
                      <a:pt x="1332675" y="1733185"/>
                    </a:cubicBezTo>
                    <a:cubicBezTo>
                      <a:pt x="1329772" y="1742784"/>
                      <a:pt x="1328321" y="1753797"/>
                      <a:pt x="1328321" y="1766224"/>
                    </a:cubicBezTo>
                    <a:cubicBezTo>
                      <a:pt x="1328321" y="1780810"/>
                      <a:pt x="1330461" y="1793776"/>
                      <a:pt x="1334740" y="1805124"/>
                    </a:cubicBezTo>
                    <a:cubicBezTo>
                      <a:pt x="1339018" y="1816472"/>
                      <a:pt x="1345474" y="1825793"/>
                      <a:pt x="1354106" y="1833085"/>
                    </a:cubicBezTo>
                    <a:cubicBezTo>
                      <a:pt x="1360729" y="1838741"/>
                      <a:pt x="1368728" y="1842648"/>
                      <a:pt x="1378104" y="1844806"/>
                    </a:cubicBezTo>
                    <a:cubicBezTo>
                      <a:pt x="1384802" y="1846368"/>
                      <a:pt x="1394513" y="1847150"/>
                      <a:pt x="1407237" y="1847150"/>
                    </a:cubicBezTo>
                    <a:close/>
                    <a:moveTo>
                      <a:pt x="1049715" y="1849940"/>
                    </a:moveTo>
                    <a:cubicBezTo>
                      <a:pt x="1064151" y="1849940"/>
                      <a:pt x="1077378" y="1846647"/>
                      <a:pt x="1089396" y="1840062"/>
                    </a:cubicBezTo>
                    <a:cubicBezTo>
                      <a:pt x="1101414" y="1833476"/>
                      <a:pt x="1110679" y="1823839"/>
                      <a:pt x="1117190" y="1811152"/>
                    </a:cubicBezTo>
                    <a:cubicBezTo>
                      <a:pt x="1123701" y="1798464"/>
                      <a:pt x="1126957" y="1783600"/>
                      <a:pt x="1126957" y="1766559"/>
                    </a:cubicBezTo>
                    <a:cubicBezTo>
                      <a:pt x="1126957" y="1750932"/>
                      <a:pt x="1124073" y="1736310"/>
                      <a:pt x="1118306" y="1722692"/>
                    </a:cubicBezTo>
                    <a:cubicBezTo>
                      <a:pt x="1112539" y="1709074"/>
                      <a:pt x="1104130" y="1698675"/>
                      <a:pt x="1093080" y="1691494"/>
                    </a:cubicBezTo>
                    <a:cubicBezTo>
                      <a:pt x="1082029" y="1684313"/>
                      <a:pt x="1067686" y="1680723"/>
                      <a:pt x="1050050" y="1680723"/>
                    </a:cubicBezTo>
                    <a:cubicBezTo>
                      <a:pt x="1033009" y="1680723"/>
                      <a:pt x="1018591" y="1685392"/>
                      <a:pt x="1006797" y="1694731"/>
                    </a:cubicBezTo>
                    <a:cubicBezTo>
                      <a:pt x="995002" y="1704070"/>
                      <a:pt x="986835" y="1717632"/>
                      <a:pt x="982296" y="1735417"/>
                    </a:cubicBezTo>
                    <a:lnTo>
                      <a:pt x="1003950" y="1740886"/>
                    </a:lnTo>
                    <a:cubicBezTo>
                      <a:pt x="1006927" y="1727120"/>
                      <a:pt x="1012620" y="1716739"/>
                      <a:pt x="1021028" y="1709744"/>
                    </a:cubicBezTo>
                    <a:cubicBezTo>
                      <a:pt x="1029437" y="1702749"/>
                      <a:pt x="1039706" y="1699252"/>
                      <a:pt x="1051836" y="1699252"/>
                    </a:cubicBezTo>
                    <a:cubicBezTo>
                      <a:pt x="1061807" y="1699252"/>
                      <a:pt x="1071072" y="1701819"/>
                      <a:pt x="1079630" y="1706954"/>
                    </a:cubicBezTo>
                    <a:cubicBezTo>
                      <a:pt x="1088187" y="1712088"/>
                      <a:pt x="1094494" y="1719846"/>
                      <a:pt x="1098549" y="1730227"/>
                    </a:cubicBezTo>
                    <a:cubicBezTo>
                      <a:pt x="1102605" y="1740607"/>
                      <a:pt x="1104633" y="1752755"/>
                      <a:pt x="1104633" y="1766671"/>
                    </a:cubicBezTo>
                    <a:cubicBezTo>
                      <a:pt x="1104633" y="1777461"/>
                      <a:pt x="1102921" y="1787935"/>
                      <a:pt x="1099498" y="1798092"/>
                    </a:cubicBezTo>
                    <a:cubicBezTo>
                      <a:pt x="1096075" y="1808250"/>
                      <a:pt x="1090141" y="1816342"/>
                      <a:pt x="1081695" y="1822370"/>
                    </a:cubicBezTo>
                    <a:cubicBezTo>
                      <a:pt x="1073249" y="1828397"/>
                      <a:pt x="1062738" y="1831411"/>
                      <a:pt x="1050162" y="1831411"/>
                    </a:cubicBezTo>
                    <a:cubicBezTo>
                      <a:pt x="1039223" y="1831411"/>
                      <a:pt x="1030144" y="1828695"/>
                      <a:pt x="1022926" y="1823263"/>
                    </a:cubicBezTo>
                    <a:cubicBezTo>
                      <a:pt x="1015708" y="1817831"/>
                      <a:pt x="1010201" y="1809161"/>
                      <a:pt x="1006406" y="1797255"/>
                    </a:cubicBezTo>
                    <a:lnTo>
                      <a:pt x="985086" y="1802278"/>
                    </a:lnTo>
                    <a:cubicBezTo>
                      <a:pt x="989477" y="1817384"/>
                      <a:pt x="997253" y="1829104"/>
                      <a:pt x="1008415" y="1837439"/>
                    </a:cubicBezTo>
                    <a:cubicBezTo>
                      <a:pt x="1019577" y="1845773"/>
                      <a:pt x="1033344" y="1849940"/>
                      <a:pt x="1049715" y="1849940"/>
                    </a:cubicBezTo>
                    <a:close/>
                    <a:moveTo>
                      <a:pt x="1229909" y="1850052"/>
                    </a:moveTo>
                    <a:cubicBezTo>
                      <a:pt x="1252977" y="1850052"/>
                      <a:pt x="1271804" y="1842369"/>
                      <a:pt x="1286389" y="1827002"/>
                    </a:cubicBezTo>
                    <a:cubicBezTo>
                      <a:pt x="1300974" y="1811636"/>
                      <a:pt x="1308267" y="1790372"/>
                      <a:pt x="1308267" y="1763211"/>
                    </a:cubicBezTo>
                    <a:cubicBezTo>
                      <a:pt x="1308267" y="1748849"/>
                      <a:pt x="1305141" y="1735231"/>
                      <a:pt x="1298891" y="1722357"/>
                    </a:cubicBezTo>
                    <a:cubicBezTo>
                      <a:pt x="1292640" y="1709484"/>
                      <a:pt x="1283450" y="1699326"/>
                      <a:pt x="1271320" y="1691885"/>
                    </a:cubicBezTo>
                    <a:cubicBezTo>
                      <a:pt x="1259191" y="1684443"/>
                      <a:pt x="1245424" y="1680723"/>
                      <a:pt x="1230020" y="1680723"/>
                    </a:cubicBezTo>
                    <a:cubicBezTo>
                      <a:pt x="1215807" y="1680723"/>
                      <a:pt x="1202562" y="1684090"/>
                      <a:pt x="1190283" y="1690824"/>
                    </a:cubicBezTo>
                    <a:cubicBezTo>
                      <a:pt x="1178005" y="1697559"/>
                      <a:pt x="1168517" y="1707474"/>
                      <a:pt x="1161820" y="1720571"/>
                    </a:cubicBezTo>
                    <a:cubicBezTo>
                      <a:pt x="1155123" y="1733668"/>
                      <a:pt x="1151774" y="1748514"/>
                      <a:pt x="1151774" y="1765108"/>
                    </a:cubicBezTo>
                    <a:cubicBezTo>
                      <a:pt x="1151774" y="1781479"/>
                      <a:pt x="1154955" y="1796120"/>
                      <a:pt x="1161318" y="1809031"/>
                    </a:cubicBezTo>
                    <a:cubicBezTo>
                      <a:pt x="1167680" y="1821942"/>
                      <a:pt x="1176926" y="1832006"/>
                      <a:pt x="1189055" y="1839225"/>
                    </a:cubicBezTo>
                    <a:cubicBezTo>
                      <a:pt x="1201185" y="1846443"/>
                      <a:pt x="1214803" y="1850052"/>
                      <a:pt x="1229909" y="1850052"/>
                    </a:cubicBezTo>
                    <a:close/>
                    <a:moveTo>
                      <a:pt x="1682385" y="2054485"/>
                    </a:moveTo>
                    <a:lnTo>
                      <a:pt x="0" y="2054485"/>
                    </a:lnTo>
                    <a:cubicBezTo>
                      <a:pt x="642" y="1457229"/>
                      <a:pt x="1284" y="867032"/>
                      <a:pt x="1926" y="269775"/>
                    </a:cubicBezTo>
                    <a:cubicBezTo>
                      <a:pt x="3049" y="95136"/>
                      <a:pt x="94181" y="8740"/>
                      <a:pt x="261204" y="0"/>
                    </a:cubicBezTo>
                    <a:lnTo>
                      <a:pt x="1786588" y="1"/>
                    </a:lnTo>
                    <a:cubicBezTo>
                      <a:pt x="1858156" y="12713"/>
                      <a:pt x="1897952" y="11636"/>
                      <a:pt x="1951764" y="41325"/>
                    </a:cubicBezTo>
                    <a:cubicBezTo>
                      <a:pt x="2017226" y="97227"/>
                      <a:pt x="2041914" y="136888"/>
                      <a:pt x="2042469" y="233474"/>
                    </a:cubicBezTo>
                    <a:cubicBezTo>
                      <a:pt x="2043928" y="487785"/>
                      <a:pt x="2042468" y="1096564"/>
                      <a:pt x="2042468" y="1564518"/>
                    </a:cubicBezTo>
                    <a:lnTo>
                      <a:pt x="1926804" y="1565469"/>
                    </a:lnTo>
                    <a:cubicBezTo>
                      <a:pt x="1926721" y="1592208"/>
                      <a:pt x="1926685" y="1618448"/>
                      <a:pt x="1926685" y="1644097"/>
                    </a:cubicBezTo>
                    <a:lnTo>
                      <a:pt x="1817785" y="1646258"/>
                    </a:lnTo>
                    <a:lnTo>
                      <a:pt x="1817785" y="1738920"/>
                    </a:lnTo>
                    <a:lnTo>
                      <a:pt x="1708469" y="1741226"/>
                    </a:lnTo>
                    <a:lnTo>
                      <a:pt x="1682637" y="173968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8C390A3-41AD-49CA-B358-1B38B3F9658C}"/>
                </a:ext>
              </a:extLst>
            </p:cNvPr>
            <p:cNvSpPr/>
            <p:nvPr/>
          </p:nvSpPr>
          <p:spPr>
            <a:xfrm>
              <a:off x="2983599" y="6311387"/>
              <a:ext cx="289711" cy="19917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D460AB3-7452-4FA4-8F13-06CA2E640164}"/>
                </a:ext>
              </a:extLst>
            </p:cNvPr>
            <p:cNvSpPr/>
            <p:nvPr/>
          </p:nvSpPr>
          <p:spPr>
            <a:xfrm>
              <a:off x="3082734" y="5883626"/>
              <a:ext cx="9144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A2B460F-C18E-40AA-8749-5E033E4DB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7933" y="4180591"/>
              <a:ext cx="2472481" cy="1773739"/>
            </a:xfrm>
            <a:custGeom>
              <a:avLst/>
              <a:gdLst>
                <a:gd name="connsiteX0" fmla="*/ 137947 w 2472481"/>
                <a:gd name="connsiteY0" fmla="*/ 0 h 1773739"/>
                <a:gd name="connsiteX1" fmla="*/ 668297 w 2472481"/>
                <a:gd name="connsiteY1" fmla="*/ 0 h 1773739"/>
                <a:gd name="connsiteX2" fmla="*/ 806244 w 2472481"/>
                <a:gd name="connsiteY2" fmla="*/ 137947 h 1773739"/>
                <a:gd name="connsiteX3" fmla="*/ 806244 w 2472481"/>
                <a:gd name="connsiteY3" fmla="*/ 161249 h 1773739"/>
                <a:gd name="connsiteX4" fmla="*/ 2472481 w 2472481"/>
                <a:gd name="connsiteY4" fmla="*/ 161249 h 1773739"/>
                <a:gd name="connsiteX5" fmla="*/ 2472481 w 2472481"/>
                <a:gd name="connsiteY5" fmla="*/ 1773739 h 1773739"/>
                <a:gd name="connsiteX6" fmla="*/ 0 w 2472481"/>
                <a:gd name="connsiteY6" fmla="*/ 1773739 h 1773739"/>
                <a:gd name="connsiteX7" fmla="*/ 0 w 2472481"/>
                <a:gd name="connsiteY7" fmla="*/ 370612 h 1773739"/>
                <a:gd name="connsiteX8" fmla="*/ 0 w 2472481"/>
                <a:gd name="connsiteY8" fmla="*/ 161249 h 1773739"/>
                <a:gd name="connsiteX9" fmla="*/ 0 w 2472481"/>
                <a:gd name="connsiteY9" fmla="*/ 137947 h 1773739"/>
                <a:gd name="connsiteX10" fmla="*/ 137947 w 2472481"/>
                <a:gd name="connsiteY10" fmla="*/ 0 h 1773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2481" h="1773739">
                  <a:moveTo>
                    <a:pt x="137947" y="0"/>
                  </a:moveTo>
                  <a:lnTo>
                    <a:pt x="668297" y="0"/>
                  </a:lnTo>
                  <a:cubicBezTo>
                    <a:pt x="744484" y="0"/>
                    <a:pt x="806244" y="61761"/>
                    <a:pt x="806244" y="137947"/>
                  </a:cubicBezTo>
                  <a:lnTo>
                    <a:pt x="806244" y="161249"/>
                  </a:lnTo>
                  <a:lnTo>
                    <a:pt x="2472481" y="161249"/>
                  </a:lnTo>
                  <a:lnTo>
                    <a:pt x="2472481" y="1773739"/>
                  </a:lnTo>
                  <a:lnTo>
                    <a:pt x="0" y="1773739"/>
                  </a:lnTo>
                  <a:lnTo>
                    <a:pt x="0" y="370612"/>
                  </a:lnTo>
                  <a:lnTo>
                    <a:pt x="0" y="161249"/>
                  </a:lnTo>
                  <a:lnTo>
                    <a:pt x="0" y="137947"/>
                  </a:lnTo>
                  <a:cubicBezTo>
                    <a:pt x="0" y="61761"/>
                    <a:pt x="61761" y="0"/>
                    <a:pt x="137947" y="0"/>
                  </a:cubicBezTo>
                  <a:close/>
                </a:path>
              </a:pathLst>
            </a:custGeom>
            <a:solidFill>
              <a:schemeClr val="accent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0" name="Group 36">
              <a:extLst>
                <a:ext uri="{FF2B5EF4-FFF2-40B4-BE49-F238E27FC236}">
                  <a16:creationId xmlns:a16="http://schemas.microsoft.com/office/drawing/2014/main" id="{DAC213AA-EC7C-4E4C-98D1-31A1895F3BAC}"/>
                </a:ext>
              </a:extLst>
            </p:cNvPr>
            <p:cNvGrpSpPr/>
            <p:nvPr/>
          </p:nvGrpSpPr>
          <p:grpSpPr>
            <a:xfrm>
              <a:off x="1517089" y="3220816"/>
              <a:ext cx="3897926" cy="2574719"/>
              <a:chOff x="2342111" y="3039829"/>
              <a:chExt cx="4302404" cy="2841891"/>
            </a:xfrm>
            <a:solidFill>
              <a:schemeClr val="accent2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Block Arc 41">
                <a:extLst>
                  <a:ext uri="{FF2B5EF4-FFF2-40B4-BE49-F238E27FC236}">
                    <a16:creationId xmlns:a16="http://schemas.microsoft.com/office/drawing/2014/main" id="{92071399-5C58-419F-BB98-4B2944F0A2AB}"/>
                  </a:ext>
                </a:extLst>
              </p:cNvPr>
              <p:cNvSpPr/>
              <p:nvPr userDrawn="1"/>
            </p:nvSpPr>
            <p:spPr>
              <a:xfrm rot="11393895">
                <a:off x="4917775" y="4126541"/>
                <a:ext cx="1726740" cy="1755179"/>
              </a:xfrm>
              <a:custGeom>
                <a:avLst/>
                <a:gdLst>
                  <a:gd name="connsiteX0" fmla="*/ 1142881 w 1586915"/>
                  <a:gd name="connsiteY0" fmla="*/ 1505832 h 1586915"/>
                  <a:gd name="connsiteX1" fmla="*/ 204244 w 1586915"/>
                  <a:gd name="connsiteY1" fmla="*/ 1324874 h 1586915"/>
                  <a:gd name="connsiteX2" fmla="*/ 120808 w 1586915"/>
                  <a:gd name="connsiteY2" fmla="*/ 372602 h 1586915"/>
                  <a:gd name="connsiteX3" fmla="*/ 1013674 w 1586915"/>
                  <a:gd name="connsiteY3" fmla="*/ 31172 h 1586915"/>
                  <a:gd name="connsiteX4" fmla="*/ 1586910 w 1586915"/>
                  <a:gd name="connsiteY4" fmla="*/ 796146 h 1586915"/>
                  <a:gd name="connsiteX5" fmla="*/ 1485158 w 1586915"/>
                  <a:gd name="connsiteY5" fmla="*/ 795801 h 1586915"/>
                  <a:gd name="connsiteX6" fmla="*/ 985434 w 1586915"/>
                  <a:gd name="connsiteY6" fmla="*/ 128927 h 1586915"/>
                  <a:gd name="connsiteX7" fmla="*/ 207069 w 1586915"/>
                  <a:gd name="connsiteY7" fmla="*/ 426572 h 1586915"/>
                  <a:gd name="connsiteX8" fmla="*/ 279805 w 1586915"/>
                  <a:gd name="connsiteY8" fmla="*/ 1256725 h 1586915"/>
                  <a:gd name="connsiteX9" fmla="*/ 1098071 w 1586915"/>
                  <a:gd name="connsiteY9" fmla="*/ 1414477 h 1586915"/>
                  <a:gd name="connsiteX10" fmla="*/ 1142881 w 1586915"/>
                  <a:gd name="connsiteY10" fmla="*/ 1505832 h 1586915"/>
                  <a:gd name="connsiteX0" fmla="*/ 1055986 w 1564406"/>
                  <a:gd name="connsiteY0" fmla="*/ 1528524 h 1590171"/>
                  <a:gd name="connsiteX1" fmla="*/ 181736 w 1564406"/>
                  <a:gd name="connsiteY1" fmla="*/ 1324941 h 1590171"/>
                  <a:gd name="connsiteX2" fmla="*/ 98300 w 1564406"/>
                  <a:gd name="connsiteY2" fmla="*/ 372669 h 1590171"/>
                  <a:gd name="connsiteX3" fmla="*/ 991166 w 1564406"/>
                  <a:gd name="connsiteY3" fmla="*/ 31239 h 1590171"/>
                  <a:gd name="connsiteX4" fmla="*/ 1564402 w 1564406"/>
                  <a:gd name="connsiteY4" fmla="*/ 796213 h 1590171"/>
                  <a:gd name="connsiteX5" fmla="*/ 1462650 w 1564406"/>
                  <a:gd name="connsiteY5" fmla="*/ 795868 h 1590171"/>
                  <a:gd name="connsiteX6" fmla="*/ 962926 w 1564406"/>
                  <a:gd name="connsiteY6" fmla="*/ 128994 h 1590171"/>
                  <a:gd name="connsiteX7" fmla="*/ 184561 w 1564406"/>
                  <a:gd name="connsiteY7" fmla="*/ 426639 h 1590171"/>
                  <a:gd name="connsiteX8" fmla="*/ 257297 w 1564406"/>
                  <a:gd name="connsiteY8" fmla="*/ 1256792 h 1590171"/>
                  <a:gd name="connsiteX9" fmla="*/ 1075563 w 1564406"/>
                  <a:gd name="connsiteY9" fmla="*/ 1414544 h 1590171"/>
                  <a:gd name="connsiteX10" fmla="*/ 1055986 w 1564406"/>
                  <a:gd name="connsiteY10" fmla="*/ 1528524 h 1590171"/>
                  <a:gd name="connsiteX0" fmla="*/ 1055986 w 1564406"/>
                  <a:gd name="connsiteY0" fmla="*/ 1528524 h 1590171"/>
                  <a:gd name="connsiteX1" fmla="*/ 181736 w 1564406"/>
                  <a:gd name="connsiteY1" fmla="*/ 1324941 h 1590171"/>
                  <a:gd name="connsiteX2" fmla="*/ 98300 w 1564406"/>
                  <a:gd name="connsiteY2" fmla="*/ 372669 h 1590171"/>
                  <a:gd name="connsiteX3" fmla="*/ 991166 w 1564406"/>
                  <a:gd name="connsiteY3" fmla="*/ 31239 h 1590171"/>
                  <a:gd name="connsiteX4" fmla="*/ 1564402 w 1564406"/>
                  <a:gd name="connsiteY4" fmla="*/ 796213 h 1590171"/>
                  <a:gd name="connsiteX5" fmla="*/ 1462650 w 1564406"/>
                  <a:gd name="connsiteY5" fmla="*/ 795868 h 1590171"/>
                  <a:gd name="connsiteX6" fmla="*/ 962926 w 1564406"/>
                  <a:gd name="connsiteY6" fmla="*/ 128994 h 1590171"/>
                  <a:gd name="connsiteX7" fmla="*/ 184561 w 1564406"/>
                  <a:gd name="connsiteY7" fmla="*/ 426639 h 1590171"/>
                  <a:gd name="connsiteX8" fmla="*/ 257297 w 1564406"/>
                  <a:gd name="connsiteY8" fmla="*/ 1256792 h 1590171"/>
                  <a:gd name="connsiteX9" fmla="*/ 1067273 w 1564406"/>
                  <a:gd name="connsiteY9" fmla="*/ 1415990 h 1590171"/>
                  <a:gd name="connsiteX10" fmla="*/ 1055986 w 1564406"/>
                  <a:gd name="connsiteY10" fmla="*/ 1528524 h 1590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64406" h="1590171">
                    <a:moveTo>
                      <a:pt x="1055986" y="1528524"/>
                    </a:moveTo>
                    <a:cubicBezTo>
                      <a:pt x="737805" y="1684594"/>
                      <a:pt x="341350" y="1517583"/>
                      <a:pt x="181736" y="1324941"/>
                    </a:cubicBezTo>
                    <a:cubicBezTo>
                      <a:pt x="22122" y="1132299"/>
                      <a:pt x="-89675" y="673106"/>
                      <a:pt x="98300" y="372669"/>
                    </a:cubicBezTo>
                    <a:cubicBezTo>
                      <a:pt x="286274" y="72232"/>
                      <a:pt x="650692" y="-67121"/>
                      <a:pt x="991166" y="31239"/>
                    </a:cubicBezTo>
                    <a:cubicBezTo>
                      <a:pt x="1331640" y="129599"/>
                      <a:pt x="1565603" y="441818"/>
                      <a:pt x="1564402" y="796213"/>
                    </a:cubicBezTo>
                    <a:lnTo>
                      <a:pt x="1462650" y="795868"/>
                    </a:lnTo>
                    <a:cubicBezTo>
                      <a:pt x="1463697" y="486921"/>
                      <a:pt x="1259737" y="214741"/>
                      <a:pt x="962926" y="128994"/>
                    </a:cubicBezTo>
                    <a:cubicBezTo>
                      <a:pt x="666115" y="43248"/>
                      <a:pt x="348430" y="164730"/>
                      <a:pt x="184561" y="426639"/>
                    </a:cubicBezTo>
                    <a:cubicBezTo>
                      <a:pt x="20692" y="688548"/>
                      <a:pt x="50379" y="1027370"/>
                      <a:pt x="257297" y="1256792"/>
                    </a:cubicBezTo>
                    <a:cubicBezTo>
                      <a:pt x="464215" y="1486214"/>
                      <a:pt x="789895" y="1552045"/>
                      <a:pt x="1067273" y="1415990"/>
                    </a:cubicBezTo>
                    <a:cubicBezTo>
                      <a:pt x="1082210" y="1446442"/>
                      <a:pt x="1041049" y="1498072"/>
                      <a:pt x="1055986" y="152852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Oval 39">
                <a:extLst>
                  <a:ext uri="{FF2B5EF4-FFF2-40B4-BE49-F238E27FC236}">
                    <a16:creationId xmlns:a16="http://schemas.microsoft.com/office/drawing/2014/main" id="{B11E437F-0D8A-4A8D-B4F1-4CEC10B2E04D}"/>
                  </a:ext>
                </a:extLst>
              </p:cNvPr>
              <p:cNvSpPr/>
              <p:nvPr userDrawn="1"/>
            </p:nvSpPr>
            <p:spPr>
              <a:xfrm>
                <a:off x="3749239" y="3445177"/>
                <a:ext cx="443765" cy="44376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44" name="Group 40">
                <a:extLst>
                  <a:ext uri="{FF2B5EF4-FFF2-40B4-BE49-F238E27FC236}">
                    <a16:creationId xmlns:a16="http://schemas.microsoft.com/office/drawing/2014/main" id="{E216E96C-7A65-46BA-B367-07507FE50D8E}"/>
                  </a:ext>
                </a:extLst>
              </p:cNvPr>
              <p:cNvGrpSpPr/>
              <p:nvPr userDrawn="1"/>
            </p:nvGrpSpPr>
            <p:grpSpPr>
              <a:xfrm rot="1800000">
                <a:off x="4671526" y="3039829"/>
                <a:ext cx="1741002" cy="2036616"/>
                <a:chOff x="323528" y="2428935"/>
                <a:chExt cx="1477349" cy="1728195"/>
              </a:xfrm>
              <a:grpFill/>
            </p:grpSpPr>
            <p:sp>
              <p:nvSpPr>
                <p:cNvPr id="50" name="Freeform 36">
                  <a:extLst>
                    <a:ext uri="{FF2B5EF4-FFF2-40B4-BE49-F238E27FC236}">
                      <a16:creationId xmlns:a16="http://schemas.microsoft.com/office/drawing/2014/main" id="{98E52D3F-1594-4EFF-A342-3979A8C8486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3606" y="3414044"/>
                  <a:ext cx="1261518" cy="743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5887" h="739769">
                      <a:moveTo>
                        <a:pt x="0" y="0"/>
                      </a:moveTo>
                      <a:lnTo>
                        <a:pt x="101935" y="0"/>
                      </a:lnTo>
                      <a:lnTo>
                        <a:pt x="126181" y="48492"/>
                      </a:lnTo>
                      <a:lnTo>
                        <a:pt x="165558" y="135996"/>
                      </a:lnTo>
                      <a:lnTo>
                        <a:pt x="194726" y="204540"/>
                      </a:lnTo>
                      <a:lnTo>
                        <a:pt x="223893" y="276001"/>
                      </a:lnTo>
                      <a:lnTo>
                        <a:pt x="255978" y="341629"/>
                      </a:lnTo>
                      <a:lnTo>
                        <a:pt x="288062" y="408715"/>
                      </a:lnTo>
                      <a:lnTo>
                        <a:pt x="327439" y="467050"/>
                      </a:lnTo>
                      <a:lnTo>
                        <a:pt x="369732" y="522469"/>
                      </a:lnTo>
                      <a:lnTo>
                        <a:pt x="423693" y="567679"/>
                      </a:lnTo>
                      <a:lnTo>
                        <a:pt x="452861" y="588097"/>
                      </a:lnTo>
                      <a:lnTo>
                        <a:pt x="489320" y="612889"/>
                      </a:lnTo>
                      <a:lnTo>
                        <a:pt x="528697" y="631848"/>
                      </a:lnTo>
                      <a:lnTo>
                        <a:pt x="573907" y="646432"/>
                      </a:lnTo>
                      <a:lnTo>
                        <a:pt x="622034" y="655183"/>
                      </a:lnTo>
                      <a:lnTo>
                        <a:pt x="674536" y="649349"/>
                      </a:lnTo>
                      <a:lnTo>
                        <a:pt x="741622" y="628932"/>
                      </a:lnTo>
                      <a:lnTo>
                        <a:pt x="799957" y="599764"/>
                      </a:lnTo>
                      <a:lnTo>
                        <a:pt x="849543" y="561846"/>
                      </a:lnTo>
                      <a:lnTo>
                        <a:pt x="894753" y="519552"/>
                      </a:lnTo>
                      <a:lnTo>
                        <a:pt x="935588" y="469967"/>
                      </a:lnTo>
                      <a:lnTo>
                        <a:pt x="969131" y="416007"/>
                      </a:lnTo>
                      <a:lnTo>
                        <a:pt x="998298" y="357671"/>
                      </a:lnTo>
                      <a:lnTo>
                        <a:pt x="1027466" y="296419"/>
                      </a:lnTo>
                      <a:lnTo>
                        <a:pt x="1053717" y="236625"/>
                      </a:lnTo>
                      <a:lnTo>
                        <a:pt x="1081427" y="175372"/>
                      </a:lnTo>
                      <a:lnTo>
                        <a:pt x="1107678" y="111203"/>
                      </a:lnTo>
                      <a:lnTo>
                        <a:pt x="1159187" y="0"/>
                      </a:lnTo>
                      <a:lnTo>
                        <a:pt x="1255887" y="0"/>
                      </a:lnTo>
                      <a:lnTo>
                        <a:pt x="1250600" y="10574"/>
                      </a:lnTo>
                      <a:lnTo>
                        <a:pt x="1218515" y="74743"/>
                      </a:lnTo>
                      <a:lnTo>
                        <a:pt x="1186431" y="140371"/>
                      </a:lnTo>
                      <a:lnTo>
                        <a:pt x="1160180" y="207457"/>
                      </a:lnTo>
                      <a:lnTo>
                        <a:pt x="1131012" y="273084"/>
                      </a:lnTo>
                      <a:lnTo>
                        <a:pt x="1101844" y="337254"/>
                      </a:lnTo>
                      <a:lnTo>
                        <a:pt x="1072676" y="399964"/>
                      </a:lnTo>
                      <a:lnTo>
                        <a:pt x="1040592" y="458300"/>
                      </a:lnTo>
                      <a:lnTo>
                        <a:pt x="1004132" y="515177"/>
                      </a:lnTo>
                      <a:lnTo>
                        <a:pt x="964755" y="567679"/>
                      </a:lnTo>
                      <a:lnTo>
                        <a:pt x="919545" y="615806"/>
                      </a:lnTo>
                      <a:lnTo>
                        <a:pt x="868502" y="655183"/>
                      </a:lnTo>
                      <a:lnTo>
                        <a:pt x="810166" y="690184"/>
                      </a:lnTo>
                      <a:lnTo>
                        <a:pt x="744539" y="719352"/>
                      </a:lnTo>
                      <a:lnTo>
                        <a:pt x="670161" y="736852"/>
                      </a:lnTo>
                      <a:lnTo>
                        <a:pt x="605991" y="739769"/>
                      </a:lnTo>
                      <a:lnTo>
                        <a:pt x="544739" y="732477"/>
                      </a:lnTo>
                      <a:lnTo>
                        <a:pt x="489320" y="710601"/>
                      </a:lnTo>
                      <a:lnTo>
                        <a:pt x="436818" y="687267"/>
                      </a:lnTo>
                      <a:lnTo>
                        <a:pt x="391608" y="658099"/>
                      </a:lnTo>
                      <a:lnTo>
                        <a:pt x="353690" y="631848"/>
                      </a:lnTo>
                      <a:lnTo>
                        <a:pt x="308480" y="591013"/>
                      </a:lnTo>
                      <a:lnTo>
                        <a:pt x="269103" y="544345"/>
                      </a:lnTo>
                      <a:lnTo>
                        <a:pt x="237019" y="490385"/>
                      </a:lnTo>
                      <a:lnTo>
                        <a:pt x="207851" y="434966"/>
                      </a:lnTo>
                      <a:lnTo>
                        <a:pt x="181600" y="376630"/>
                      </a:lnTo>
                      <a:lnTo>
                        <a:pt x="155349" y="315378"/>
                      </a:lnTo>
                      <a:lnTo>
                        <a:pt x="115972" y="227874"/>
                      </a:lnTo>
                      <a:lnTo>
                        <a:pt x="70762" y="140371"/>
                      </a:lnTo>
                      <a:lnTo>
                        <a:pt x="25552" y="5286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1" name="Freeform 36">
                  <a:extLst>
                    <a:ext uri="{FF2B5EF4-FFF2-40B4-BE49-F238E27FC236}">
                      <a16:creationId xmlns:a16="http://schemas.microsoft.com/office/drawing/2014/main" id="{CB94FBE9-1816-4DE1-A6C7-6BAC765D767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23528" y="2428935"/>
                  <a:ext cx="1477349" cy="988423"/>
                </a:xfrm>
                <a:custGeom>
                  <a:avLst/>
                  <a:gdLst>
                    <a:gd name="connsiteX0" fmla="*/ 1012825 w 1608138"/>
                    <a:gd name="connsiteY0" fmla="*/ 4763 h 1075928"/>
                    <a:gd name="connsiteX1" fmla="*/ 1062038 w 1608138"/>
                    <a:gd name="connsiteY1" fmla="*/ 4763 h 1075928"/>
                    <a:gd name="connsiteX2" fmla="*/ 1108075 w 1608138"/>
                    <a:gd name="connsiteY2" fmla="*/ 17463 h 1075928"/>
                    <a:gd name="connsiteX3" fmla="*/ 1157288 w 1608138"/>
                    <a:gd name="connsiteY3" fmla="*/ 36513 h 1075928"/>
                    <a:gd name="connsiteX4" fmla="*/ 1201738 w 1608138"/>
                    <a:gd name="connsiteY4" fmla="*/ 57150 h 1075928"/>
                    <a:gd name="connsiteX5" fmla="*/ 1241425 w 1608138"/>
                    <a:gd name="connsiteY5" fmla="*/ 74613 h 1075928"/>
                    <a:gd name="connsiteX6" fmla="*/ 1301750 w 1608138"/>
                    <a:gd name="connsiteY6" fmla="*/ 106363 h 1075928"/>
                    <a:gd name="connsiteX7" fmla="*/ 1365250 w 1608138"/>
                    <a:gd name="connsiteY7" fmla="*/ 149225 h 1075928"/>
                    <a:gd name="connsiteX8" fmla="*/ 1423988 w 1608138"/>
                    <a:gd name="connsiteY8" fmla="*/ 198438 h 1075928"/>
                    <a:gd name="connsiteX9" fmla="*/ 1474788 w 1608138"/>
                    <a:gd name="connsiteY9" fmla="*/ 258763 h 1075928"/>
                    <a:gd name="connsiteX10" fmla="*/ 1520826 w 1608138"/>
                    <a:gd name="connsiteY10" fmla="*/ 328613 h 1075928"/>
                    <a:gd name="connsiteX11" fmla="*/ 1558926 w 1608138"/>
                    <a:gd name="connsiteY11" fmla="*/ 406400 h 1075928"/>
                    <a:gd name="connsiteX12" fmla="*/ 1587501 w 1608138"/>
                    <a:gd name="connsiteY12" fmla="*/ 490538 h 1075928"/>
                    <a:gd name="connsiteX13" fmla="*/ 1604963 w 1608138"/>
                    <a:gd name="connsiteY13" fmla="*/ 579438 h 1075928"/>
                    <a:gd name="connsiteX14" fmla="*/ 1608138 w 1608138"/>
                    <a:gd name="connsiteY14" fmla="*/ 677863 h 1075928"/>
                    <a:gd name="connsiteX15" fmla="*/ 1597026 w 1608138"/>
                    <a:gd name="connsiteY15" fmla="*/ 779463 h 1075928"/>
                    <a:gd name="connsiteX16" fmla="*/ 1576388 w 1608138"/>
                    <a:gd name="connsiteY16" fmla="*/ 865188 h 1075928"/>
                    <a:gd name="connsiteX17" fmla="*/ 1547813 w 1608138"/>
                    <a:gd name="connsiteY17" fmla="*/ 942975 h 1075928"/>
                    <a:gd name="connsiteX18" fmla="*/ 1516063 w 1608138"/>
                    <a:gd name="connsiteY18" fmla="*/ 1017588 h 1075928"/>
                    <a:gd name="connsiteX19" fmla="*/ 1486893 w 1608138"/>
                    <a:gd name="connsiteY19" fmla="*/ 1075928 h 1075928"/>
                    <a:gd name="connsiteX20" fmla="*/ 1381632 w 1608138"/>
                    <a:gd name="connsiteY20" fmla="*/ 1075928 h 1075928"/>
                    <a:gd name="connsiteX21" fmla="*/ 1482660 w 1608138"/>
                    <a:gd name="connsiteY21" fmla="*/ 831030 h 1075928"/>
                    <a:gd name="connsiteX22" fmla="*/ 1506538 w 1608138"/>
                    <a:gd name="connsiteY22" fmla="*/ 762000 h 1075928"/>
                    <a:gd name="connsiteX23" fmla="*/ 1509713 w 1608138"/>
                    <a:gd name="connsiteY23" fmla="*/ 685800 h 1075928"/>
                    <a:gd name="connsiteX24" fmla="*/ 1506538 w 1608138"/>
                    <a:gd name="connsiteY24" fmla="*/ 608013 h 1075928"/>
                    <a:gd name="connsiteX25" fmla="*/ 1495426 w 1608138"/>
                    <a:gd name="connsiteY25" fmla="*/ 536575 h 1075928"/>
                    <a:gd name="connsiteX26" fmla="*/ 1477963 w 1608138"/>
                    <a:gd name="connsiteY26" fmla="*/ 466725 h 1075928"/>
                    <a:gd name="connsiteX27" fmla="*/ 1457326 w 1608138"/>
                    <a:gd name="connsiteY27" fmla="*/ 403225 h 1075928"/>
                    <a:gd name="connsiteX28" fmla="*/ 1431926 w 1608138"/>
                    <a:gd name="connsiteY28" fmla="*/ 354013 h 1075928"/>
                    <a:gd name="connsiteX29" fmla="*/ 1389063 w 1608138"/>
                    <a:gd name="connsiteY29" fmla="*/ 296863 h 1075928"/>
                    <a:gd name="connsiteX30" fmla="*/ 1336675 w 1608138"/>
                    <a:gd name="connsiteY30" fmla="*/ 239713 h 1075928"/>
                    <a:gd name="connsiteX31" fmla="*/ 1273175 w 1608138"/>
                    <a:gd name="connsiteY31" fmla="*/ 190500 h 1075928"/>
                    <a:gd name="connsiteX32" fmla="*/ 1201738 w 1608138"/>
                    <a:gd name="connsiteY32" fmla="*/ 149225 h 1075928"/>
                    <a:gd name="connsiteX33" fmla="*/ 1125538 w 1608138"/>
                    <a:gd name="connsiteY33" fmla="*/ 127000 h 1075928"/>
                    <a:gd name="connsiteX34" fmla="*/ 1096963 w 1608138"/>
                    <a:gd name="connsiteY34" fmla="*/ 123825 h 1075928"/>
                    <a:gd name="connsiteX35" fmla="*/ 1071563 w 1608138"/>
                    <a:gd name="connsiteY35" fmla="*/ 131763 h 1075928"/>
                    <a:gd name="connsiteX36" fmla="*/ 1042988 w 1608138"/>
                    <a:gd name="connsiteY36" fmla="*/ 138113 h 1075928"/>
                    <a:gd name="connsiteX37" fmla="*/ 1012825 w 1608138"/>
                    <a:gd name="connsiteY37" fmla="*/ 146050 h 1075928"/>
                    <a:gd name="connsiteX38" fmla="*/ 981075 w 1608138"/>
                    <a:gd name="connsiteY38" fmla="*/ 144463 h 1075928"/>
                    <a:gd name="connsiteX39" fmla="*/ 966788 w 1608138"/>
                    <a:gd name="connsiteY39" fmla="*/ 127000 h 1075928"/>
                    <a:gd name="connsiteX40" fmla="*/ 958850 w 1608138"/>
                    <a:gd name="connsiteY40" fmla="*/ 100013 h 1075928"/>
                    <a:gd name="connsiteX41" fmla="*/ 955675 w 1608138"/>
                    <a:gd name="connsiteY41" fmla="*/ 71438 h 1075928"/>
                    <a:gd name="connsiteX42" fmla="*/ 962025 w 1608138"/>
                    <a:gd name="connsiteY42" fmla="*/ 42863 h 1075928"/>
                    <a:gd name="connsiteX43" fmla="*/ 966788 w 1608138"/>
                    <a:gd name="connsiteY43" fmla="*/ 17463 h 1075928"/>
                    <a:gd name="connsiteX44" fmla="*/ 1012825 w 1608138"/>
                    <a:gd name="connsiteY44" fmla="*/ 4763 h 1075928"/>
                    <a:gd name="connsiteX45" fmla="*/ 595313 w 1608138"/>
                    <a:gd name="connsiteY45" fmla="*/ 0 h 1075928"/>
                    <a:gd name="connsiteX46" fmla="*/ 638175 w 1608138"/>
                    <a:gd name="connsiteY46" fmla="*/ 4763 h 1075928"/>
                    <a:gd name="connsiteX47" fmla="*/ 644525 w 1608138"/>
                    <a:gd name="connsiteY47" fmla="*/ 7938 h 1075928"/>
                    <a:gd name="connsiteX48" fmla="*/ 649288 w 1608138"/>
                    <a:gd name="connsiteY48" fmla="*/ 11113 h 1075928"/>
                    <a:gd name="connsiteX49" fmla="*/ 652463 w 1608138"/>
                    <a:gd name="connsiteY49" fmla="*/ 14288 h 1075928"/>
                    <a:gd name="connsiteX50" fmla="*/ 655638 w 1608138"/>
                    <a:gd name="connsiteY50" fmla="*/ 14288 h 1075928"/>
                    <a:gd name="connsiteX51" fmla="*/ 658813 w 1608138"/>
                    <a:gd name="connsiteY51" fmla="*/ 19050 h 1075928"/>
                    <a:gd name="connsiteX52" fmla="*/ 663575 w 1608138"/>
                    <a:gd name="connsiteY52" fmla="*/ 25400 h 1075928"/>
                    <a:gd name="connsiteX53" fmla="*/ 676275 w 1608138"/>
                    <a:gd name="connsiteY53" fmla="*/ 53975 h 1075928"/>
                    <a:gd name="connsiteX54" fmla="*/ 676275 w 1608138"/>
                    <a:gd name="connsiteY54" fmla="*/ 85725 h 1075928"/>
                    <a:gd name="connsiteX55" fmla="*/ 666750 w 1608138"/>
                    <a:gd name="connsiteY55" fmla="*/ 114300 h 1075928"/>
                    <a:gd name="connsiteX56" fmla="*/ 649288 w 1608138"/>
                    <a:gd name="connsiteY56" fmla="*/ 138113 h 1075928"/>
                    <a:gd name="connsiteX57" fmla="*/ 617538 w 1608138"/>
                    <a:gd name="connsiteY57" fmla="*/ 149225 h 1075928"/>
                    <a:gd name="connsiteX58" fmla="*/ 585788 w 1608138"/>
                    <a:gd name="connsiteY58" fmla="*/ 149225 h 1075928"/>
                    <a:gd name="connsiteX59" fmla="*/ 550863 w 1608138"/>
                    <a:gd name="connsiteY59" fmla="*/ 141288 h 1075928"/>
                    <a:gd name="connsiteX60" fmla="*/ 517525 w 1608138"/>
                    <a:gd name="connsiteY60" fmla="*/ 131763 h 1075928"/>
                    <a:gd name="connsiteX61" fmla="*/ 479425 w 1608138"/>
                    <a:gd name="connsiteY61" fmla="*/ 128588 h 1075928"/>
                    <a:gd name="connsiteX62" fmla="*/ 441325 w 1608138"/>
                    <a:gd name="connsiteY62" fmla="*/ 131763 h 1075928"/>
                    <a:gd name="connsiteX63" fmla="*/ 360363 w 1608138"/>
                    <a:gd name="connsiteY63" fmla="*/ 158750 h 1075928"/>
                    <a:gd name="connsiteX64" fmla="*/ 292100 w 1608138"/>
                    <a:gd name="connsiteY64" fmla="*/ 198438 h 1075928"/>
                    <a:gd name="connsiteX65" fmla="*/ 231775 w 1608138"/>
                    <a:gd name="connsiteY65" fmla="*/ 250825 h 1075928"/>
                    <a:gd name="connsiteX66" fmla="*/ 182563 w 1608138"/>
                    <a:gd name="connsiteY66" fmla="*/ 307975 h 1075928"/>
                    <a:gd name="connsiteX67" fmla="*/ 141288 w 1608138"/>
                    <a:gd name="connsiteY67" fmla="*/ 377825 h 1075928"/>
                    <a:gd name="connsiteX68" fmla="*/ 109538 w 1608138"/>
                    <a:gd name="connsiteY68" fmla="*/ 455613 h 1075928"/>
                    <a:gd name="connsiteX69" fmla="*/ 98425 w 1608138"/>
                    <a:gd name="connsiteY69" fmla="*/ 512763 h 1075928"/>
                    <a:gd name="connsiteX70" fmla="*/ 92075 w 1608138"/>
                    <a:gd name="connsiteY70" fmla="*/ 576263 h 1075928"/>
                    <a:gd name="connsiteX71" fmla="*/ 95250 w 1608138"/>
                    <a:gd name="connsiteY71" fmla="*/ 642938 h 1075928"/>
                    <a:gd name="connsiteX72" fmla="*/ 101600 w 1608138"/>
                    <a:gd name="connsiteY72" fmla="*/ 709613 h 1075928"/>
                    <a:gd name="connsiteX73" fmla="*/ 109538 w 1608138"/>
                    <a:gd name="connsiteY73" fmla="*/ 773113 h 1075928"/>
                    <a:gd name="connsiteX74" fmla="*/ 123825 w 1608138"/>
                    <a:gd name="connsiteY74" fmla="*/ 825500 h 1075928"/>
                    <a:gd name="connsiteX75" fmla="*/ 161925 w 1608138"/>
                    <a:gd name="connsiteY75" fmla="*/ 928688 h 1075928"/>
                    <a:gd name="connsiteX76" fmla="*/ 207963 w 1608138"/>
                    <a:gd name="connsiteY76" fmla="*/ 1030288 h 1075928"/>
                    <a:gd name="connsiteX77" fmla="*/ 230783 w 1608138"/>
                    <a:gd name="connsiteY77" fmla="*/ 1075928 h 1075928"/>
                    <a:gd name="connsiteX78" fmla="*/ 119823 w 1608138"/>
                    <a:gd name="connsiteY78" fmla="*/ 1075928 h 1075928"/>
                    <a:gd name="connsiteX79" fmla="*/ 101600 w 1608138"/>
                    <a:gd name="connsiteY79" fmla="*/ 1038225 h 1075928"/>
                    <a:gd name="connsiteX80" fmla="*/ 60325 w 1608138"/>
                    <a:gd name="connsiteY80" fmla="*/ 938213 h 1075928"/>
                    <a:gd name="connsiteX81" fmla="*/ 28575 w 1608138"/>
                    <a:gd name="connsiteY81" fmla="*/ 830263 h 1075928"/>
                    <a:gd name="connsiteX82" fmla="*/ 14288 w 1608138"/>
                    <a:gd name="connsiteY82" fmla="*/ 769938 h 1075928"/>
                    <a:gd name="connsiteX83" fmla="*/ 6350 w 1608138"/>
                    <a:gd name="connsiteY83" fmla="*/ 700088 h 1075928"/>
                    <a:gd name="connsiteX84" fmla="*/ 0 w 1608138"/>
                    <a:gd name="connsiteY84" fmla="*/ 628650 h 1075928"/>
                    <a:gd name="connsiteX85" fmla="*/ 0 w 1608138"/>
                    <a:gd name="connsiteY85" fmla="*/ 554038 h 1075928"/>
                    <a:gd name="connsiteX86" fmla="*/ 9525 w 1608138"/>
                    <a:gd name="connsiteY86" fmla="*/ 487363 h 1075928"/>
                    <a:gd name="connsiteX87" fmla="*/ 23813 w 1608138"/>
                    <a:gd name="connsiteY87" fmla="*/ 423863 h 1075928"/>
                    <a:gd name="connsiteX88" fmla="*/ 52388 w 1608138"/>
                    <a:gd name="connsiteY88" fmla="*/ 342900 h 1075928"/>
                    <a:gd name="connsiteX89" fmla="*/ 95250 w 1608138"/>
                    <a:gd name="connsiteY89" fmla="*/ 271463 h 1075928"/>
                    <a:gd name="connsiteX90" fmla="*/ 144463 w 1608138"/>
                    <a:gd name="connsiteY90" fmla="*/ 204788 h 1075928"/>
                    <a:gd name="connsiteX91" fmla="*/ 204788 w 1608138"/>
                    <a:gd name="connsiteY91" fmla="*/ 146050 h 1075928"/>
                    <a:gd name="connsiteX92" fmla="*/ 271463 w 1608138"/>
                    <a:gd name="connsiteY92" fmla="*/ 96838 h 1075928"/>
                    <a:gd name="connsiteX93" fmla="*/ 346075 w 1608138"/>
                    <a:gd name="connsiteY93" fmla="*/ 63500 h 1075928"/>
                    <a:gd name="connsiteX94" fmla="*/ 395288 w 1608138"/>
                    <a:gd name="connsiteY94" fmla="*/ 49213 h 1075928"/>
                    <a:gd name="connsiteX95" fmla="*/ 447675 w 1608138"/>
                    <a:gd name="connsiteY95" fmla="*/ 36513 h 1075928"/>
                    <a:gd name="connsiteX96" fmla="*/ 500063 w 1608138"/>
                    <a:gd name="connsiteY96" fmla="*/ 28575 h 1075928"/>
                    <a:gd name="connsiteX97" fmla="*/ 549275 w 1608138"/>
                    <a:gd name="connsiteY97" fmla="*/ 17463 h 1075928"/>
                    <a:gd name="connsiteX98" fmla="*/ 595313 w 1608138"/>
                    <a:gd name="connsiteY98" fmla="*/ 0 h 1075928"/>
                    <a:gd name="connsiteX0" fmla="*/ 1012825 w 1608138"/>
                    <a:gd name="connsiteY0" fmla="*/ 4763 h 1075928"/>
                    <a:gd name="connsiteX1" fmla="*/ 1062038 w 1608138"/>
                    <a:gd name="connsiteY1" fmla="*/ 4763 h 1075928"/>
                    <a:gd name="connsiteX2" fmla="*/ 1108075 w 1608138"/>
                    <a:gd name="connsiteY2" fmla="*/ 17463 h 1075928"/>
                    <a:gd name="connsiteX3" fmla="*/ 1157288 w 1608138"/>
                    <a:gd name="connsiteY3" fmla="*/ 36513 h 1075928"/>
                    <a:gd name="connsiteX4" fmla="*/ 1201738 w 1608138"/>
                    <a:gd name="connsiteY4" fmla="*/ 57150 h 1075928"/>
                    <a:gd name="connsiteX5" fmla="*/ 1241425 w 1608138"/>
                    <a:gd name="connsiteY5" fmla="*/ 74613 h 1075928"/>
                    <a:gd name="connsiteX6" fmla="*/ 1301750 w 1608138"/>
                    <a:gd name="connsiteY6" fmla="*/ 106363 h 1075928"/>
                    <a:gd name="connsiteX7" fmla="*/ 1365250 w 1608138"/>
                    <a:gd name="connsiteY7" fmla="*/ 149225 h 1075928"/>
                    <a:gd name="connsiteX8" fmla="*/ 1423988 w 1608138"/>
                    <a:gd name="connsiteY8" fmla="*/ 198438 h 1075928"/>
                    <a:gd name="connsiteX9" fmla="*/ 1474788 w 1608138"/>
                    <a:gd name="connsiteY9" fmla="*/ 258763 h 1075928"/>
                    <a:gd name="connsiteX10" fmla="*/ 1520826 w 1608138"/>
                    <a:gd name="connsiteY10" fmla="*/ 328613 h 1075928"/>
                    <a:gd name="connsiteX11" fmla="*/ 1558926 w 1608138"/>
                    <a:gd name="connsiteY11" fmla="*/ 406400 h 1075928"/>
                    <a:gd name="connsiteX12" fmla="*/ 1587501 w 1608138"/>
                    <a:gd name="connsiteY12" fmla="*/ 490538 h 1075928"/>
                    <a:gd name="connsiteX13" fmla="*/ 1604963 w 1608138"/>
                    <a:gd name="connsiteY13" fmla="*/ 579438 h 1075928"/>
                    <a:gd name="connsiteX14" fmla="*/ 1608138 w 1608138"/>
                    <a:gd name="connsiteY14" fmla="*/ 677863 h 1075928"/>
                    <a:gd name="connsiteX15" fmla="*/ 1597026 w 1608138"/>
                    <a:gd name="connsiteY15" fmla="*/ 779463 h 1075928"/>
                    <a:gd name="connsiteX16" fmla="*/ 1576388 w 1608138"/>
                    <a:gd name="connsiteY16" fmla="*/ 865188 h 1075928"/>
                    <a:gd name="connsiteX17" fmla="*/ 1547813 w 1608138"/>
                    <a:gd name="connsiteY17" fmla="*/ 942975 h 1075928"/>
                    <a:gd name="connsiteX18" fmla="*/ 1516063 w 1608138"/>
                    <a:gd name="connsiteY18" fmla="*/ 1017588 h 1075928"/>
                    <a:gd name="connsiteX19" fmla="*/ 1486893 w 1608138"/>
                    <a:gd name="connsiteY19" fmla="*/ 1075928 h 1075928"/>
                    <a:gd name="connsiteX20" fmla="*/ 1381632 w 1608138"/>
                    <a:gd name="connsiteY20" fmla="*/ 1075928 h 1075928"/>
                    <a:gd name="connsiteX21" fmla="*/ 1482660 w 1608138"/>
                    <a:gd name="connsiteY21" fmla="*/ 831030 h 1075928"/>
                    <a:gd name="connsiteX22" fmla="*/ 1502249 w 1608138"/>
                    <a:gd name="connsiteY22" fmla="*/ 754570 h 1075928"/>
                    <a:gd name="connsiteX23" fmla="*/ 1509713 w 1608138"/>
                    <a:gd name="connsiteY23" fmla="*/ 685800 h 1075928"/>
                    <a:gd name="connsiteX24" fmla="*/ 1506538 w 1608138"/>
                    <a:gd name="connsiteY24" fmla="*/ 608013 h 1075928"/>
                    <a:gd name="connsiteX25" fmla="*/ 1495426 w 1608138"/>
                    <a:gd name="connsiteY25" fmla="*/ 536575 h 1075928"/>
                    <a:gd name="connsiteX26" fmla="*/ 1477963 w 1608138"/>
                    <a:gd name="connsiteY26" fmla="*/ 466725 h 1075928"/>
                    <a:gd name="connsiteX27" fmla="*/ 1457326 w 1608138"/>
                    <a:gd name="connsiteY27" fmla="*/ 403225 h 1075928"/>
                    <a:gd name="connsiteX28" fmla="*/ 1431926 w 1608138"/>
                    <a:gd name="connsiteY28" fmla="*/ 354013 h 1075928"/>
                    <a:gd name="connsiteX29" fmla="*/ 1389063 w 1608138"/>
                    <a:gd name="connsiteY29" fmla="*/ 296863 h 1075928"/>
                    <a:gd name="connsiteX30" fmla="*/ 1336675 w 1608138"/>
                    <a:gd name="connsiteY30" fmla="*/ 239713 h 1075928"/>
                    <a:gd name="connsiteX31" fmla="*/ 1273175 w 1608138"/>
                    <a:gd name="connsiteY31" fmla="*/ 190500 h 1075928"/>
                    <a:gd name="connsiteX32" fmla="*/ 1201738 w 1608138"/>
                    <a:gd name="connsiteY32" fmla="*/ 149225 h 1075928"/>
                    <a:gd name="connsiteX33" fmla="*/ 1125538 w 1608138"/>
                    <a:gd name="connsiteY33" fmla="*/ 127000 h 1075928"/>
                    <a:gd name="connsiteX34" fmla="*/ 1096963 w 1608138"/>
                    <a:gd name="connsiteY34" fmla="*/ 123825 h 1075928"/>
                    <a:gd name="connsiteX35" fmla="*/ 1071563 w 1608138"/>
                    <a:gd name="connsiteY35" fmla="*/ 131763 h 1075928"/>
                    <a:gd name="connsiteX36" fmla="*/ 1042988 w 1608138"/>
                    <a:gd name="connsiteY36" fmla="*/ 138113 h 1075928"/>
                    <a:gd name="connsiteX37" fmla="*/ 1012825 w 1608138"/>
                    <a:gd name="connsiteY37" fmla="*/ 146050 h 1075928"/>
                    <a:gd name="connsiteX38" fmla="*/ 981075 w 1608138"/>
                    <a:gd name="connsiteY38" fmla="*/ 144463 h 1075928"/>
                    <a:gd name="connsiteX39" fmla="*/ 966788 w 1608138"/>
                    <a:gd name="connsiteY39" fmla="*/ 127000 h 1075928"/>
                    <a:gd name="connsiteX40" fmla="*/ 958850 w 1608138"/>
                    <a:gd name="connsiteY40" fmla="*/ 100013 h 1075928"/>
                    <a:gd name="connsiteX41" fmla="*/ 955675 w 1608138"/>
                    <a:gd name="connsiteY41" fmla="*/ 71438 h 1075928"/>
                    <a:gd name="connsiteX42" fmla="*/ 962025 w 1608138"/>
                    <a:gd name="connsiteY42" fmla="*/ 42863 h 1075928"/>
                    <a:gd name="connsiteX43" fmla="*/ 966788 w 1608138"/>
                    <a:gd name="connsiteY43" fmla="*/ 17463 h 1075928"/>
                    <a:gd name="connsiteX44" fmla="*/ 1012825 w 1608138"/>
                    <a:gd name="connsiteY44" fmla="*/ 4763 h 1075928"/>
                    <a:gd name="connsiteX45" fmla="*/ 595313 w 1608138"/>
                    <a:gd name="connsiteY45" fmla="*/ 0 h 1075928"/>
                    <a:gd name="connsiteX46" fmla="*/ 638175 w 1608138"/>
                    <a:gd name="connsiteY46" fmla="*/ 4763 h 1075928"/>
                    <a:gd name="connsiteX47" fmla="*/ 644525 w 1608138"/>
                    <a:gd name="connsiteY47" fmla="*/ 7938 h 1075928"/>
                    <a:gd name="connsiteX48" fmla="*/ 649288 w 1608138"/>
                    <a:gd name="connsiteY48" fmla="*/ 11113 h 1075928"/>
                    <a:gd name="connsiteX49" fmla="*/ 652463 w 1608138"/>
                    <a:gd name="connsiteY49" fmla="*/ 14288 h 1075928"/>
                    <a:gd name="connsiteX50" fmla="*/ 655638 w 1608138"/>
                    <a:gd name="connsiteY50" fmla="*/ 14288 h 1075928"/>
                    <a:gd name="connsiteX51" fmla="*/ 658813 w 1608138"/>
                    <a:gd name="connsiteY51" fmla="*/ 19050 h 1075928"/>
                    <a:gd name="connsiteX52" fmla="*/ 663575 w 1608138"/>
                    <a:gd name="connsiteY52" fmla="*/ 25400 h 1075928"/>
                    <a:gd name="connsiteX53" fmla="*/ 676275 w 1608138"/>
                    <a:gd name="connsiteY53" fmla="*/ 53975 h 1075928"/>
                    <a:gd name="connsiteX54" fmla="*/ 676275 w 1608138"/>
                    <a:gd name="connsiteY54" fmla="*/ 85725 h 1075928"/>
                    <a:gd name="connsiteX55" fmla="*/ 666750 w 1608138"/>
                    <a:gd name="connsiteY55" fmla="*/ 114300 h 1075928"/>
                    <a:gd name="connsiteX56" fmla="*/ 649288 w 1608138"/>
                    <a:gd name="connsiteY56" fmla="*/ 138113 h 1075928"/>
                    <a:gd name="connsiteX57" fmla="*/ 617538 w 1608138"/>
                    <a:gd name="connsiteY57" fmla="*/ 149225 h 1075928"/>
                    <a:gd name="connsiteX58" fmla="*/ 585788 w 1608138"/>
                    <a:gd name="connsiteY58" fmla="*/ 149225 h 1075928"/>
                    <a:gd name="connsiteX59" fmla="*/ 550863 w 1608138"/>
                    <a:gd name="connsiteY59" fmla="*/ 141288 h 1075928"/>
                    <a:gd name="connsiteX60" fmla="*/ 517525 w 1608138"/>
                    <a:gd name="connsiteY60" fmla="*/ 131763 h 1075928"/>
                    <a:gd name="connsiteX61" fmla="*/ 479425 w 1608138"/>
                    <a:gd name="connsiteY61" fmla="*/ 128588 h 1075928"/>
                    <a:gd name="connsiteX62" fmla="*/ 441325 w 1608138"/>
                    <a:gd name="connsiteY62" fmla="*/ 131763 h 1075928"/>
                    <a:gd name="connsiteX63" fmla="*/ 360363 w 1608138"/>
                    <a:gd name="connsiteY63" fmla="*/ 158750 h 1075928"/>
                    <a:gd name="connsiteX64" fmla="*/ 292100 w 1608138"/>
                    <a:gd name="connsiteY64" fmla="*/ 198438 h 1075928"/>
                    <a:gd name="connsiteX65" fmla="*/ 231775 w 1608138"/>
                    <a:gd name="connsiteY65" fmla="*/ 250825 h 1075928"/>
                    <a:gd name="connsiteX66" fmla="*/ 182563 w 1608138"/>
                    <a:gd name="connsiteY66" fmla="*/ 307975 h 1075928"/>
                    <a:gd name="connsiteX67" fmla="*/ 141288 w 1608138"/>
                    <a:gd name="connsiteY67" fmla="*/ 377825 h 1075928"/>
                    <a:gd name="connsiteX68" fmla="*/ 109538 w 1608138"/>
                    <a:gd name="connsiteY68" fmla="*/ 455613 h 1075928"/>
                    <a:gd name="connsiteX69" fmla="*/ 98425 w 1608138"/>
                    <a:gd name="connsiteY69" fmla="*/ 512763 h 1075928"/>
                    <a:gd name="connsiteX70" fmla="*/ 92075 w 1608138"/>
                    <a:gd name="connsiteY70" fmla="*/ 576263 h 1075928"/>
                    <a:gd name="connsiteX71" fmla="*/ 95250 w 1608138"/>
                    <a:gd name="connsiteY71" fmla="*/ 642938 h 1075928"/>
                    <a:gd name="connsiteX72" fmla="*/ 101600 w 1608138"/>
                    <a:gd name="connsiteY72" fmla="*/ 709613 h 1075928"/>
                    <a:gd name="connsiteX73" fmla="*/ 109538 w 1608138"/>
                    <a:gd name="connsiteY73" fmla="*/ 773113 h 1075928"/>
                    <a:gd name="connsiteX74" fmla="*/ 123825 w 1608138"/>
                    <a:gd name="connsiteY74" fmla="*/ 825500 h 1075928"/>
                    <a:gd name="connsiteX75" fmla="*/ 161925 w 1608138"/>
                    <a:gd name="connsiteY75" fmla="*/ 928688 h 1075928"/>
                    <a:gd name="connsiteX76" fmla="*/ 207963 w 1608138"/>
                    <a:gd name="connsiteY76" fmla="*/ 1030288 h 1075928"/>
                    <a:gd name="connsiteX77" fmla="*/ 230783 w 1608138"/>
                    <a:gd name="connsiteY77" fmla="*/ 1075928 h 1075928"/>
                    <a:gd name="connsiteX78" fmla="*/ 119823 w 1608138"/>
                    <a:gd name="connsiteY78" fmla="*/ 1075928 h 1075928"/>
                    <a:gd name="connsiteX79" fmla="*/ 101600 w 1608138"/>
                    <a:gd name="connsiteY79" fmla="*/ 1038225 h 1075928"/>
                    <a:gd name="connsiteX80" fmla="*/ 60325 w 1608138"/>
                    <a:gd name="connsiteY80" fmla="*/ 938213 h 1075928"/>
                    <a:gd name="connsiteX81" fmla="*/ 28575 w 1608138"/>
                    <a:gd name="connsiteY81" fmla="*/ 830263 h 1075928"/>
                    <a:gd name="connsiteX82" fmla="*/ 14288 w 1608138"/>
                    <a:gd name="connsiteY82" fmla="*/ 769938 h 1075928"/>
                    <a:gd name="connsiteX83" fmla="*/ 6350 w 1608138"/>
                    <a:gd name="connsiteY83" fmla="*/ 700088 h 1075928"/>
                    <a:gd name="connsiteX84" fmla="*/ 0 w 1608138"/>
                    <a:gd name="connsiteY84" fmla="*/ 628650 h 1075928"/>
                    <a:gd name="connsiteX85" fmla="*/ 0 w 1608138"/>
                    <a:gd name="connsiteY85" fmla="*/ 554038 h 1075928"/>
                    <a:gd name="connsiteX86" fmla="*/ 9525 w 1608138"/>
                    <a:gd name="connsiteY86" fmla="*/ 487363 h 1075928"/>
                    <a:gd name="connsiteX87" fmla="*/ 23813 w 1608138"/>
                    <a:gd name="connsiteY87" fmla="*/ 423863 h 1075928"/>
                    <a:gd name="connsiteX88" fmla="*/ 52388 w 1608138"/>
                    <a:gd name="connsiteY88" fmla="*/ 342900 h 1075928"/>
                    <a:gd name="connsiteX89" fmla="*/ 95250 w 1608138"/>
                    <a:gd name="connsiteY89" fmla="*/ 271463 h 1075928"/>
                    <a:gd name="connsiteX90" fmla="*/ 144463 w 1608138"/>
                    <a:gd name="connsiteY90" fmla="*/ 204788 h 1075928"/>
                    <a:gd name="connsiteX91" fmla="*/ 204788 w 1608138"/>
                    <a:gd name="connsiteY91" fmla="*/ 146050 h 1075928"/>
                    <a:gd name="connsiteX92" fmla="*/ 271463 w 1608138"/>
                    <a:gd name="connsiteY92" fmla="*/ 96838 h 1075928"/>
                    <a:gd name="connsiteX93" fmla="*/ 346075 w 1608138"/>
                    <a:gd name="connsiteY93" fmla="*/ 63500 h 1075928"/>
                    <a:gd name="connsiteX94" fmla="*/ 395288 w 1608138"/>
                    <a:gd name="connsiteY94" fmla="*/ 49213 h 1075928"/>
                    <a:gd name="connsiteX95" fmla="*/ 447675 w 1608138"/>
                    <a:gd name="connsiteY95" fmla="*/ 36513 h 1075928"/>
                    <a:gd name="connsiteX96" fmla="*/ 500063 w 1608138"/>
                    <a:gd name="connsiteY96" fmla="*/ 28575 h 1075928"/>
                    <a:gd name="connsiteX97" fmla="*/ 549275 w 1608138"/>
                    <a:gd name="connsiteY97" fmla="*/ 17463 h 1075928"/>
                    <a:gd name="connsiteX98" fmla="*/ 595313 w 1608138"/>
                    <a:gd name="connsiteY98" fmla="*/ 0 h 1075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</a:cxnLst>
                  <a:rect l="l" t="t" r="r" b="b"/>
                  <a:pathLst>
                    <a:path w="1608138" h="1075928">
                      <a:moveTo>
                        <a:pt x="1012825" y="4763"/>
                      </a:moveTo>
                      <a:lnTo>
                        <a:pt x="1062038" y="4763"/>
                      </a:lnTo>
                      <a:lnTo>
                        <a:pt x="1108075" y="17463"/>
                      </a:lnTo>
                      <a:lnTo>
                        <a:pt x="1157288" y="36513"/>
                      </a:lnTo>
                      <a:lnTo>
                        <a:pt x="1201738" y="57150"/>
                      </a:lnTo>
                      <a:lnTo>
                        <a:pt x="1241425" y="74613"/>
                      </a:lnTo>
                      <a:lnTo>
                        <a:pt x="1301750" y="106363"/>
                      </a:lnTo>
                      <a:lnTo>
                        <a:pt x="1365250" y="149225"/>
                      </a:lnTo>
                      <a:lnTo>
                        <a:pt x="1423988" y="198438"/>
                      </a:lnTo>
                      <a:lnTo>
                        <a:pt x="1474788" y="258763"/>
                      </a:lnTo>
                      <a:lnTo>
                        <a:pt x="1520826" y="328613"/>
                      </a:lnTo>
                      <a:lnTo>
                        <a:pt x="1558926" y="406400"/>
                      </a:lnTo>
                      <a:lnTo>
                        <a:pt x="1587501" y="490538"/>
                      </a:lnTo>
                      <a:lnTo>
                        <a:pt x="1604963" y="579438"/>
                      </a:lnTo>
                      <a:lnTo>
                        <a:pt x="1608138" y="677863"/>
                      </a:lnTo>
                      <a:lnTo>
                        <a:pt x="1597026" y="779463"/>
                      </a:lnTo>
                      <a:lnTo>
                        <a:pt x="1576388" y="865188"/>
                      </a:lnTo>
                      <a:lnTo>
                        <a:pt x="1547813" y="942975"/>
                      </a:lnTo>
                      <a:lnTo>
                        <a:pt x="1516063" y="1017588"/>
                      </a:lnTo>
                      <a:lnTo>
                        <a:pt x="1486893" y="1075928"/>
                      </a:lnTo>
                      <a:lnTo>
                        <a:pt x="1381632" y="1075928"/>
                      </a:lnTo>
                      <a:lnTo>
                        <a:pt x="1482660" y="831030"/>
                      </a:lnTo>
                      <a:lnTo>
                        <a:pt x="1502249" y="754570"/>
                      </a:lnTo>
                      <a:lnTo>
                        <a:pt x="1509713" y="685800"/>
                      </a:lnTo>
                      <a:lnTo>
                        <a:pt x="1506538" y="608013"/>
                      </a:lnTo>
                      <a:lnTo>
                        <a:pt x="1495426" y="536575"/>
                      </a:lnTo>
                      <a:lnTo>
                        <a:pt x="1477963" y="466725"/>
                      </a:lnTo>
                      <a:lnTo>
                        <a:pt x="1457326" y="403225"/>
                      </a:lnTo>
                      <a:lnTo>
                        <a:pt x="1431926" y="354013"/>
                      </a:lnTo>
                      <a:lnTo>
                        <a:pt x="1389063" y="296863"/>
                      </a:lnTo>
                      <a:lnTo>
                        <a:pt x="1336675" y="239713"/>
                      </a:lnTo>
                      <a:lnTo>
                        <a:pt x="1273175" y="190500"/>
                      </a:lnTo>
                      <a:lnTo>
                        <a:pt x="1201738" y="149225"/>
                      </a:lnTo>
                      <a:lnTo>
                        <a:pt x="1125538" y="127000"/>
                      </a:lnTo>
                      <a:lnTo>
                        <a:pt x="1096963" y="123825"/>
                      </a:lnTo>
                      <a:lnTo>
                        <a:pt x="1071563" y="131763"/>
                      </a:lnTo>
                      <a:lnTo>
                        <a:pt x="1042988" y="138113"/>
                      </a:lnTo>
                      <a:lnTo>
                        <a:pt x="1012825" y="146050"/>
                      </a:lnTo>
                      <a:lnTo>
                        <a:pt x="981075" y="144463"/>
                      </a:lnTo>
                      <a:lnTo>
                        <a:pt x="966788" y="127000"/>
                      </a:lnTo>
                      <a:lnTo>
                        <a:pt x="958850" y="100013"/>
                      </a:lnTo>
                      <a:lnTo>
                        <a:pt x="955675" y="71438"/>
                      </a:lnTo>
                      <a:lnTo>
                        <a:pt x="962025" y="42863"/>
                      </a:lnTo>
                      <a:lnTo>
                        <a:pt x="966788" y="17463"/>
                      </a:lnTo>
                      <a:lnTo>
                        <a:pt x="1012825" y="4763"/>
                      </a:lnTo>
                      <a:close/>
                      <a:moveTo>
                        <a:pt x="595313" y="0"/>
                      </a:moveTo>
                      <a:lnTo>
                        <a:pt x="638175" y="4763"/>
                      </a:lnTo>
                      <a:lnTo>
                        <a:pt x="644525" y="7938"/>
                      </a:lnTo>
                      <a:lnTo>
                        <a:pt x="649288" y="11113"/>
                      </a:lnTo>
                      <a:lnTo>
                        <a:pt x="652463" y="14288"/>
                      </a:lnTo>
                      <a:lnTo>
                        <a:pt x="655638" y="14288"/>
                      </a:lnTo>
                      <a:lnTo>
                        <a:pt x="658813" y="19050"/>
                      </a:lnTo>
                      <a:lnTo>
                        <a:pt x="663575" y="25400"/>
                      </a:lnTo>
                      <a:lnTo>
                        <a:pt x="676275" y="53975"/>
                      </a:lnTo>
                      <a:lnTo>
                        <a:pt x="676275" y="85725"/>
                      </a:lnTo>
                      <a:lnTo>
                        <a:pt x="666750" y="114300"/>
                      </a:lnTo>
                      <a:lnTo>
                        <a:pt x="649288" y="138113"/>
                      </a:lnTo>
                      <a:lnTo>
                        <a:pt x="617538" y="149225"/>
                      </a:lnTo>
                      <a:lnTo>
                        <a:pt x="585788" y="149225"/>
                      </a:lnTo>
                      <a:lnTo>
                        <a:pt x="550863" y="141288"/>
                      </a:lnTo>
                      <a:lnTo>
                        <a:pt x="517525" y="131763"/>
                      </a:lnTo>
                      <a:lnTo>
                        <a:pt x="479425" y="128588"/>
                      </a:lnTo>
                      <a:lnTo>
                        <a:pt x="441325" y="131763"/>
                      </a:lnTo>
                      <a:lnTo>
                        <a:pt x="360363" y="158750"/>
                      </a:lnTo>
                      <a:lnTo>
                        <a:pt x="292100" y="198438"/>
                      </a:lnTo>
                      <a:lnTo>
                        <a:pt x="231775" y="250825"/>
                      </a:lnTo>
                      <a:lnTo>
                        <a:pt x="182563" y="307975"/>
                      </a:lnTo>
                      <a:lnTo>
                        <a:pt x="141288" y="377825"/>
                      </a:lnTo>
                      <a:lnTo>
                        <a:pt x="109538" y="455613"/>
                      </a:lnTo>
                      <a:lnTo>
                        <a:pt x="98425" y="512763"/>
                      </a:lnTo>
                      <a:lnTo>
                        <a:pt x="92075" y="576263"/>
                      </a:lnTo>
                      <a:lnTo>
                        <a:pt x="95250" y="642938"/>
                      </a:lnTo>
                      <a:lnTo>
                        <a:pt x="101600" y="709613"/>
                      </a:lnTo>
                      <a:lnTo>
                        <a:pt x="109538" y="773113"/>
                      </a:lnTo>
                      <a:lnTo>
                        <a:pt x="123825" y="825500"/>
                      </a:lnTo>
                      <a:lnTo>
                        <a:pt x="161925" y="928688"/>
                      </a:lnTo>
                      <a:lnTo>
                        <a:pt x="207963" y="1030288"/>
                      </a:lnTo>
                      <a:lnTo>
                        <a:pt x="230783" y="1075928"/>
                      </a:lnTo>
                      <a:lnTo>
                        <a:pt x="119823" y="1075928"/>
                      </a:lnTo>
                      <a:lnTo>
                        <a:pt x="101600" y="1038225"/>
                      </a:lnTo>
                      <a:lnTo>
                        <a:pt x="60325" y="938213"/>
                      </a:lnTo>
                      <a:lnTo>
                        <a:pt x="28575" y="830263"/>
                      </a:lnTo>
                      <a:lnTo>
                        <a:pt x="14288" y="769938"/>
                      </a:lnTo>
                      <a:lnTo>
                        <a:pt x="6350" y="700088"/>
                      </a:lnTo>
                      <a:lnTo>
                        <a:pt x="0" y="628650"/>
                      </a:lnTo>
                      <a:lnTo>
                        <a:pt x="0" y="554038"/>
                      </a:lnTo>
                      <a:lnTo>
                        <a:pt x="9525" y="487363"/>
                      </a:lnTo>
                      <a:lnTo>
                        <a:pt x="23813" y="423863"/>
                      </a:lnTo>
                      <a:lnTo>
                        <a:pt x="52388" y="342900"/>
                      </a:lnTo>
                      <a:lnTo>
                        <a:pt x="95250" y="271463"/>
                      </a:lnTo>
                      <a:lnTo>
                        <a:pt x="144463" y="204788"/>
                      </a:lnTo>
                      <a:lnTo>
                        <a:pt x="204788" y="146050"/>
                      </a:lnTo>
                      <a:lnTo>
                        <a:pt x="271463" y="96838"/>
                      </a:lnTo>
                      <a:lnTo>
                        <a:pt x="346075" y="63500"/>
                      </a:lnTo>
                      <a:lnTo>
                        <a:pt x="395288" y="49213"/>
                      </a:lnTo>
                      <a:lnTo>
                        <a:pt x="447675" y="36513"/>
                      </a:lnTo>
                      <a:lnTo>
                        <a:pt x="500063" y="28575"/>
                      </a:lnTo>
                      <a:lnTo>
                        <a:pt x="549275" y="17463"/>
                      </a:lnTo>
                      <a:lnTo>
                        <a:pt x="595313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46" name="Block Arc 42">
                <a:extLst>
                  <a:ext uri="{FF2B5EF4-FFF2-40B4-BE49-F238E27FC236}">
                    <a16:creationId xmlns:a16="http://schemas.microsoft.com/office/drawing/2014/main" id="{612D6A0D-EF95-4CBA-8332-EA467A37D919}"/>
                  </a:ext>
                </a:extLst>
              </p:cNvPr>
              <p:cNvSpPr/>
              <p:nvPr userDrawn="1"/>
            </p:nvSpPr>
            <p:spPr>
              <a:xfrm rot="16200000">
                <a:off x="3627701" y="3323641"/>
                <a:ext cx="686840" cy="686840"/>
              </a:xfrm>
              <a:prstGeom prst="blockArc">
                <a:avLst>
                  <a:gd name="adj1" fmla="val 10678508"/>
                  <a:gd name="adj2" fmla="val 10599768"/>
                  <a:gd name="adj3" fmla="val 678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" name="Block Arc 43">
                <a:extLst>
                  <a:ext uri="{FF2B5EF4-FFF2-40B4-BE49-F238E27FC236}">
                    <a16:creationId xmlns:a16="http://schemas.microsoft.com/office/drawing/2014/main" id="{8E66DDC0-3E9A-4316-AA47-F8261CB02770}"/>
                  </a:ext>
                </a:extLst>
              </p:cNvPr>
              <p:cNvSpPr/>
              <p:nvPr/>
            </p:nvSpPr>
            <p:spPr>
              <a:xfrm rot="11709428">
                <a:off x="2342111" y="3372937"/>
                <a:ext cx="1751585" cy="1751585"/>
              </a:xfrm>
              <a:prstGeom prst="blockArc">
                <a:avLst>
                  <a:gd name="adj1" fmla="val 17343917"/>
                  <a:gd name="adj2" fmla="val 5611155"/>
                  <a:gd name="adj3" fmla="val 6288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Block Arc 44">
                <a:extLst>
                  <a:ext uri="{FF2B5EF4-FFF2-40B4-BE49-F238E27FC236}">
                    <a16:creationId xmlns:a16="http://schemas.microsoft.com/office/drawing/2014/main" id="{67ED1357-D641-44BD-9AB5-5D888E23716A}"/>
                  </a:ext>
                </a:extLst>
              </p:cNvPr>
              <p:cNvSpPr/>
              <p:nvPr/>
            </p:nvSpPr>
            <p:spPr>
              <a:xfrm rot="7548487">
                <a:off x="2339074" y="3403028"/>
                <a:ext cx="1751585" cy="1679257"/>
              </a:xfrm>
              <a:prstGeom prst="blockArc">
                <a:avLst>
                  <a:gd name="adj1" fmla="val 15487191"/>
                  <a:gd name="adj2" fmla="val 11645"/>
                  <a:gd name="adj3" fmla="val 641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Block Arc 45">
                <a:extLst>
                  <a:ext uri="{FF2B5EF4-FFF2-40B4-BE49-F238E27FC236}">
                    <a16:creationId xmlns:a16="http://schemas.microsoft.com/office/drawing/2014/main" id="{B8D8688A-A665-461F-9967-075C6D66F0DD}"/>
                  </a:ext>
                </a:extLst>
              </p:cNvPr>
              <p:cNvSpPr/>
              <p:nvPr/>
            </p:nvSpPr>
            <p:spPr>
              <a:xfrm rot="5400000">
                <a:off x="2333003" y="3403028"/>
                <a:ext cx="1751585" cy="1679257"/>
              </a:xfrm>
              <a:prstGeom prst="blockArc">
                <a:avLst>
                  <a:gd name="adj1" fmla="val 15019300"/>
                  <a:gd name="adj2" fmla="val 17775969"/>
                  <a:gd name="adj3" fmla="val 620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2AC1973-25BD-4D7E-9679-70F605A7AF1F}"/>
              </a:ext>
            </a:extLst>
          </p:cNvPr>
          <p:cNvGrpSpPr/>
          <p:nvPr/>
        </p:nvGrpSpPr>
        <p:grpSpPr>
          <a:xfrm flipH="1">
            <a:off x="-25063" y="1244430"/>
            <a:ext cx="2496234" cy="2362253"/>
            <a:chOff x="4895069" y="1259511"/>
            <a:chExt cx="2496234" cy="2362253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3E8FF58-1DE4-49CF-BA61-412BB1770960}"/>
                </a:ext>
              </a:extLst>
            </p:cNvPr>
            <p:cNvSpPr/>
            <p:nvPr/>
          </p:nvSpPr>
          <p:spPr>
            <a:xfrm rot="20145370">
              <a:off x="4983464" y="1259511"/>
              <a:ext cx="787419" cy="2362253"/>
            </a:xfrm>
            <a:custGeom>
              <a:avLst/>
              <a:gdLst>
                <a:gd name="connsiteX0" fmla="*/ 332445 w 461376"/>
                <a:gd name="connsiteY0" fmla="*/ 1024880 h 1384128"/>
                <a:gd name="connsiteX1" fmla="*/ 332445 w 461376"/>
                <a:gd name="connsiteY1" fmla="*/ 352040 h 1384128"/>
                <a:gd name="connsiteX2" fmla="*/ 380505 w 461376"/>
                <a:gd name="connsiteY2" fmla="*/ 323204 h 1384128"/>
                <a:gd name="connsiteX3" fmla="*/ 438177 w 461376"/>
                <a:gd name="connsiteY3" fmla="*/ 196325 h 1384128"/>
                <a:gd name="connsiteX4" fmla="*/ 428565 w 461376"/>
                <a:gd name="connsiteY4" fmla="*/ 142498 h 1384128"/>
                <a:gd name="connsiteX5" fmla="*/ 338212 w 461376"/>
                <a:gd name="connsiteY5" fmla="*/ 29076 h 1384128"/>
                <a:gd name="connsiteX6" fmla="*/ 313221 w 461376"/>
                <a:gd name="connsiteY6" fmla="*/ 54068 h 1384128"/>
                <a:gd name="connsiteX7" fmla="*/ 313221 w 461376"/>
                <a:gd name="connsiteY7" fmla="*/ 204015 h 1384128"/>
                <a:gd name="connsiteX8" fmla="*/ 276696 w 461376"/>
                <a:gd name="connsiteY8" fmla="*/ 240540 h 1384128"/>
                <a:gd name="connsiteX9" fmla="*/ 192110 w 461376"/>
                <a:gd name="connsiteY9" fmla="*/ 240540 h 1384128"/>
                <a:gd name="connsiteX10" fmla="*/ 155584 w 461376"/>
                <a:gd name="connsiteY10" fmla="*/ 204015 h 1384128"/>
                <a:gd name="connsiteX11" fmla="*/ 155584 w 461376"/>
                <a:gd name="connsiteY11" fmla="*/ 54068 h 1384128"/>
                <a:gd name="connsiteX12" fmla="*/ 130593 w 461376"/>
                <a:gd name="connsiteY12" fmla="*/ 29076 h 1384128"/>
                <a:gd name="connsiteX13" fmla="*/ 40240 w 461376"/>
                <a:gd name="connsiteY13" fmla="*/ 142498 h 1384128"/>
                <a:gd name="connsiteX14" fmla="*/ 30628 w 461376"/>
                <a:gd name="connsiteY14" fmla="*/ 196325 h 1384128"/>
                <a:gd name="connsiteX15" fmla="*/ 88300 w 461376"/>
                <a:gd name="connsiteY15" fmla="*/ 323204 h 1384128"/>
                <a:gd name="connsiteX16" fmla="*/ 136360 w 461376"/>
                <a:gd name="connsiteY16" fmla="*/ 352040 h 1384128"/>
                <a:gd name="connsiteX17" fmla="*/ 136360 w 461376"/>
                <a:gd name="connsiteY17" fmla="*/ 1022957 h 1384128"/>
                <a:gd name="connsiteX18" fmla="*/ 51775 w 461376"/>
                <a:gd name="connsiteY18" fmla="*/ 1174827 h 1384128"/>
                <a:gd name="connsiteX19" fmla="*/ 232480 w 461376"/>
                <a:gd name="connsiteY19" fmla="*/ 1355533 h 1384128"/>
                <a:gd name="connsiteX20" fmla="*/ 413186 w 461376"/>
                <a:gd name="connsiteY20" fmla="*/ 1174827 h 1384128"/>
                <a:gd name="connsiteX21" fmla="*/ 332445 w 461376"/>
                <a:gd name="connsiteY21" fmla="*/ 1024880 h 1384128"/>
                <a:gd name="connsiteX22" fmla="*/ 288230 w 461376"/>
                <a:gd name="connsiteY22" fmla="*/ 1269025 h 1384128"/>
                <a:gd name="connsiteX23" fmla="*/ 182498 w 461376"/>
                <a:gd name="connsiteY23" fmla="*/ 1269025 h 1384128"/>
                <a:gd name="connsiteX24" fmla="*/ 128671 w 461376"/>
                <a:gd name="connsiteY24" fmla="*/ 1176749 h 1384128"/>
                <a:gd name="connsiteX25" fmla="*/ 182498 w 461376"/>
                <a:gd name="connsiteY25" fmla="*/ 1084474 h 1384128"/>
                <a:gd name="connsiteX26" fmla="*/ 288230 w 461376"/>
                <a:gd name="connsiteY26" fmla="*/ 1084474 h 1384128"/>
                <a:gd name="connsiteX27" fmla="*/ 342057 w 461376"/>
                <a:gd name="connsiteY27" fmla="*/ 1176749 h 1384128"/>
                <a:gd name="connsiteX28" fmla="*/ 288230 w 461376"/>
                <a:gd name="connsiteY28" fmla="*/ 1269025 h 1384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61376" h="1384128">
                  <a:moveTo>
                    <a:pt x="332445" y="1024880"/>
                  </a:moveTo>
                  <a:lnTo>
                    <a:pt x="332445" y="352040"/>
                  </a:lnTo>
                  <a:lnTo>
                    <a:pt x="380505" y="323204"/>
                  </a:lnTo>
                  <a:cubicBezTo>
                    <a:pt x="424720" y="296290"/>
                    <a:pt x="445867" y="246308"/>
                    <a:pt x="438177" y="196325"/>
                  </a:cubicBezTo>
                  <a:lnTo>
                    <a:pt x="428565" y="142498"/>
                  </a:lnTo>
                  <a:cubicBezTo>
                    <a:pt x="420876" y="98283"/>
                    <a:pt x="382428" y="29076"/>
                    <a:pt x="338212" y="29076"/>
                  </a:cubicBezTo>
                  <a:cubicBezTo>
                    <a:pt x="324756" y="29076"/>
                    <a:pt x="313221" y="40611"/>
                    <a:pt x="313221" y="54068"/>
                  </a:cubicBezTo>
                  <a:lnTo>
                    <a:pt x="313221" y="204015"/>
                  </a:lnTo>
                  <a:cubicBezTo>
                    <a:pt x="313221" y="223239"/>
                    <a:pt x="297842" y="240540"/>
                    <a:pt x="276696" y="240540"/>
                  </a:cubicBezTo>
                  <a:lnTo>
                    <a:pt x="192110" y="240540"/>
                  </a:lnTo>
                  <a:cubicBezTo>
                    <a:pt x="172886" y="240540"/>
                    <a:pt x="155584" y="225161"/>
                    <a:pt x="155584" y="204015"/>
                  </a:cubicBezTo>
                  <a:lnTo>
                    <a:pt x="155584" y="54068"/>
                  </a:lnTo>
                  <a:cubicBezTo>
                    <a:pt x="155584" y="40611"/>
                    <a:pt x="144050" y="29076"/>
                    <a:pt x="130593" y="29076"/>
                  </a:cubicBezTo>
                  <a:cubicBezTo>
                    <a:pt x="86378" y="29076"/>
                    <a:pt x="47930" y="100205"/>
                    <a:pt x="40240" y="142498"/>
                  </a:cubicBezTo>
                  <a:lnTo>
                    <a:pt x="30628" y="196325"/>
                  </a:lnTo>
                  <a:cubicBezTo>
                    <a:pt x="22939" y="246308"/>
                    <a:pt x="44085" y="296290"/>
                    <a:pt x="88300" y="323204"/>
                  </a:cubicBezTo>
                  <a:lnTo>
                    <a:pt x="136360" y="352040"/>
                  </a:lnTo>
                  <a:lnTo>
                    <a:pt x="136360" y="1022957"/>
                  </a:lnTo>
                  <a:cubicBezTo>
                    <a:pt x="86378" y="1055638"/>
                    <a:pt x="51775" y="1111388"/>
                    <a:pt x="51775" y="1174827"/>
                  </a:cubicBezTo>
                  <a:cubicBezTo>
                    <a:pt x="51775" y="1274792"/>
                    <a:pt x="132516" y="1355533"/>
                    <a:pt x="232480" y="1355533"/>
                  </a:cubicBezTo>
                  <a:cubicBezTo>
                    <a:pt x="332445" y="1355533"/>
                    <a:pt x="413186" y="1274792"/>
                    <a:pt x="413186" y="1174827"/>
                  </a:cubicBezTo>
                  <a:cubicBezTo>
                    <a:pt x="415108" y="1113310"/>
                    <a:pt x="382428" y="1055638"/>
                    <a:pt x="332445" y="1024880"/>
                  </a:cubicBezTo>
                  <a:close/>
                  <a:moveTo>
                    <a:pt x="288230" y="1269025"/>
                  </a:moveTo>
                  <a:lnTo>
                    <a:pt x="182498" y="1269025"/>
                  </a:lnTo>
                  <a:lnTo>
                    <a:pt x="128671" y="1176749"/>
                  </a:lnTo>
                  <a:lnTo>
                    <a:pt x="182498" y="1084474"/>
                  </a:lnTo>
                  <a:lnTo>
                    <a:pt x="288230" y="1084474"/>
                  </a:lnTo>
                  <a:lnTo>
                    <a:pt x="342057" y="1176749"/>
                  </a:lnTo>
                  <a:lnTo>
                    <a:pt x="288230" y="1269025"/>
                  </a:lnTo>
                  <a:close/>
                </a:path>
              </a:pathLst>
            </a:custGeom>
            <a:solidFill>
              <a:schemeClr val="accent2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52AEEF4-B617-4BDB-A2DC-F252F1F6442D}"/>
                </a:ext>
              </a:extLst>
            </p:cNvPr>
            <p:cNvGrpSpPr/>
            <p:nvPr/>
          </p:nvGrpSpPr>
          <p:grpSpPr>
            <a:xfrm>
              <a:off x="4895069" y="1926906"/>
              <a:ext cx="2496234" cy="929978"/>
              <a:chOff x="8943600" y="2224312"/>
              <a:chExt cx="1432038" cy="533509"/>
            </a:xfrm>
          </p:grpSpPr>
          <p:sp>
            <p:nvSpPr>
              <p:cNvPr id="52" name="Freeform 20">
                <a:extLst>
                  <a:ext uri="{FF2B5EF4-FFF2-40B4-BE49-F238E27FC236}">
                    <a16:creationId xmlns:a16="http://schemas.microsoft.com/office/drawing/2014/main" id="{31B76A8C-A755-41D9-97F8-E0610A55FCC4}"/>
                  </a:ext>
                </a:extLst>
              </p:cNvPr>
              <p:cNvSpPr/>
              <p:nvPr/>
            </p:nvSpPr>
            <p:spPr>
              <a:xfrm flipH="1">
                <a:off x="8943600" y="2224312"/>
                <a:ext cx="532626" cy="533509"/>
              </a:xfrm>
              <a:custGeom>
                <a:avLst/>
                <a:gdLst>
                  <a:gd name="connsiteX0" fmla="*/ 543464 w 1086928"/>
                  <a:gd name="connsiteY0" fmla="*/ 0 h 1000664"/>
                  <a:gd name="connsiteX1" fmla="*/ 0 w 1086928"/>
                  <a:gd name="connsiteY1" fmla="*/ 276045 h 1000664"/>
                  <a:gd name="connsiteX2" fmla="*/ 0 w 1086928"/>
                  <a:gd name="connsiteY2" fmla="*/ 862641 h 1000664"/>
                  <a:gd name="connsiteX3" fmla="*/ 362309 w 1086928"/>
                  <a:gd name="connsiteY3" fmla="*/ 974784 h 1000664"/>
                  <a:gd name="connsiteX4" fmla="*/ 923026 w 1086928"/>
                  <a:gd name="connsiteY4" fmla="*/ 1000664 h 1000664"/>
                  <a:gd name="connsiteX5" fmla="*/ 974785 w 1086928"/>
                  <a:gd name="connsiteY5" fmla="*/ 793630 h 1000664"/>
                  <a:gd name="connsiteX6" fmla="*/ 1017917 w 1086928"/>
                  <a:gd name="connsiteY6" fmla="*/ 621101 h 1000664"/>
                  <a:gd name="connsiteX7" fmla="*/ 1086928 w 1086928"/>
                  <a:gd name="connsiteY7" fmla="*/ 439947 h 1000664"/>
                  <a:gd name="connsiteX8" fmla="*/ 1069675 w 1086928"/>
                  <a:gd name="connsiteY8" fmla="*/ 224286 h 1000664"/>
                  <a:gd name="connsiteX9" fmla="*/ 974785 w 1086928"/>
                  <a:gd name="connsiteY9" fmla="*/ 181154 h 1000664"/>
                  <a:gd name="connsiteX10" fmla="*/ 491706 w 1086928"/>
                  <a:gd name="connsiteY10" fmla="*/ 189781 h 1000664"/>
                  <a:gd name="connsiteX11" fmla="*/ 543464 w 1086928"/>
                  <a:gd name="connsiteY11" fmla="*/ 0 h 1000664"/>
                  <a:gd name="connsiteX0" fmla="*/ 543464 w 1086928"/>
                  <a:gd name="connsiteY0" fmla="*/ 0 h 1000664"/>
                  <a:gd name="connsiteX1" fmla="*/ 0 w 1086928"/>
                  <a:gd name="connsiteY1" fmla="*/ 276045 h 1000664"/>
                  <a:gd name="connsiteX2" fmla="*/ 0 w 1086928"/>
                  <a:gd name="connsiteY2" fmla="*/ 862641 h 1000664"/>
                  <a:gd name="connsiteX3" fmla="*/ 362309 w 1086928"/>
                  <a:gd name="connsiteY3" fmla="*/ 974784 h 1000664"/>
                  <a:gd name="connsiteX4" fmla="*/ 923026 w 1086928"/>
                  <a:gd name="connsiteY4" fmla="*/ 1000664 h 1000664"/>
                  <a:gd name="connsiteX5" fmla="*/ 974785 w 1086928"/>
                  <a:gd name="connsiteY5" fmla="*/ 793630 h 1000664"/>
                  <a:gd name="connsiteX6" fmla="*/ 1017917 w 1086928"/>
                  <a:gd name="connsiteY6" fmla="*/ 621101 h 1000664"/>
                  <a:gd name="connsiteX7" fmla="*/ 1086928 w 1086928"/>
                  <a:gd name="connsiteY7" fmla="*/ 439947 h 1000664"/>
                  <a:gd name="connsiteX8" fmla="*/ 1069675 w 1086928"/>
                  <a:gd name="connsiteY8" fmla="*/ 224286 h 1000664"/>
                  <a:gd name="connsiteX9" fmla="*/ 974785 w 1086928"/>
                  <a:gd name="connsiteY9" fmla="*/ 181154 h 1000664"/>
                  <a:gd name="connsiteX10" fmla="*/ 491706 w 1086928"/>
                  <a:gd name="connsiteY10" fmla="*/ 189781 h 1000664"/>
                  <a:gd name="connsiteX11" fmla="*/ 543464 w 1086928"/>
                  <a:gd name="connsiteY11" fmla="*/ 0 h 1000664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980502"/>
                  <a:gd name="connsiteX1" fmla="*/ 0 w 1086928"/>
                  <a:gd name="connsiteY1" fmla="*/ 267418 h 980502"/>
                  <a:gd name="connsiteX2" fmla="*/ 0 w 1086928"/>
                  <a:gd name="connsiteY2" fmla="*/ 854014 h 980502"/>
                  <a:gd name="connsiteX3" fmla="*/ 362309 w 1086928"/>
                  <a:gd name="connsiteY3" fmla="*/ 966157 h 980502"/>
                  <a:gd name="connsiteX4" fmla="*/ 934932 w 1086928"/>
                  <a:gd name="connsiteY4" fmla="*/ 946794 h 980502"/>
                  <a:gd name="connsiteX5" fmla="*/ 974785 w 1086928"/>
                  <a:gd name="connsiteY5" fmla="*/ 785003 h 980502"/>
                  <a:gd name="connsiteX6" fmla="*/ 1017917 w 1086928"/>
                  <a:gd name="connsiteY6" fmla="*/ 612474 h 980502"/>
                  <a:gd name="connsiteX7" fmla="*/ 1086928 w 1086928"/>
                  <a:gd name="connsiteY7" fmla="*/ 431320 h 980502"/>
                  <a:gd name="connsiteX8" fmla="*/ 1069675 w 1086928"/>
                  <a:gd name="connsiteY8" fmla="*/ 215659 h 980502"/>
                  <a:gd name="connsiteX9" fmla="*/ 974785 w 1086928"/>
                  <a:gd name="connsiteY9" fmla="*/ 172527 h 980502"/>
                  <a:gd name="connsiteX10" fmla="*/ 491706 w 1086928"/>
                  <a:gd name="connsiteY10" fmla="*/ 181154 h 980502"/>
                  <a:gd name="connsiteX11" fmla="*/ 595223 w 1086928"/>
                  <a:gd name="connsiteY11" fmla="*/ 0 h 980502"/>
                  <a:gd name="connsiteX0" fmla="*/ 595223 w 1086928"/>
                  <a:gd name="connsiteY0" fmla="*/ 0 h 1010346"/>
                  <a:gd name="connsiteX1" fmla="*/ 0 w 1086928"/>
                  <a:gd name="connsiteY1" fmla="*/ 267418 h 1010346"/>
                  <a:gd name="connsiteX2" fmla="*/ 0 w 1086928"/>
                  <a:gd name="connsiteY2" fmla="*/ 854014 h 1010346"/>
                  <a:gd name="connsiteX3" fmla="*/ 362309 w 1086928"/>
                  <a:gd name="connsiteY3" fmla="*/ 966157 h 1010346"/>
                  <a:gd name="connsiteX4" fmla="*/ 925407 w 1086928"/>
                  <a:gd name="connsiteY4" fmla="*/ 996801 h 1010346"/>
                  <a:gd name="connsiteX5" fmla="*/ 974785 w 1086928"/>
                  <a:gd name="connsiteY5" fmla="*/ 785003 h 1010346"/>
                  <a:gd name="connsiteX6" fmla="*/ 1017917 w 1086928"/>
                  <a:gd name="connsiteY6" fmla="*/ 612474 h 1010346"/>
                  <a:gd name="connsiteX7" fmla="*/ 1086928 w 1086928"/>
                  <a:gd name="connsiteY7" fmla="*/ 431320 h 1010346"/>
                  <a:gd name="connsiteX8" fmla="*/ 1069675 w 1086928"/>
                  <a:gd name="connsiteY8" fmla="*/ 215659 h 1010346"/>
                  <a:gd name="connsiteX9" fmla="*/ 974785 w 1086928"/>
                  <a:gd name="connsiteY9" fmla="*/ 172527 h 1010346"/>
                  <a:gd name="connsiteX10" fmla="*/ 491706 w 1086928"/>
                  <a:gd name="connsiteY10" fmla="*/ 181154 h 1010346"/>
                  <a:gd name="connsiteX11" fmla="*/ 595223 w 1086928"/>
                  <a:gd name="connsiteY11" fmla="*/ 0 h 1010346"/>
                  <a:gd name="connsiteX0" fmla="*/ 595223 w 1086928"/>
                  <a:gd name="connsiteY0" fmla="*/ 0 h 1010346"/>
                  <a:gd name="connsiteX1" fmla="*/ 0 w 1086928"/>
                  <a:gd name="connsiteY1" fmla="*/ 267418 h 1010346"/>
                  <a:gd name="connsiteX2" fmla="*/ 0 w 1086928"/>
                  <a:gd name="connsiteY2" fmla="*/ 854014 h 1010346"/>
                  <a:gd name="connsiteX3" fmla="*/ 362309 w 1086928"/>
                  <a:gd name="connsiteY3" fmla="*/ 966157 h 1010346"/>
                  <a:gd name="connsiteX4" fmla="*/ 925407 w 1086928"/>
                  <a:gd name="connsiteY4" fmla="*/ 996801 h 1010346"/>
                  <a:gd name="connsiteX5" fmla="*/ 974785 w 1086928"/>
                  <a:gd name="connsiteY5" fmla="*/ 785003 h 1010346"/>
                  <a:gd name="connsiteX6" fmla="*/ 1017917 w 1086928"/>
                  <a:gd name="connsiteY6" fmla="*/ 612474 h 1010346"/>
                  <a:gd name="connsiteX7" fmla="*/ 1086928 w 1086928"/>
                  <a:gd name="connsiteY7" fmla="*/ 431320 h 1010346"/>
                  <a:gd name="connsiteX8" fmla="*/ 1069675 w 1086928"/>
                  <a:gd name="connsiteY8" fmla="*/ 215659 h 1010346"/>
                  <a:gd name="connsiteX9" fmla="*/ 974785 w 1086928"/>
                  <a:gd name="connsiteY9" fmla="*/ 172527 h 1010346"/>
                  <a:gd name="connsiteX10" fmla="*/ 491706 w 1086928"/>
                  <a:gd name="connsiteY10" fmla="*/ 181154 h 1010346"/>
                  <a:gd name="connsiteX11" fmla="*/ 595223 w 1086928"/>
                  <a:gd name="connsiteY11" fmla="*/ 0 h 1010346"/>
                  <a:gd name="connsiteX0" fmla="*/ 595223 w 1086928"/>
                  <a:gd name="connsiteY0" fmla="*/ 0 h 1010346"/>
                  <a:gd name="connsiteX1" fmla="*/ 0 w 1086928"/>
                  <a:gd name="connsiteY1" fmla="*/ 267418 h 1010346"/>
                  <a:gd name="connsiteX2" fmla="*/ 0 w 1086928"/>
                  <a:gd name="connsiteY2" fmla="*/ 854014 h 1010346"/>
                  <a:gd name="connsiteX3" fmla="*/ 362309 w 1086928"/>
                  <a:gd name="connsiteY3" fmla="*/ 966157 h 1010346"/>
                  <a:gd name="connsiteX4" fmla="*/ 925407 w 1086928"/>
                  <a:gd name="connsiteY4" fmla="*/ 996801 h 1010346"/>
                  <a:gd name="connsiteX5" fmla="*/ 981929 w 1086928"/>
                  <a:gd name="connsiteY5" fmla="*/ 820721 h 1010346"/>
                  <a:gd name="connsiteX6" fmla="*/ 1017917 w 1086928"/>
                  <a:gd name="connsiteY6" fmla="*/ 612474 h 1010346"/>
                  <a:gd name="connsiteX7" fmla="*/ 1086928 w 1086928"/>
                  <a:gd name="connsiteY7" fmla="*/ 431320 h 1010346"/>
                  <a:gd name="connsiteX8" fmla="*/ 1069675 w 1086928"/>
                  <a:gd name="connsiteY8" fmla="*/ 215659 h 1010346"/>
                  <a:gd name="connsiteX9" fmla="*/ 974785 w 1086928"/>
                  <a:gd name="connsiteY9" fmla="*/ 172527 h 1010346"/>
                  <a:gd name="connsiteX10" fmla="*/ 491706 w 1086928"/>
                  <a:gd name="connsiteY10" fmla="*/ 181154 h 1010346"/>
                  <a:gd name="connsiteX11" fmla="*/ 595223 w 1086928"/>
                  <a:gd name="connsiteY11" fmla="*/ 0 h 1010346"/>
                  <a:gd name="connsiteX0" fmla="*/ 925407 w 1086928"/>
                  <a:gd name="connsiteY0" fmla="*/ 996801 h 1088241"/>
                  <a:gd name="connsiteX1" fmla="*/ 981929 w 1086928"/>
                  <a:gd name="connsiteY1" fmla="*/ 820721 h 1088241"/>
                  <a:gd name="connsiteX2" fmla="*/ 1017917 w 1086928"/>
                  <a:gd name="connsiteY2" fmla="*/ 612474 h 1088241"/>
                  <a:gd name="connsiteX3" fmla="*/ 1086928 w 1086928"/>
                  <a:gd name="connsiteY3" fmla="*/ 431320 h 1088241"/>
                  <a:gd name="connsiteX4" fmla="*/ 1069675 w 1086928"/>
                  <a:gd name="connsiteY4" fmla="*/ 215659 h 1088241"/>
                  <a:gd name="connsiteX5" fmla="*/ 974785 w 1086928"/>
                  <a:gd name="connsiteY5" fmla="*/ 172527 h 1088241"/>
                  <a:gd name="connsiteX6" fmla="*/ 491706 w 1086928"/>
                  <a:gd name="connsiteY6" fmla="*/ 181154 h 1088241"/>
                  <a:gd name="connsiteX7" fmla="*/ 595223 w 1086928"/>
                  <a:gd name="connsiteY7" fmla="*/ 0 h 1088241"/>
                  <a:gd name="connsiteX8" fmla="*/ 0 w 1086928"/>
                  <a:gd name="connsiteY8" fmla="*/ 267418 h 1088241"/>
                  <a:gd name="connsiteX9" fmla="*/ 0 w 1086928"/>
                  <a:gd name="connsiteY9" fmla="*/ 854014 h 1088241"/>
                  <a:gd name="connsiteX10" fmla="*/ 362309 w 1086928"/>
                  <a:gd name="connsiteY10" fmla="*/ 966157 h 1088241"/>
                  <a:gd name="connsiteX11" fmla="*/ 1016847 w 1086928"/>
                  <a:gd name="connsiteY11" fmla="*/ 1088241 h 1088241"/>
                  <a:gd name="connsiteX0" fmla="*/ 925407 w 1086928"/>
                  <a:gd name="connsiteY0" fmla="*/ 996801 h 1088241"/>
                  <a:gd name="connsiteX1" fmla="*/ 981929 w 1086928"/>
                  <a:gd name="connsiteY1" fmla="*/ 820721 h 1088241"/>
                  <a:gd name="connsiteX2" fmla="*/ 1017917 w 1086928"/>
                  <a:gd name="connsiteY2" fmla="*/ 612474 h 1088241"/>
                  <a:gd name="connsiteX3" fmla="*/ 1086928 w 1086928"/>
                  <a:gd name="connsiteY3" fmla="*/ 431320 h 1088241"/>
                  <a:gd name="connsiteX4" fmla="*/ 1069675 w 1086928"/>
                  <a:gd name="connsiteY4" fmla="*/ 215659 h 1088241"/>
                  <a:gd name="connsiteX5" fmla="*/ 974785 w 1086928"/>
                  <a:gd name="connsiteY5" fmla="*/ 172527 h 1088241"/>
                  <a:gd name="connsiteX6" fmla="*/ 491706 w 1086928"/>
                  <a:gd name="connsiteY6" fmla="*/ 181154 h 1088241"/>
                  <a:gd name="connsiteX7" fmla="*/ 595223 w 1086928"/>
                  <a:gd name="connsiteY7" fmla="*/ 0 h 1088241"/>
                  <a:gd name="connsiteX8" fmla="*/ 0 w 1086928"/>
                  <a:gd name="connsiteY8" fmla="*/ 267418 h 1088241"/>
                  <a:gd name="connsiteX9" fmla="*/ 0 w 1086928"/>
                  <a:gd name="connsiteY9" fmla="*/ 854014 h 1088241"/>
                  <a:gd name="connsiteX10" fmla="*/ 362309 w 1086928"/>
                  <a:gd name="connsiteY10" fmla="*/ 966157 h 1088241"/>
                  <a:gd name="connsiteX11" fmla="*/ 1016847 w 1086928"/>
                  <a:gd name="connsiteY11" fmla="*/ 1088241 h 108824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11" fmla="*/ 925407 w 1086928"/>
                  <a:gd name="connsiteY11" fmla="*/ 996801 h 996801"/>
                  <a:gd name="connsiteX0" fmla="*/ 925407 w 1086928"/>
                  <a:gd name="connsiteY0" fmla="*/ 996801 h 1038224"/>
                  <a:gd name="connsiteX1" fmla="*/ 981929 w 1086928"/>
                  <a:gd name="connsiteY1" fmla="*/ 820721 h 1038224"/>
                  <a:gd name="connsiteX2" fmla="*/ 1017917 w 1086928"/>
                  <a:gd name="connsiteY2" fmla="*/ 612474 h 1038224"/>
                  <a:gd name="connsiteX3" fmla="*/ 1086928 w 1086928"/>
                  <a:gd name="connsiteY3" fmla="*/ 431320 h 1038224"/>
                  <a:gd name="connsiteX4" fmla="*/ 1069675 w 1086928"/>
                  <a:gd name="connsiteY4" fmla="*/ 215659 h 1038224"/>
                  <a:gd name="connsiteX5" fmla="*/ 974785 w 1086928"/>
                  <a:gd name="connsiteY5" fmla="*/ 172527 h 1038224"/>
                  <a:gd name="connsiteX6" fmla="*/ 491706 w 1086928"/>
                  <a:gd name="connsiteY6" fmla="*/ 181154 h 1038224"/>
                  <a:gd name="connsiteX7" fmla="*/ 595223 w 1086928"/>
                  <a:gd name="connsiteY7" fmla="*/ 0 h 1038224"/>
                  <a:gd name="connsiteX8" fmla="*/ 0 w 1086928"/>
                  <a:gd name="connsiteY8" fmla="*/ 267418 h 1038224"/>
                  <a:gd name="connsiteX9" fmla="*/ 0 w 1086928"/>
                  <a:gd name="connsiteY9" fmla="*/ 854014 h 1038224"/>
                  <a:gd name="connsiteX10" fmla="*/ 362309 w 1086928"/>
                  <a:gd name="connsiteY10" fmla="*/ 966157 h 1038224"/>
                  <a:gd name="connsiteX11" fmla="*/ 743220 w 1086928"/>
                  <a:gd name="connsiteY11" fmla="*/ 1038224 h 1038224"/>
                  <a:gd name="connsiteX12" fmla="*/ 925407 w 1086928"/>
                  <a:gd name="connsiteY12" fmla="*/ 996801 h 1038224"/>
                  <a:gd name="connsiteX0" fmla="*/ 925407 w 1086928"/>
                  <a:gd name="connsiteY0" fmla="*/ 996801 h 1038224"/>
                  <a:gd name="connsiteX1" fmla="*/ 981929 w 1086928"/>
                  <a:gd name="connsiteY1" fmla="*/ 820721 h 1038224"/>
                  <a:gd name="connsiteX2" fmla="*/ 1017917 w 1086928"/>
                  <a:gd name="connsiteY2" fmla="*/ 612474 h 1038224"/>
                  <a:gd name="connsiteX3" fmla="*/ 1086928 w 1086928"/>
                  <a:gd name="connsiteY3" fmla="*/ 431320 h 1038224"/>
                  <a:gd name="connsiteX4" fmla="*/ 1069675 w 1086928"/>
                  <a:gd name="connsiteY4" fmla="*/ 215659 h 1038224"/>
                  <a:gd name="connsiteX5" fmla="*/ 974785 w 1086928"/>
                  <a:gd name="connsiteY5" fmla="*/ 172527 h 1038224"/>
                  <a:gd name="connsiteX6" fmla="*/ 491706 w 1086928"/>
                  <a:gd name="connsiteY6" fmla="*/ 181154 h 1038224"/>
                  <a:gd name="connsiteX7" fmla="*/ 595223 w 1086928"/>
                  <a:gd name="connsiteY7" fmla="*/ 0 h 1038224"/>
                  <a:gd name="connsiteX8" fmla="*/ 0 w 1086928"/>
                  <a:gd name="connsiteY8" fmla="*/ 267418 h 1038224"/>
                  <a:gd name="connsiteX9" fmla="*/ 0 w 1086928"/>
                  <a:gd name="connsiteY9" fmla="*/ 854014 h 1038224"/>
                  <a:gd name="connsiteX10" fmla="*/ 362309 w 1086928"/>
                  <a:gd name="connsiteY10" fmla="*/ 966157 h 1038224"/>
                  <a:gd name="connsiteX11" fmla="*/ 743220 w 1086928"/>
                  <a:gd name="connsiteY11" fmla="*/ 1038224 h 1038224"/>
                  <a:gd name="connsiteX12" fmla="*/ 925407 w 1086928"/>
                  <a:gd name="connsiteY12" fmla="*/ 996801 h 1038224"/>
                  <a:gd name="connsiteX0" fmla="*/ 925407 w 1086928"/>
                  <a:gd name="connsiteY0" fmla="*/ 996801 h 1005589"/>
                  <a:gd name="connsiteX1" fmla="*/ 981929 w 1086928"/>
                  <a:gd name="connsiteY1" fmla="*/ 820721 h 1005589"/>
                  <a:gd name="connsiteX2" fmla="*/ 1017917 w 1086928"/>
                  <a:gd name="connsiteY2" fmla="*/ 612474 h 1005589"/>
                  <a:gd name="connsiteX3" fmla="*/ 1086928 w 1086928"/>
                  <a:gd name="connsiteY3" fmla="*/ 431320 h 1005589"/>
                  <a:gd name="connsiteX4" fmla="*/ 1069675 w 1086928"/>
                  <a:gd name="connsiteY4" fmla="*/ 215659 h 1005589"/>
                  <a:gd name="connsiteX5" fmla="*/ 974785 w 1086928"/>
                  <a:gd name="connsiteY5" fmla="*/ 172527 h 1005589"/>
                  <a:gd name="connsiteX6" fmla="*/ 491706 w 1086928"/>
                  <a:gd name="connsiteY6" fmla="*/ 181154 h 1005589"/>
                  <a:gd name="connsiteX7" fmla="*/ 595223 w 1086928"/>
                  <a:gd name="connsiteY7" fmla="*/ 0 h 1005589"/>
                  <a:gd name="connsiteX8" fmla="*/ 0 w 1086928"/>
                  <a:gd name="connsiteY8" fmla="*/ 267418 h 1005589"/>
                  <a:gd name="connsiteX9" fmla="*/ 0 w 1086928"/>
                  <a:gd name="connsiteY9" fmla="*/ 854014 h 1005589"/>
                  <a:gd name="connsiteX10" fmla="*/ 362309 w 1086928"/>
                  <a:gd name="connsiteY10" fmla="*/ 966157 h 1005589"/>
                  <a:gd name="connsiteX11" fmla="*/ 925407 w 1086928"/>
                  <a:gd name="connsiteY11" fmla="*/ 996801 h 1005589"/>
                  <a:gd name="connsiteX0" fmla="*/ 925407 w 1086928"/>
                  <a:gd name="connsiteY0" fmla="*/ 996801 h 1013821"/>
                  <a:gd name="connsiteX1" fmla="*/ 981929 w 1086928"/>
                  <a:gd name="connsiteY1" fmla="*/ 820721 h 1013821"/>
                  <a:gd name="connsiteX2" fmla="*/ 1017917 w 1086928"/>
                  <a:gd name="connsiteY2" fmla="*/ 612474 h 1013821"/>
                  <a:gd name="connsiteX3" fmla="*/ 1086928 w 1086928"/>
                  <a:gd name="connsiteY3" fmla="*/ 431320 h 1013821"/>
                  <a:gd name="connsiteX4" fmla="*/ 1069675 w 1086928"/>
                  <a:gd name="connsiteY4" fmla="*/ 215659 h 1013821"/>
                  <a:gd name="connsiteX5" fmla="*/ 974785 w 1086928"/>
                  <a:gd name="connsiteY5" fmla="*/ 172527 h 1013821"/>
                  <a:gd name="connsiteX6" fmla="*/ 491706 w 1086928"/>
                  <a:gd name="connsiteY6" fmla="*/ 181154 h 1013821"/>
                  <a:gd name="connsiteX7" fmla="*/ 595223 w 1086928"/>
                  <a:gd name="connsiteY7" fmla="*/ 0 h 1013821"/>
                  <a:gd name="connsiteX8" fmla="*/ 0 w 1086928"/>
                  <a:gd name="connsiteY8" fmla="*/ 267418 h 1013821"/>
                  <a:gd name="connsiteX9" fmla="*/ 0 w 1086928"/>
                  <a:gd name="connsiteY9" fmla="*/ 854014 h 1013821"/>
                  <a:gd name="connsiteX10" fmla="*/ 362309 w 1086928"/>
                  <a:gd name="connsiteY10" fmla="*/ 966157 h 1013821"/>
                  <a:gd name="connsiteX11" fmla="*/ 925407 w 1086928"/>
                  <a:gd name="connsiteY11" fmla="*/ 996801 h 1013821"/>
                  <a:gd name="connsiteX0" fmla="*/ 925407 w 1086928"/>
                  <a:gd name="connsiteY0" fmla="*/ 996801 h 1013821"/>
                  <a:gd name="connsiteX1" fmla="*/ 981929 w 1086928"/>
                  <a:gd name="connsiteY1" fmla="*/ 820721 h 1013821"/>
                  <a:gd name="connsiteX2" fmla="*/ 1017917 w 1086928"/>
                  <a:gd name="connsiteY2" fmla="*/ 612474 h 1013821"/>
                  <a:gd name="connsiteX3" fmla="*/ 1086928 w 1086928"/>
                  <a:gd name="connsiteY3" fmla="*/ 431320 h 1013821"/>
                  <a:gd name="connsiteX4" fmla="*/ 1069675 w 1086928"/>
                  <a:gd name="connsiteY4" fmla="*/ 215659 h 1013821"/>
                  <a:gd name="connsiteX5" fmla="*/ 974785 w 1086928"/>
                  <a:gd name="connsiteY5" fmla="*/ 172527 h 1013821"/>
                  <a:gd name="connsiteX6" fmla="*/ 491706 w 1086928"/>
                  <a:gd name="connsiteY6" fmla="*/ 181154 h 1013821"/>
                  <a:gd name="connsiteX7" fmla="*/ 595223 w 1086928"/>
                  <a:gd name="connsiteY7" fmla="*/ 0 h 1013821"/>
                  <a:gd name="connsiteX8" fmla="*/ 0 w 1086928"/>
                  <a:gd name="connsiteY8" fmla="*/ 267418 h 1013821"/>
                  <a:gd name="connsiteX9" fmla="*/ 0 w 1086928"/>
                  <a:gd name="connsiteY9" fmla="*/ 854014 h 1013821"/>
                  <a:gd name="connsiteX10" fmla="*/ 362309 w 1086928"/>
                  <a:gd name="connsiteY10" fmla="*/ 966157 h 1013821"/>
                  <a:gd name="connsiteX11" fmla="*/ 925407 w 1086928"/>
                  <a:gd name="connsiteY11" fmla="*/ 996801 h 1013821"/>
                  <a:gd name="connsiteX0" fmla="*/ 925407 w 1086928"/>
                  <a:gd name="connsiteY0" fmla="*/ 996801 h 1013821"/>
                  <a:gd name="connsiteX1" fmla="*/ 991454 w 1086928"/>
                  <a:gd name="connsiteY1" fmla="*/ 823103 h 1013821"/>
                  <a:gd name="connsiteX2" fmla="*/ 1017917 w 1086928"/>
                  <a:gd name="connsiteY2" fmla="*/ 612474 h 1013821"/>
                  <a:gd name="connsiteX3" fmla="*/ 1086928 w 1086928"/>
                  <a:gd name="connsiteY3" fmla="*/ 431320 h 1013821"/>
                  <a:gd name="connsiteX4" fmla="*/ 1069675 w 1086928"/>
                  <a:gd name="connsiteY4" fmla="*/ 215659 h 1013821"/>
                  <a:gd name="connsiteX5" fmla="*/ 974785 w 1086928"/>
                  <a:gd name="connsiteY5" fmla="*/ 172527 h 1013821"/>
                  <a:gd name="connsiteX6" fmla="*/ 491706 w 1086928"/>
                  <a:gd name="connsiteY6" fmla="*/ 181154 h 1013821"/>
                  <a:gd name="connsiteX7" fmla="*/ 595223 w 1086928"/>
                  <a:gd name="connsiteY7" fmla="*/ 0 h 1013821"/>
                  <a:gd name="connsiteX8" fmla="*/ 0 w 1086928"/>
                  <a:gd name="connsiteY8" fmla="*/ 267418 h 1013821"/>
                  <a:gd name="connsiteX9" fmla="*/ 0 w 1086928"/>
                  <a:gd name="connsiteY9" fmla="*/ 854014 h 1013821"/>
                  <a:gd name="connsiteX10" fmla="*/ 362309 w 1086928"/>
                  <a:gd name="connsiteY10" fmla="*/ 966157 h 1013821"/>
                  <a:gd name="connsiteX11" fmla="*/ 925407 w 1086928"/>
                  <a:gd name="connsiteY11" fmla="*/ 996801 h 1013821"/>
                  <a:gd name="connsiteX0" fmla="*/ 925407 w 1086928"/>
                  <a:gd name="connsiteY0" fmla="*/ 996801 h 1013821"/>
                  <a:gd name="connsiteX1" fmla="*/ 991454 w 1086928"/>
                  <a:gd name="connsiteY1" fmla="*/ 823103 h 1013821"/>
                  <a:gd name="connsiteX2" fmla="*/ 1017917 w 1086928"/>
                  <a:gd name="connsiteY2" fmla="*/ 612474 h 1013821"/>
                  <a:gd name="connsiteX3" fmla="*/ 1086928 w 1086928"/>
                  <a:gd name="connsiteY3" fmla="*/ 431320 h 1013821"/>
                  <a:gd name="connsiteX4" fmla="*/ 1069675 w 1086928"/>
                  <a:gd name="connsiteY4" fmla="*/ 215659 h 1013821"/>
                  <a:gd name="connsiteX5" fmla="*/ 974785 w 1086928"/>
                  <a:gd name="connsiteY5" fmla="*/ 172527 h 1013821"/>
                  <a:gd name="connsiteX6" fmla="*/ 491706 w 1086928"/>
                  <a:gd name="connsiteY6" fmla="*/ 181154 h 1013821"/>
                  <a:gd name="connsiteX7" fmla="*/ 595223 w 1086928"/>
                  <a:gd name="connsiteY7" fmla="*/ 0 h 1013821"/>
                  <a:gd name="connsiteX8" fmla="*/ 0 w 1086928"/>
                  <a:gd name="connsiteY8" fmla="*/ 267418 h 1013821"/>
                  <a:gd name="connsiteX9" fmla="*/ 0 w 1086928"/>
                  <a:gd name="connsiteY9" fmla="*/ 854014 h 1013821"/>
                  <a:gd name="connsiteX10" fmla="*/ 362309 w 1086928"/>
                  <a:gd name="connsiteY10" fmla="*/ 966157 h 1013821"/>
                  <a:gd name="connsiteX11" fmla="*/ 925407 w 1086928"/>
                  <a:gd name="connsiteY11" fmla="*/ 996801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1082894 w 1086928"/>
                  <a:gd name="connsiteY11" fmla="*/ 91454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1082894 w 1086928"/>
                  <a:gd name="connsiteY11" fmla="*/ 91454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1082894 w 1086928"/>
                  <a:gd name="connsiteY11" fmla="*/ 914543 h 1013821"/>
                  <a:gd name="connsiteX12" fmla="*/ 991454 w 1086928"/>
                  <a:gd name="connsiteY12" fmla="*/ 82310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1082894 w 1086928"/>
                  <a:gd name="connsiteY11" fmla="*/ 914543 h 1013821"/>
                  <a:gd name="connsiteX12" fmla="*/ 991454 w 1086928"/>
                  <a:gd name="connsiteY12" fmla="*/ 82310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91454 w 1086928"/>
                  <a:gd name="connsiteY11" fmla="*/ 82310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91454 w 1086928"/>
                  <a:gd name="connsiteY11" fmla="*/ 82310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91454 w 1086928"/>
                  <a:gd name="connsiteY11" fmla="*/ 823103 h 1013821"/>
                  <a:gd name="connsiteX0" fmla="*/ 977167 w 1086928"/>
                  <a:gd name="connsiteY0" fmla="*/ 825484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88488 w 1086928"/>
                  <a:gd name="connsiteY11" fmla="*/ 833437 h 1013821"/>
                  <a:gd name="connsiteX12" fmla="*/ 977167 w 1086928"/>
                  <a:gd name="connsiteY12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88488 w 1086928"/>
                  <a:gd name="connsiteY11" fmla="*/ 833437 h 1013821"/>
                  <a:gd name="connsiteX12" fmla="*/ 977167 w 1086928"/>
                  <a:gd name="connsiteY12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88488 w 1086928"/>
                  <a:gd name="connsiteY11" fmla="*/ 833437 h 1013821"/>
                  <a:gd name="connsiteX12" fmla="*/ 977167 w 1086928"/>
                  <a:gd name="connsiteY12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27442 w 1086928"/>
                  <a:gd name="connsiteY1" fmla="*/ 638668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27442 w 1086928"/>
                  <a:gd name="connsiteY1" fmla="*/ 638668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69675"/>
                  <a:gd name="connsiteY0" fmla="*/ 825484 h 1013821"/>
                  <a:gd name="connsiteX1" fmla="*/ 1027442 w 1069675"/>
                  <a:gd name="connsiteY1" fmla="*/ 638668 h 1013821"/>
                  <a:gd name="connsiteX2" fmla="*/ 1051209 w 1069675"/>
                  <a:gd name="connsiteY2" fmla="*/ 447988 h 1013821"/>
                  <a:gd name="connsiteX3" fmla="*/ 1069675 w 1069675"/>
                  <a:gd name="connsiteY3" fmla="*/ 215659 h 1013821"/>
                  <a:gd name="connsiteX4" fmla="*/ 974785 w 1069675"/>
                  <a:gd name="connsiteY4" fmla="*/ 172527 h 1013821"/>
                  <a:gd name="connsiteX5" fmla="*/ 491706 w 1069675"/>
                  <a:gd name="connsiteY5" fmla="*/ 181154 h 1013821"/>
                  <a:gd name="connsiteX6" fmla="*/ 595223 w 1069675"/>
                  <a:gd name="connsiteY6" fmla="*/ 0 h 1013821"/>
                  <a:gd name="connsiteX7" fmla="*/ 0 w 1069675"/>
                  <a:gd name="connsiteY7" fmla="*/ 267418 h 1013821"/>
                  <a:gd name="connsiteX8" fmla="*/ 0 w 1069675"/>
                  <a:gd name="connsiteY8" fmla="*/ 854014 h 1013821"/>
                  <a:gd name="connsiteX9" fmla="*/ 362309 w 1069675"/>
                  <a:gd name="connsiteY9" fmla="*/ 966157 h 1013821"/>
                  <a:gd name="connsiteX10" fmla="*/ 925407 w 1069675"/>
                  <a:gd name="connsiteY10" fmla="*/ 996801 h 1013821"/>
                  <a:gd name="connsiteX11" fmla="*/ 977167 w 1069675"/>
                  <a:gd name="connsiteY11" fmla="*/ 825484 h 1013821"/>
                  <a:gd name="connsiteX0" fmla="*/ 977167 w 1083772"/>
                  <a:gd name="connsiteY0" fmla="*/ 825484 h 1013821"/>
                  <a:gd name="connsiteX1" fmla="*/ 1027442 w 1083772"/>
                  <a:gd name="connsiteY1" fmla="*/ 638668 h 1013821"/>
                  <a:gd name="connsiteX2" fmla="*/ 1051209 w 1083772"/>
                  <a:gd name="connsiteY2" fmla="*/ 447988 h 1013821"/>
                  <a:gd name="connsiteX3" fmla="*/ 1069675 w 1083772"/>
                  <a:gd name="connsiteY3" fmla="*/ 215659 h 1013821"/>
                  <a:gd name="connsiteX4" fmla="*/ 974785 w 1083772"/>
                  <a:gd name="connsiteY4" fmla="*/ 172527 h 1013821"/>
                  <a:gd name="connsiteX5" fmla="*/ 491706 w 1083772"/>
                  <a:gd name="connsiteY5" fmla="*/ 181154 h 1013821"/>
                  <a:gd name="connsiteX6" fmla="*/ 595223 w 1083772"/>
                  <a:gd name="connsiteY6" fmla="*/ 0 h 1013821"/>
                  <a:gd name="connsiteX7" fmla="*/ 0 w 1083772"/>
                  <a:gd name="connsiteY7" fmla="*/ 267418 h 1013821"/>
                  <a:gd name="connsiteX8" fmla="*/ 0 w 1083772"/>
                  <a:gd name="connsiteY8" fmla="*/ 854014 h 1013821"/>
                  <a:gd name="connsiteX9" fmla="*/ 362309 w 1083772"/>
                  <a:gd name="connsiteY9" fmla="*/ 966157 h 1013821"/>
                  <a:gd name="connsiteX10" fmla="*/ 925407 w 1083772"/>
                  <a:gd name="connsiteY10" fmla="*/ 996801 h 1013821"/>
                  <a:gd name="connsiteX11" fmla="*/ 977167 w 1083772"/>
                  <a:gd name="connsiteY11" fmla="*/ 825484 h 1013821"/>
                  <a:gd name="connsiteX0" fmla="*/ 977167 w 1083772"/>
                  <a:gd name="connsiteY0" fmla="*/ 825484 h 1013821"/>
                  <a:gd name="connsiteX1" fmla="*/ 1027442 w 1083772"/>
                  <a:gd name="connsiteY1" fmla="*/ 638668 h 1013821"/>
                  <a:gd name="connsiteX2" fmla="*/ 1051209 w 1083772"/>
                  <a:gd name="connsiteY2" fmla="*/ 447988 h 1013821"/>
                  <a:gd name="connsiteX3" fmla="*/ 1069675 w 1083772"/>
                  <a:gd name="connsiteY3" fmla="*/ 215659 h 1013821"/>
                  <a:gd name="connsiteX4" fmla="*/ 974785 w 1083772"/>
                  <a:gd name="connsiteY4" fmla="*/ 172527 h 1013821"/>
                  <a:gd name="connsiteX5" fmla="*/ 491706 w 1083772"/>
                  <a:gd name="connsiteY5" fmla="*/ 181154 h 1013821"/>
                  <a:gd name="connsiteX6" fmla="*/ 595223 w 1083772"/>
                  <a:gd name="connsiteY6" fmla="*/ 0 h 1013821"/>
                  <a:gd name="connsiteX7" fmla="*/ 0 w 1083772"/>
                  <a:gd name="connsiteY7" fmla="*/ 267418 h 1013821"/>
                  <a:gd name="connsiteX8" fmla="*/ 0 w 1083772"/>
                  <a:gd name="connsiteY8" fmla="*/ 854014 h 1013821"/>
                  <a:gd name="connsiteX9" fmla="*/ 362309 w 1083772"/>
                  <a:gd name="connsiteY9" fmla="*/ 966157 h 1013821"/>
                  <a:gd name="connsiteX10" fmla="*/ 925407 w 1083772"/>
                  <a:gd name="connsiteY10" fmla="*/ 996801 h 1013821"/>
                  <a:gd name="connsiteX11" fmla="*/ 977167 w 1083772"/>
                  <a:gd name="connsiteY11" fmla="*/ 825484 h 1013821"/>
                  <a:gd name="connsiteX0" fmla="*/ 977167 w 1083772"/>
                  <a:gd name="connsiteY0" fmla="*/ 825484 h 1013821"/>
                  <a:gd name="connsiteX1" fmla="*/ 1027442 w 1083772"/>
                  <a:gd name="connsiteY1" fmla="*/ 638668 h 1013821"/>
                  <a:gd name="connsiteX2" fmla="*/ 1051209 w 1083772"/>
                  <a:gd name="connsiteY2" fmla="*/ 447988 h 1013821"/>
                  <a:gd name="connsiteX3" fmla="*/ 1069675 w 1083772"/>
                  <a:gd name="connsiteY3" fmla="*/ 215659 h 1013821"/>
                  <a:gd name="connsiteX4" fmla="*/ 974785 w 1083772"/>
                  <a:gd name="connsiteY4" fmla="*/ 172527 h 1013821"/>
                  <a:gd name="connsiteX5" fmla="*/ 491706 w 1083772"/>
                  <a:gd name="connsiteY5" fmla="*/ 181154 h 1013821"/>
                  <a:gd name="connsiteX6" fmla="*/ 595223 w 1083772"/>
                  <a:gd name="connsiteY6" fmla="*/ 0 h 1013821"/>
                  <a:gd name="connsiteX7" fmla="*/ 0 w 1083772"/>
                  <a:gd name="connsiteY7" fmla="*/ 267418 h 1013821"/>
                  <a:gd name="connsiteX8" fmla="*/ 0 w 1083772"/>
                  <a:gd name="connsiteY8" fmla="*/ 854014 h 1013821"/>
                  <a:gd name="connsiteX9" fmla="*/ 362309 w 1083772"/>
                  <a:gd name="connsiteY9" fmla="*/ 966157 h 1013821"/>
                  <a:gd name="connsiteX10" fmla="*/ 925407 w 1083772"/>
                  <a:gd name="connsiteY10" fmla="*/ 996801 h 1013821"/>
                  <a:gd name="connsiteX11" fmla="*/ 977167 w 1083772"/>
                  <a:gd name="connsiteY11" fmla="*/ 825484 h 1013821"/>
                  <a:gd name="connsiteX0" fmla="*/ 977167 w 1083772"/>
                  <a:gd name="connsiteY0" fmla="*/ 825484 h 1013821"/>
                  <a:gd name="connsiteX1" fmla="*/ 1027442 w 1083772"/>
                  <a:gd name="connsiteY1" fmla="*/ 638668 h 1013821"/>
                  <a:gd name="connsiteX2" fmla="*/ 1051209 w 1083772"/>
                  <a:gd name="connsiteY2" fmla="*/ 447988 h 1013821"/>
                  <a:gd name="connsiteX3" fmla="*/ 1053006 w 1083772"/>
                  <a:gd name="connsiteY3" fmla="*/ 182321 h 1013821"/>
                  <a:gd name="connsiteX4" fmla="*/ 974785 w 1083772"/>
                  <a:gd name="connsiteY4" fmla="*/ 172527 h 1013821"/>
                  <a:gd name="connsiteX5" fmla="*/ 491706 w 1083772"/>
                  <a:gd name="connsiteY5" fmla="*/ 181154 h 1013821"/>
                  <a:gd name="connsiteX6" fmla="*/ 595223 w 1083772"/>
                  <a:gd name="connsiteY6" fmla="*/ 0 h 1013821"/>
                  <a:gd name="connsiteX7" fmla="*/ 0 w 1083772"/>
                  <a:gd name="connsiteY7" fmla="*/ 267418 h 1013821"/>
                  <a:gd name="connsiteX8" fmla="*/ 0 w 1083772"/>
                  <a:gd name="connsiteY8" fmla="*/ 854014 h 1013821"/>
                  <a:gd name="connsiteX9" fmla="*/ 362309 w 1083772"/>
                  <a:gd name="connsiteY9" fmla="*/ 966157 h 1013821"/>
                  <a:gd name="connsiteX10" fmla="*/ 925407 w 1083772"/>
                  <a:gd name="connsiteY10" fmla="*/ 996801 h 1013821"/>
                  <a:gd name="connsiteX11" fmla="*/ 977167 w 1083772"/>
                  <a:gd name="connsiteY11" fmla="*/ 825484 h 1013821"/>
                  <a:gd name="connsiteX0" fmla="*/ 977167 w 1107851"/>
                  <a:gd name="connsiteY0" fmla="*/ 825484 h 1013821"/>
                  <a:gd name="connsiteX1" fmla="*/ 1027442 w 1107851"/>
                  <a:gd name="connsiteY1" fmla="*/ 638668 h 1013821"/>
                  <a:gd name="connsiteX2" fmla="*/ 1051209 w 1107851"/>
                  <a:gd name="connsiteY2" fmla="*/ 447988 h 1013821"/>
                  <a:gd name="connsiteX3" fmla="*/ 1053006 w 1107851"/>
                  <a:gd name="connsiteY3" fmla="*/ 182321 h 1013821"/>
                  <a:gd name="connsiteX4" fmla="*/ 974785 w 1107851"/>
                  <a:gd name="connsiteY4" fmla="*/ 172527 h 1013821"/>
                  <a:gd name="connsiteX5" fmla="*/ 491706 w 1107851"/>
                  <a:gd name="connsiteY5" fmla="*/ 181154 h 1013821"/>
                  <a:gd name="connsiteX6" fmla="*/ 595223 w 1107851"/>
                  <a:gd name="connsiteY6" fmla="*/ 0 h 1013821"/>
                  <a:gd name="connsiteX7" fmla="*/ 0 w 1107851"/>
                  <a:gd name="connsiteY7" fmla="*/ 267418 h 1013821"/>
                  <a:gd name="connsiteX8" fmla="*/ 0 w 1107851"/>
                  <a:gd name="connsiteY8" fmla="*/ 854014 h 1013821"/>
                  <a:gd name="connsiteX9" fmla="*/ 362309 w 1107851"/>
                  <a:gd name="connsiteY9" fmla="*/ 966157 h 1013821"/>
                  <a:gd name="connsiteX10" fmla="*/ 925407 w 1107851"/>
                  <a:gd name="connsiteY10" fmla="*/ 996801 h 1013821"/>
                  <a:gd name="connsiteX11" fmla="*/ 977167 w 1107851"/>
                  <a:gd name="connsiteY11" fmla="*/ 825484 h 1013821"/>
                  <a:gd name="connsiteX0" fmla="*/ 977167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77167 w 1109996"/>
                  <a:gd name="connsiteY11" fmla="*/ 825484 h 1013821"/>
                  <a:gd name="connsiteX0" fmla="*/ 977167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77167 w 1109996"/>
                  <a:gd name="connsiteY11" fmla="*/ 825484 h 1013821"/>
                  <a:gd name="connsiteX0" fmla="*/ 977167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77167 w 1109996"/>
                  <a:gd name="connsiteY11" fmla="*/ 825484 h 1013821"/>
                  <a:gd name="connsiteX0" fmla="*/ 986692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86692 w 1109996"/>
                  <a:gd name="connsiteY11" fmla="*/ 825484 h 1013821"/>
                  <a:gd name="connsiteX0" fmla="*/ 986692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86692 w 1109996"/>
                  <a:gd name="connsiteY11" fmla="*/ 825484 h 1013821"/>
                  <a:gd name="connsiteX0" fmla="*/ 986692 w 1109996"/>
                  <a:gd name="connsiteY0" fmla="*/ 825484 h 996152"/>
                  <a:gd name="connsiteX1" fmla="*/ 1027442 w 1109996"/>
                  <a:gd name="connsiteY1" fmla="*/ 638668 h 996152"/>
                  <a:gd name="connsiteX2" fmla="*/ 1055972 w 1109996"/>
                  <a:gd name="connsiteY2" fmla="*/ 407507 h 996152"/>
                  <a:gd name="connsiteX3" fmla="*/ 1053006 w 1109996"/>
                  <a:gd name="connsiteY3" fmla="*/ 182321 h 996152"/>
                  <a:gd name="connsiteX4" fmla="*/ 974785 w 1109996"/>
                  <a:gd name="connsiteY4" fmla="*/ 172527 h 996152"/>
                  <a:gd name="connsiteX5" fmla="*/ 491706 w 1109996"/>
                  <a:gd name="connsiteY5" fmla="*/ 181154 h 996152"/>
                  <a:gd name="connsiteX6" fmla="*/ 595223 w 1109996"/>
                  <a:gd name="connsiteY6" fmla="*/ 0 h 996152"/>
                  <a:gd name="connsiteX7" fmla="*/ 0 w 1109996"/>
                  <a:gd name="connsiteY7" fmla="*/ 267418 h 996152"/>
                  <a:gd name="connsiteX8" fmla="*/ 0 w 1109996"/>
                  <a:gd name="connsiteY8" fmla="*/ 854014 h 996152"/>
                  <a:gd name="connsiteX9" fmla="*/ 362309 w 1109996"/>
                  <a:gd name="connsiteY9" fmla="*/ 966157 h 996152"/>
                  <a:gd name="connsiteX10" fmla="*/ 880164 w 1109996"/>
                  <a:gd name="connsiteY10" fmla="*/ 972989 h 996152"/>
                  <a:gd name="connsiteX11" fmla="*/ 986692 w 1109996"/>
                  <a:gd name="connsiteY11" fmla="*/ 825484 h 996152"/>
                  <a:gd name="connsiteX0" fmla="*/ 986692 w 1109996"/>
                  <a:gd name="connsiteY0" fmla="*/ 825484 h 996152"/>
                  <a:gd name="connsiteX1" fmla="*/ 1027442 w 1109996"/>
                  <a:gd name="connsiteY1" fmla="*/ 638668 h 996152"/>
                  <a:gd name="connsiteX2" fmla="*/ 1055972 w 1109996"/>
                  <a:gd name="connsiteY2" fmla="*/ 407507 h 996152"/>
                  <a:gd name="connsiteX3" fmla="*/ 1053006 w 1109996"/>
                  <a:gd name="connsiteY3" fmla="*/ 182321 h 996152"/>
                  <a:gd name="connsiteX4" fmla="*/ 974785 w 1109996"/>
                  <a:gd name="connsiteY4" fmla="*/ 172527 h 996152"/>
                  <a:gd name="connsiteX5" fmla="*/ 491706 w 1109996"/>
                  <a:gd name="connsiteY5" fmla="*/ 181154 h 996152"/>
                  <a:gd name="connsiteX6" fmla="*/ 595223 w 1109996"/>
                  <a:gd name="connsiteY6" fmla="*/ 0 h 996152"/>
                  <a:gd name="connsiteX7" fmla="*/ 0 w 1109996"/>
                  <a:gd name="connsiteY7" fmla="*/ 267418 h 996152"/>
                  <a:gd name="connsiteX8" fmla="*/ 0 w 1109996"/>
                  <a:gd name="connsiteY8" fmla="*/ 854014 h 996152"/>
                  <a:gd name="connsiteX9" fmla="*/ 362309 w 1109996"/>
                  <a:gd name="connsiteY9" fmla="*/ 966157 h 996152"/>
                  <a:gd name="connsiteX10" fmla="*/ 880164 w 1109996"/>
                  <a:gd name="connsiteY10" fmla="*/ 972989 h 996152"/>
                  <a:gd name="connsiteX11" fmla="*/ 986692 w 1109996"/>
                  <a:gd name="connsiteY11" fmla="*/ 825484 h 996152"/>
                  <a:gd name="connsiteX0" fmla="*/ 986692 w 1109996"/>
                  <a:gd name="connsiteY0" fmla="*/ 825484 h 986974"/>
                  <a:gd name="connsiteX1" fmla="*/ 1027442 w 1109996"/>
                  <a:gd name="connsiteY1" fmla="*/ 638668 h 986974"/>
                  <a:gd name="connsiteX2" fmla="*/ 1055972 w 1109996"/>
                  <a:gd name="connsiteY2" fmla="*/ 407507 h 986974"/>
                  <a:gd name="connsiteX3" fmla="*/ 1053006 w 1109996"/>
                  <a:gd name="connsiteY3" fmla="*/ 182321 h 986974"/>
                  <a:gd name="connsiteX4" fmla="*/ 974785 w 1109996"/>
                  <a:gd name="connsiteY4" fmla="*/ 172527 h 986974"/>
                  <a:gd name="connsiteX5" fmla="*/ 491706 w 1109996"/>
                  <a:gd name="connsiteY5" fmla="*/ 181154 h 986974"/>
                  <a:gd name="connsiteX6" fmla="*/ 595223 w 1109996"/>
                  <a:gd name="connsiteY6" fmla="*/ 0 h 986974"/>
                  <a:gd name="connsiteX7" fmla="*/ 0 w 1109996"/>
                  <a:gd name="connsiteY7" fmla="*/ 267418 h 986974"/>
                  <a:gd name="connsiteX8" fmla="*/ 0 w 1109996"/>
                  <a:gd name="connsiteY8" fmla="*/ 854014 h 986974"/>
                  <a:gd name="connsiteX9" fmla="*/ 362309 w 1109996"/>
                  <a:gd name="connsiteY9" fmla="*/ 966157 h 986974"/>
                  <a:gd name="connsiteX10" fmla="*/ 880164 w 1109996"/>
                  <a:gd name="connsiteY10" fmla="*/ 972989 h 986974"/>
                  <a:gd name="connsiteX11" fmla="*/ 986692 w 1109996"/>
                  <a:gd name="connsiteY11" fmla="*/ 825484 h 986974"/>
                  <a:gd name="connsiteX0" fmla="*/ 986692 w 1109996"/>
                  <a:gd name="connsiteY0" fmla="*/ 825484 h 986974"/>
                  <a:gd name="connsiteX1" fmla="*/ 1027442 w 1109996"/>
                  <a:gd name="connsiteY1" fmla="*/ 638668 h 986974"/>
                  <a:gd name="connsiteX2" fmla="*/ 1055972 w 1109996"/>
                  <a:gd name="connsiteY2" fmla="*/ 407507 h 986974"/>
                  <a:gd name="connsiteX3" fmla="*/ 1053006 w 1109996"/>
                  <a:gd name="connsiteY3" fmla="*/ 182321 h 986974"/>
                  <a:gd name="connsiteX4" fmla="*/ 974785 w 1109996"/>
                  <a:gd name="connsiteY4" fmla="*/ 172527 h 986974"/>
                  <a:gd name="connsiteX5" fmla="*/ 491706 w 1109996"/>
                  <a:gd name="connsiteY5" fmla="*/ 181154 h 986974"/>
                  <a:gd name="connsiteX6" fmla="*/ 595223 w 1109996"/>
                  <a:gd name="connsiteY6" fmla="*/ 0 h 986974"/>
                  <a:gd name="connsiteX7" fmla="*/ 0 w 1109996"/>
                  <a:gd name="connsiteY7" fmla="*/ 267418 h 986974"/>
                  <a:gd name="connsiteX8" fmla="*/ 0 w 1109996"/>
                  <a:gd name="connsiteY8" fmla="*/ 854014 h 986974"/>
                  <a:gd name="connsiteX9" fmla="*/ 362309 w 1109996"/>
                  <a:gd name="connsiteY9" fmla="*/ 966157 h 986974"/>
                  <a:gd name="connsiteX10" fmla="*/ 880164 w 1109996"/>
                  <a:gd name="connsiteY10" fmla="*/ 972989 h 986974"/>
                  <a:gd name="connsiteX11" fmla="*/ 986692 w 1109996"/>
                  <a:gd name="connsiteY11" fmla="*/ 825484 h 986974"/>
                  <a:gd name="connsiteX0" fmla="*/ 986692 w 1109996"/>
                  <a:gd name="connsiteY0" fmla="*/ 825484 h 986974"/>
                  <a:gd name="connsiteX1" fmla="*/ 1027442 w 1109996"/>
                  <a:gd name="connsiteY1" fmla="*/ 638668 h 986974"/>
                  <a:gd name="connsiteX2" fmla="*/ 1055972 w 1109996"/>
                  <a:gd name="connsiteY2" fmla="*/ 407507 h 986974"/>
                  <a:gd name="connsiteX3" fmla="*/ 1053006 w 1109996"/>
                  <a:gd name="connsiteY3" fmla="*/ 182321 h 986974"/>
                  <a:gd name="connsiteX4" fmla="*/ 974785 w 1109996"/>
                  <a:gd name="connsiteY4" fmla="*/ 172527 h 986974"/>
                  <a:gd name="connsiteX5" fmla="*/ 491706 w 1109996"/>
                  <a:gd name="connsiteY5" fmla="*/ 181154 h 986974"/>
                  <a:gd name="connsiteX6" fmla="*/ 595223 w 1109996"/>
                  <a:gd name="connsiteY6" fmla="*/ 0 h 986974"/>
                  <a:gd name="connsiteX7" fmla="*/ 0 w 1109996"/>
                  <a:gd name="connsiteY7" fmla="*/ 267418 h 986974"/>
                  <a:gd name="connsiteX8" fmla="*/ 0 w 1109996"/>
                  <a:gd name="connsiteY8" fmla="*/ 854014 h 986974"/>
                  <a:gd name="connsiteX9" fmla="*/ 362309 w 1109996"/>
                  <a:gd name="connsiteY9" fmla="*/ 966157 h 986974"/>
                  <a:gd name="connsiteX10" fmla="*/ 880164 w 1109996"/>
                  <a:gd name="connsiteY10" fmla="*/ 972989 h 986974"/>
                  <a:gd name="connsiteX11" fmla="*/ 986692 w 1109996"/>
                  <a:gd name="connsiteY11" fmla="*/ 825484 h 986974"/>
                  <a:gd name="connsiteX0" fmla="*/ 986692 w 1109996"/>
                  <a:gd name="connsiteY0" fmla="*/ 825484 h 995044"/>
                  <a:gd name="connsiteX1" fmla="*/ 1027442 w 1109996"/>
                  <a:gd name="connsiteY1" fmla="*/ 638668 h 995044"/>
                  <a:gd name="connsiteX2" fmla="*/ 1055972 w 1109996"/>
                  <a:gd name="connsiteY2" fmla="*/ 407507 h 995044"/>
                  <a:gd name="connsiteX3" fmla="*/ 1053006 w 1109996"/>
                  <a:gd name="connsiteY3" fmla="*/ 182321 h 995044"/>
                  <a:gd name="connsiteX4" fmla="*/ 974785 w 1109996"/>
                  <a:gd name="connsiteY4" fmla="*/ 172527 h 995044"/>
                  <a:gd name="connsiteX5" fmla="*/ 491706 w 1109996"/>
                  <a:gd name="connsiteY5" fmla="*/ 181154 h 995044"/>
                  <a:gd name="connsiteX6" fmla="*/ 595223 w 1109996"/>
                  <a:gd name="connsiteY6" fmla="*/ 0 h 995044"/>
                  <a:gd name="connsiteX7" fmla="*/ 0 w 1109996"/>
                  <a:gd name="connsiteY7" fmla="*/ 267418 h 995044"/>
                  <a:gd name="connsiteX8" fmla="*/ 0 w 1109996"/>
                  <a:gd name="connsiteY8" fmla="*/ 854014 h 995044"/>
                  <a:gd name="connsiteX9" fmla="*/ 362309 w 1109996"/>
                  <a:gd name="connsiteY9" fmla="*/ 966157 h 995044"/>
                  <a:gd name="connsiteX10" fmla="*/ 884927 w 1109996"/>
                  <a:gd name="connsiteY10" fmla="*/ 984895 h 995044"/>
                  <a:gd name="connsiteX11" fmla="*/ 986692 w 1109996"/>
                  <a:gd name="connsiteY11" fmla="*/ 825484 h 995044"/>
                  <a:gd name="connsiteX0" fmla="*/ 986692 w 1109996"/>
                  <a:gd name="connsiteY0" fmla="*/ 825484 h 995044"/>
                  <a:gd name="connsiteX1" fmla="*/ 1027442 w 1109996"/>
                  <a:gd name="connsiteY1" fmla="*/ 638668 h 995044"/>
                  <a:gd name="connsiteX2" fmla="*/ 1055972 w 1109996"/>
                  <a:gd name="connsiteY2" fmla="*/ 407507 h 995044"/>
                  <a:gd name="connsiteX3" fmla="*/ 1053006 w 1109996"/>
                  <a:gd name="connsiteY3" fmla="*/ 182321 h 995044"/>
                  <a:gd name="connsiteX4" fmla="*/ 974785 w 1109996"/>
                  <a:gd name="connsiteY4" fmla="*/ 172527 h 995044"/>
                  <a:gd name="connsiteX5" fmla="*/ 491706 w 1109996"/>
                  <a:gd name="connsiteY5" fmla="*/ 181154 h 995044"/>
                  <a:gd name="connsiteX6" fmla="*/ 595223 w 1109996"/>
                  <a:gd name="connsiteY6" fmla="*/ 0 h 995044"/>
                  <a:gd name="connsiteX7" fmla="*/ 0 w 1109996"/>
                  <a:gd name="connsiteY7" fmla="*/ 267418 h 995044"/>
                  <a:gd name="connsiteX8" fmla="*/ 0 w 1109996"/>
                  <a:gd name="connsiteY8" fmla="*/ 854014 h 995044"/>
                  <a:gd name="connsiteX9" fmla="*/ 362309 w 1109996"/>
                  <a:gd name="connsiteY9" fmla="*/ 966157 h 995044"/>
                  <a:gd name="connsiteX10" fmla="*/ 884927 w 1109996"/>
                  <a:gd name="connsiteY10" fmla="*/ 984895 h 995044"/>
                  <a:gd name="connsiteX11" fmla="*/ 986692 w 1109996"/>
                  <a:gd name="connsiteY11" fmla="*/ 825484 h 995044"/>
                  <a:gd name="connsiteX0" fmla="*/ 986692 w 1109996"/>
                  <a:gd name="connsiteY0" fmla="*/ 825484 h 988698"/>
                  <a:gd name="connsiteX1" fmla="*/ 1027442 w 1109996"/>
                  <a:gd name="connsiteY1" fmla="*/ 638668 h 988698"/>
                  <a:gd name="connsiteX2" fmla="*/ 1055972 w 1109996"/>
                  <a:gd name="connsiteY2" fmla="*/ 407507 h 988698"/>
                  <a:gd name="connsiteX3" fmla="*/ 1053006 w 1109996"/>
                  <a:gd name="connsiteY3" fmla="*/ 182321 h 988698"/>
                  <a:gd name="connsiteX4" fmla="*/ 974785 w 1109996"/>
                  <a:gd name="connsiteY4" fmla="*/ 172527 h 988698"/>
                  <a:gd name="connsiteX5" fmla="*/ 491706 w 1109996"/>
                  <a:gd name="connsiteY5" fmla="*/ 181154 h 988698"/>
                  <a:gd name="connsiteX6" fmla="*/ 595223 w 1109996"/>
                  <a:gd name="connsiteY6" fmla="*/ 0 h 988698"/>
                  <a:gd name="connsiteX7" fmla="*/ 0 w 1109996"/>
                  <a:gd name="connsiteY7" fmla="*/ 267418 h 988698"/>
                  <a:gd name="connsiteX8" fmla="*/ 0 w 1109996"/>
                  <a:gd name="connsiteY8" fmla="*/ 854014 h 988698"/>
                  <a:gd name="connsiteX9" fmla="*/ 362309 w 1109996"/>
                  <a:gd name="connsiteY9" fmla="*/ 966157 h 988698"/>
                  <a:gd name="connsiteX10" fmla="*/ 884927 w 1109996"/>
                  <a:gd name="connsiteY10" fmla="*/ 984895 h 988698"/>
                  <a:gd name="connsiteX11" fmla="*/ 986692 w 1109996"/>
                  <a:gd name="connsiteY11" fmla="*/ 825484 h 988698"/>
                  <a:gd name="connsiteX0" fmla="*/ 986692 w 1109996"/>
                  <a:gd name="connsiteY0" fmla="*/ 825484 h 988698"/>
                  <a:gd name="connsiteX1" fmla="*/ 1027442 w 1109996"/>
                  <a:gd name="connsiteY1" fmla="*/ 638668 h 988698"/>
                  <a:gd name="connsiteX2" fmla="*/ 1055972 w 1109996"/>
                  <a:gd name="connsiteY2" fmla="*/ 407507 h 988698"/>
                  <a:gd name="connsiteX3" fmla="*/ 1053006 w 1109996"/>
                  <a:gd name="connsiteY3" fmla="*/ 182321 h 988698"/>
                  <a:gd name="connsiteX4" fmla="*/ 974785 w 1109996"/>
                  <a:gd name="connsiteY4" fmla="*/ 172527 h 988698"/>
                  <a:gd name="connsiteX5" fmla="*/ 491706 w 1109996"/>
                  <a:gd name="connsiteY5" fmla="*/ 181154 h 988698"/>
                  <a:gd name="connsiteX6" fmla="*/ 595223 w 1109996"/>
                  <a:gd name="connsiteY6" fmla="*/ 0 h 988698"/>
                  <a:gd name="connsiteX7" fmla="*/ 0 w 1109996"/>
                  <a:gd name="connsiteY7" fmla="*/ 267418 h 988698"/>
                  <a:gd name="connsiteX8" fmla="*/ 0 w 1109996"/>
                  <a:gd name="connsiteY8" fmla="*/ 854014 h 988698"/>
                  <a:gd name="connsiteX9" fmla="*/ 362309 w 1109996"/>
                  <a:gd name="connsiteY9" fmla="*/ 966157 h 988698"/>
                  <a:gd name="connsiteX10" fmla="*/ 884927 w 1109996"/>
                  <a:gd name="connsiteY10" fmla="*/ 984895 h 988698"/>
                  <a:gd name="connsiteX11" fmla="*/ 986692 w 1109996"/>
                  <a:gd name="connsiteY11" fmla="*/ 825484 h 988698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491706 w 1109996"/>
                  <a:gd name="connsiteY5" fmla="*/ 137941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3741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3741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3741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0584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0584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  <a:gd name="connsiteX0" fmla="*/ 986692 w 1109996"/>
                  <a:gd name="connsiteY0" fmla="*/ 798181 h 961395"/>
                  <a:gd name="connsiteX1" fmla="*/ 1027442 w 1109996"/>
                  <a:gd name="connsiteY1" fmla="*/ 611365 h 961395"/>
                  <a:gd name="connsiteX2" fmla="*/ 1055972 w 1109996"/>
                  <a:gd name="connsiteY2" fmla="*/ 380204 h 961395"/>
                  <a:gd name="connsiteX3" fmla="*/ 1053006 w 1109996"/>
                  <a:gd name="connsiteY3" fmla="*/ 155018 h 961395"/>
                  <a:gd name="connsiteX4" fmla="*/ 974785 w 1109996"/>
                  <a:gd name="connsiteY4" fmla="*/ 145224 h 961395"/>
                  <a:gd name="connsiteX5" fmla="*/ 570238 w 1109996"/>
                  <a:gd name="connsiteY5" fmla="*/ 141505 h 961395"/>
                  <a:gd name="connsiteX6" fmla="*/ 589856 w 1109996"/>
                  <a:gd name="connsiteY6" fmla="*/ 0 h 961395"/>
                  <a:gd name="connsiteX7" fmla="*/ 0 w 1109996"/>
                  <a:gd name="connsiteY7" fmla="*/ 240115 h 961395"/>
                  <a:gd name="connsiteX8" fmla="*/ 0 w 1109996"/>
                  <a:gd name="connsiteY8" fmla="*/ 826711 h 961395"/>
                  <a:gd name="connsiteX9" fmla="*/ 362309 w 1109996"/>
                  <a:gd name="connsiteY9" fmla="*/ 938854 h 961395"/>
                  <a:gd name="connsiteX10" fmla="*/ 884927 w 1109996"/>
                  <a:gd name="connsiteY10" fmla="*/ 957592 h 961395"/>
                  <a:gd name="connsiteX11" fmla="*/ 986692 w 1109996"/>
                  <a:gd name="connsiteY11" fmla="*/ 798181 h 961395"/>
                  <a:gd name="connsiteX0" fmla="*/ 986692 w 1109996"/>
                  <a:gd name="connsiteY0" fmla="*/ 798181 h 961395"/>
                  <a:gd name="connsiteX1" fmla="*/ 1027442 w 1109996"/>
                  <a:gd name="connsiteY1" fmla="*/ 611365 h 961395"/>
                  <a:gd name="connsiteX2" fmla="*/ 1055972 w 1109996"/>
                  <a:gd name="connsiteY2" fmla="*/ 380204 h 961395"/>
                  <a:gd name="connsiteX3" fmla="*/ 1053006 w 1109996"/>
                  <a:gd name="connsiteY3" fmla="*/ 155018 h 961395"/>
                  <a:gd name="connsiteX4" fmla="*/ 974785 w 1109996"/>
                  <a:gd name="connsiteY4" fmla="*/ 145224 h 961395"/>
                  <a:gd name="connsiteX5" fmla="*/ 570238 w 1109996"/>
                  <a:gd name="connsiteY5" fmla="*/ 141505 h 961395"/>
                  <a:gd name="connsiteX6" fmla="*/ 589856 w 1109996"/>
                  <a:gd name="connsiteY6" fmla="*/ 0 h 961395"/>
                  <a:gd name="connsiteX7" fmla="*/ 0 w 1109996"/>
                  <a:gd name="connsiteY7" fmla="*/ 240115 h 961395"/>
                  <a:gd name="connsiteX8" fmla="*/ 0 w 1109996"/>
                  <a:gd name="connsiteY8" fmla="*/ 826711 h 961395"/>
                  <a:gd name="connsiteX9" fmla="*/ 362309 w 1109996"/>
                  <a:gd name="connsiteY9" fmla="*/ 938854 h 961395"/>
                  <a:gd name="connsiteX10" fmla="*/ 884927 w 1109996"/>
                  <a:gd name="connsiteY10" fmla="*/ 957592 h 961395"/>
                  <a:gd name="connsiteX11" fmla="*/ 986692 w 1109996"/>
                  <a:gd name="connsiteY11" fmla="*/ 798181 h 961395"/>
                  <a:gd name="connsiteX0" fmla="*/ 986692 w 1109996"/>
                  <a:gd name="connsiteY0" fmla="*/ 798181 h 961395"/>
                  <a:gd name="connsiteX1" fmla="*/ 1027442 w 1109996"/>
                  <a:gd name="connsiteY1" fmla="*/ 611365 h 961395"/>
                  <a:gd name="connsiteX2" fmla="*/ 1055972 w 1109996"/>
                  <a:gd name="connsiteY2" fmla="*/ 380204 h 961395"/>
                  <a:gd name="connsiteX3" fmla="*/ 1053006 w 1109996"/>
                  <a:gd name="connsiteY3" fmla="*/ 155018 h 961395"/>
                  <a:gd name="connsiteX4" fmla="*/ 974785 w 1109996"/>
                  <a:gd name="connsiteY4" fmla="*/ 145224 h 961395"/>
                  <a:gd name="connsiteX5" fmla="*/ 554840 w 1109996"/>
                  <a:gd name="connsiteY5" fmla="*/ 141505 h 961395"/>
                  <a:gd name="connsiteX6" fmla="*/ 589856 w 1109996"/>
                  <a:gd name="connsiteY6" fmla="*/ 0 h 961395"/>
                  <a:gd name="connsiteX7" fmla="*/ 0 w 1109996"/>
                  <a:gd name="connsiteY7" fmla="*/ 240115 h 961395"/>
                  <a:gd name="connsiteX8" fmla="*/ 0 w 1109996"/>
                  <a:gd name="connsiteY8" fmla="*/ 826711 h 961395"/>
                  <a:gd name="connsiteX9" fmla="*/ 362309 w 1109996"/>
                  <a:gd name="connsiteY9" fmla="*/ 938854 h 961395"/>
                  <a:gd name="connsiteX10" fmla="*/ 884927 w 1109996"/>
                  <a:gd name="connsiteY10" fmla="*/ 957592 h 961395"/>
                  <a:gd name="connsiteX11" fmla="*/ 986692 w 1109996"/>
                  <a:gd name="connsiteY11" fmla="*/ 798181 h 961395"/>
                  <a:gd name="connsiteX0" fmla="*/ 986692 w 1109996"/>
                  <a:gd name="connsiteY0" fmla="*/ 798181 h 961395"/>
                  <a:gd name="connsiteX1" fmla="*/ 1027442 w 1109996"/>
                  <a:gd name="connsiteY1" fmla="*/ 611365 h 961395"/>
                  <a:gd name="connsiteX2" fmla="*/ 1055972 w 1109996"/>
                  <a:gd name="connsiteY2" fmla="*/ 380204 h 961395"/>
                  <a:gd name="connsiteX3" fmla="*/ 1053006 w 1109996"/>
                  <a:gd name="connsiteY3" fmla="*/ 155018 h 961395"/>
                  <a:gd name="connsiteX4" fmla="*/ 974785 w 1109996"/>
                  <a:gd name="connsiteY4" fmla="*/ 145224 h 961395"/>
                  <a:gd name="connsiteX5" fmla="*/ 530205 w 1109996"/>
                  <a:gd name="connsiteY5" fmla="*/ 146831 h 961395"/>
                  <a:gd name="connsiteX6" fmla="*/ 589856 w 1109996"/>
                  <a:gd name="connsiteY6" fmla="*/ 0 h 961395"/>
                  <a:gd name="connsiteX7" fmla="*/ 0 w 1109996"/>
                  <a:gd name="connsiteY7" fmla="*/ 240115 h 961395"/>
                  <a:gd name="connsiteX8" fmla="*/ 0 w 1109996"/>
                  <a:gd name="connsiteY8" fmla="*/ 826711 h 961395"/>
                  <a:gd name="connsiteX9" fmla="*/ 362309 w 1109996"/>
                  <a:gd name="connsiteY9" fmla="*/ 938854 h 961395"/>
                  <a:gd name="connsiteX10" fmla="*/ 884927 w 1109996"/>
                  <a:gd name="connsiteY10" fmla="*/ 957592 h 961395"/>
                  <a:gd name="connsiteX11" fmla="*/ 986692 w 1109996"/>
                  <a:gd name="connsiteY11" fmla="*/ 798181 h 961395"/>
                  <a:gd name="connsiteX0" fmla="*/ 986692 w 1109996"/>
                  <a:gd name="connsiteY0" fmla="*/ 798181 h 961395"/>
                  <a:gd name="connsiteX1" fmla="*/ 1027442 w 1109996"/>
                  <a:gd name="connsiteY1" fmla="*/ 611365 h 961395"/>
                  <a:gd name="connsiteX2" fmla="*/ 1055972 w 1109996"/>
                  <a:gd name="connsiteY2" fmla="*/ 380204 h 961395"/>
                  <a:gd name="connsiteX3" fmla="*/ 1053006 w 1109996"/>
                  <a:gd name="connsiteY3" fmla="*/ 155018 h 961395"/>
                  <a:gd name="connsiteX4" fmla="*/ 974785 w 1109996"/>
                  <a:gd name="connsiteY4" fmla="*/ 145224 h 961395"/>
                  <a:gd name="connsiteX5" fmla="*/ 530205 w 1109996"/>
                  <a:gd name="connsiteY5" fmla="*/ 146831 h 961395"/>
                  <a:gd name="connsiteX6" fmla="*/ 589856 w 1109996"/>
                  <a:gd name="connsiteY6" fmla="*/ 0 h 961395"/>
                  <a:gd name="connsiteX7" fmla="*/ 0 w 1109996"/>
                  <a:gd name="connsiteY7" fmla="*/ 240115 h 961395"/>
                  <a:gd name="connsiteX8" fmla="*/ 0 w 1109996"/>
                  <a:gd name="connsiteY8" fmla="*/ 826711 h 961395"/>
                  <a:gd name="connsiteX9" fmla="*/ 362309 w 1109996"/>
                  <a:gd name="connsiteY9" fmla="*/ 938854 h 961395"/>
                  <a:gd name="connsiteX10" fmla="*/ 884927 w 1109996"/>
                  <a:gd name="connsiteY10" fmla="*/ 957592 h 961395"/>
                  <a:gd name="connsiteX11" fmla="*/ 986692 w 1109996"/>
                  <a:gd name="connsiteY11" fmla="*/ 798181 h 961395"/>
                  <a:gd name="connsiteX0" fmla="*/ 986692 w 1109996"/>
                  <a:gd name="connsiteY0" fmla="*/ 798181 h 961395"/>
                  <a:gd name="connsiteX1" fmla="*/ 1027442 w 1109996"/>
                  <a:gd name="connsiteY1" fmla="*/ 611365 h 961395"/>
                  <a:gd name="connsiteX2" fmla="*/ 1055972 w 1109996"/>
                  <a:gd name="connsiteY2" fmla="*/ 380204 h 961395"/>
                  <a:gd name="connsiteX3" fmla="*/ 1053006 w 1109996"/>
                  <a:gd name="connsiteY3" fmla="*/ 155018 h 961395"/>
                  <a:gd name="connsiteX4" fmla="*/ 974785 w 1109996"/>
                  <a:gd name="connsiteY4" fmla="*/ 145224 h 961395"/>
                  <a:gd name="connsiteX5" fmla="*/ 530205 w 1109996"/>
                  <a:gd name="connsiteY5" fmla="*/ 146831 h 961395"/>
                  <a:gd name="connsiteX6" fmla="*/ 589856 w 1109996"/>
                  <a:gd name="connsiteY6" fmla="*/ 0 h 961395"/>
                  <a:gd name="connsiteX7" fmla="*/ 0 w 1109996"/>
                  <a:gd name="connsiteY7" fmla="*/ 240115 h 961395"/>
                  <a:gd name="connsiteX8" fmla="*/ 0 w 1109996"/>
                  <a:gd name="connsiteY8" fmla="*/ 826711 h 961395"/>
                  <a:gd name="connsiteX9" fmla="*/ 362309 w 1109996"/>
                  <a:gd name="connsiteY9" fmla="*/ 938854 h 961395"/>
                  <a:gd name="connsiteX10" fmla="*/ 884927 w 1109996"/>
                  <a:gd name="connsiteY10" fmla="*/ 957592 h 961395"/>
                  <a:gd name="connsiteX11" fmla="*/ 986692 w 1109996"/>
                  <a:gd name="connsiteY11" fmla="*/ 798181 h 961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9996" h="961395">
                    <a:moveTo>
                      <a:pt x="986692" y="798181"/>
                    </a:moveTo>
                    <a:cubicBezTo>
                      <a:pt x="1020437" y="768328"/>
                      <a:pt x="1117840" y="723644"/>
                      <a:pt x="1027442" y="611365"/>
                    </a:cubicBezTo>
                    <a:cubicBezTo>
                      <a:pt x="1094896" y="577967"/>
                      <a:pt x="1129012" y="444558"/>
                      <a:pt x="1055972" y="380204"/>
                    </a:cubicBezTo>
                    <a:cubicBezTo>
                      <a:pt x="1119277" y="319430"/>
                      <a:pt x="1137338" y="230079"/>
                      <a:pt x="1053006" y="155018"/>
                    </a:cubicBezTo>
                    <a:cubicBezTo>
                      <a:pt x="1003120" y="144609"/>
                      <a:pt x="1000859" y="148489"/>
                      <a:pt x="974785" y="145224"/>
                    </a:cubicBezTo>
                    <a:cubicBezTo>
                      <a:pt x="797211" y="151905"/>
                      <a:pt x="677372" y="180024"/>
                      <a:pt x="530205" y="146831"/>
                    </a:cubicBezTo>
                    <a:cubicBezTo>
                      <a:pt x="526829" y="97365"/>
                      <a:pt x="560212" y="79359"/>
                      <a:pt x="589856" y="0"/>
                    </a:cubicBezTo>
                    <a:cubicBezTo>
                      <a:pt x="270678" y="48883"/>
                      <a:pt x="181155" y="148100"/>
                      <a:pt x="0" y="240115"/>
                    </a:cubicBezTo>
                    <a:lnTo>
                      <a:pt x="0" y="826711"/>
                    </a:lnTo>
                    <a:cubicBezTo>
                      <a:pt x="69011" y="829586"/>
                      <a:pt x="189780" y="918726"/>
                      <a:pt x="362309" y="938854"/>
                    </a:cubicBezTo>
                    <a:cubicBezTo>
                      <a:pt x="516544" y="962652"/>
                      <a:pt x="753082" y="965162"/>
                      <a:pt x="884927" y="957592"/>
                    </a:cubicBezTo>
                    <a:cubicBezTo>
                      <a:pt x="1065985" y="953196"/>
                      <a:pt x="1049459" y="839615"/>
                      <a:pt x="986692" y="79818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12D60B4-24C0-4CD6-8496-2199D3FB13FB}"/>
                  </a:ext>
                </a:extLst>
              </p:cNvPr>
              <p:cNvSpPr/>
              <p:nvPr/>
            </p:nvSpPr>
            <p:spPr>
              <a:xfrm flipH="1">
                <a:off x="9644206" y="2327390"/>
                <a:ext cx="731432" cy="43043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30F6A53-35DB-4973-8C6F-3E9291C6E584}"/>
                  </a:ext>
                </a:extLst>
              </p:cNvPr>
              <p:cNvSpPr/>
              <p:nvPr/>
            </p:nvSpPr>
            <p:spPr>
              <a:xfrm flipH="1">
                <a:off x="9476226" y="2347203"/>
                <a:ext cx="167981" cy="34365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9" name="Rounded Rectangle 13">
            <a:extLst>
              <a:ext uri="{FF2B5EF4-FFF2-40B4-BE49-F238E27FC236}">
                <a16:creationId xmlns:a16="http://schemas.microsoft.com/office/drawing/2014/main" id="{8FAD752E-6135-400F-B63B-26777BFC8C2D}"/>
              </a:ext>
            </a:extLst>
          </p:cNvPr>
          <p:cNvSpPr/>
          <p:nvPr/>
        </p:nvSpPr>
        <p:spPr>
          <a:xfrm>
            <a:off x="6502390" y="3337569"/>
            <a:ext cx="4937338" cy="1196520"/>
          </a:xfrm>
          <a:prstGeom prst="roundRect">
            <a:avLst>
              <a:gd name="adj" fmla="val 12448"/>
            </a:avLst>
          </a:prstGeom>
          <a:solidFill>
            <a:schemeClr val="bg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ounded Rectangle 14">
            <a:extLst>
              <a:ext uri="{FF2B5EF4-FFF2-40B4-BE49-F238E27FC236}">
                <a16:creationId xmlns:a16="http://schemas.microsoft.com/office/drawing/2014/main" id="{0C389DFC-BB59-4335-A448-A323CC1A5A4D}"/>
              </a:ext>
            </a:extLst>
          </p:cNvPr>
          <p:cNvSpPr/>
          <p:nvPr/>
        </p:nvSpPr>
        <p:spPr>
          <a:xfrm>
            <a:off x="6502390" y="4715189"/>
            <a:ext cx="4937338" cy="1196520"/>
          </a:xfrm>
          <a:prstGeom prst="roundRect">
            <a:avLst>
              <a:gd name="adj" fmla="val 12448"/>
            </a:avLst>
          </a:prstGeom>
          <a:noFill/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CC50DC-AAFA-42ED-8936-79F35BA816EC}"/>
              </a:ext>
            </a:extLst>
          </p:cNvPr>
          <p:cNvSpPr txBox="1"/>
          <p:nvPr/>
        </p:nvSpPr>
        <p:spPr>
          <a:xfrm>
            <a:off x="8763501" y="337057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60%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763D402-8AAB-43DD-873D-8155B1B38B3E}"/>
              </a:ext>
            </a:extLst>
          </p:cNvPr>
          <p:cNvSpPr txBox="1"/>
          <p:nvPr/>
        </p:nvSpPr>
        <p:spPr>
          <a:xfrm>
            <a:off x="8763501" y="47294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30%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F37F933-D76F-4716-A487-34B34DCF3444}"/>
              </a:ext>
            </a:extLst>
          </p:cNvPr>
          <p:cNvSpPr txBox="1"/>
          <p:nvPr/>
        </p:nvSpPr>
        <p:spPr>
          <a:xfrm>
            <a:off x="6835470" y="3981810"/>
            <a:ext cx="435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C5185D-AAEF-4BB9-A54A-6C4592264A4E}"/>
              </a:ext>
            </a:extLst>
          </p:cNvPr>
          <p:cNvSpPr txBox="1"/>
          <p:nvPr/>
        </p:nvSpPr>
        <p:spPr>
          <a:xfrm>
            <a:off x="6835470" y="5404094"/>
            <a:ext cx="435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72" name="Rectangle 1">
            <a:extLst>
              <a:ext uri="{FF2B5EF4-FFF2-40B4-BE49-F238E27FC236}">
                <a16:creationId xmlns:a16="http://schemas.microsoft.com/office/drawing/2014/main" id="{771263B3-5F4D-4339-B380-2808E8BB4AFD}"/>
              </a:ext>
            </a:extLst>
          </p:cNvPr>
          <p:cNvSpPr/>
          <p:nvPr/>
        </p:nvSpPr>
        <p:spPr>
          <a:xfrm>
            <a:off x="6502389" y="1440207"/>
            <a:ext cx="50817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A86CABC-ECFF-4B8D-91B8-81260839850E}"/>
              </a:ext>
            </a:extLst>
          </p:cNvPr>
          <p:cNvSpPr txBox="1"/>
          <p:nvPr/>
        </p:nvSpPr>
        <p:spPr>
          <a:xfrm>
            <a:off x="6502389" y="1777594"/>
            <a:ext cx="5081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74" name="Rounded Rectangle 8">
            <a:extLst>
              <a:ext uri="{FF2B5EF4-FFF2-40B4-BE49-F238E27FC236}">
                <a16:creationId xmlns:a16="http://schemas.microsoft.com/office/drawing/2014/main" id="{51D62FB9-25BD-44EB-94A2-FAE87AF03527}"/>
              </a:ext>
            </a:extLst>
          </p:cNvPr>
          <p:cNvSpPr>
            <a:spLocks noChangeAspect="1"/>
          </p:cNvSpPr>
          <p:nvPr/>
        </p:nvSpPr>
        <p:spPr>
          <a:xfrm>
            <a:off x="7771567" y="3484015"/>
            <a:ext cx="720000" cy="464883"/>
          </a:xfrm>
          <a:custGeom>
            <a:avLst/>
            <a:gdLst/>
            <a:ahLst/>
            <a:cxnLst/>
            <a:rect l="l" t="t" r="r" b="b"/>
            <a:pathLst>
              <a:path w="3903331" h="2520264">
                <a:moveTo>
                  <a:pt x="979557" y="2088232"/>
                </a:moveTo>
                <a:lnTo>
                  <a:pt x="1699637" y="2088232"/>
                </a:lnTo>
                <a:lnTo>
                  <a:pt x="1699637" y="2376264"/>
                </a:lnTo>
                <a:lnTo>
                  <a:pt x="2183836" y="2376264"/>
                </a:lnTo>
                <a:cubicBezTo>
                  <a:pt x="2223601" y="2376264"/>
                  <a:pt x="2255836" y="2408499"/>
                  <a:pt x="2255836" y="2448264"/>
                </a:cubicBezTo>
                <a:lnTo>
                  <a:pt x="2255836" y="2520264"/>
                </a:lnTo>
                <a:lnTo>
                  <a:pt x="423358" y="2520264"/>
                </a:lnTo>
                <a:lnTo>
                  <a:pt x="423358" y="2448264"/>
                </a:lnTo>
                <a:cubicBezTo>
                  <a:pt x="423358" y="2408499"/>
                  <a:pt x="455593" y="2376264"/>
                  <a:pt x="495358" y="2376264"/>
                </a:cubicBezTo>
                <a:lnTo>
                  <a:pt x="979557" y="2376264"/>
                </a:lnTo>
                <a:close/>
                <a:moveTo>
                  <a:pt x="3399275" y="1789990"/>
                </a:moveTo>
                <a:cubicBezTo>
                  <a:pt x="3458928" y="1789990"/>
                  <a:pt x="3507287" y="1838349"/>
                  <a:pt x="3507287" y="1898002"/>
                </a:cubicBezTo>
                <a:cubicBezTo>
                  <a:pt x="3507287" y="1957655"/>
                  <a:pt x="3458928" y="2006014"/>
                  <a:pt x="3399275" y="2006014"/>
                </a:cubicBezTo>
                <a:cubicBezTo>
                  <a:pt x="3339622" y="2006014"/>
                  <a:pt x="3291263" y="1957655"/>
                  <a:pt x="3291263" y="1898002"/>
                </a:cubicBezTo>
                <a:cubicBezTo>
                  <a:pt x="3291263" y="1838349"/>
                  <a:pt x="3339622" y="1789990"/>
                  <a:pt x="3399275" y="1789990"/>
                </a:cubicBezTo>
                <a:close/>
                <a:moveTo>
                  <a:pt x="1339597" y="1746047"/>
                </a:moveTo>
                <a:cubicBezTo>
                  <a:pt x="1279944" y="1746047"/>
                  <a:pt x="1231585" y="1794406"/>
                  <a:pt x="1231585" y="1854059"/>
                </a:cubicBezTo>
                <a:cubicBezTo>
                  <a:pt x="1231585" y="1913712"/>
                  <a:pt x="1279944" y="1962071"/>
                  <a:pt x="1339597" y="1962071"/>
                </a:cubicBezTo>
                <a:cubicBezTo>
                  <a:pt x="1399250" y="1962071"/>
                  <a:pt x="1447609" y="1913712"/>
                  <a:pt x="1447609" y="1854059"/>
                </a:cubicBezTo>
                <a:cubicBezTo>
                  <a:pt x="1447609" y="1794406"/>
                  <a:pt x="1399250" y="1746047"/>
                  <a:pt x="1339597" y="1746047"/>
                </a:cubicBezTo>
                <a:close/>
                <a:moveTo>
                  <a:pt x="3399275" y="1692573"/>
                </a:moveTo>
                <a:cubicBezTo>
                  <a:pt x="3285820" y="1692573"/>
                  <a:pt x="3193846" y="1784547"/>
                  <a:pt x="3193846" y="1898002"/>
                </a:cubicBezTo>
                <a:cubicBezTo>
                  <a:pt x="3193846" y="2011457"/>
                  <a:pt x="3285820" y="2103431"/>
                  <a:pt x="3399275" y="2103431"/>
                </a:cubicBezTo>
                <a:cubicBezTo>
                  <a:pt x="3512730" y="2103431"/>
                  <a:pt x="3604704" y="2011457"/>
                  <a:pt x="3604704" y="1898002"/>
                </a:cubicBezTo>
                <a:cubicBezTo>
                  <a:pt x="3604704" y="1784547"/>
                  <a:pt x="3512730" y="1692573"/>
                  <a:pt x="3399275" y="1692573"/>
                </a:cubicBezTo>
                <a:close/>
                <a:moveTo>
                  <a:pt x="3118980" y="1080112"/>
                </a:moveTo>
                <a:cubicBezTo>
                  <a:pt x="3074938" y="1080112"/>
                  <a:pt x="3039235" y="1115815"/>
                  <a:pt x="3039235" y="1159857"/>
                </a:cubicBezTo>
                <a:lnTo>
                  <a:pt x="3039235" y="1180387"/>
                </a:lnTo>
                <a:cubicBezTo>
                  <a:pt x="3039235" y="1224429"/>
                  <a:pt x="3074938" y="1260132"/>
                  <a:pt x="3118980" y="1260132"/>
                </a:cubicBezTo>
                <a:lnTo>
                  <a:pt x="3679570" y="1260132"/>
                </a:lnTo>
                <a:cubicBezTo>
                  <a:pt x="3723612" y="1260132"/>
                  <a:pt x="3759315" y="1224429"/>
                  <a:pt x="3759315" y="1180387"/>
                </a:cubicBezTo>
                <a:lnTo>
                  <a:pt x="3759315" y="1159857"/>
                </a:lnTo>
                <a:cubicBezTo>
                  <a:pt x="3759315" y="1115815"/>
                  <a:pt x="3723612" y="1080112"/>
                  <a:pt x="3679570" y="1080112"/>
                </a:cubicBezTo>
                <a:close/>
                <a:moveTo>
                  <a:pt x="3118980" y="782689"/>
                </a:moveTo>
                <a:cubicBezTo>
                  <a:pt x="3074938" y="782689"/>
                  <a:pt x="3039235" y="818392"/>
                  <a:pt x="3039235" y="862434"/>
                </a:cubicBezTo>
                <a:lnTo>
                  <a:pt x="3039235" y="882964"/>
                </a:lnTo>
                <a:cubicBezTo>
                  <a:pt x="3039235" y="927006"/>
                  <a:pt x="3074938" y="962709"/>
                  <a:pt x="3118980" y="962709"/>
                </a:cubicBezTo>
                <a:lnTo>
                  <a:pt x="3679570" y="962709"/>
                </a:lnTo>
                <a:cubicBezTo>
                  <a:pt x="3723612" y="962709"/>
                  <a:pt x="3759315" y="927006"/>
                  <a:pt x="3759315" y="882964"/>
                </a:cubicBezTo>
                <a:lnTo>
                  <a:pt x="3759315" y="862434"/>
                </a:lnTo>
                <a:cubicBezTo>
                  <a:pt x="3759315" y="818392"/>
                  <a:pt x="3723612" y="782689"/>
                  <a:pt x="3679570" y="782689"/>
                </a:cubicBezTo>
                <a:close/>
                <a:moveTo>
                  <a:pt x="3118980" y="485267"/>
                </a:moveTo>
                <a:cubicBezTo>
                  <a:pt x="3074938" y="485267"/>
                  <a:pt x="3039235" y="520970"/>
                  <a:pt x="3039235" y="565012"/>
                </a:cubicBezTo>
                <a:lnTo>
                  <a:pt x="3039235" y="585542"/>
                </a:lnTo>
                <a:cubicBezTo>
                  <a:pt x="3039235" y="629584"/>
                  <a:pt x="3074938" y="665287"/>
                  <a:pt x="3118980" y="665287"/>
                </a:cubicBezTo>
                <a:lnTo>
                  <a:pt x="3679570" y="665287"/>
                </a:lnTo>
                <a:cubicBezTo>
                  <a:pt x="3723612" y="665287"/>
                  <a:pt x="3759315" y="629584"/>
                  <a:pt x="3759315" y="585542"/>
                </a:cubicBezTo>
                <a:lnTo>
                  <a:pt x="3759315" y="565012"/>
                </a:lnTo>
                <a:cubicBezTo>
                  <a:pt x="3759315" y="520970"/>
                  <a:pt x="3723612" y="485267"/>
                  <a:pt x="3679570" y="485267"/>
                </a:cubicBezTo>
                <a:close/>
                <a:moveTo>
                  <a:pt x="3118980" y="187845"/>
                </a:moveTo>
                <a:cubicBezTo>
                  <a:pt x="3074938" y="187845"/>
                  <a:pt x="3039235" y="223548"/>
                  <a:pt x="3039235" y="267590"/>
                </a:cubicBezTo>
                <a:lnTo>
                  <a:pt x="3039235" y="288120"/>
                </a:lnTo>
                <a:cubicBezTo>
                  <a:pt x="3039235" y="332162"/>
                  <a:pt x="3074938" y="367865"/>
                  <a:pt x="3118980" y="367865"/>
                </a:cubicBezTo>
                <a:lnTo>
                  <a:pt x="3679570" y="367865"/>
                </a:lnTo>
                <a:cubicBezTo>
                  <a:pt x="3723612" y="367865"/>
                  <a:pt x="3759315" y="332162"/>
                  <a:pt x="3759315" y="288120"/>
                </a:cubicBezTo>
                <a:lnTo>
                  <a:pt x="3759315" y="267590"/>
                </a:lnTo>
                <a:cubicBezTo>
                  <a:pt x="3759315" y="223548"/>
                  <a:pt x="3723612" y="187845"/>
                  <a:pt x="3679570" y="187845"/>
                </a:cubicBezTo>
                <a:close/>
                <a:moveTo>
                  <a:pt x="331244" y="170684"/>
                </a:moveTo>
                <a:cubicBezTo>
                  <a:pt x="243611" y="170684"/>
                  <a:pt x="172570" y="241725"/>
                  <a:pt x="172570" y="329358"/>
                </a:cubicBezTo>
                <a:lnTo>
                  <a:pt x="172570" y="1516738"/>
                </a:lnTo>
                <a:cubicBezTo>
                  <a:pt x="172570" y="1604371"/>
                  <a:pt x="243611" y="1675412"/>
                  <a:pt x="331244" y="1675412"/>
                </a:cubicBezTo>
                <a:lnTo>
                  <a:pt x="2347950" y="1675412"/>
                </a:lnTo>
                <a:cubicBezTo>
                  <a:pt x="2435583" y="1675412"/>
                  <a:pt x="2506624" y="1604371"/>
                  <a:pt x="2506624" y="1516738"/>
                </a:cubicBezTo>
                <a:lnTo>
                  <a:pt x="2506624" y="329358"/>
                </a:lnTo>
                <a:cubicBezTo>
                  <a:pt x="2506624" y="241725"/>
                  <a:pt x="2435583" y="170684"/>
                  <a:pt x="2347950" y="170684"/>
                </a:cubicBezTo>
                <a:close/>
                <a:moveTo>
                  <a:pt x="3020709" y="0"/>
                </a:moveTo>
                <a:lnTo>
                  <a:pt x="3777841" y="0"/>
                </a:lnTo>
                <a:cubicBezTo>
                  <a:pt x="3847147" y="0"/>
                  <a:pt x="3903331" y="56184"/>
                  <a:pt x="3903331" y="125490"/>
                </a:cubicBezTo>
                <a:lnTo>
                  <a:pt x="3903331" y="2394774"/>
                </a:lnTo>
                <a:cubicBezTo>
                  <a:pt x="3903331" y="2464080"/>
                  <a:pt x="3847147" y="2520264"/>
                  <a:pt x="3777841" y="2520264"/>
                </a:cubicBezTo>
                <a:lnTo>
                  <a:pt x="3020709" y="2520264"/>
                </a:lnTo>
                <a:cubicBezTo>
                  <a:pt x="2951403" y="2520264"/>
                  <a:pt x="2895219" y="2464080"/>
                  <a:pt x="2895219" y="2394774"/>
                </a:cubicBezTo>
                <a:lnTo>
                  <a:pt x="2895219" y="125490"/>
                </a:lnTo>
                <a:cubicBezTo>
                  <a:pt x="2895219" y="56184"/>
                  <a:pt x="2951403" y="0"/>
                  <a:pt x="3020709" y="0"/>
                </a:cubicBezTo>
                <a:close/>
                <a:moveTo>
                  <a:pt x="243661" y="0"/>
                </a:moveTo>
                <a:lnTo>
                  <a:pt x="2435534" y="0"/>
                </a:lnTo>
                <a:cubicBezTo>
                  <a:pt x="2570104" y="0"/>
                  <a:pt x="2679195" y="109091"/>
                  <a:pt x="2679195" y="243661"/>
                </a:cubicBezTo>
                <a:lnTo>
                  <a:pt x="2679195" y="1772563"/>
                </a:lnTo>
                <a:cubicBezTo>
                  <a:pt x="2679195" y="1907133"/>
                  <a:pt x="2570104" y="2016224"/>
                  <a:pt x="2435534" y="2016224"/>
                </a:cubicBezTo>
                <a:lnTo>
                  <a:pt x="243661" y="2016224"/>
                </a:lnTo>
                <a:cubicBezTo>
                  <a:pt x="109091" y="2016224"/>
                  <a:pt x="0" y="1907133"/>
                  <a:pt x="0" y="1772563"/>
                </a:cubicBezTo>
                <a:lnTo>
                  <a:pt x="0" y="243661"/>
                </a:lnTo>
                <a:cubicBezTo>
                  <a:pt x="0" y="109091"/>
                  <a:pt x="109091" y="0"/>
                  <a:pt x="243661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Rounded Rectangle 12">
            <a:extLst>
              <a:ext uri="{FF2B5EF4-FFF2-40B4-BE49-F238E27FC236}">
                <a16:creationId xmlns:a16="http://schemas.microsoft.com/office/drawing/2014/main" id="{0D279411-65BB-4490-8525-5D47FA2AA30D}"/>
              </a:ext>
            </a:extLst>
          </p:cNvPr>
          <p:cNvSpPr>
            <a:spLocks noChangeAspect="1"/>
          </p:cNvSpPr>
          <p:nvPr/>
        </p:nvSpPr>
        <p:spPr>
          <a:xfrm>
            <a:off x="7977170" y="4848862"/>
            <a:ext cx="452157" cy="538826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875547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E7D9CB-50A0-4492-B8D9-3E8235779F5D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CF545A-D0CA-45F1-B7B9-5EE26FFBFFD1}"/>
              </a:ext>
            </a:extLst>
          </p:cNvPr>
          <p:cNvGrpSpPr/>
          <p:nvPr/>
        </p:nvGrpSpPr>
        <p:grpSpPr>
          <a:xfrm>
            <a:off x="5265107" y="611567"/>
            <a:ext cx="1661786" cy="1661786"/>
            <a:chOff x="1040873" y="920491"/>
            <a:chExt cx="1920240" cy="192024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1519C9-1366-4B45-8DAC-CFA4B91940BF}"/>
                </a:ext>
              </a:extLst>
            </p:cNvPr>
            <p:cNvGrpSpPr/>
            <p:nvPr/>
          </p:nvGrpSpPr>
          <p:grpSpPr>
            <a:xfrm>
              <a:off x="1040873" y="920491"/>
              <a:ext cx="1920240" cy="1920240"/>
              <a:chOff x="8924548" y="2159923"/>
              <a:chExt cx="1770525" cy="1770525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29BF8DCC-1176-46E1-8512-FB957F9549F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900000">
                <a:off x="8924548" y="2159923"/>
                <a:ext cx="1770525" cy="1770525"/>
              </a:xfrm>
              <a:prstGeom prst="roundRect">
                <a:avLst>
                  <a:gd name="adj" fmla="val 622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CD81FB95-4767-42CB-A788-2C5A35B006B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900000">
                <a:off x="9051014" y="2286389"/>
                <a:ext cx="1517593" cy="1517593"/>
              </a:xfrm>
              <a:prstGeom prst="roundRect">
                <a:avLst>
                  <a:gd name="adj" fmla="val 6228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0A5052A7-EDDC-4247-BBBC-02AA5A7AC94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900000">
                <a:off x="9135325" y="2370700"/>
                <a:ext cx="1348971" cy="1348971"/>
              </a:xfrm>
              <a:prstGeom prst="roundRect">
                <a:avLst>
                  <a:gd name="adj" fmla="val 622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1530F7-D230-4017-83D5-64B9CC570587}"/>
                </a:ext>
              </a:extLst>
            </p:cNvPr>
            <p:cNvGrpSpPr/>
            <p:nvPr/>
          </p:nvGrpSpPr>
          <p:grpSpPr>
            <a:xfrm>
              <a:off x="1709341" y="1997384"/>
              <a:ext cx="580670" cy="590010"/>
              <a:chOff x="9271661" y="927087"/>
              <a:chExt cx="1690381" cy="171756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E94F188-088F-4E66-96B6-C17D0EF13C25}"/>
                  </a:ext>
                </a:extLst>
              </p:cNvPr>
              <p:cNvSpPr/>
              <p:nvPr/>
            </p:nvSpPr>
            <p:spPr>
              <a:xfrm rot="2411044">
                <a:off x="9825722" y="927087"/>
                <a:ext cx="487932" cy="1717565"/>
              </a:xfrm>
              <a:custGeom>
                <a:avLst/>
                <a:gdLst>
                  <a:gd name="connsiteX0" fmla="*/ 398295 w 480600"/>
                  <a:gd name="connsiteY0" fmla="*/ 1046026 h 1345680"/>
                  <a:gd name="connsiteX1" fmla="*/ 348313 w 480600"/>
                  <a:gd name="connsiteY1" fmla="*/ 1015268 h 1345680"/>
                  <a:gd name="connsiteX2" fmla="*/ 329088 w 480600"/>
                  <a:gd name="connsiteY2" fmla="*/ 334738 h 1345680"/>
                  <a:gd name="connsiteX3" fmla="*/ 379071 w 480600"/>
                  <a:gd name="connsiteY3" fmla="*/ 303980 h 1345680"/>
                  <a:gd name="connsiteX4" fmla="*/ 440588 w 480600"/>
                  <a:gd name="connsiteY4" fmla="*/ 167489 h 1345680"/>
                  <a:gd name="connsiteX5" fmla="*/ 430976 w 480600"/>
                  <a:gd name="connsiteY5" fmla="*/ 109817 h 1345680"/>
                  <a:gd name="connsiteX6" fmla="*/ 334856 w 480600"/>
                  <a:gd name="connsiteY6" fmla="*/ 29076 h 1345680"/>
                  <a:gd name="connsiteX7" fmla="*/ 309864 w 480600"/>
                  <a:gd name="connsiteY7" fmla="*/ 54068 h 1345680"/>
                  <a:gd name="connsiteX8" fmla="*/ 309864 w 480600"/>
                  <a:gd name="connsiteY8" fmla="*/ 173256 h 1345680"/>
                  <a:gd name="connsiteX9" fmla="*/ 271416 w 480600"/>
                  <a:gd name="connsiteY9" fmla="*/ 211704 h 1345680"/>
                  <a:gd name="connsiteX10" fmla="*/ 219512 w 480600"/>
                  <a:gd name="connsiteY10" fmla="*/ 211704 h 1345680"/>
                  <a:gd name="connsiteX11" fmla="*/ 181064 w 480600"/>
                  <a:gd name="connsiteY11" fmla="*/ 173256 h 1345680"/>
                  <a:gd name="connsiteX12" fmla="*/ 181064 w 480600"/>
                  <a:gd name="connsiteY12" fmla="*/ 55990 h 1345680"/>
                  <a:gd name="connsiteX13" fmla="*/ 156072 w 480600"/>
                  <a:gd name="connsiteY13" fmla="*/ 30999 h 1345680"/>
                  <a:gd name="connsiteX14" fmla="*/ 59952 w 480600"/>
                  <a:gd name="connsiteY14" fmla="*/ 111740 h 1345680"/>
                  <a:gd name="connsiteX15" fmla="*/ 50340 w 480600"/>
                  <a:gd name="connsiteY15" fmla="*/ 169412 h 1345680"/>
                  <a:gd name="connsiteX16" fmla="*/ 111857 w 480600"/>
                  <a:gd name="connsiteY16" fmla="*/ 305902 h 1345680"/>
                  <a:gd name="connsiteX17" fmla="*/ 161840 w 480600"/>
                  <a:gd name="connsiteY17" fmla="*/ 336660 h 1345680"/>
                  <a:gd name="connsiteX18" fmla="*/ 142616 w 480600"/>
                  <a:gd name="connsiteY18" fmla="*/ 1017190 h 1345680"/>
                  <a:gd name="connsiteX19" fmla="*/ 92633 w 480600"/>
                  <a:gd name="connsiteY19" fmla="*/ 1047949 h 1345680"/>
                  <a:gd name="connsiteX20" fmla="*/ 31116 w 480600"/>
                  <a:gd name="connsiteY20" fmla="*/ 1184439 h 1345680"/>
                  <a:gd name="connsiteX21" fmla="*/ 40728 w 480600"/>
                  <a:gd name="connsiteY21" fmla="*/ 1242111 h 1345680"/>
                  <a:gd name="connsiteX22" fmla="*/ 136848 w 480600"/>
                  <a:gd name="connsiteY22" fmla="*/ 1322852 h 1345680"/>
                  <a:gd name="connsiteX23" fmla="*/ 161840 w 480600"/>
                  <a:gd name="connsiteY23" fmla="*/ 1297861 h 1345680"/>
                  <a:gd name="connsiteX24" fmla="*/ 161840 w 480600"/>
                  <a:gd name="connsiteY24" fmla="*/ 1178672 h 1345680"/>
                  <a:gd name="connsiteX25" fmla="*/ 200288 w 480600"/>
                  <a:gd name="connsiteY25" fmla="*/ 1140224 h 1345680"/>
                  <a:gd name="connsiteX26" fmla="*/ 290640 w 480600"/>
                  <a:gd name="connsiteY26" fmla="*/ 1140224 h 1345680"/>
                  <a:gd name="connsiteX27" fmla="*/ 329088 w 480600"/>
                  <a:gd name="connsiteY27" fmla="*/ 1178672 h 1345680"/>
                  <a:gd name="connsiteX28" fmla="*/ 329088 w 480600"/>
                  <a:gd name="connsiteY28" fmla="*/ 1297861 h 1345680"/>
                  <a:gd name="connsiteX29" fmla="*/ 354080 w 480600"/>
                  <a:gd name="connsiteY29" fmla="*/ 1322852 h 1345680"/>
                  <a:gd name="connsiteX30" fmla="*/ 450200 w 480600"/>
                  <a:gd name="connsiteY30" fmla="*/ 1242111 h 1345680"/>
                  <a:gd name="connsiteX31" fmla="*/ 459812 w 480600"/>
                  <a:gd name="connsiteY31" fmla="*/ 1184439 h 1345680"/>
                  <a:gd name="connsiteX32" fmla="*/ 398295 w 480600"/>
                  <a:gd name="connsiteY32" fmla="*/ 1046026 h 1345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80600" h="1345680">
                    <a:moveTo>
                      <a:pt x="398295" y="1046026"/>
                    </a:moveTo>
                    <a:lnTo>
                      <a:pt x="348313" y="1015268"/>
                    </a:lnTo>
                    <a:lnTo>
                      <a:pt x="329088" y="334738"/>
                    </a:lnTo>
                    <a:lnTo>
                      <a:pt x="379071" y="303980"/>
                    </a:lnTo>
                    <a:cubicBezTo>
                      <a:pt x="425209" y="275144"/>
                      <a:pt x="450200" y="221316"/>
                      <a:pt x="440588" y="167489"/>
                    </a:cubicBezTo>
                    <a:lnTo>
                      <a:pt x="430976" y="109817"/>
                    </a:lnTo>
                    <a:cubicBezTo>
                      <a:pt x="423286" y="63680"/>
                      <a:pt x="382916" y="29076"/>
                      <a:pt x="334856" y="29076"/>
                    </a:cubicBezTo>
                    <a:cubicBezTo>
                      <a:pt x="321399" y="29076"/>
                      <a:pt x="309864" y="40611"/>
                      <a:pt x="309864" y="54068"/>
                    </a:cubicBezTo>
                    <a:lnTo>
                      <a:pt x="309864" y="173256"/>
                    </a:lnTo>
                    <a:cubicBezTo>
                      <a:pt x="309864" y="194403"/>
                      <a:pt x="292563" y="211704"/>
                      <a:pt x="271416" y="211704"/>
                    </a:cubicBezTo>
                    <a:lnTo>
                      <a:pt x="219512" y="211704"/>
                    </a:lnTo>
                    <a:cubicBezTo>
                      <a:pt x="198365" y="211704"/>
                      <a:pt x="181064" y="194403"/>
                      <a:pt x="181064" y="173256"/>
                    </a:cubicBezTo>
                    <a:lnTo>
                      <a:pt x="181064" y="55990"/>
                    </a:lnTo>
                    <a:cubicBezTo>
                      <a:pt x="181064" y="42533"/>
                      <a:pt x="169529" y="30999"/>
                      <a:pt x="156072" y="30999"/>
                    </a:cubicBezTo>
                    <a:cubicBezTo>
                      <a:pt x="108012" y="30999"/>
                      <a:pt x="67642" y="65602"/>
                      <a:pt x="59952" y="111740"/>
                    </a:cubicBezTo>
                    <a:lnTo>
                      <a:pt x="50340" y="169412"/>
                    </a:lnTo>
                    <a:cubicBezTo>
                      <a:pt x="40728" y="223239"/>
                      <a:pt x="65720" y="277066"/>
                      <a:pt x="111857" y="305902"/>
                    </a:cubicBezTo>
                    <a:lnTo>
                      <a:pt x="161840" y="336660"/>
                    </a:lnTo>
                    <a:lnTo>
                      <a:pt x="142616" y="1017190"/>
                    </a:lnTo>
                    <a:lnTo>
                      <a:pt x="92633" y="1047949"/>
                    </a:lnTo>
                    <a:cubicBezTo>
                      <a:pt x="46496" y="1076785"/>
                      <a:pt x="21504" y="1130612"/>
                      <a:pt x="31116" y="1184439"/>
                    </a:cubicBezTo>
                    <a:lnTo>
                      <a:pt x="40728" y="1242111"/>
                    </a:lnTo>
                    <a:cubicBezTo>
                      <a:pt x="48418" y="1288249"/>
                      <a:pt x="88788" y="1322852"/>
                      <a:pt x="136848" y="1322852"/>
                    </a:cubicBezTo>
                    <a:cubicBezTo>
                      <a:pt x="150305" y="1322852"/>
                      <a:pt x="161840" y="1311317"/>
                      <a:pt x="161840" y="1297861"/>
                    </a:cubicBezTo>
                    <a:lnTo>
                      <a:pt x="161840" y="1178672"/>
                    </a:lnTo>
                    <a:cubicBezTo>
                      <a:pt x="161840" y="1157525"/>
                      <a:pt x="179141" y="1140224"/>
                      <a:pt x="200288" y="1140224"/>
                    </a:cubicBezTo>
                    <a:lnTo>
                      <a:pt x="290640" y="1140224"/>
                    </a:lnTo>
                    <a:cubicBezTo>
                      <a:pt x="311787" y="1140224"/>
                      <a:pt x="329088" y="1157525"/>
                      <a:pt x="329088" y="1178672"/>
                    </a:cubicBezTo>
                    <a:lnTo>
                      <a:pt x="329088" y="1297861"/>
                    </a:lnTo>
                    <a:cubicBezTo>
                      <a:pt x="329088" y="1311317"/>
                      <a:pt x="340623" y="1322852"/>
                      <a:pt x="354080" y="1322852"/>
                    </a:cubicBezTo>
                    <a:cubicBezTo>
                      <a:pt x="402140" y="1322852"/>
                      <a:pt x="442510" y="1288249"/>
                      <a:pt x="450200" y="1242111"/>
                    </a:cubicBezTo>
                    <a:lnTo>
                      <a:pt x="459812" y="1184439"/>
                    </a:lnTo>
                    <a:cubicBezTo>
                      <a:pt x="469424" y="1128689"/>
                      <a:pt x="446355" y="1074862"/>
                      <a:pt x="398295" y="1046026"/>
                    </a:cubicBezTo>
                    <a:close/>
                  </a:path>
                </a:pathLst>
              </a:custGeom>
              <a:grpFill/>
              <a:ln w="192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7827782-4439-4121-BA7C-7263DB7FFEF8}"/>
                  </a:ext>
                </a:extLst>
              </p:cNvPr>
              <p:cNvSpPr/>
              <p:nvPr/>
            </p:nvSpPr>
            <p:spPr>
              <a:xfrm rot="18712925">
                <a:off x="9675227" y="1020217"/>
                <a:ext cx="883249" cy="1690381"/>
              </a:xfrm>
              <a:custGeom>
                <a:avLst/>
                <a:gdLst>
                  <a:gd name="connsiteX0" fmla="*/ 335181 w 883249"/>
                  <a:gd name="connsiteY0" fmla="*/ 0 h 1563687"/>
                  <a:gd name="connsiteX1" fmla="*/ 631293 w 883249"/>
                  <a:gd name="connsiteY1" fmla="*/ 0 h 1563687"/>
                  <a:gd name="connsiteX2" fmla="*/ 665062 w 883249"/>
                  <a:gd name="connsiteY2" fmla="*/ 49352 h 1563687"/>
                  <a:gd name="connsiteX3" fmla="*/ 717011 w 883249"/>
                  <a:gd name="connsiteY3" fmla="*/ 49352 h 1563687"/>
                  <a:gd name="connsiteX4" fmla="*/ 750778 w 883249"/>
                  <a:gd name="connsiteY4" fmla="*/ 0 h 1563687"/>
                  <a:gd name="connsiteX5" fmla="*/ 844287 w 883249"/>
                  <a:gd name="connsiteY5" fmla="*/ 0 h 1563687"/>
                  <a:gd name="connsiteX6" fmla="*/ 883249 w 883249"/>
                  <a:gd name="connsiteY6" fmla="*/ 111692 h 1563687"/>
                  <a:gd name="connsiteX7" fmla="*/ 844287 w 883249"/>
                  <a:gd name="connsiteY7" fmla="*/ 223384 h 1563687"/>
                  <a:gd name="connsiteX8" fmla="*/ 750778 w 883249"/>
                  <a:gd name="connsiteY8" fmla="*/ 223384 h 1563687"/>
                  <a:gd name="connsiteX9" fmla="*/ 750777 w 883249"/>
                  <a:gd name="connsiteY9" fmla="*/ 223384 h 1563687"/>
                  <a:gd name="connsiteX10" fmla="*/ 748180 w 883249"/>
                  <a:gd name="connsiteY10" fmla="*/ 223384 h 1563687"/>
                  <a:gd name="connsiteX11" fmla="*/ 714413 w 883249"/>
                  <a:gd name="connsiteY11" fmla="*/ 174032 h 1563687"/>
                  <a:gd name="connsiteX12" fmla="*/ 665062 w 883249"/>
                  <a:gd name="connsiteY12" fmla="*/ 174032 h 1563687"/>
                  <a:gd name="connsiteX13" fmla="*/ 659785 w 883249"/>
                  <a:gd name="connsiteY13" fmla="*/ 200372 h 1563687"/>
                  <a:gd name="connsiteX14" fmla="*/ 631293 w 883249"/>
                  <a:gd name="connsiteY14" fmla="*/ 223384 h 1563687"/>
                  <a:gd name="connsiteX15" fmla="*/ 532589 w 883249"/>
                  <a:gd name="connsiteY15" fmla="*/ 223384 h 1563687"/>
                  <a:gd name="connsiteX16" fmla="*/ 532589 w 883249"/>
                  <a:gd name="connsiteY16" fmla="*/ 737686 h 1563687"/>
                  <a:gd name="connsiteX17" fmla="*/ 529992 w 883249"/>
                  <a:gd name="connsiteY17" fmla="*/ 737686 h 1563687"/>
                  <a:gd name="connsiteX18" fmla="*/ 529992 w 883249"/>
                  <a:gd name="connsiteY18" fmla="*/ 748076 h 1563687"/>
                  <a:gd name="connsiteX19" fmla="*/ 558564 w 883249"/>
                  <a:gd name="connsiteY19" fmla="*/ 781843 h 1563687"/>
                  <a:gd name="connsiteX20" fmla="*/ 581942 w 883249"/>
                  <a:gd name="connsiteY20" fmla="*/ 1355888 h 1563687"/>
                  <a:gd name="connsiteX21" fmla="*/ 537784 w 883249"/>
                  <a:gd name="connsiteY21" fmla="*/ 1501346 h 1563687"/>
                  <a:gd name="connsiteX22" fmla="*/ 467652 w 883249"/>
                  <a:gd name="connsiteY22" fmla="*/ 1563687 h 1563687"/>
                  <a:gd name="connsiteX23" fmla="*/ 397520 w 883249"/>
                  <a:gd name="connsiteY23" fmla="*/ 1501346 h 1563687"/>
                  <a:gd name="connsiteX24" fmla="*/ 353363 w 883249"/>
                  <a:gd name="connsiteY24" fmla="*/ 1355888 h 1563687"/>
                  <a:gd name="connsiteX25" fmla="*/ 376740 w 883249"/>
                  <a:gd name="connsiteY25" fmla="*/ 781843 h 1563687"/>
                  <a:gd name="connsiteX26" fmla="*/ 405313 w 883249"/>
                  <a:gd name="connsiteY26" fmla="*/ 748076 h 1563687"/>
                  <a:gd name="connsiteX27" fmla="*/ 405313 w 883249"/>
                  <a:gd name="connsiteY27" fmla="*/ 225982 h 1563687"/>
                  <a:gd name="connsiteX28" fmla="*/ 332583 w 883249"/>
                  <a:gd name="connsiteY28" fmla="*/ 225982 h 1563687"/>
                  <a:gd name="connsiteX29" fmla="*/ 327389 w 883249"/>
                  <a:gd name="connsiteY29" fmla="*/ 223384 h 1563687"/>
                  <a:gd name="connsiteX30" fmla="*/ 114395 w 883249"/>
                  <a:gd name="connsiteY30" fmla="*/ 238969 h 1563687"/>
                  <a:gd name="connsiteX31" fmla="*/ 41665 w 883249"/>
                  <a:gd name="connsiteY31" fmla="*/ 277932 h 1563687"/>
                  <a:gd name="connsiteX32" fmla="*/ 28678 w 883249"/>
                  <a:gd name="connsiteY32" fmla="*/ 280529 h 1563687"/>
                  <a:gd name="connsiteX33" fmla="*/ 2703 w 883249"/>
                  <a:gd name="connsiteY33" fmla="*/ 262346 h 1563687"/>
                  <a:gd name="connsiteX34" fmla="*/ 430 w 883249"/>
                  <a:gd name="connsiteY34" fmla="*/ 245788 h 1563687"/>
                  <a:gd name="connsiteX35" fmla="*/ 711 w 883249"/>
                  <a:gd name="connsiteY35" fmla="*/ 245238 h 1563687"/>
                  <a:gd name="connsiteX36" fmla="*/ 430 w 883249"/>
                  <a:gd name="connsiteY36" fmla="*/ 243190 h 1563687"/>
                  <a:gd name="connsiteX37" fmla="*/ 7897 w 883249"/>
                  <a:gd name="connsiteY37" fmla="*/ 228579 h 1563687"/>
                  <a:gd name="connsiteX38" fmla="*/ 54653 w 883249"/>
                  <a:gd name="connsiteY38" fmla="*/ 176630 h 1563687"/>
                  <a:gd name="connsiteX39" fmla="*/ 335181 w 883249"/>
                  <a:gd name="connsiteY39" fmla="*/ 0 h 156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883249" h="1563687">
                    <a:moveTo>
                      <a:pt x="335181" y="0"/>
                    </a:moveTo>
                    <a:lnTo>
                      <a:pt x="631293" y="0"/>
                    </a:lnTo>
                    <a:cubicBezTo>
                      <a:pt x="646879" y="0"/>
                      <a:pt x="659866" y="5195"/>
                      <a:pt x="665062" y="49352"/>
                    </a:cubicBezTo>
                    <a:lnTo>
                      <a:pt x="717011" y="49352"/>
                    </a:lnTo>
                    <a:cubicBezTo>
                      <a:pt x="722205" y="5195"/>
                      <a:pt x="735193" y="0"/>
                      <a:pt x="750778" y="0"/>
                    </a:cubicBezTo>
                    <a:lnTo>
                      <a:pt x="844287" y="0"/>
                    </a:lnTo>
                    <a:cubicBezTo>
                      <a:pt x="865067" y="0"/>
                      <a:pt x="883249" y="36365"/>
                      <a:pt x="883249" y="111692"/>
                    </a:cubicBezTo>
                    <a:cubicBezTo>
                      <a:pt x="883249" y="187019"/>
                      <a:pt x="865067" y="223384"/>
                      <a:pt x="844287" y="223384"/>
                    </a:cubicBezTo>
                    <a:lnTo>
                      <a:pt x="750778" y="223384"/>
                    </a:lnTo>
                    <a:lnTo>
                      <a:pt x="750777" y="223384"/>
                    </a:lnTo>
                    <a:lnTo>
                      <a:pt x="748180" y="223384"/>
                    </a:lnTo>
                    <a:cubicBezTo>
                      <a:pt x="732596" y="223384"/>
                      <a:pt x="719608" y="218190"/>
                      <a:pt x="714413" y="174032"/>
                    </a:cubicBezTo>
                    <a:lnTo>
                      <a:pt x="665062" y="174032"/>
                    </a:lnTo>
                    <a:lnTo>
                      <a:pt x="659785" y="200372"/>
                    </a:lnTo>
                    <a:cubicBezTo>
                      <a:pt x="653210" y="220462"/>
                      <a:pt x="642982" y="223384"/>
                      <a:pt x="631293" y="223384"/>
                    </a:cubicBezTo>
                    <a:lnTo>
                      <a:pt x="532589" y="223384"/>
                    </a:lnTo>
                    <a:lnTo>
                      <a:pt x="532589" y="737686"/>
                    </a:lnTo>
                    <a:lnTo>
                      <a:pt x="529992" y="737686"/>
                    </a:lnTo>
                    <a:lnTo>
                      <a:pt x="529992" y="748076"/>
                    </a:lnTo>
                    <a:cubicBezTo>
                      <a:pt x="545576" y="750674"/>
                      <a:pt x="555967" y="763662"/>
                      <a:pt x="558564" y="781843"/>
                    </a:cubicBezTo>
                    <a:lnTo>
                      <a:pt x="581942" y="1355888"/>
                    </a:lnTo>
                    <a:cubicBezTo>
                      <a:pt x="584539" y="1410434"/>
                      <a:pt x="568954" y="1462384"/>
                      <a:pt x="537784" y="1501346"/>
                    </a:cubicBezTo>
                    <a:cubicBezTo>
                      <a:pt x="506614" y="1540309"/>
                      <a:pt x="514406" y="1563687"/>
                      <a:pt x="467652" y="1563687"/>
                    </a:cubicBezTo>
                    <a:cubicBezTo>
                      <a:pt x="420898" y="1563687"/>
                      <a:pt x="428690" y="1540309"/>
                      <a:pt x="397520" y="1501346"/>
                    </a:cubicBezTo>
                    <a:cubicBezTo>
                      <a:pt x="363753" y="1462384"/>
                      <a:pt x="348168" y="1407837"/>
                      <a:pt x="353363" y="1355888"/>
                    </a:cubicBezTo>
                    <a:lnTo>
                      <a:pt x="376740" y="781843"/>
                    </a:lnTo>
                    <a:cubicBezTo>
                      <a:pt x="376740" y="763662"/>
                      <a:pt x="389727" y="750674"/>
                      <a:pt x="405313" y="748076"/>
                    </a:cubicBezTo>
                    <a:lnTo>
                      <a:pt x="405313" y="225982"/>
                    </a:lnTo>
                    <a:lnTo>
                      <a:pt x="332583" y="225982"/>
                    </a:lnTo>
                    <a:lnTo>
                      <a:pt x="327389" y="223384"/>
                    </a:lnTo>
                    <a:cubicBezTo>
                      <a:pt x="241671" y="189617"/>
                      <a:pt x="197514" y="197409"/>
                      <a:pt x="114395" y="238969"/>
                    </a:cubicBezTo>
                    <a:lnTo>
                      <a:pt x="41665" y="277932"/>
                    </a:lnTo>
                    <a:cubicBezTo>
                      <a:pt x="39067" y="280529"/>
                      <a:pt x="33872" y="280529"/>
                      <a:pt x="28678" y="280529"/>
                    </a:cubicBezTo>
                    <a:cubicBezTo>
                      <a:pt x="18288" y="280529"/>
                      <a:pt x="7897" y="272737"/>
                      <a:pt x="2703" y="262346"/>
                    </a:cubicBezTo>
                    <a:cubicBezTo>
                      <a:pt x="106" y="257151"/>
                      <a:pt x="-544" y="251307"/>
                      <a:pt x="430" y="245788"/>
                    </a:cubicBezTo>
                    <a:lnTo>
                      <a:pt x="711" y="245238"/>
                    </a:lnTo>
                    <a:lnTo>
                      <a:pt x="430" y="243190"/>
                    </a:lnTo>
                    <a:cubicBezTo>
                      <a:pt x="1404" y="237670"/>
                      <a:pt x="4001" y="232475"/>
                      <a:pt x="7897" y="228579"/>
                    </a:cubicBezTo>
                    <a:lnTo>
                      <a:pt x="54653" y="176630"/>
                    </a:lnTo>
                    <a:cubicBezTo>
                      <a:pt x="145565" y="75327"/>
                      <a:pt x="207904" y="49352"/>
                      <a:pt x="335181" y="0"/>
                    </a:cubicBezTo>
                    <a:close/>
                  </a:path>
                </a:pathLst>
              </a:custGeom>
              <a:grpFill/>
              <a:ln w="192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Text Placeholder 1">
              <a:extLst>
                <a:ext uri="{FF2B5EF4-FFF2-40B4-BE49-F238E27FC236}">
                  <a16:creationId xmlns:a16="http://schemas.microsoft.com/office/drawing/2014/main" id="{842324C7-C00E-4159-A628-B55C6352129C}"/>
                </a:ext>
              </a:extLst>
            </p:cNvPr>
            <p:cNvSpPr txBox="1">
              <a:spLocks/>
            </p:cNvSpPr>
            <p:nvPr/>
          </p:nvSpPr>
          <p:spPr>
            <a:xfrm>
              <a:off x="1185141" y="1355984"/>
              <a:ext cx="1631704" cy="319109"/>
            </a:xfrm>
            <a:prstGeom prst="rect">
              <a:avLst/>
            </a:prstGeom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b="1" dirty="0"/>
                <a:t>TECH</a:t>
              </a:r>
            </a:p>
          </p:txBody>
        </p:sp>
        <p:sp>
          <p:nvSpPr>
            <p:cNvPr id="15" name="Text Placeholder 1">
              <a:extLst>
                <a:ext uri="{FF2B5EF4-FFF2-40B4-BE49-F238E27FC236}">
                  <a16:creationId xmlns:a16="http://schemas.microsoft.com/office/drawing/2014/main" id="{FBB5DCF8-D733-4D0F-B6D2-4D29BFD06555}"/>
                </a:ext>
              </a:extLst>
            </p:cNvPr>
            <p:cNvSpPr txBox="1">
              <a:spLocks/>
            </p:cNvSpPr>
            <p:nvPr/>
          </p:nvSpPr>
          <p:spPr>
            <a:xfrm>
              <a:off x="1185141" y="1690145"/>
              <a:ext cx="1631704" cy="258994"/>
            </a:xfrm>
            <a:prstGeom prst="rect">
              <a:avLst/>
            </a:prstGeom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b="1" dirty="0"/>
                <a:t>SUPPORT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5591A03-4A88-43ED-81FF-CC54C8B29FCD}"/>
              </a:ext>
            </a:extLst>
          </p:cNvPr>
          <p:cNvSpPr txBox="1"/>
          <p:nvPr/>
        </p:nvSpPr>
        <p:spPr>
          <a:xfrm>
            <a:off x="1586139" y="2785387"/>
            <a:ext cx="9019722" cy="98488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We Create Quality Professional </a:t>
            </a:r>
          </a:p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PPT Presentation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354B915-8198-4028-ADA9-D26AE6DF5327}"/>
              </a:ext>
            </a:extLst>
          </p:cNvPr>
          <p:cNvGrpSpPr/>
          <p:nvPr/>
        </p:nvGrpSpPr>
        <p:grpSpPr>
          <a:xfrm>
            <a:off x="2122860" y="3950397"/>
            <a:ext cx="1886428" cy="1201869"/>
            <a:chOff x="2738528" y="4302822"/>
            <a:chExt cx="1886428" cy="120186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02718B-1AC2-4320-8107-19EB546EC4EE}"/>
                </a:ext>
              </a:extLst>
            </p:cNvPr>
            <p:cNvSpPr txBox="1"/>
            <p:nvPr/>
          </p:nvSpPr>
          <p:spPr>
            <a:xfrm>
              <a:off x="2809434" y="4302822"/>
              <a:ext cx="174461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cs typeface="Arial" pitchFamily="34" charset="0"/>
                </a:rPr>
                <a:t>$10.50</a:t>
              </a:r>
              <a:endParaRPr lang="ko-KR" altLang="en-US" sz="27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7F71DE6-D393-497F-89A2-DB49F708639F}"/>
                </a:ext>
              </a:extLst>
            </p:cNvPr>
            <p:cNvGrpSpPr/>
            <p:nvPr/>
          </p:nvGrpSpPr>
          <p:grpSpPr>
            <a:xfrm>
              <a:off x="2738528" y="4826042"/>
              <a:ext cx="1886428" cy="678649"/>
              <a:chOff x="3233964" y="1954419"/>
              <a:chExt cx="1410044" cy="678649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956011-DF3A-44F0-B825-74ADBFE239B6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Add Text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844FB5D-60C5-474E-B036-4B1A8E9DC36D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0C5E036-2735-4EC9-80A6-1B4BE3A84583}"/>
              </a:ext>
            </a:extLst>
          </p:cNvPr>
          <p:cNvGrpSpPr/>
          <p:nvPr/>
        </p:nvGrpSpPr>
        <p:grpSpPr>
          <a:xfrm>
            <a:off x="5156867" y="3950397"/>
            <a:ext cx="1886428" cy="1201869"/>
            <a:chOff x="4612213" y="4302822"/>
            <a:chExt cx="1886428" cy="120186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F35D98-A645-4EFE-9F68-8257397B5B4E}"/>
                </a:ext>
              </a:extLst>
            </p:cNvPr>
            <p:cNvSpPr txBox="1"/>
            <p:nvPr/>
          </p:nvSpPr>
          <p:spPr>
            <a:xfrm>
              <a:off x="4683119" y="4302822"/>
              <a:ext cx="174461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/>
                  </a:solidFill>
                  <a:cs typeface="Arial" pitchFamily="34" charset="0"/>
                </a:rPr>
                <a:t>$20.00</a:t>
              </a:r>
              <a:endParaRPr lang="ko-KR" altLang="en-US" sz="27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64C0F86-024F-428E-9027-9FD0DAE148E2}"/>
                </a:ext>
              </a:extLst>
            </p:cNvPr>
            <p:cNvGrpSpPr/>
            <p:nvPr/>
          </p:nvGrpSpPr>
          <p:grpSpPr>
            <a:xfrm>
              <a:off x="4612213" y="4826042"/>
              <a:ext cx="1886428" cy="678649"/>
              <a:chOff x="3233964" y="1954419"/>
              <a:chExt cx="1410044" cy="678649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2ED1F5F-AFEC-4C42-AC5B-542F08991DA7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Add Text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D81B409-3B22-40E0-A41B-13B5B98C81B1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4138CF0-29EF-4BB6-9317-589D6BB84FC2}"/>
              </a:ext>
            </a:extLst>
          </p:cNvPr>
          <p:cNvGrpSpPr/>
          <p:nvPr/>
        </p:nvGrpSpPr>
        <p:grpSpPr>
          <a:xfrm>
            <a:off x="8190873" y="3950397"/>
            <a:ext cx="1886428" cy="1201869"/>
            <a:chOff x="6485898" y="4302822"/>
            <a:chExt cx="1886428" cy="120186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182039-C7A4-4EC2-8D8C-83A4404F4741}"/>
                </a:ext>
              </a:extLst>
            </p:cNvPr>
            <p:cNvSpPr txBox="1"/>
            <p:nvPr/>
          </p:nvSpPr>
          <p:spPr>
            <a:xfrm>
              <a:off x="6556804" y="4302822"/>
              <a:ext cx="174461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4"/>
                  </a:solidFill>
                  <a:cs typeface="Arial" pitchFamily="34" charset="0"/>
                </a:rPr>
                <a:t>$30.00</a:t>
              </a:r>
              <a:endParaRPr lang="ko-KR" altLang="en-US" sz="27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C9AAD31-B83E-4CBE-A14A-EF6661411A66}"/>
                </a:ext>
              </a:extLst>
            </p:cNvPr>
            <p:cNvGrpSpPr/>
            <p:nvPr/>
          </p:nvGrpSpPr>
          <p:grpSpPr>
            <a:xfrm>
              <a:off x="6485898" y="4826042"/>
              <a:ext cx="1886428" cy="678649"/>
              <a:chOff x="3233964" y="1954419"/>
              <a:chExt cx="1410044" cy="67864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5BA66C8-C7A4-47C7-825D-FDE8BFF8E2DE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Add Text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4844341-6912-488A-812E-4F544039465F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DE7AE36-779B-4ACB-86EA-2CD6D00C7758}"/>
              </a:ext>
            </a:extLst>
          </p:cNvPr>
          <p:cNvSpPr/>
          <p:nvPr/>
        </p:nvSpPr>
        <p:spPr>
          <a:xfrm>
            <a:off x="1757995" y="5286375"/>
            <a:ext cx="2628900" cy="1571625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C4E132-F378-4B0A-BC41-C120B956AE24}"/>
              </a:ext>
            </a:extLst>
          </p:cNvPr>
          <p:cNvSpPr/>
          <p:nvPr/>
        </p:nvSpPr>
        <p:spPr>
          <a:xfrm>
            <a:off x="4781550" y="5286375"/>
            <a:ext cx="2628900" cy="157162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A2DC8D-1170-4F58-B2C4-2FDA2DB9D28A}"/>
              </a:ext>
            </a:extLst>
          </p:cNvPr>
          <p:cNvSpPr/>
          <p:nvPr/>
        </p:nvSpPr>
        <p:spPr>
          <a:xfrm>
            <a:off x="7805105" y="5286375"/>
            <a:ext cx="2628900" cy="1571625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12">
            <a:extLst>
              <a:ext uri="{FF2B5EF4-FFF2-40B4-BE49-F238E27FC236}">
                <a16:creationId xmlns:a16="http://schemas.microsoft.com/office/drawing/2014/main" id="{A0125E7A-D047-4838-81E4-1E145AE814AC}"/>
              </a:ext>
            </a:extLst>
          </p:cNvPr>
          <p:cNvSpPr>
            <a:spLocks noChangeAspect="1"/>
          </p:cNvSpPr>
          <p:nvPr/>
        </p:nvSpPr>
        <p:spPr>
          <a:xfrm>
            <a:off x="2046128" y="5816795"/>
            <a:ext cx="428625" cy="510784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4" name="Rounded Rectangle 3">
            <a:extLst>
              <a:ext uri="{FF2B5EF4-FFF2-40B4-BE49-F238E27FC236}">
                <a16:creationId xmlns:a16="http://schemas.microsoft.com/office/drawing/2014/main" id="{F21B0899-3D28-4412-9F8F-8BA66E2D34F5}"/>
              </a:ext>
            </a:extLst>
          </p:cNvPr>
          <p:cNvSpPr/>
          <p:nvPr/>
        </p:nvSpPr>
        <p:spPr>
          <a:xfrm>
            <a:off x="8055071" y="5816795"/>
            <a:ext cx="627505" cy="510784"/>
          </a:xfrm>
          <a:custGeom>
            <a:avLst/>
            <a:gdLst/>
            <a:ahLst/>
            <a:cxnLst/>
            <a:rect l="l" t="t" r="r" b="b"/>
            <a:pathLst>
              <a:path w="2481182" h="2019660">
                <a:moveTo>
                  <a:pt x="1240591" y="1481245"/>
                </a:moveTo>
                <a:cubicBezTo>
                  <a:pt x="1201062" y="1481245"/>
                  <a:pt x="1169018" y="1511885"/>
                  <a:pt x="1169018" y="1549682"/>
                </a:cubicBezTo>
                <a:cubicBezTo>
                  <a:pt x="1169018" y="1587479"/>
                  <a:pt x="1201062" y="1618119"/>
                  <a:pt x="1240591" y="1618119"/>
                </a:cubicBezTo>
                <a:cubicBezTo>
                  <a:pt x="1280120" y="1618119"/>
                  <a:pt x="1312164" y="1587479"/>
                  <a:pt x="1312164" y="1549682"/>
                </a:cubicBezTo>
                <a:cubicBezTo>
                  <a:pt x="1312164" y="1511885"/>
                  <a:pt x="1280120" y="1481245"/>
                  <a:pt x="1240591" y="1481245"/>
                </a:cubicBezTo>
                <a:close/>
                <a:moveTo>
                  <a:pt x="95430" y="81527"/>
                </a:moveTo>
                <a:lnTo>
                  <a:pt x="95430" y="91249"/>
                </a:lnTo>
                <a:lnTo>
                  <a:pt x="95430" y="1336786"/>
                </a:lnTo>
                <a:lnTo>
                  <a:pt x="95430" y="1414360"/>
                </a:lnTo>
                <a:lnTo>
                  <a:pt x="2385752" y="1414360"/>
                </a:lnTo>
                <a:lnTo>
                  <a:pt x="2385752" y="1336786"/>
                </a:lnTo>
                <a:lnTo>
                  <a:pt x="2385752" y="91249"/>
                </a:lnTo>
                <a:lnTo>
                  <a:pt x="2385752" y="81527"/>
                </a:lnTo>
                <a:close/>
                <a:moveTo>
                  <a:pt x="82232" y="0"/>
                </a:moveTo>
                <a:lnTo>
                  <a:pt x="2398950" y="0"/>
                </a:lnTo>
                <a:cubicBezTo>
                  <a:pt x="2444366" y="0"/>
                  <a:pt x="2481182" y="33399"/>
                  <a:pt x="2481182" y="74597"/>
                </a:cubicBezTo>
                <a:lnTo>
                  <a:pt x="2481182" y="1613510"/>
                </a:lnTo>
                <a:cubicBezTo>
                  <a:pt x="2481182" y="1654709"/>
                  <a:pt x="2444366" y="1688107"/>
                  <a:pt x="2398950" y="1688107"/>
                </a:cubicBezTo>
                <a:lnTo>
                  <a:pt x="1569038" y="1688107"/>
                </a:lnTo>
                <a:lnTo>
                  <a:pt x="1643796" y="1974036"/>
                </a:lnTo>
                <a:lnTo>
                  <a:pt x="1876791" y="1974036"/>
                </a:lnTo>
                <a:cubicBezTo>
                  <a:pt x="1881184" y="1974036"/>
                  <a:pt x="1884744" y="1977440"/>
                  <a:pt x="1884744" y="1981640"/>
                </a:cubicBezTo>
                <a:lnTo>
                  <a:pt x="1884744" y="2012056"/>
                </a:lnTo>
                <a:cubicBezTo>
                  <a:pt x="1884744" y="2016256"/>
                  <a:pt x="1881184" y="2019660"/>
                  <a:pt x="1876791" y="2019660"/>
                </a:cubicBezTo>
                <a:lnTo>
                  <a:pt x="604391" y="2019660"/>
                </a:lnTo>
                <a:cubicBezTo>
                  <a:pt x="599998" y="2019660"/>
                  <a:pt x="596438" y="2016256"/>
                  <a:pt x="596438" y="2012056"/>
                </a:cubicBezTo>
                <a:lnTo>
                  <a:pt x="596438" y="1981640"/>
                </a:lnTo>
                <a:cubicBezTo>
                  <a:pt x="596438" y="1977440"/>
                  <a:pt x="599998" y="1974036"/>
                  <a:pt x="604391" y="1974036"/>
                </a:cubicBezTo>
                <a:lnTo>
                  <a:pt x="837388" y="1974036"/>
                </a:lnTo>
                <a:lnTo>
                  <a:pt x="912145" y="1688107"/>
                </a:lnTo>
                <a:lnTo>
                  <a:pt x="82232" y="1688107"/>
                </a:lnTo>
                <a:cubicBezTo>
                  <a:pt x="36817" y="1688107"/>
                  <a:pt x="0" y="1654709"/>
                  <a:pt x="0" y="1613510"/>
                </a:cubicBezTo>
                <a:lnTo>
                  <a:pt x="0" y="74597"/>
                </a:lnTo>
                <a:cubicBezTo>
                  <a:pt x="0" y="33399"/>
                  <a:pt x="36817" y="0"/>
                  <a:pt x="82232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/>
          </a:p>
        </p:txBody>
      </p:sp>
      <p:sp>
        <p:nvSpPr>
          <p:cNvPr id="46" name="Trapezoid 18">
            <a:extLst>
              <a:ext uri="{FF2B5EF4-FFF2-40B4-BE49-F238E27FC236}">
                <a16:creationId xmlns:a16="http://schemas.microsoft.com/office/drawing/2014/main" id="{A0FA4E2C-038F-4A67-B0F0-9A9F5AC5CD12}"/>
              </a:ext>
            </a:extLst>
          </p:cNvPr>
          <p:cNvSpPr/>
          <p:nvPr/>
        </p:nvSpPr>
        <p:spPr>
          <a:xfrm rot="10800000">
            <a:off x="5007777" y="5847187"/>
            <a:ext cx="813253" cy="450000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BE2685-41F4-4A85-A526-FDEF9E8690FF}"/>
              </a:ext>
            </a:extLst>
          </p:cNvPr>
          <p:cNvSpPr txBox="1"/>
          <p:nvPr/>
        </p:nvSpPr>
        <p:spPr>
          <a:xfrm>
            <a:off x="2791672" y="5602385"/>
            <a:ext cx="1401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A6532A-8892-439F-93DA-8BD580EBE1B4}"/>
              </a:ext>
            </a:extLst>
          </p:cNvPr>
          <p:cNvSpPr txBox="1"/>
          <p:nvPr/>
        </p:nvSpPr>
        <p:spPr>
          <a:xfrm>
            <a:off x="5995747" y="5602383"/>
            <a:ext cx="1401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7D18A6-D22C-4991-B627-5DF005633FE2}"/>
              </a:ext>
            </a:extLst>
          </p:cNvPr>
          <p:cNvSpPr txBox="1"/>
          <p:nvPr/>
        </p:nvSpPr>
        <p:spPr>
          <a:xfrm>
            <a:off x="8857293" y="5602383"/>
            <a:ext cx="1401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940792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771DA0-85E9-42E2-B7B1-7B38819AE92B}"/>
              </a:ext>
            </a:extLst>
          </p:cNvPr>
          <p:cNvGrpSpPr/>
          <p:nvPr/>
        </p:nvGrpSpPr>
        <p:grpSpPr>
          <a:xfrm>
            <a:off x="6386678" y="1857317"/>
            <a:ext cx="2410537" cy="1925602"/>
            <a:chOff x="4571999" y="1748658"/>
            <a:chExt cx="1662229" cy="192560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88F7FC0-100C-44B2-B48D-4FA2CAD8A12D}"/>
                </a:ext>
              </a:extLst>
            </p:cNvPr>
            <p:cNvSpPr txBox="1"/>
            <p:nvPr/>
          </p:nvSpPr>
          <p:spPr>
            <a:xfrm>
              <a:off x="4571999" y="1748658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C73D3E8-C16B-457F-A346-89138A669D3C}"/>
                </a:ext>
              </a:extLst>
            </p:cNvPr>
            <p:cNvSpPr txBox="1"/>
            <p:nvPr/>
          </p:nvSpPr>
          <p:spPr>
            <a:xfrm>
              <a:off x="4572000" y="2473931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Easy to change colors, photos and Text.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9D2075-B99D-405F-850D-F5D73DF9E8AD}"/>
                </a:ext>
              </a:extLst>
            </p:cNvPr>
            <p:cNvSpPr txBox="1"/>
            <p:nvPr/>
          </p:nvSpPr>
          <p:spPr>
            <a:xfrm>
              <a:off x="4572000" y="2013204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1"/>
                  </a:solidFill>
                  <a:cs typeface="Arial" pitchFamily="34" charset="0"/>
                </a:rPr>
                <a:t>80%</a:t>
              </a:r>
              <a:endParaRPr lang="ko-KR" altLang="en-US" sz="2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35A5B0E-128D-4DA8-9C95-7004D11F4312}"/>
              </a:ext>
            </a:extLst>
          </p:cNvPr>
          <p:cNvGrpSpPr/>
          <p:nvPr/>
        </p:nvGrpSpPr>
        <p:grpSpPr>
          <a:xfrm>
            <a:off x="9090787" y="1857317"/>
            <a:ext cx="2410537" cy="1925602"/>
            <a:chOff x="6726597" y="1811150"/>
            <a:chExt cx="1662229" cy="192560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09B3431-7ABB-4EFC-8588-C70AB9D8CC16}"/>
                </a:ext>
              </a:extLst>
            </p:cNvPr>
            <p:cNvSpPr txBox="1"/>
            <p:nvPr/>
          </p:nvSpPr>
          <p:spPr>
            <a:xfrm>
              <a:off x="6726597" y="1811150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A9AB3B-3873-49FE-98D1-C9EA96A282D3}"/>
                </a:ext>
              </a:extLst>
            </p:cNvPr>
            <p:cNvSpPr txBox="1"/>
            <p:nvPr/>
          </p:nvSpPr>
          <p:spPr>
            <a:xfrm>
              <a:off x="6726598" y="2536423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Easy to change colors, photos and Text.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D09E8E-54D0-4C90-A0CC-1EAE067EE9DC}"/>
                </a:ext>
              </a:extLst>
            </p:cNvPr>
            <p:cNvSpPr txBox="1"/>
            <p:nvPr/>
          </p:nvSpPr>
          <p:spPr>
            <a:xfrm>
              <a:off x="6726598" y="2075696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2"/>
                  </a:solidFill>
                  <a:cs typeface="Arial" pitchFamily="34" charset="0"/>
                </a:rPr>
                <a:t>40%</a:t>
              </a:r>
              <a:endParaRPr lang="ko-KR" altLang="en-US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209514-E2FC-4512-8336-43227922D868}"/>
              </a:ext>
            </a:extLst>
          </p:cNvPr>
          <p:cNvGrpSpPr/>
          <p:nvPr/>
        </p:nvGrpSpPr>
        <p:grpSpPr>
          <a:xfrm>
            <a:off x="6386678" y="4225361"/>
            <a:ext cx="2410537" cy="1925602"/>
            <a:chOff x="4595936" y="3789040"/>
            <a:chExt cx="1662229" cy="192560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221AF4-46B3-4AC1-A7CB-CFBD6AA67D44}"/>
                </a:ext>
              </a:extLst>
            </p:cNvPr>
            <p:cNvSpPr txBox="1"/>
            <p:nvPr/>
          </p:nvSpPr>
          <p:spPr>
            <a:xfrm>
              <a:off x="4595936" y="3789040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467CF1-FEA6-4C6A-89DB-4564C7A580A1}"/>
                </a:ext>
              </a:extLst>
            </p:cNvPr>
            <p:cNvSpPr txBox="1"/>
            <p:nvPr/>
          </p:nvSpPr>
          <p:spPr>
            <a:xfrm>
              <a:off x="4595937" y="4514313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Easy to change colors, photos and Text.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1684149-2576-497C-B236-1E053BD04425}"/>
                </a:ext>
              </a:extLst>
            </p:cNvPr>
            <p:cNvSpPr txBox="1"/>
            <p:nvPr/>
          </p:nvSpPr>
          <p:spPr>
            <a:xfrm>
              <a:off x="4595937" y="4053586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4"/>
                  </a:solidFill>
                  <a:cs typeface="Arial" pitchFamily="34" charset="0"/>
                </a:rPr>
                <a:t>55%</a:t>
              </a:r>
              <a:endParaRPr lang="ko-KR" altLang="en-US" sz="28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73F1C8-FF6A-4034-B9F7-073B594F170C}"/>
              </a:ext>
            </a:extLst>
          </p:cNvPr>
          <p:cNvGrpSpPr/>
          <p:nvPr/>
        </p:nvGrpSpPr>
        <p:grpSpPr>
          <a:xfrm>
            <a:off x="9090787" y="4225361"/>
            <a:ext cx="2410537" cy="1925602"/>
            <a:chOff x="6719040" y="3789363"/>
            <a:chExt cx="1662229" cy="192560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477220-D0EC-4237-A7B2-C4C4FBACB1DC}"/>
                </a:ext>
              </a:extLst>
            </p:cNvPr>
            <p:cNvSpPr txBox="1"/>
            <p:nvPr/>
          </p:nvSpPr>
          <p:spPr>
            <a:xfrm>
              <a:off x="6719040" y="3789363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36EA5F-4A3D-4508-8098-0B24A1DEDC25}"/>
                </a:ext>
              </a:extLst>
            </p:cNvPr>
            <p:cNvSpPr txBox="1"/>
            <p:nvPr/>
          </p:nvSpPr>
          <p:spPr>
            <a:xfrm>
              <a:off x="6719041" y="4514636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Easy to change colors, photos and Text.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C5803D-0191-41EA-8893-4FF6BCFB4E6B}"/>
                </a:ext>
              </a:extLst>
            </p:cNvPr>
            <p:cNvSpPr txBox="1"/>
            <p:nvPr/>
          </p:nvSpPr>
          <p:spPr>
            <a:xfrm>
              <a:off x="6719041" y="4053909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3"/>
                  </a:solidFill>
                  <a:cs typeface="Arial" pitchFamily="34" charset="0"/>
                </a:rPr>
                <a:t>65%</a:t>
              </a:r>
              <a:endParaRPr lang="ko-KR" altLang="en-US" sz="2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51A44A6-5ADF-4D5A-8443-6B8FAE284F5D}"/>
              </a:ext>
            </a:extLst>
          </p:cNvPr>
          <p:cNvSpPr/>
          <p:nvPr/>
        </p:nvSpPr>
        <p:spPr>
          <a:xfrm>
            <a:off x="914401" y="2163398"/>
            <a:ext cx="5090543" cy="492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CEE697-1EBF-4D9C-8910-79E2A51BDFC4}"/>
              </a:ext>
            </a:extLst>
          </p:cNvPr>
          <p:cNvSpPr/>
          <p:nvPr/>
        </p:nvSpPr>
        <p:spPr>
          <a:xfrm>
            <a:off x="914401" y="3130718"/>
            <a:ext cx="5090543" cy="4924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F2691C-71CC-4D73-805B-C98C141B3F4A}"/>
              </a:ext>
            </a:extLst>
          </p:cNvPr>
          <p:cNvSpPr/>
          <p:nvPr/>
        </p:nvSpPr>
        <p:spPr>
          <a:xfrm>
            <a:off x="914401" y="4098038"/>
            <a:ext cx="5090543" cy="4924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94030-7140-4D74-B249-199DB7B15DD9}"/>
              </a:ext>
            </a:extLst>
          </p:cNvPr>
          <p:cNvSpPr/>
          <p:nvPr/>
        </p:nvSpPr>
        <p:spPr>
          <a:xfrm>
            <a:off x="914401" y="5065358"/>
            <a:ext cx="5090543" cy="492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91BE193-D0D6-4388-8D59-412DD4ADA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6155590"/>
              </p:ext>
            </p:extLst>
          </p:nvPr>
        </p:nvGraphicFramePr>
        <p:xfrm>
          <a:off x="778599" y="1781828"/>
          <a:ext cx="5120527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E16DF17-F3FA-40A9-9909-E530B5BF9BB8}"/>
              </a:ext>
            </a:extLst>
          </p:cNvPr>
          <p:cNvSpPr txBox="1"/>
          <p:nvPr/>
        </p:nvSpPr>
        <p:spPr>
          <a:xfrm>
            <a:off x="955943" y="2702046"/>
            <a:ext cx="2010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0B99D5-DD31-474B-AF09-7A8BABF0D8FC}"/>
              </a:ext>
            </a:extLst>
          </p:cNvPr>
          <p:cNvSpPr txBox="1"/>
          <p:nvPr/>
        </p:nvSpPr>
        <p:spPr>
          <a:xfrm>
            <a:off x="955943" y="3678970"/>
            <a:ext cx="2010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D920ED-94B8-48E7-9C85-F98578B7B6F0}"/>
              </a:ext>
            </a:extLst>
          </p:cNvPr>
          <p:cNvSpPr txBox="1"/>
          <p:nvPr/>
        </p:nvSpPr>
        <p:spPr>
          <a:xfrm>
            <a:off x="955943" y="4641442"/>
            <a:ext cx="2010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896161-0A8B-4407-B267-80A4C8ABC757}"/>
              </a:ext>
            </a:extLst>
          </p:cNvPr>
          <p:cNvSpPr txBox="1"/>
          <p:nvPr/>
        </p:nvSpPr>
        <p:spPr>
          <a:xfrm>
            <a:off x="955943" y="5603914"/>
            <a:ext cx="2010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7A6DBF-BBC3-4114-B363-F024B283BECF}"/>
              </a:ext>
            </a:extLst>
          </p:cNvPr>
          <p:cNvSpPr txBox="1"/>
          <p:nvPr/>
        </p:nvSpPr>
        <p:spPr>
          <a:xfrm>
            <a:off x="4646316" y="2654837"/>
            <a:ext cx="13403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$180,000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414F5A-777F-4F3F-9B4D-084836AAD43D}"/>
              </a:ext>
            </a:extLst>
          </p:cNvPr>
          <p:cNvSpPr txBox="1"/>
          <p:nvPr/>
        </p:nvSpPr>
        <p:spPr>
          <a:xfrm>
            <a:off x="4646316" y="3615776"/>
            <a:ext cx="13403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$180,000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33EC96-4B42-4F1C-9E26-6EFFC26C0B5B}"/>
              </a:ext>
            </a:extLst>
          </p:cNvPr>
          <p:cNvSpPr txBox="1"/>
          <p:nvPr/>
        </p:nvSpPr>
        <p:spPr>
          <a:xfrm>
            <a:off x="4646316" y="4576715"/>
            <a:ext cx="13403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$180,000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CCFEF3-C268-4652-9EF6-92DE183D9355}"/>
              </a:ext>
            </a:extLst>
          </p:cNvPr>
          <p:cNvSpPr txBox="1"/>
          <p:nvPr/>
        </p:nvSpPr>
        <p:spPr>
          <a:xfrm>
            <a:off x="4646316" y="5537655"/>
            <a:ext cx="13403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$180,000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B82807-C68A-496D-9841-F10A3B546FCD}"/>
              </a:ext>
            </a:extLst>
          </p:cNvPr>
          <p:cNvSpPr txBox="1"/>
          <p:nvPr/>
        </p:nvSpPr>
        <p:spPr>
          <a:xfrm>
            <a:off x="4814482" y="2256188"/>
            <a:ext cx="6720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54A042-4378-4E6B-BE64-81C725EC765F}"/>
              </a:ext>
            </a:extLst>
          </p:cNvPr>
          <p:cNvSpPr txBox="1"/>
          <p:nvPr/>
        </p:nvSpPr>
        <p:spPr>
          <a:xfrm>
            <a:off x="2864221" y="3212992"/>
            <a:ext cx="6720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D86B18-8FB3-499C-84C8-9CACE56207A9}"/>
              </a:ext>
            </a:extLst>
          </p:cNvPr>
          <p:cNvSpPr txBox="1"/>
          <p:nvPr/>
        </p:nvSpPr>
        <p:spPr>
          <a:xfrm>
            <a:off x="3609049" y="4173962"/>
            <a:ext cx="6720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55%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E66DB1-69C7-41AC-996D-CF017600B532}"/>
              </a:ext>
            </a:extLst>
          </p:cNvPr>
          <p:cNvSpPr txBox="1"/>
          <p:nvPr/>
        </p:nvSpPr>
        <p:spPr>
          <a:xfrm>
            <a:off x="4083595" y="5148623"/>
            <a:ext cx="6720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65%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654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4DE7A6-CC28-47F7-8367-3C9B2BA51081}"/>
              </a:ext>
            </a:extLst>
          </p:cNvPr>
          <p:cNvGrpSpPr/>
          <p:nvPr/>
        </p:nvGrpSpPr>
        <p:grpSpPr>
          <a:xfrm>
            <a:off x="5622958" y="1536943"/>
            <a:ext cx="593022" cy="1165662"/>
            <a:chOff x="4136752" y="1733231"/>
            <a:chExt cx="723792" cy="1422710"/>
          </a:xfrm>
          <a:solidFill>
            <a:schemeClr val="accent4"/>
          </a:solidFill>
        </p:grpSpPr>
        <p:sp>
          <p:nvSpPr>
            <p:cNvPr id="4" name="Chevron 4">
              <a:extLst>
                <a:ext uri="{FF2B5EF4-FFF2-40B4-BE49-F238E27FC236}">
                  <a16:creationId xmlns:a16="http://schemas.microsoft.com/office/drawing/2014/main" id="{BF93730B-3043-409C-AEF6-420F0BF4DA85}"/>
                </a:ext>
              </a:extLst>
            </p:cNvPr>
            <p:cNvSpPr/>
            <p:nvPr/>
          </p:nvSpPr>
          <p:spPr>
            <a:xfrm>
              <a:off x="4149190" y="1733232"/>
              <a:ext cx="711354" cy="1422709"/>
            </a:xfrm>
            <a:prstGeom prst="chevron">
              <a:avLst>
                <a:gd name="adj" fmla="val 529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84A170-E67E-445E-951E-178AB49BBB0B}"/>
                </a:ext>
              </a:extLst>
            </p:cNvPr>
            <p:cNvSpPr/>
            <p:nvPr/>
          </p:nvSpPr>
          <p:spPr>
            <a:xfrm rot="10800000">
              <a:off x="4136752" y="2819597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128F71-306E-46F0-A5C9-7D0B1D8F6087}"/>
                </a:ext>
              </a:extLst>
            </p:cNvPr>
            <p:cNvSpPr/>
            <p:nvPr/>
          </p:nvSpPr>
          <p:spPr>
            <a:xfrm rot="10800000">
              <a:off x="4136752" y="1733231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02E067-063C-4FF9-8196-E9CD13B11C0F}"/>
              </a:ext>
            </a:extLst>
          </p:cNvPr>
          <p:cNvGrpSpPr/>
          <p:nvPr/>
        </p:nvGrpSpPr>
        <p:grpSpPr>
          <a:xfrm rot="10800000">
            <a:off x="5969610" y="2597499"/>
            <a:ext cx="593022" cy="1165662"/>
            <a:chOff x="4136752" y="1733231"/>
            <a:chExt cx="723792" cy="1422710"/>
          </a:xfrm>
          <a:solidFill>
            <a:schemeClr val="accent3"/>
          </a:solidFill>
        </p:grpSpPr>
        <p:sp>
          <p:nvSpPr>
            <p:cNvPr id="8" name="Chevron 8">
              <a:extLst>
                <a:ext uri="{FF2B5EF4-FFF2-40B4-BE49-F238E27FC236}">
                  <a16:creationId xmlns:a16="http://schemas.microsoft.com/office/drawing/2014/main" id="{3DE597C1-D179-4EB5-9A91-9C307031333D}"/>
                </a:ext>
              </a:extLst>
            </p:cNvPr>
            <p:cNvSpPr/>
            <p:nvPr/>
          </p:nvSpPr>
          <p:spPr>
            <a:xfrm>
              <a:off x="4149190" y="1733232"/>
              <a:ext cx="711354" cy="1422709"/>
            </a:xfrm>
            <a:prstGeom prst="chevron">
              <a:avLst>
                <a:gd name="adj" fmla="val 529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D707C7-4918-4497-A9A5-35105FCA219B}"/>
                </a:ext>
              </a:extLst>
            </p:cNvPr>
            <p:cNvSpPr/>
            <p:nvPr/>
          </p:nvSpPr>
          <p:spPr>
            <a:xfrm rot="10800000">
              <a:off x="4136752" y="2819597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A19F74-6169-4B4C-8526-ED226F02DB57}"/>
                </a:ext>
              </a:extLst>
            </p:cNvPr>
            <p:cNvSpPr/>
            <p:nvPr/>
          </p:nvSpPr>
          <p:spPr>
            <a:xfrm rot="10800000">
              <a:off x="4136752" y="1733231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5963D2-C860-436F-B56E-28AE4952D352}"/>
              </a:ext>
            </a:extLst>
          </p:cNvPr>
          <p:cNvGrpSpPr/>
          <p:nvPr/>
        </p:nvGrpSpPr>
        <p:grpSpPr>
          <a:xfrm>
            <a:off x="5622958" y="3658053"/>
            <a:ext cx="593022" cy="1165662"/>
            <a:chOff x="4136752" y="1733231"/>
            <a:chExt cx="723792" cy="1422710"/>
          </a:xfrm>
          <a:solidFill>
            <a:schemeClr val="accent2"/>
          </a:solidFill>
        </p:grpSpPr>
        <p:sp>
          <p:nvSpPr>
            <p:cNvPr id="12" name="Chevron 12">
              <a:extLst>
                <a:ext uri="{FF2B5EF4-FFF2-40B4-BE49-F238E27FC236}">
                  <a16:creationId xmlns:a16="http://schemas.microsoft.com/office/drawing/2014/main" id="{F7689FAD-4E96-4814-ADA8-F021319C781F}"/>
                </a:ext>
              </a:extLst>
            </p:cNvPr>
            <p:cNvSpPr/>
            <p:nvPr/>
          </p:nvSpPr>
          <p:spPr>
            <a:xfrm>
              <a:off x="4149190" y="1733232"/>
              <a:ext cx="711354" cy="1422709"/>
            </a:xfrm>
            <a:prstGeom prst="chevron">
              <a:avLst>
                <a:gd name="adj" fmla="val 529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C33B76-E0E7-439C-A1A6-2C717C581AD9}"/>
                </a:ext>
              </a:extLst>
            </p:cNvPr>
            <p:cNvSpPr/>
            <p:nvPr/>
          </p:nvSpPr>
          <p:spPr>
            <a:xfrm rot="10800000">
              <a:off x="4136752" y="2819597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4D3750-BE55-44F0-989B-8F4CFEA2192E}"/>
                </a:ext>
              </a:extLst>
            </p:cNvPr>
            <p:cNvSpPr/>
            <p:nvPr/>
          </p:nvSpPr>
          <p:spPr>
            <a:xfrm rot="10800000">
              <a:off x="4136752" y="1733231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CF1A4C-5900-4194-8E43-AAFC91881CC7}"/>
              </a:ext>
            </a:extLst>
          </p:cNvPr>
          <p:cNvGrpSpPr/>
          <p:nvPr/>
        </p:nvGrpSpPr>
        <p:grpSpPr>
          <a:xfrm rot="10800000">
            <a:off x="5969610" y="4718609"/>
            <a:ext cx="593022" cy="1165662"/>
            <a:chOff x="4136752" y="1733231"/>
            <a:chExt cx="723792" cy="1422710"/>
          </a:xfrm>
          <a:solidFill>
            <a:schemeClr val="accent1"/>
          </a:solidFill>
        </p:grpSpPr>
        <p:sp>
          <p:nvSpPr>
            <p:cNvPr id="16" name="Chevron 16">
              <a:extLst>
                <a:ext uri="{FF2B5EF4-FFF2-40B4-BE49-F238E27FC236}">
                  <a16:creationId xmlns:a16="http://schemas.microsoft.com/office/drawing/2014/main" id="{A82A421A-D328-4B7C-8117-6EE74FE4EEB9}"/>
                </a:ext>
              </a:extLst>
            </p:cNvPr>
            <p:cNvSpPr/>
            <p:nvPr/>
          </p:nvSpPr>
          <p:spPr>
            <a:xfrm>
              <a:off x="4149190" y="1733232"/>
              <a:ext cx="711354" cy="1422709"/>
            </a:xfrm>
            <a:prstGeom prst="chevron">
              <a:avLst>
                <a:gd name="adj" fmla="val 529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E53002-DB97-44CC-AEB4-9DC9821D64E4}"/>
                </a:ext>
              </a:extLst>
            </p:cNvPr>
            <p:cNvSpPr/>
            <p:nvPr/>
          </p:nvSpPr>
          <p:spPr>
            <a:xfrm rot="10800000">
              <a:off x="4136752" y="2819597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A7EB7A6-6575-46D3-91F1-E6E0306C5F53}"/>
                </a:ext>
              </a:extLst>
            </p:cNvPr>
            <p:cNvSpPr/>
            <p:nvPr/>
          </p:nvSpPr>
          <p:spPr>
            <a:xfrm rot="10800000">
              <a:off x="4136752" y="1733231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861BE56-9004-41A2-98BD-95E5DE5EA0B9}"/>
              </a:ext>
            </a:extLst>
          </p:cNvPr>
          <p:cNvSpPr txBox="1"/>
          <p:nvPr/>
        </p:nvSpPr>
        <p:spPr>
          <a:xfrm>
            <a:off x="4447243" y="1567637"/>
            <a:ext cx="1043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6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8264CC-A02B-4FB3-AC24-4C1E574D217F}"/>
              </a:ext>
            </a:extLst>
          </p:cNvPr>
          <p:cNvSpPr txBox="1"/>
          <p:nvPr/>
        </p:nvSpPr>
        <p:spPr>
          <a:xfrm>
            <a:off x="6721273" y="2690247"/>
            <a:ext cx="1043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6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8D27DD-8ECE-4E9E-AC12-6C28285CEEF3}"/>
              </a:ext>
            </a:extLst>
          </p:cNvPr>
          <p:cNvSpPr txBox="1"/>
          <p:nvPr/>
        </p:nvSpPr>
        <p:spPr>
          <a:xfrm>
            <a:off x="6721273" y="4809337"/>
            <a:ext cx="1043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6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6FBE4E-5F88-4E26-ACA0-3C04665245E3}"/>
              </a:ext>
            </a:extLst>
          </p:cNvPr>
          <p:cNvSpPr txBox="1"/>
          <p:nvPr/>
        </p:nvSpPr>
        <p:spPr>
          <a:xfrm>
            <a:off x="4447243" y="3729217"/>
            <a:ext cx="1043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6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EA2281-A05A-44A1-8B01-9071B03DB61F}"/>
              </a:ext>
            </a:extLst>
          </p:cNvPr>
          <p:cNvGrpSpPr/>
          <p:nvPr/>
        </p:nvGrpSpPr>
        <p:grpSpPr>
          <a:xfrm>
            <a:off x="7159286" y="1613801"/>
            <a:ext cx="4024530" cy="923330"/>
            <a:chOff x="2551704" y="4283314"/>
            <a:chExt cx="935720" cy="9233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B4F4DAC-5C7B-44AB-96C0-E49D941C3506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81C2E5A-40F2-402B-AF46-E1F09372771A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3572DFF-0555-4B2F-BF44-5529CC70993E}"/>
              </a:ext>
            </a:extLst>
          </p:cNvPr>
          <p:cNvGrpSpPr/>
          <p:nvPr/>
        </p:nvGrpSpPr>
        <p:grpSpPr>
          <a:xfrm>
            <a:off x="7159286" y="3792993"/>
            <a:ext cx="4024530" cy="923330"/>
            <a:chOff x="2551704" y="4283314"/>
            <a:chExt cx="935720" cy="92333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C4822C-CE37-4D61-89CE-58B83D71A5EE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E1C77DC-D78B-4E40-BBC6-DEC4B38E01F5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CC823-E019-409A-B3A1-D7AC56196DE4}"/>
              </a:ext>
            </a:extLst>
          </p:cNvPr>
          <p:cNvGrpSpPr/>
          <p:nvPr/>
        </p:nvGrpSpPr>
        <p:grpSpPr>
          <a:xfrm>
            <a:off x="1046287" y="2703397"/>
            <a:ext cx="4015361" cy="923330"/>
            <a:chOff x="2551704" y="4283314"/>
            <a:chExt cx="935720" cy="92333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98234E7-0540-45AB-B016-164EB2BD0F30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A04FF91-4C83-4A0A-A325-7235681D1DE6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CC8CF3D-4002-4B27-B511-CD8674D722CE}"/>
              </a:ext>
            </a:extLst>
          </p:cNvPr>
          <p:cNvGrpSpPr/>
          <p:nvPr/>
        </p:nvGrpSpPr>
        <p:grpSpPr>
          <a:xfrm>
            <a:off x="1046286" y="4882590"/>
            <a:ext cx="4015361" cy="923330"/>
            <a:chOff x="2551704" y="4283314"/>
            <a:chExt cx="935720" cy="92333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84A3B88-A3F4-4987-87B2-89D76AD6436D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91068D8-5445-446F-A049-9034C9024C2A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509442-305C-49C2-A734-71B7A87B5D61}"/>
              </a:ext>
            </a:extLst>
          </p:cNvPr>
          <p:cNvCxnSpPr/>
          <p:nvPr/>
        </p:nvCxnSpPr>
        <p:spPr>
          <a:xfrm>
            <a:off x="6930859" y="1543944"/>
            <a:ext cx="4320000" cy="0"/>
          </a:xfrm>
          <a:prstGeom prst="line">
            <a:avLst/>
          </a:prstGeom>
          <a:ln w="1905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F977D6-4B06-453E-B315-258D5B7AF99F}"/>
              </a:ext>
            </a:extLst>
          </p:cNvPr>
          <p:cNvCxnSpPr/>
          <p:nvPr/>
        </p:nvCxnSpPr>
        <p:spPr>
          <a:xfrm>
            <a:off x="6930859" y="2583298"/>
            <a:ext cx="4320000" cy="0"/>
          </a:xfrm>
          <a:prstGeom prst="line">
            <a:avLst/>
          </a:prstGeom>
          <a:ln w="1905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30B4AD7-78ED-4338-A713-4ABC70CC4900}"/>
              </a:ext>
            </a:extLst>
          </p:cNvPr>
          <p:cNvCxnSpPr/>
          <p:nvPr/>
        </p:nvCxnSpPr>
        <p:spPr>
          <a:xfrm>
            <a:off x="6930859" y="3716158"/>
            <a:ext cx="4320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66FB66-2674-438B-8FDA-E9CD1C753B51}"/>
              </a:ext>
            </a:extLst>
          </p:cNvPr>
          <p:cNvCxnSpPr/>
          <p:nvPr/>
        </p:nvCxnSpPr>
        <p:spPr>
          <a:xfrm>
            <a:off x="6930859" y="4755512"/>
            <a:ext cx="4320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B6FD7B-3C05-43B5-AC90-115B7B0B6ED4}"/>
              </a:ext>
            </a:extLst>
          </p:cNvPr>
          <p:cNvCxnSpPr/>
          <p:nvPr/>
        </p:nvCxnSpPr>
        <p:spPr>
          <a:xfrm>
            <a:off x="941475" y="2646014"/>
            <a:ext cx="4320000" cy="0"/>
          </a:xfrm>
          <a:prstGeom prst="line">
            <a:avLst/>
          </a:prstGeom>
          <a:ln w="1905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C373DF0-BDEB-4105-B41A-F2C81121D547}"/>
              </a:ext>
            </a:extLst>
          </p:cNvPr>
          <p:cNvCxnSpPr/>
          <p:nvPr/>
        </p:nvCxnSpPr>
        <p:spPr>
          <a:xfrm>
            <a:off x="941475" y="3685368"/>
            <a:ext cx="4320000" cy="0"/>
          </a:xfrm>
          <a:prstGeom prst="line">
            <a:avLst/>
          </a:prstGeom>
          <a:ln w="1905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D954C2B-E24C-4F2D-AD91-D484D3868108}"/>
              </a:ext>
            </a:extLst>
          </p:cNvPr>
          <p:cNvCxnSpPr/>
          <p:nvPr/>
        </p:nvCxnSpPr>
        <p:spPr>
          <a:xfrm>
            <a:off x="941475" y="4818228"/>
            <a:ext cx="4320000" cy="0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75921A7-5C1F-42B8-B9C0-01C5D1F2CDAC}"/>
              </a:ext>
            </a:extLst>
          </p:cNvPr>
          <p:cNvCxnSpPr/>
          <p:nvPr/>
        </p:nvCxnSpPr>
        <p:spPr>
          <a:xfrm>
            <a:off x="941475" y="5857582"/>
            <a:ext cx="4320000" cy="0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243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0C70B-36B5-49E0-9916-D439A2C606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5984" y="2600771"/>
            <a:ext cx="4938858" cy="1836342"/>
            <a:chOff x="3017859" y="4108966"/>
            <a:chExt cx="1249476" cy="1836342"/>
          </a:xfrm>
        </p:grpSpPr>
        <p:sp>
          <p:nvSpPr>
            <p:cNvPr id="13" name="TextBox 12"/>
            <p:cNvSpPr txBox="1"/>
            <p:nvPr/>
          </p:nvSpPr>
          <p:spPr>
            <a:xfrm>
              <a:off x="3017859" y="4560313"/>
              <a:ext cx="124547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I hope and I believe that this Template will your Time, Money and Reputation.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17859" y="4108966"/>
              <a:ext cx="124947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7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5984" y="5033767"/>
            <a:ext cx="4082652" cy="923330"/>
            <a:chOff x="3049206" y="4283314"/>
            <a:chExt cx="1839465" cy="923330"/>
          </a:xfrm>
        </p:grpSpPr>
        <p:sp>
          <p:nvSpPr>
            <p:cNvPr id="20" name="TextBox 19"/>
            <p:cNvSpPr txBox="1"/>
            <p:nvPr/>
          </p:nvSpPr>
          <p:spPr>
            <a:xfrm>
              <a:off x="3049206" y="4560313"/>
              <a:ext cx="18394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 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49206" y="4283314"/>
              <a:ext cx="1839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371600" y="970924"/>
            <a:ext cx="944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A6400D5F-DB3F-4A08-98A8-51A85BA55991}"/>
              </a:ext>
            </a:extLst>
          </p:cNvPr>
          <p:cNvSpPr/>
          <p:nvPr/>
        </p:nvSpPr>
        <p:spPr>
          <a:xfrm rot="16200000">
            <a:off x="5833120" y="1472072"/>
            <a:ext cx="525759" cy="52610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39E1258-F8D6-41B8-AF87-1723B9C6BEA4}"/>
              </a:ext>
            </a:extLst>
          </p:cNvPr>
          <p:cNvGrpSpPr/>
          <p:nvPr/>
        </p:nvGrpSpPr>
        <p:grpSpPr>
          <a:xfrm>
            <a:off x="4886992" y="5160882"/>
            <a:ext cx="707850" cy="719235"/>
            <a:chOff x="9271661" y="927087"/>
            <a:chExt cx="1690381" cy="1717565"/>
          </a:xfrm>
          <a:solidFill>
            <a:schemeClr val="accent2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5EFA861-252C-4C47-9373-51ECFD86427B}"/>
                </a:ext>
              </a:extLst>
            </p:cNvPr>
            <p:cNvSpPr/>
            <p:nvPr/>
          </p:nvSpPr>
          <p:spPr>
            <a:xfrm rot="2411044">
              <a:off x="9825722" y="927087"/>
              <a:ext cx="487932" cy="1717565"/>
            </a:xfrm>
            <a:custGeom>
              <a:avLst/>
              <a:gdLst>
                <a:gd name="connsiteX0" fmla="*/ 398295 w 480600"/>
                <a:gd name="connsiteY0" fmla="*/ 1046026 h 1345680"/>
                <a:gd name="connsiteX1" fmla="*/ 348313 w 480600"/>
                <a:gd name="connsiteY1" fmla="*/ 1015268 h 1345680"/>
                <a:gd name="connsiteX2" fmla="*/ 329088 w 480600"/>
                <a:gd name="connsiteY2" fmla="*/ 334738 h 1345680"/>
                <a:gd name="connsiteX3" fmla="*/ 379071 w 480600"/>
                <a:gd name="connsiteY3" fmla="*/ 303980 h 1345680"/>
                <a:gd name="connsiteX4" fmla="*/ 440588 w 480600"/>
                <a:gd name="connsiteY4" fmla="*/ 167489 h 1345680"/>
                <a:gd name="connsiteX5" fmla="*/ 430976 w 480600"/>
                <a:gd name="connsiteY5" fmla="*/ 109817 h 1345680"/>
                <a:gd name="connsiteX6" fmla="*/ 334856 w 480600"/>
                <a:gd name="connsiteY6" fmla="*/ 29076 h 1345680"/>
                <a:gd name="connsiteX7" fmla="*/ 309864 w 480600"/>
                <a:gd name="connsiteY7" fmla="*/ 54068 h 1345680"/>
                <a:gd name="connsiteX8" fmla="*/ 309864 w 480600"/>
                <a:gd name="connsiteY8" fmla="*/ 173256 h 1345680"/>
                <a:gd name="connsiteX9" fmla="*/ 271416 w 480600"/>
                <a:gd name="connsiteY9" fmla="*/ 211704 h 1345680"/>
                <a:gd name="connsiteX10" fmla="*/ 219512 w 480600"/>
                <a:gd name="connsiteY10" fmla="*/ 211704 h 1345680"/>
                <a:gd name="connsiteX11" fmla="*/ 181064 w 480600"/>
                <a:gd name="connsiteY11" fmla="*/ 173256 h 1345680"/>
                <a:gd name="connsiteX12" fmla="*/ 181064 w 480600"/>
                <a:gd name="connsiteY12" fmla="*/ 55990 h 1345680"/>
                <a:gd name="connsiteX13" fmla="*/ 156072 w 480600"/>
                <a:gd name="connsiteY13" fmla="*/ 30999 h 1345680"/>
                <a:gd name="connsiteX14" fmla="*/ 59952 w 480600"/>
                <a:gd name="connsiteY14" fmla="*/ 111740 h 1345680"/>
                <a:gd name="connsiteX15" fmla="*/ 50340 w 480600"/>
                <a:gd name="connsiteY15" fmla="*/ 169412 h 1345680"/>
                <a:gd name="connsiteX16" fmla="*/ 111857 w 480600"/>
                <a:gd name="connsiteY16" fmla="*/ 305902 h 1345680"/>
                <a:gd name="connsiteX17" fmla="*/ 161840 w 480600"/>
                <a:gd name="connsiteY17" fmla="*/ 336660 h 1345680"/>
                <a:gd name="connsiteX18" fmla="*/ 142616 w 480600"/>
                <a:gd name="connsiteY18" fmla="*/ 1017190 h 1345680"/>
                <a:gd name="connsiteX19" fmla="*/ 92633 w 480600"/>
                <a:gd name="connsiteY19" fmla="*/ 1047949 h 1345680"/>
                <a:gd name="connsiteX20" fmla="*/ 31116 w 480600"/>
                <a:gd name="connsiteY20" fmla="*/ 1184439 h 1345680"/>
                <a:gd name="connsiteX21" fmla="*/ 40728 w 480600"/>
                <a:gd name="connsiteY21" fmla="*/ 1242111 h 1345680"/>
                <a:gd name="connsiteX22" fmla="*/ 136848 w 480600"/>
                <a:gd name="connsiteY22" fmla="*/ 1322852 h 1345680"/>
                <a:gd name="connsiteX23" fmla="*/ 161840 w 480600"/>
                <a:gd name="connsiteY23" fmla="*/ 1297861 h 1345680"/>
                <a:gd name="connsiteX24" fmla="*/ 161840 w 480600"/>
                <a:gd name="connsiteY24" fmla="*/ 1178672 h 1345680"/>
                <a:gd name="connsiteX25" fmla="*/ 200288 w 480600"/>
                <a:gd name="connsiteY25" fmla="*/ 1140224 h 1345680"/>
                <a:gd name="connsiteX26" fmla="*/ 290640 w 480600"/>
                <a:gd name="connsiteY26" fmla="*/ 1140224 h 1345680"/>
                <a:gd name="connsiteX27" fmla="*/ 329088 w 480600"/>
                <a:gd name="connsiteY27" fmla="*/ 1178672 h 1345680"/>
                <a:gd name="connsiteX28" fmla="*/ 329088 w 480600"/>
                <a:gd name="connsiteY28" fmla="*/ 1297861 h 1345680"/>
                <a:gd name="connsiteX29" fmla="*/ 354080 w 480600"/>
                <a:gd name="connsiteY29" fmla="*/ 1322852 h 1345680"/>
                <a:gd name="connsiteX30" fmla="*/ 450200 w 480600"/>
                <a:gd name="connsiteY30" fmla="*/ 1242111 h 1345680"/>
                <a:gd name="connsiteX31" fmla="*/ 459812 w 480600"/>
                <a:gd name="connsiteY31" fmla="*/ 1184439 h 1345680"/>
                <a:gd name="connsiteX32" fmla="*/ 398295 w 480600"/>
                <a:gd name="connsiteY32" fmla="*/ 1046026 h 134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0600" h="1345680">
                  <a:moveTo>
                    <a:pt x="398295" y="1046026"/>
                  </a:moveTo>
                  <a:lnTo>
                    <a:pt x="348313" y="1015268"/>
                  </a:lnTo>
                  <a:lnTo>
                    <a:pt x="329088" y="334738"/>
                  </a:lnTo>
                  <a:lnTo>
                    <a:pt x="379071" y="303980"/>
                  </a:lnTo>
                  <a:cubicBezTo>
                    <a:pt x="425209" y="275144"/>
                    <a:pt x="450200" y="221316"/>
                    <a:pt x="440588" y="167489"/>
                  </a:cubicBezTo>
                  <a:lnTo>
                    <a:pt x="430976" y="109817"/>
                  </a:lnTo>
                  <a:cubicBezTo>
                    <a:pt x="423286" y="63680"/>
                    <a:pt x="382916" y="29076"/>
                    <a:pt x="334856" y="29076"/>
                  </a:cubicBezTo>
                  <a:cubicBezTo>
                    <a:pt x="321399" y="29076"/>
                    <a:pt x="309864" y="40611"/>
                    <a:pt x="309864" y="54068"/>
                  </a:cubicBezTo>
                  <a:lnTo>
                    <a:pt x="309864" y="173256"/>
                  </a:lnTo>
                  <a:cubicBezTo>
                    <a:pt x="309864" y="194403"/>
                    <a:pt x="292563" y="211704"/>
                    <a:pt x="271416" y="211704"/>
                  </a:cubicBezTo>
                  <a:lnTo>
                    <a:pt x="219512" y="211704"/>
                  </a:lnTo>
                  <a:cubicBezTo>
                    <a:pt x="198365" y="211704"/>
                    <a:pt x="181064" y="194403"/>
                    <a:pt x="181064" y="173256"/>
                  </a:cubicBezTo>
                  <a:lnTo>
                    <a:pt x="181064" y="55990"/>
                  </a:lnTo>
                  <a:cubicBezTo>
                    <a:pt x="181064" y="42533"/>
                    <a:pt x="169529" y="30999"/>
                    <a:pt x="156072" y="30999"/>
                  </a:cubicBezTo>
                  <a:cubicBezTo>
                    <a:pt x="108012" y="30999"/>
                    <a:pt x="67642" y="65602"/>
                    <a:pt x="59952" y="111740"/>
                  </a:cubicBezTo>
                  <a:lnTo>
                    <a:pt x="50340" y="169412"/>
                  </a:lnTo>
                  <a:cubicBezTo>
                    <a:pt x="40728" y="223239"/>
                    <a:pt x="65720" y="277066"/>
                    <a:pt x="111857" y="305902"/>
                  </a:cubicBezTo>
                  <a:lnTo>
                    <a:pt x="161840" y="336660"/>
                  </a:lnTo>
                  <a:lnTo>
                    <a:pt x="142616" y="1017190"/>
                  </a:lnTo>
                  <a:lnTo>
                    <a:pt x="92633" y="1047949"/>
                  </a:lnTo>
                  <a:cubicBezTo>
                    <a:pt x="46496" y="1076785"/>
                    <a:pt x="21504" y="1130612"/>
                    <a:pt x="31116" y="1184439"/>
                  </a:cubicBezTo>
                  <a:lnTo>
                    <a:pt x="40728" y="1242111"/>
                  </a:lnTo>
                  <a:cubicBezTo>
                    <a:pt x="48418" y="1288249"/>
                    <a:pt x="88788" y="1322852"/>
                    <a:pt x="136848" y="1322852"/>
                  </a:cubicBezTo>
                  <a:cubicBezTo>
                    <a:pt x="150305" y="1322852"/>
                    <a:pt x="161840" y="1311317"/>
                    <a:pt x="161840" y="1297861"/>
                  </a:cubicBezTo>
                  <a:lnTo>
                    <a:pt x="161840" y="1178672"/>
                  </a:lnTo>
                  <a:cubicBezTo>
                    <a:pt x="161840" y="1157525"/>
                    <a:pt x="179141" y="1140224"/>
                    <a:pt x="200288" y="1140224"/>
                  </a:cubicBezTo>
                  <a:lnTo>
                    <a:pt x="290640" y="1140224"/>
                  </a:lnTo>
                  <a:cubicBezTo>
                    <a:pt x="311787" y="1140224"/>
                    <a:pt x="329088" y="1157525"/>
                    <a:pt x="329088" y="1178672"/>
                  </a:cubicBezTo>
                  <a:lnTo>
                    <a:pt x="329088" y="1297861"/>
                  </a:lnTo>
                  <a:cubicBezTo>
                    <a:pt x="329088" y="1311317"/>
                    <a:pt x="340623" y="1322852"/>
                    <a:pt x="354080" y="1322852"/>
                  </a:cubicBezTo>
                  <a:cubicBezTo>
                    <a:pt x="402140" y="1322852"/>
                    <a:pt x="442510" y="1288249"/>
                    <a:pt x="450200" y="1242111"/>
                  </a:cubicBezTo>
                  <a:lnTo>
                    <a:pt x="459812" y="1184439"/>
                  </a:lnTo>
                  <a:cubicBezTo>
                    <a:pt x="469424" y="1128689"/>
                    <a:pt x="446355" y="1074862"/>
                    <a:pt x="398295" y="104602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CFFF7C5-4190-4918-A574-85E13CC81B50}"/>
                </a:ext>
              </a:extLst>
            </p:cNvPr>
            <p:cNvSpPr/>
            <p:nvPr/>
          </p:nvSpPr>
          <p:spPr>
            <a:xfrm rot="18712925">
              <a:off x="9675227" y="1020217"/>
              <a:ext cx="883249" cy="1690381"/>
            </a:xfrm>
            <a:custGeom>
              <a:avLst/>
              <a:gdLst>
                <a:gd name="connsiteX0" fmla="*/ 335181 w 883249"/>
                <a:gd name="connsiteY0" fmla="*/ 0 h 1563687"/>
                <a:gd name="connsiteX1" fmla="*/ 631293 w 883249"/>
                <a:gd name="connsiteY1" fmla="*/ 0 h 1563687"/>
                <a:gd name="connsiteX2" fmla="*/ 665062 w 883249"/>
                <a:gd name="connsiteY2" fmla="*/ 49352 h 1563687"/>
                <a:gd name="connsiteX3" fmla="*/ 717011 w 883249"/>
                <a:gd name="connsiteY3" fmla="*/ 49352 h 1563687"/>
                <a:gd name="connsiteX4" fmla="*/ 750778 w 883249"/>
                <a:gd name="connsiteY4" fmla="*/ 0 h 1563687"/>
                <a:gd name="connsiteX5" fmla="*/ 844287 w 883249"/>
                <a:gd name="connsiteY5" fmla="*/ 0 h 1563687"/>
                <a:gd name="connsiteX6" fmla="*/ 883249 w 883249"/>
                <a:gd name="connsiteY6" fmla="*/ 111692 h 1563687"/>
                <a:gd name="connsiteX7" fmla="*/ 844287 w 883249"/>
                <a:gd name="connsiteY7" fmla="*/ 223384 h 1563687"/>
                <a:gd name="connsiteX8" fmla="*/ 750778 w 883249"/>
                <a:gd name="connsiteY8" fmla="*/ 223384 h 1563687"/>
                <a:gd name="connsiteX9" fmla="*/ 750777 w 883249"/>
                <a:gd name="connsiteY9" fmla="*/ 223384 h 1563687"/>
                <a:gd name="connsiteX10" fmla="*/ 748180 w 883249"/>
                <a:gd name="connsiteY10" fmla="*/ 223384 h 1563687"/>
                <a:gd name="connsiteX11" fmla="*/ 714413 w 883249"/>
                <a:gd name="connsiteY11" fmla="*/ 174032 h 1563687"/>
                <a:gd name="connsiteX12" fmla="*/ 665062 w 883249"/>
                <a:gd name="connsiteY12" fmla="*/ 174032 h 1563687"/>
                <a:gd name="connsiteX13" fmla="*/ 659785 w 883249"/>
                <a:gd name="connsiteY13" fmla="*/ 200372 h 1563687"/>
                <a:gd name="connsiteX14" fmla="*/ 631293 w 883249"/>
                <a:gd name="connsiteY14" fmla="*/ 223384 h 1563687"/>
                <a:gd name="connsiteX15" fmla="*/ 532589 w 883249"/>
                <a:gd name="connsiteY15" fmla="*/ 223384 h 1563687"/>
                <a:gd name="connsiteX16" fmla="*/ 532589 w 883249"/>
                <a:gd name="connsiteY16" fmla="*/ 737686 h 1563687"/>
                <a:gd name="connsiteX17" fmla="*/ 529992 w 883249"/>
                <a:gd name="connsiteY17" fmla="*/ 737686 h 1563687"/>
                <a:gd name="connsiteX18" fmla="*/ 529992 w 883249"/>
                <a:gd name="connsiteY18" fmla="*/ 748076 h 1563687"/>
                <a:gd name="connsiteX19" fmla="*/ 558564 w 883249"/>
                <a:gd name="connsiteY19" fmla="*/ 781843 h 1563687"/>
                <a:gd name="connsiteX20" fmla="*/ 581942 w 883249"/>
                <a:gd name="connsiteY20" fmla="*/ 1355888 h 1563687"/>
                <a:gd name="connsiteX21" fmla="*/ 537784 w 883249"/>
                <a:gd name="connsiteY21" fmla="*/ 1501346 h 1563687"/>
                <a:gd name="connsiteX22" fmla="*/ 467652 w 883249"/>
                <a:gd name="connsiteY22" fmla="*/ 1563687 h 1563687"/>
                <a:gd name="connsiteX23" fmla="*/ 397520 w 883249"/>
                <a:gd name="connsiteY23" fmla="*/ 1501346 h 1563687"/>
                <a:gd name="connsiteX24" fmla="*/ 353363 w 883249"/>
                <a:gd name="connsiteY24" fmla="*/ 1355888 h 1563687"/>
                <a:gd name="connsiteX25" fmla="*/ 376740 w 883249"/>
                <a:gd name="connsiteY25" fmla="*/ 781843 h 1563687"/>
                <a:gd name="connsiteX26" fmla="*/ 405313 w 883249"/>
                <a:gd name="connsiteY26" fmla="*/ 748076 h 1563687"/>
                <a:gd name="connsiteX27" fmla="*/ 405313 w 883249"/>
                <a:gd name="connsiteY27" fmla="*/ 225982 h 1563687"/>
                <a:gd name="connsiteX28" fmla="*/ 332583 w 883249"/>
                <a:gd name="connsiteY28" fmla="*/ 225982 h 1563687"/>
                <a:gd name="connsiteX29" fmla="*/ 327389 w 883249"/>
                <a:gd name="connsiteY29" fmla="*/ 223384 h 1563687"/>
                <a:gd name="connsiteX30" fmla="*/ 114395 w 883249"/>
                <a:gd name="connsiteY30" fmla="*/ 238969 h 1563687"/>
                <a:gd name="connsiteX31" fmla="*/ 41665 w 883249"/>
                <a:gd name="connsiteY31" fmla="*/ 277932 h 1563687"/>
                <a:gd name="connsiteX32" fmla="*/ 28678 w 883249"/>
                <a:gd name="connsiteY32" fmla="*/ 280529 h 1563687"/>
                <a:gd name="connsiteX33" fmla="*/ 2703 w 883249"/>
                <a:gd name="connsiteY33" fmla="*/ 262346 h 1563687"/>
                <a:gd name="connsiteX34" fmla="*/ 430 w 883249"/>
                <a:gd name="connsiteY34" fmla="*/ 245788 h 1563687"/>
                <a:gd name="connsiteX35" fmla="*/ 711 w 883249"/>
                <a:gd name="connsiteY35" fmla="*/ 245238 h 1563687"/>
                <a:gd name="connsiteX36" fmla="*/ 430 w 883249"/>
                <a:gd name="connsiteY36" fmla="*/ 243190 h 1563687"/>
                <a:gd name="connsiteX37" fmla="*/ 7897 w 883249"/>
                <a:gd name="connsiteY37" fmla="*/ 228579 h 1563687"/>
                <a:gd name="connsiteX38" fmla="*/ 54653 w 883249"/>
                <a:gd name="connsiteY38" fmla="*/ 176630 h 1563687"/>
                <a:gd name="connsiteX39" fmla="*/ 335181 w 883249"/>
                <a:gd name="connsiteY39" fmla="*/ 0 h 156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83249" h="1563687">
                  <a:moveTo>
                    <a:pt x="335181" y="0"/>
                  </a:moveTo>
                  <a:lnTo>
                    <a:pt x="631293" y="0"/>
                  </a:lnTo>
                  <a:cubicBezTo>
                    <a:pt x="646879" y="0"/>
                    <a:pt x="659866" y="5195"/>
                    <a:pt x="665062" y="49352"/>
                  </a:cubicBezTo>
                  <a:lnTo>
                    <a:pt x="717011" y="49352"/>
                  </a:lnTo>
                  <a:cubicBezTo>
                    <a:pt x="722205" y="5195"/>
                    <a:pt x="735193" y="0"/>
                    <a:pt x="750778" y="0"/>
                  </a:cubicBezTo>
                  <a:lnTo>
                    <a:pt x="844287" y="0"/>
                  </a:lnTo>
                  <a:cubicBezTo>
                    <a:pt x="865067" y="0"/>
                    <a:pt x="883249" y="36365"/>
                    <a:pt x="883249" y="111692"/>
                  </a:cubicBezTo>
                  <a:cubicBezTo>
                    <a:pt x="883249" y="187019"/>
                    <a:pt x="865067" y="223384"/>
                    <a:pt x="844287" y="223384"/>
                  </a:cubicBezTo>
                  <a:lnTo>
                    <a:pt x="750778" y="223384"/>
                  </a:lnTo>
                  <a:lnTo>
                    <a:pt x="750777" y="223384"/>
                  </a:lnTo>
                  <a:lnTo>
                    <a:pt x="748180" y="223384"/>
                  </a:lnTo>
                  <a:cubicBezTo>
                    <a:pt x="732596" y="223384"/>
                    <a:pt x="719608" y="218190"/>
                    <a:pt x="714413" y="174032"/>
                  </a:cubicBezTo>
                  <a:lnTo>
                    <a:pt x="665062" y="174032"/>
                  </a:lnTo>
                  <a:lnTo>
                    <a:pt x="659785" y="200372"/>
                  </a:lnTo>
                  <a:cubicBezTo>
                    <a:pt x="653210" y="220462"/>
                    <a:pt x="642982" y="223384"/>
                    <a:pt x="631293" y="223384"/>
                  </a:cubicBezTo>
                  <a:lnTo>
                    <a:pt x="532589" y="223384"/>
                  </a:lnTo>
                  <a:lnTo>
                    <a:pt x="532589" y="737686"/>
                  </a:lnTo>
                  <a:lnTo>
                    <a:pt x="529992" y="737686"/>
                  </a:lnTo>
                  <a:lnTo>
                    <a:pt x="529992" y="748076"/>
                  </a:lnTo>
                  <a:cubicBezTo>
                    <a:pt x="545576" y="750674"/>
                    <a:pt x="555967" y="763662"/>
                    <a:pt x="558564" y="781843"/>
                  </a:cubicBezTo>
                  <a:lnTo>
                    <a:pt x="581942" y="1355888"/>
                  </a:lnTo>
                  <a:cubicBezTo>
                    <a:pt x="584539" y="1410434"/>
                    <a:pt x="568954" y="1462384"/>
                    <a:pt x="537784" y="1501346"/>
                  </a:cubicBezTo>
                  <a:cubicBezTo>
                    <a:pt x="506614" y="1540309"/>
                    <a:pt x="514406" y="1563687"/>
                    <a:pt x="467652" y="1563687"/>
                  </a:cubicBezTo>
                  <a:cubicBezTo>
                    <a:pt x="420898" y="1563687"/>
                    <a:pt x="428690" y="1540309"/>
                    <a:pt x="397520" y="1501346"/>
                  </a:cubicBezTo>
                  <a:cubicBezTo>
                    <a:pt x="363753" y="1462384"/>
                    <a:pt x="348168" y="1407837"/>
                    <a:pt x="353363" y="1355888"/>
                  </a:cubicBezTo>
                  <a:lnTo>
                    <a:pt x="376740" y="781843"/>
                  </a:lnTo>
                  <a:cubicBezTo>
                    <a:pt x="376740" y="763662"/>
                    <a:pt x="389727" y="750674"/>
                    <a:pt x="405313" y="748076"/>
                  </a:cubicBezTo>
                  <a:lnTo>
                    <a:pt x="405313" y="225982"/>
                  </a:lnTo>
                  <a:lnTo>
                    <a:pt x="332583" y="225982"/>
                  </a:lnTo>
                  <a:lnTo>
                    <a:pt x="327389" y="223384"/>
                  </a:lnTo>
                  <a:cubicBezTo>
                    <a:pt x="241671" y="189617"/>
                    <a:pt x="197514" y="197409"/>
                    <a:pt x="114395" y="238969"/>
                  </a:cubicBezTo>
                  <a:lnTo>
                    <a:pt x="41665" y="277932"/>
                  </a:lnTo>
                  <a:cubicBezTo>
                    <a:pt x="39067" y="280529"/>
                    <a:pt x="33872" y="280529"/>
                    <a:pt x="28678" y="280529"/>
                  </a:cubicBezTo>
                  <a:cubicBezTo>
                    <a:pt x="18288" y="280529"/>
                    <a:pt x="7897" y="272737"/>
                    <a:pt x="2703" y="262346"/>
                  </a:cubicBezTo>
                  <a:cubicBezTo>
                    <a:pt x="106" y="257151"/>
                    <a:pt x="-544" y="251307"/>
                    <a:pt x="430" y="245788"/>
                  </a:cubicBezTo>
                  <a:lnTo>
                    <a:pt x="711" y="245238"/>
                  </a:lnTo>
                  <a:lnTo>
                    <a:pt x="430" y="243190"/>
                  </a:lnTo>
                  <a:cubicBezTo>
                    <a:pt x="1404" y="237670"/>
                    <a:pt x="4001" y="232475"/>
                    <a:pt x="7897" y="228579"/>
                  </a:cubicBezTo>
                  <a:lnTo>
                    <a:pt x="54653" y="176630"/>
                  </a:lnTo>
                  <a:cubicBezTo>
                    <a:pt x="145565" y="75327"/>
                    <a:pt x="207904" y="49352"/>
                    <a:pt x="335181" y="0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96BE81A-07DD-4E71-8465-6625AA7ED3A1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9DFCE4D-28D3-4113-9170-14A6F0340D9E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318737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F270DDD8-E67F-421A-BC68-0E8ED0F99AE3}"/>
              </a:ext>
            </a:extLst>
          </p:cNvPr>
          <p:cNvGrpSpPr/>
          <p:nvPr/>
        </p:nvGrpSpPr>
        <p:grpSpPr>
          <a:xfrm>
            <a:off x="2479181" y="0"/>
            <a:ext cx="588535" cy="1444486"/>
            <a:chOff x="2290340" y="0"/>
            <a:chExt cx="588535" cy="144448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B8CD28-24F7-4D9E-BE90-7456CE5F2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340" y="0"/>
              <a:ext cx="588534" cy="1444486"/>
            </a:xfrm>
            <a:custGeom>
              <a:avLst/>
              <a:gdLst>
                <a:gd name="connsiteX0" fmla="*/ 103521 w 588534"/>
                <a:gd name="connsiteY0" fmla="*/ 0 h 1444486"/>
                <a:gd name="connsiteX1" fmla="*/ 180820 w 588534"/>
                <a:gd name="connsiteY1" fmla="*/ 0 h 1444486"/>
                <a:gd name="connsiteX2" fmla="*/ 183021 w 588534"/>
                <a:gd name="connsiteY2" fmla="*/ 71501 h 1444486"/>
                <a:gd name="connsiteX3" fmla="*/ 194669 w 588534"/>
                <a:gd name="connsiteY3" fmla="*/ 449905 h 1444486"/>
                <a:gd name="connsiteX4" fmla="*/ 294266 w 588534"/>
                <a:gd name="connsiteY4" fmla="*/ 449905 h 1444486"/>
                <a:gd name="connsiteX5" fmla="*/ 380284 w 588534"/>
                <a:gd name="connsiteY5" fmla="*/ 449905 h 1444486"/>
                <a:gd name="connsiteX6" fmla="*/ 381774 w 588534"/>
                <a:gd name="connsiteY6" fmla="*/ 106097 h 1444486"/>
                <a:gd name="connsiteX7" fmla="*/ 382234 w 588534"/>
                <a:gd name="connsiteY7" fmla="*/ 0 h 1444486"/>
                <a:gd name="connsiteX8" fmla="*/ 459231 w 588534"/>
                <a:gd name="connsiteY8" fmla="*/ 0 h 1444486"/>
                <a:gd name="connsiteX9" fmla="*/ 458864 w 588534"/>
                <a:gd name="connsiteY9" fmla="*/ 84795 h 1444486"/>
                <a:gd name="connsiteX10" fmla="*/ 457246 w 588534"/>
                <a:gd name="connsiteY10" fmla="*/ 458766 h 1444486"/>
                <a:gd name="connsiteX11" fmla="*/ 516099 w 588534"/>
                <a:gd name="connsiteY11" fmla="*/ 498642 h 1444486"/>
                <a:gd name="connsiteX12" fmla="*/ 552317 w 588534"/>
                <a:gd name="connsiteY12" fmla="*/ 538518 h 1444486"/>
                <a:gd name="connsiteX13" fmla="*/ 588534 w 588534"/>
                <a:gd name="connsiteY13" fmla="*/ 627132 h 1444486"/>
                <a:gd name="connsiteX14" fmla="*/ 588534 w 588534"/>
                <a:gd name="connsiteY14" fmla="*/ 799930 h 1444486"/>
                <a:gd name="connsiteX15" fmla="*/ 561371 w 588534"/>
                <a:gd name="connsiteY15" fmla="*/ 879683 h 1444486"/>
                <a:gd name="connsiteX16" fmla="*/ 421028 w 588534"/>
                <a:gd name="connsiteY16" fmla="*/ 1074634 h 1444486"/>
                <a:gd name="connsiteX17" fmla="*/ 384811 w 588534"/>
                <a:gd name="connsiteY17" fmla="*/ 1105649 h 1444486"/>
                <a:gd name="connsiteX18" fmla="*/ 384811 w 588534"/>
                <a:gd name="connsiteY18" fmla="*/ 1110080 h 1444486"/>
                <a:gd name="connsiteX19" fmla="*/ 344067 w 588534"/>
                <a:gd name="connsiteY19" fmla="*/ 1269584 h 1444486"/>
                <a:gd name="connsiteX20" fmla="*/ 484408 w 588534"/>
                <a:gd name="connsiteY20" fmla="*/ 1278445 h 1444486"/>
                <a:gd name="connsiteX21" fmla="*/ 511572 w 588534"/>
                <a:gd name="connsiteY21" fmla="*/ 1176540 h 1444486"/>
                <a:gd name="connsiteX22" fmla="*/ 511572 w 588534"/>
                <a:gd name="connsiteY22" fmla="*/ 1163248 h 1444486"/>
                <a:gd name="connsiteX23" fmla="*/ 511572 w 588534"/>
                <a:gd name="connsiteY23" fmla="*/ 1132233 h 1444486"/>
                <a:gd name="connsiteX24" fmla="*/ 543262 w 588534"/>
                <a:gd name="connsiteY24" fmla="*/ 1127802 h 1444486"/>
                <a:gd name="connsiteX25" fmla="*/ 552317 w 588534"/>
                <a:gd name="connsiteY25" fmla="*/ 1167678 h 1444486"/>
                <a:gd name="connsiteX26" fmla="*/ 552317 w 588534"/>
                <a:gd name="connsiteY26" fmla="*/ 1180970 h 1444486"/>
                <a:gd name="connsiteX27" fmla="*/ 552317 w 588534"/>
                <a:gd name="connsiteY27" fmla="*/ 1194262 h 1444486"/>
                <a:gd name="connsiteX28" fmla="*/ 543262 w 588534"/>
                <a:gd name="connsiteY28" fmla="*/ 1371491 h 1444486"/>
                <a:gd name="connsiteX29" fmla="*/ 307849 w 588534"/>
                <a:gd name="connsiteY29" fmla="*/ 1433520 h 1444486"/>
                <a:gd name="connsiteX30" fmla="*/ 172033 w 588534"/>
                <a:gd name="connsiteY30" fmla="*/ 1216416 h 1444486"/>
                <a:gd name="connsiteX31" fmla="*/ 203723 w 588534"/>
                <a:gd name="connsiteY31" fmla="*/ 1110080 h 1444486"/>
                <a:gd name="connsiteX32" fmla="*/ 167506 w 588534"/>
                <a:gd name="connsiteY32" fmla="*/ 1074634 h 1444486"/>
                <a:gd name="connsiteX33" fmla="*/ 27163 w 588534"/>
                <a:gd name="connsiteY33" fmla="*/ 879683 h 1444486"/>
                <a:gd name="connsiteX34" fmla="*/ 0 w 588534"/>
                <a:gd name="connsiteY34" fmla="*/ 799930 h 1444486"/>
                <a:gd name="connsiteX35" fmla="*/ 0 w 588534"/>
                <a:gd name="connsiteY35" fmla="*/ 627132 h 1444486"/>
                <a:gd name="connsiteX36" fmla="*/ 36217 w 588534"/>
                <a:gd name="connsiteY36" fmla="*/ 538518 h 1444486"/>
                <a:gd name="connsiteX37" fmla="*/ 72435 w 588534"/>
                <a:gd name="connsiteY37" fmla="*/ 498642 h 1444486"/>
                <a:gd name="connsiteX38" fmla="*/ 117707 w 588534"/>
                <a:gd name="connsiteY38" fmla="*/ 463197 h 1444486"/>
                <a:gd name="connsiteX39" fmla="*/ 106981 w 588534"/>
                <a:gd name="connsiteY39" fmla="*/ 112974 h 1444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88534" h="1444486">
                  <a:moveTo>
                    <a:pt x="103521" y="0"/>
                  </a:moveTo>
                  <a:lnTo>
                    <a:pt x="180820" y="0"/>
                  </a:lnTo>
                  <a:lnTo>
                    <a:pt x="183021" y="71501"/>
                  </a:lnTo>
                  <a:cubicBezTo>
                    <a:pt x="186808" y="194531"/>
                    <a:pt x="190690" y="320640"/>
                    <a:pt x="194669" y="449905"/>
                  </a:cubicBezTo>
                  <a:cubicBezTo>
                    <a:pt x="194669" y="449905"/>
                    <a:pt x="194669" y="449905"/>
                    <a:pt x="294266" y="449905"/>
                  </a:cubicBezTo>
                  <a:cubicBezTo>
                    <a:pt x="294266" y="449905"/>
                    <a:pt x="294266" y="449905"/>
                    <a:pt x="380284" y="449905"/>
                  </a:cubicBezTo>
                  <a:cubicBezTo>
                    <a:pt x="380284" y="449905"/>
                    <a:pt x="380284" y="449905"/>
                    <a:pt x="381774" y="106097"/>
                  </a:cubicBezTo>
                  <a:lnTo>
                    <a:pt x="382234" y="0"/>
                  </a:lnTo>
                  <a:lnTo>
                    <a:pt x="459231" y="0"/>
                  </a:lnTo>
                  <a:lnTo>
                    <a:pt x="458864" y="84795"/>
                  </a:lnTo>
                  <a:cubicBezTo>
                    <a:pt x="458338" y="206384"/>
                    <a:pt x="457799" y="331016"/>
                    <a:pt x="457246" y="458766"/>
                  </a:cubicBezTo>
                  <a:cubicBezTo>
                    <a:pt x="479882" y="467628"/>
                    <a:pt x="497990" y="480920"/>
                    <a:pt x="516099" y="498642"/>
                  </a:cubicBezTo>
                  <a:cubicBezTo>
                    <a:pt x="516099" y="498642"/>
                    <a:pt x="516099" y="498642"/>
                    <a:pt x="552317" y="538518"/>
                  </a:cubicBezTo>
                  <a:cubicBezTo>
                    <a:pt x="574953" y="560672"/>
                    <a:pt x="588534" y="596117"/>
                    <a:pt x="588534" y="627132"/>
                  </a:cubicBezTo>
                  <a:cubicBezTo>
                    <a:pt x="588534" y="627132"/>
                    <a:pt x="588534" y="627132"/>
                    <a:pt x="588534" y="799930"/>
                  </a:cubicBezTo>
                  <a:cubicBezTo>
                    <a:pt x="588534" y="826514"/>
                    <a:pt x="579479" y="853098"/>
                    <a:pt x="561371" y="879683"/>
                  </a:cubicBezTo>
                  <a:cubicBezTo>
                    <a:pt x="561371" y="879683"/>
                    <a:pt x="561371" y="879683"/>
                    <a:pt x="421028" y="1074634"/>
                  </a:cubicBezTo>
                  <a:cubicBezTo>
                    <a:pt x="411973" y="1087926"/>
                    <a:pt x="398392" y="1096787"/>
                    <a:pt x="384811" y="1105649"/>
                  </a:cubicBezTo>
                  <a:cubicBezTo>
                    <a:pt x="384811" y="1110080"/>
                    <a:pt x="384811" y="1110080"/>
                    <a:pt x="384811" y="1110080"/>
                  </a:cubicBezTo>
                  <a:cubicBezTo>
                    <a:pt x="366701" y="1141094"/>
                    <a:pt x="325957" y="1220846"/>
                    <a:pt x="344067" y="1269584"/>
                  </a:cubicBezTo>
                  <a:cubicBezTo>
                    <a:pt x="362175" y="1318323"/>
                    <a:pt x="457246" y="1322753"/>
                    <a:pt x="484408" y="1278445"/>
                  </a:cubicBezTo>
                  <a:cubicBezTo>
                    <a:pt x="497990" y="1256292"/>
                    <a:pt x="507044" y="1211985"/>
                    <a:pt x="511572" y="1176540"/>
                  </a:cubicBezTo>
                  <a:cubicBezTo>
                    <a:pt x="511572" y="1172109"/>
                    <a:pt x="511572" y="1167678"/>
                    <a:pt x="511572" y="1163248"/>
                  </a:cubicBezTo>
                  <a:cubicBezTo>
                    <a:pt x="511572" y="1158817"/>
                    <a:pt x="511572" y="1145525"/>
                    <a:pt x="511572" y="1132233"/>
                  </a:cubicBezTo>
                  <a:cubicBezTo>
                    <a:pt x="511572" y="1114510"/>
                    <a:pt x="538735" y="1110080"/>
                    <a:pt x="543262" y="1127802"/>
                  </a:cubicBezTo>
                  <a:cubicBezTo>
                    <a:pt x="547790" y="1141094"/>
                    <a:pt x="547790" y="1158817"/>
                    <a:pt x="552317" y="1167678"/>
                  </a:cubicBezTo>
                  <a:cubicBezTo>
                    <a:pt x="552317" y="1172109"/>
                    <a:pt x="552317" y="1176540"/>
                    <a:pt x="552317" y="1180970"/>
                  </a:cubicBezTo>
                  <a:cubicBezTo>
                    <a:pt x="552317" y="1185401"/>
                    <a:pt x="552317" y="1189832"/>
                    <a:pt x="552317" y="1194262"/>
                  </a:cubicBezTo>
                  <a:cubicBezTo>
                    <a:pt x="556843" y="1220846"/>
                    <a:pt x="584007" y="1296169"/>
                    <a:pt x="543262" y="1371491"/>
                  </a:cubicBezTo>
                  <a:cubicBezTo>
                    <a:pt x="507044" y="1437951"/>
                    <a:pt x="393865" y="1460104"/>
                    <a:pt x="307849" y="1433520"/>
                  </a:cubicBezTo>
                  <a:cubicBezTo>
                    <a:pt x="208250" y="1402505"/>
                    <a:pt x="162978" y="1305031"/>
                    <a:pt x="172033" y="1216416"/>
                  </a:cubicBezTo>
                  <a:cubicBezTo>
                    <a:pt x="176561" y="1180970"/>
                    <a:pt x="190142" y="1141094"/>
                    <a:pt x="203723" y="1110080"/>
                  </a:cubicBezTo>
                  <a:cubicBezTo>
                    <a:pt x="190142" y="1101218"/>
                    <a:pt x="176561" y="1087926"/>
                    <a:pt x="167506" y="1074634"/>
                  </a:cubicBezTo>
                  <a:cubicBezTo>
                    <a:pt x="167506" y="1074634"/>
                    <a:pt x="167506" y="1074634"/>
                    <a:pt x="27163" y="879683"/>
                  </a:cubicBezTo>
                  <a:cubicBezTo>
                    <a:pt x="9055" y="853098"/>
                    <a:pt x="0" y="826514"/>
                    <a:pt x="0" y="799930"/>
                  </a:cubicBezTo>
                  <a:cubicBezTo>
                    <a:pt x="0" y="799930"/>
                    <a:pt x="0" y="799930"/>
                    <a:pt x="0" y="627132"/>
                  </a:cubicBezTo>
                  <a:cubicBezTo>
                    <a:pt x="0" y="596117"/>
                    <a:pt x="13581" y="560672"/>
                    <a:pt x="36217" y="538518"/>
                  </a:cubicBezTo>
                  <a:cubicBezTo>
                    <a:pt x="36217" y="538518"/>
                    <a:pt x="36217" y="538518"/>
                    <a:pt x="72435" y="498642"/>
                  </a:cubicBezTo>
                  <a:cubicBezTo>
                    <a:pt x="86016" y="485350"/>
                    <a:pt x="99598" y="472058"/>
                    <a:pt x="117707" y="463197"/>
                  </a:cubicBezTo>
                  <a:cubicBezTo>
                    <a:pt x="117707" y="463197"/>
                    <a:pt x="117707" y="463197"/>
                    <a:pt x="106981" y="1129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B9703CB-1D56-4F6C-B7CC-4FF1B7709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340" y="459941"/>
              <a:ext cx="588535" cy="646443"/>
            </a:xfrm>
            <a:custGeom>
              <a:avLst/>
              <a:gdLst>
                <a:gd name="connsiteX0" fmla="*/ 585399 w 588535"/>
                <a:gd name="connsiteY0" fmla="*/ 162132 h 646443"/>
                <a:gd name="connsiteX1" fmla="*/ 588535 w 588535"/>
                <a:gd name="connsiteY1" fmla="*/ 177655 h 646443"/>
                <a:gd name="connsiteX2" fmla="*/ 588535 w 588535"/>
                <a:gd name="connsiteY2" fmla="*/ 350453 h 646443"/>
                <a:gd name="connsiteX3" fmla="*/ 561372 w 588535"/>
                <a:gd name="connsiteY3" fmla="*/ 430206 h 646443"/>
                <a:gd name="connsiteX4" fmla="*/ 421028 w 588535"/>
                <a:gd name="connsiteY4" fmla="*/ 625157 h 646443"/>
                <a:gd name="connsiteX5" fmla="*/ 396172 w 588535"/>
                <a:gd name="connsiteY5" fmla="*/ 646443 h 646443"/>
                <a:gd name="connsiteX6" fmla="*/ 332115 w 588535"/>
                <a:gd name="connsiteY6" fmla="*/ 646443 h 646443"/>
                <a:gd name="connsiteX7" fmla="*/ 369805 w 588535"/>
                <a:gd name="connsiteY7" fmla="*/ 272 h 646443"/>
                <a:gd name="connsiteX8" fmla="*/ 380285 w 588535"/>
                <a:gd name="connsiteY8" fmla="*/ 428 h 646443"/>
                <a:gd name="connsiteX9" fmla="*/ 457246 w 588535"/>
                <a:gd name="connsiteY9" fmla="*/ 9289 h 646443"/>
                <a:gd name="connsiteX10" fmla="*/ 502665 w 588535"/>
                <a:gd name="connsiteY10" fmla="*/ 40063 h 646443"/>
                <a:gd name="connsiteX11" fmla="*/ 186799 w 588535"/>
                <a:gd name="connsiteY11" fmla="*/ 644039 h 646443"/>
                <a:gd name="connsiteX12" fmla="*/ 167507 w 588535"/>
                <a:gd name="connsiteY12" fmla="*/ 625157 h 646443"/>
                <a:gd name="connsiteX13" fmla="*/ 95391 w 588535"/>
                <a:gd name="connsiteY13" fmla="*/ 524981 h 646443"/>
                <a:gd name="connsiteX14" fmla="*/ 223372 w 588535"/>
                <a:gd name="connsiteY14" fmla="*/ 0 h 646443"/>
                <a:gd name="connsiteX15" fmla="*/ 15812 w 588535"/>
                <a:gd name="connsiteY15" fmla="*/ 396878 h 646443"/>
                <a:gd name="connsiteX16" fmla="*/ 0 w 588535"/>
                <a:gd name="connsiteY16" fmla="*/ 350453 h 646443"/>
                <a:gd name="connsiteX17" fmla="*/ 0 w 588535"/>
                <a:gd name="connsiteY17" fmla="*/ 177655 h 646443"/>
                <a:gd name="connsiteX18" fmla="*/ 36217 w 588535"/>
                <a:gd name="connsiteY18" fmla="*/ 89041 h 646443"/>
                <a:gd name="connsiteX19" fmla="*/ 72436 w 588535"/>
                <a:gd name="connsiteY19" fmla="*/ 49165 h 646443"/>
                <a:gd name="connsiteX20" fmla="*/ 117707 w 588535"/>
                <a:gd name="connsiteY20" fmla="*/ 13720 h 646443"/>
                <a:gd name="connsiteX21" fmla="*/ 194670 w 588535"/>
                <a:gd name="connsiteY21" fmla="*/ 428 h 646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88535" h="646443">
                  <a:moveTo>
                    <a:pt x="585399" y="162132"/>
                  </a:moveTo>
                  <a:lnTo>
                    <a:pt x="588535" y="177655"/>
                  </a:lnTo>
                  <a:lnTo>
                    <a:pt x="588535" y="350453"/>
                  </a:lnTo>
                  <a:cubicBezTo>
                    <a:pt x="588535" y="377037"/>
                    <a:pt x="579479" y="403621"/>
                    <a:pt x="561372" y="430206"/>
                  </a:cubicBezTo>
                  <a:lnTo>
                    <a:pt x="421028" y="625157"/>
                  </a:lnTo>
                  <a:lnTo>
                    <a:pt x="396172" y="646443"/>
                  </a:lnTo>
                  <a:lnTo>
                    <a:pt x="332115" y="646443"/>
                  </a:lnTo>
                  <a:close/>
                  <a:moveTo>
                    <a:pt x="369805" y="272"/>
                  </a:moveTo>
                  <a:lnTo>
                    <a:pt x="380285" y="428"/>
                  </a:lnTo>
                  <a:cubicBezTo>
                    <a:pt x="424047" y="1905"/>
                    <a:pt x="434611" y="1166"/>
                    <a:pt x="457246" y="9289"/>
                  </a:cubicBezTo>
                  <a:lnTo>
                    <a:pt x="502665" y="40063"/>
                  </a:lnTo>
                  <a:lnTo>
                    <a:pt x="186799" y="644039"/>
                  </a:lnTo>
                  <a:lnTo>
                    <a:pt x="167507" y="625157"/>
                  </a:lnTo>
                  <a:lnTo>
                    <a:pt x="95391" y="524981"/>
                  </a:lnTo>
                  <a:close/>
                  <a:moveTo>
                    <a:pt x="223372" y="0"/>
                  </a:moveTo>
                  <a:lnTo>
                    <a:pt x="15812" y="396878"/>
                  </a:lnTo>
                  <a:lnTo>
                    <a:pt x="0" y="350453"/>
                  </a:lnTo>
                  <a:lnTo>
                    <a:pt x="0" y="177655"/>
                  </a:lnTo>
                  <a:cubicBezTo>
                    <a:pt x="0" y="146640"/>
                    <a:pt x="13582" y="111195"/>
                    <a:pt x="36217" y="89041"/>
                  </a:cubicBezTo>
                  <a:lnTo>
                    <a:pt x="72436" y="49165"/>
                  </a:lnTo>
                  <a:cubicBezTo>
                    <a:pt x="86016" y="35873"/>
                    <a:pt x="99599" y="22581"/>
                    <a:pt x="117707" y="13720"/>
                  </a:cubicBezTo>
                  <a:cubicBezTo>
                    <a:pt x="138079" y="5597"/>
                    <a:pt x="150907" y="2643"/>
                    <a:pt x="194670" y="42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54B4107-0FAF-457C-A464-90BDA2B16233}"/>
              </a:ext>
            </a:extLst>
          </p:cNvPr>
          <p:cNvGrpSpPr/>
          <p:nvPr/>
        </p:nvGrpSpPr>
        <p:grpSpPr>
          <a:xfrm>
            <a:off x="1719643" y="2918710"/>
            <a:ext cx="2194885" cy="1726314"/>
            <a:chOff x="3949542" y="701675"/>
            <a:chExt cx="4292917" cy="3376452"/>
          </a:xfrm>
        </p:grpSpPr>
        <p:grpSp>
          <p:nvGrpSpPr>
            <p:cNvPr id="7" name="Graphic 14">
              <a:extLst>
                <a:ext uri="{FF2B5EF4-FFF2-40B4-BE49-F238E27FC236}">
                  <a16:creationId xmlns:a16="http://schemas.microsoft.com/office/drawing/2014/main" id="{20753222-C853-46B3-9628-0BFC07FA46C5}"/>
                </a:ext>
              </a:extLst>
            </p:cNvPr>
            <p:cNvGrpSpPr/>
            <p:nvPr/>
          </p:nvGrpSpPr>
          <p:grpSpPr>
            <a:xfrm>
              <a:off x="3949542" y="701675"/>
              <a:ext cx="4292917" cy="3376452"/>
              <a:chOff x="2444748" y="555045"/>
              <a:chExt cx="7282048" cy="572745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C7590C9-C51C-420E-8800-31BA2472AE0F}"/>
                  </a:ext>
                </a:extLst>
              </p:cNvPr>
              <p:cNvSpPr/>
              <p:nvPr/>
            </p:nvSpPr>
            <p:spPr>
              <a:xfrm>
                <a:off x="4964693" y="5443837"/>
                <a:ext cx="2168250" cy="818208"/>
              </a:xfrm>
              <a:custGeom>
                <a:avLst/>
                <a:gdLst>
                  <a:gd name="connsiteX0" fmla="*/ 1941333 w 2168250"/>
                  <a:gd name="connsiteY0" fmla="*/ 525699 h 818207"/>
                  <a:gd name="connsiteX1" fmla="*/ 1785874 w 2168250"/>
                  <a:gd name="connsiteY1" fmla="*/ 30683 h 818207"/>
                  <a:gd name="connsiteX2" fmla="*/ 1114943 w 2168250"/>
                  <a:gd name="connsiteY2" fmla="*/ 30683 h 818207"/>
                  <a:gd name="connsiteX3" fmla="*/ 1065851 w 2168250"/>
                  <a:gd name="connsiteY3" fmla="*/ 30683 h 818207"/>
                  <a:gd name="connsiteX4" fmla="*/ 390830 w 2168250"/>
                  <a:gd name="connsiteY4" fmla="*/ 30683 h 818207"/>
                  <a:gd name="connsiteX5" fmla="*/ 235370 w 2168250"/>
                  <a:gd name="connsiteY5" fmla="*/ 525699 h 818207"/>
                  <a:gd name="connsiteX6" fmla="*/ 259916 w 2168250"/>
                  <a:gd name="connsiteY6" fmla="*/ 816162 h 818207"/>
                  <a:gd name="connsiteX7" fmla="*/ 1065851 w 2168250"/>
                  <a:gd name="connsiteY7" fmla="*/ 816162 h 818207"/>
                  <a:gd name="connsiteX8" fmla="*/ 1114943 w 2168250"/>
                  <a:gd name="connsiteY8" fmla="*/ 816162 h 818207"/>
                  <a:gd name="connsiteX9" fmla="*/ 1920878 w 2168250"/>
                  <a:gd name="connsiteY9" fmla="*/ 816162 h 818207"/>
                  <a:gd name="connsiteX10" fmla="*/ 1941333 w 2168250"/>
                  <a:gd name="connsiteY10" fmla="*/ 525699 h 81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8250" h="818207">
                    <a:moveTo>
                      <a:pt x="1941333" y="525699"/>
                    </a:moveTo>
                    <a:cubicBezTo>
                      <a:pt x="1789965" y="370239"/>
                      <a:pt x="1785874" y="30683"/>
                      <a:pt x="1785874" y="30683"/>
                    </a:cubicBezTo>
                    <a:lnTo>
                      <a:pt x="1114943" y="30683"/>
                    </a:lnTo>
                    <a:lnTo>
                      <a:pt x="1065851" y="30683"/>
                    </a:lnTo>
                    <a:lnTo>
                      <a:pt x="390830" y="30683"/>
                    </a:lnTo>
                    <a:cubicBezTo>
                      <a:pt x="390830" y="30683"/>
                      <a:pt x="386739" y="366148"/>
                      <a:pt x="235370" y="525699"/>
                    </a:cubicBezTo>
                    <a:cubicBezTo>
                      <a:pt x="84002" y="681158"/>
                      <a:pt x="-149188" y="816162"/>
                      <a:pt x="259916" y="816162"/>
                    </a:cubicBezTo>
                    <a:cubicBezTo>
                      <a:pt x="587199" y="816162"/>
                      <a:pt x="939029" y="816162"/>
                      <a:pt x="1065851" y="816162"/>
                    </a:cubicBezTo>
                    <a:cubicBezTo>
                      <a:pt x="1098579" y="816162"/>
                      <a:pt x="1114943" y="816162"/>
                      <a:pt x="1114943" y="816162"/>
                    </a:cubicBezTo>
                    <a:cubicBezTo>
                      <a:pt x="1245857" y="816162"/>
                      <a:pt x="1597686" y="816162"/>
                      <a:pt x="1920878" y="816162"/>
                    </a:cubicBezTo>
                    <a:cubicBezTo>
                      <a:pt x="2329982" y="816162"/>
                      <a:pt x="2092702" y="681158"/>
                      <a:pt x="1941333" y="52569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82EACBEF-6451-499A-97AB-D9B581CF9963}"/>
                  </a:ext>
                </a:extLst>
              </p:cNvPr>
              <p:cNvSpPr/>
              <p:nvPr/>
            </p:nvSpPr>
            <p:spPr>
              <a:xfrm>
                <a:off x="2444748" y="555045"/>
                <a:ext cx="7282048" cy="4950157"/>
              </a:xfrm>
              <a:custGeom>
                <a:avLst/>
                <a:gdLst>
                  <a:gd name="connsiteX0" fmla="*/ 7038632 w 7282048"/>
                  <a:gd name="connsiteY0" fmla="*/ 30683 h 4950157"/>
                  <a:gd name="connsiteX1" fmla="*/ 3704436 w 7282048"/>
                  <a:gd name="connsiteY1" fmla="*/ 30683 h 4950157"/>
                  <a:gd name="connsiteX2" fmla="*/ 3589886 w 7282048"/>
                  <a:gd name="connsiteY2" fmla="*/ 30683 h 4950157"/>
                  <a:gd name="connsiteX3" fmla="*/ 259781 w 7282048"/>
                  <a:gd name="connsiteY3" fmla="*/ 30683 h 4950157"/>
                  <a:gd name="connsiteX4" fmla="*/ 30683 w 7282048"/>
                  <a:gd name="connsiteY4" fmla="*/ 259781 h 4950157"/>
                  <a:gd name="connsiteX5" fmla="*/ 30683 w 7282048"/>
                  <a:gd name="connsiteY5" fmla="*/ 4698558 h 4950157"/>
                  <a:gd name="connsiteX6" fmla="*/ 239326 w 7282048"/>
                  <a:gd name="connsiteY6" fmla="*/ 4931748 h 4950157"/>
                  <a:gd name="connsiteX7" fmla="*/ 7042723 w 7282048"/>
                  <a:gd name="connsiteY7" fmla="*/ 4931748 h 4950157"/>
                  <a:gd name="connsiteX8" fmla="*/ 7251366 w 7282048"/>
                  <a:gd name="connsiteY8" fmla="*/ 4698558 h 4950157"/>
                  <a:gd name="connsiteX9" fmla="*/ 7251366 w 7282048"/>
                  <a:gd name="connsiteY9" fmla="*/ 259781 h 4950157"/>
                  <a:gd name="connsiteX10" fmla="*/ 7038632 w 7282048"/>
                  <a:gd name="connsiteY10" fmla="*/ 30683 h 4950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2048" h="4950157">
                    <a:moveTo>
                      <a:pt x="7038632" y="30683"/>
                    </a:moveTo>
                    <a:lnTo>
                      <a:pt x="3704436" y="30683"/>
                    </a:lnTo>
                    <a:lnTo>
                      <a:pt x="3589886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28868"/>
                      <a:pt x="30683" y="259781"/>
                    </a:cubicBezTo>
                    <a:lnTo>
                      <a:pt x="30683" y="4698558"/>
                    </a:lnTo>
                    <a:cubicBezTo>
                      <a:pt x="30683" y="4829472"/>
                      <a:pt x="124777" y="4931748"/>
                      <a:pt x="239326" y="4931748"/>
                    </a:cubicBezTo>
                    <a:lnTo>
                      <a:pt x="7042723" y="4931748"/>
                    </a:lnTo>
                    <a:cubicBezTo>
                      <a:pt x="7157272" y="4931748"/>
                      <a:pt x="7251366" y="4825380"/>
                      <a:pt x="7251366" y="4698558"/>
                    </a:cubicBezTo>
                    <a:lnTo>
                      <a:pt x="7251366" y="259781"/>
                    </a:lnTo>
                    <a:cubicBezTo>
                      <a:pt x="7251366" y="128868"/>
                      <a:pt x="7157272" y="30683"/>
                      <a:pt x="7038632" y="30683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1F86951-E898-4509-9D2F-8C7356329B1E}"/>
                  </a:ext>
                </a:extLst>
              </p:cNvPr>
              <p:cNvSpPr/>
              <p:nvPr/>
            </p:nvSpPr>
            <p:spPr>
              <a:xfrm>
                <a:off x="8706599" y="5435655"/>
                <a:ext cx="490925" cy="81821"/>
              </a:xfrm>
              <a:custGeom>
                <a:avLst/>
                <a:gdLst>
                  <a:gd name="connsiteX0" fmla="*/ 32212 w 490924"/>
                  <a:gd name="connsiteY0" fmla="*/ 30683 h 81820"/>
                  <a:gd name="connsiteX1" fmla="*/ 64939 w 490924"/>
                  <a:gd name="connsiteY1" fmla="*/ 71593 h 81820"/>
                  <a:gd name="connsiteX2" fmla="*/ 461771 w 490924"/>
                  <a:gd name="connsiteY2" fmla="*/ 71593 h 81820"/>
                  <a:gd name="connsiteX3" fmla="*/ 498590 w 490924"/>
                  <a:gd name="connsiteY3" fmla="*/ 30683 h 81820"/>
                  <a:gd name="connsiteX4" fmla="*/ 32212 w 490924"/>
                  <a:gd name="connsiteY4" fmla="*/ 30683 h 81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924" h="81820">
                    <a:moveTo>
                      <a:pt x="32212" y="30683"/>
                    </a:moveTo>
                    <a:cubicBezTo>
                      <a:pt x="32212" y="30683"/>
                      <a:pt x="19938" y="67502"/>
                      <a:pt x="64939" y="71593"/>
                    </a:cubicBezTo>
                    <a:lnTo>
                      <a:pt x="461771" y="71593"/>
                    </a:lnTo>
                    <a:cubicBezTo>
                      <a:pt x="461771" y="71593"/>
                      <a:pt x="502681" y="75684"/>
                      <a:pt x="498590" y="30683"/>
                    </a:cubicBezTo>
                    <a:lnTo>
                      <a:pt x="32212" y="30683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8548381-7F46-49B2-905B-A1749C651C01}"/>
                  </a:ext>
                </a:extLst>
              </p:cNvPr>
              <p:cNvSpPr/>
              <p:nvPr/>
            </p:nvSpPr>
            <p:spPr>
              <a:xfrm>
                <a:off x="2481568" y="595956"/>
                <a:ext cx="7200228" cy="4336501"/>
              </a:xfrm>
              <a:custGeom>
                <a:avLst/>
                <a:gdLst>
                  <a:gd name="connsiteX0" fmla="*/ 6973175 w 7200227"/>
                  <a:gd name="connsiteY0" fmla="*/ 30683 h 4336501"/>
                  <a:gd name="connsiteX1" fmla="*/ 3671707 w 7200227"/>
                  <a:gd name="connsiteY1" fmla="*/ 30683 h 4336501"/>
                  <a:gd name="connsiteX2" fmla="*/ 3561249 w 7200227"/>
                  <a:gd name="connsiteY2" fmla="*/ 30683 h 4336501"/>
                  <a:gd name="connsiteX3" fmla="*/ 259781 w 7200227"/>
                  <a:gd name="connsiteY3" fmla="*/ 30683 h 4336501"/>
                  <a:gd name="connsiteX4" fmla="*/ 30683 w 7200227"/>
                  <a:gd name="connsiteY4" fmla="*/ 231144 h 4336501"/>
                  <a:gd name="connsiteX5" fmla="*/ 30683 w 7200227"/>
                  <a:gd name="connsiteY5" fmla="*/ 4330365 h 4336501"/>
                  <a:gd name="connsiteX6" fmla="*/ 7185909 w 7200227"/>
                  <a:gd name="connsiteY6" fmla="*/ 4330365 h 4336501"/>
                  <a:gd name="connsiteX7" fmla="*/ 7185909 w 7200227"/>
                  <a:gd name="connsiteY7" fmla="*/ 231144 h 4336501"/>
                  <a:gd name="connsiteX8" fmla="*/ 6973175 w 7200227"/>
                  <a:gd name="connsiteY8" fmla="*/ 30683 h 4336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4336501">
                    <a:moveTo>
                      <a:pt x="6973175" y="30683"/>
                    </a:moveTo>
                    <a:lnTo>
                      <a:pt x="3671707" y="30683"/>
                    </a:lnTo>
                    <a:lnTo>
                      <a:pt x="3561249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12504"/>
                      <a:pt x="30683" y="231144"/>
                    </a:cubicBezTo>
                    <a:lnTo>
                      <a:pt x="30683" y="4330365"/>
                    </a:lnTo>
                    <a:lnTo>
                      <a:pt x="7185909" y="4330365"/>
                    </a:lnTo>
                    <a:lnTo>
                      <a:pt x="7185909" y="231144"/>
                    </a:lnTo>
                    <a:cubicBezTo>
                      <a:pt x="7185909" y="112504"/>
                      <a:pt x="7091815" y="30683"/>
                      <a:pt x="6973175" y="3068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03DBCB6-AFBA-4C01-9FE1-115BAD489416}"/>
                  </a:ext>
                </a:extLst>
              </p:cNvPr>
              <p:cNvSpPr/>
              <p:nvPr/>
            </p:nvSpPr>
            <p:spPr>
              <a:xfrm>
                <a:off x="4968919" y="6159768"/>
                <a:ext cx="2168250" cy="122731"/>
              </a:xfrm>
              <a:custGeom>
                <a:avLst/>
                <a:gdLst>
                  <a:gd name="connsiteX0" fmla="*/ 30683 w 2168250"/>
                  <a:gd name="connsiteY0" fmla="*/ 34774 h 122731"/>
                  <a:gd name="connsiteX1" fmla="*/ 30683 w 2168250"/>
                  <a:gd name="connsiteY1" fmla="*/ 34774 h 122731"/>
                  <a:gd name="connsiteX2" fmla="*/ 30683 w 2168250"/>
                  <a:gd name="connsiteY2" fmla="*/ 38865 h 122731"/>
                  <a:gd name="connsiteX3" fmla="*/ 30683 w 2168250"/>
                  <a:gd name="connsiteY3" fmla="*/ 38865 h 122731"/>
                  <a:gd name="connsiteX4" fmla="*/ 263872 w 2168250"/>
                  <a:gd name="connsiteY4" fmla="*/ 96140 h 122731"/>
                  <a:gd name="connsiteX5" fmla="*/ 1069807 w 2168250"/>
                  <a:gd name="connsiteY5" fmla="*/ 96140 h 122731"/>
                  <a:gd name="connsiteX6" fmla="*/ 1118899 w 2168250"/>
                  <a:gd name="connsiteY6" fmla="*/ 96140 h 122731"/>
                  <a:gd name="connsiteX7" fmla="*/ 1924834 w 2168250"/>
                  <a:gd name="connsiteY7" fmla="*/ 96140 h 122731"/>
                  <a:gd name="connsiteX8" fmla="*/ 2153932 w 2168250"/>
                  <a:gd name="connsiteY8" fmla="*/ 30683 h 122731"/>
                  <a:gd name="connsiteX9" fmla="*/ 2137568 w 2168250"/>
                  <a:gd name="connsiteY9" fmla="*/ 30683 h 122731"/>
                  <a:gd name="connsiteX10" fmla="*/ 2137568 w 2168250"/>
                  <a:gd name="connsiteY10" fmla="*/ 30683 h 122731"/>
                  <a:gd name="connsiteX11" fmla="*/ 30683 w 2168250"/>
                  <a:gd name="connsiteY11" fmla="*/ 30683 h 122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8250" h="122731">
                    <a:moveTo>
                      <a:pt x="30683" y="34774"/>
                    </a:moveTo>
                    <a:lnTo>
                      <a:pt x="30683" y="34774"/>
                    </a:lnTo>
                    <a:cubicBezTo>
                      <a:pt x="30683" y="38865"/>
                      <a:pt x="30683" y="38865"/>
                      <a:pt x="30683" y="38865"/>
                    </a:cubicBezTo>
                    <a:lnTo>
                      <a:pt x="30683" y="38865"/>
                    </a:lnTo>
                    <a:cubicBezTo>
                      <a:pt x="30683" y="79775"/>
                      <a:pt x="96139" y="96140"/>
                      <a:pt x="263872" y="96140"/>
                    </a:cubicBezTo>
                    <a:cubicBezTo>
                      <a:pt x="591155" y="96140"/>
                      <a:pt x="942984" y="96140"/>
                      <a:pt x="1069807" y="96140"/>
                    </a:cubicBezTo>
                    <a:cubicBezTo>
                      <a:pt x="1102535" y="96140"/>
                      <a:pt x="1118899" y="96140"/>
                      <a:pt x="1118899" y="96140"/>
                    </a:cubicBezTo>
                    <a:cubicBezTo>
                      <a:pt x="1249812" y="96140"/>
                      <a:pt x="1601642" y="96140"/>
                      <a:pt x="1924834" y="96140"/>
                    </a:cubicBezTo>
                    <a:cubicBezTo>
                      <a:pt x="2092566" y="96140"/>
                      <a:pt x="2149841" y="75684"/>
                      <a:pt x="2153932" y="30683"/>
                    </a:cubicBezTo>
                    <a:lnTo>
                      <a:pt x="2137568" y="30683"/>
                    </a:lnTo>
                    <a:lnTo>
                      <a:pt x="2137568" y="30683"/>
                    </a:lnTo>
                    <a:lnTo>
                      <a:pt x="30683" y="30683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47199F-B6B7-4655-84F3-4816FF88B2E8}"/>
                  </a:ext>
                </a:extLst>
              </p:cNvPr>
              <p:cNvSpPr/>
              <p:nvPr/>
            </p:nvSpPr>
            <p:spPr>
              <a:xfrm>
                <a:off x="2481568" y="4903820"/>
                <a:ext cx="7200228" cy="572745"/>
              </a:xfrm>
              <a:custGeom>
                <a:avLst/>
                <a:gdLst>
                  <a:gd name="connsiteX0" fmla="*/ 30683 w 7200227"/>
                  <a:gd name="connsiteY0" fmla="*/ 362057 h 572745"/>
                  <a:gd name="connsiteX1" fmla="*/ 259781 w 7200227"/>
                  <a:gd name="connsiteY1" fmla="*/ 562518 h 572745"/>
                  <a:gd name="connsiteX2" fmla="*/ 3561249 w 7200227"/>
                  <a:gd name="connsiteY2" fmla="*/ 562518 h 572745"/>
                  <a:gd name="connsiteX3" fmla="*/ 3671707 w 7200227"/>
                  <a:gd name="connsiteY3" fmla="*/ 562518 h 572745"/>
                  <a:gd name="connsiteX4" fmla="*/ 6973175 w 7200227"/>
                  <a:gd name="connsiteY4" fmla="*/ 562518 h 572745"/>
                  <a:gd name="connsiteX5" fmla="*/ 7185909 w 7200227"/>
                  <a:gd name="connsiteY5" fmla="*/ 362057 h 572745"/>
                  <a:gd name="connsiteX6" fmla="*/ 7185909 w 7200227"/>
                  <a:gd name="connsiteY6" fmla="*/ 30683 h 572745"/>
                  <a:gd name="connsiteX7" fmla="*/ 30683 w 7200227"/>
                  <a:gd name="connsiteY7" fmla="*/ 30683 h 572745"/>
                  <a:gd name="connsiteX8" fmla="*/ 30683 w 7200227"/>
                  <a:gd name="connsiteY8" fmla="*/ 362057 h 572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572745">
                    <a:moveTo>
                      <a:pt x="30683" y="362057"/>
                    </a:moveTo>
                    <a:cubicBezTo>
                      <a:pt x="30683" y="464333"/>
                      <a:pt x="141141" y="562518"/>
                      <a:pt x="259781" y="562518"/>
                    </a:cubicBezTo>
                    <a:lnTo>
                      <a:pt x="3561249" y="562518"/>
                    </a:lnTo>
                    <a:lnTo>
                      <a:pt x="3671707" y="562518"/>
                    </a:lnTo>
                    <a:lnTo>
                      <a:pt x="6973175" y="562518"/>
                    </a:lnTo>
                    <a:cubicBezTo>
                      <a:pt x="7091815" y="562518"/>
                      <a:pt x="7185909" y="464333"/>
                      <a:pt x="7185909" y="362057"/>
                    </a:cubicBezTo>
                    <a:lnTo>
                      <a:pt x="7185909" y="30683"/>
                    </a:lnTo>
                    <a:lnTo>
                      <a:pt x="30683" y="30683"/>
                    </a:lnTo>
                    <a:lnTo>
                      <a:pt x="30683" y="36205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A7ACBA6-9684-44F3-81EB-F22E08FB30A5}"/>
                  </a:ext>
                </a:extLst>
              </p:cNvPr>
              <p:cNvSpPr/>
              <p:nvPr/>
            </p:nvSpPr>
            <p:spPr>
              <a:xfrm>
                <a:off x="2747714" y="910966"/>
                <a:ext cx="6676116" cy="3763756"/>
              </a:xfrm>
              <a:custGeom>
                <a:avLst/>
                <a:gdLst>
                  <a:gd name="connsiteX0" fmla="*/ 30683 w 6586571"/>
                  <a:gd name="connsiteY0" fmla="*/ 30683 h 3763755"/>
                  <a:gd name="connsiteX1" fmla="*/ 6564071 w 6586571"/>
                  <a:gd name="connsiteY1" fmla="*/ 30683 h 3763755"/>
                  <a:gd name="connsiteX2" fmla="*/ 6564071 w 6586571"/>
                  <a:gd name="connsiteY2" fmla="*/ 3753528 h 3763755"/>
                  <a:gd name="connsiteX3" fmla="*/ 30683 w 6586571"/>
                  <a:gd name="connsiteY3" fmla="*/ 3753528 h 376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DD08C04-BE7F-463C-A8A7-94E96EBF920D}"/>
                  </a:ext>
                </a:extLst>
              </p:cNvPr>
              <p:cNvSpPr/>
              <p:nvPr/>
            </p:nvSpPr>
            <p:spPr>
              <a:xfrm>
                <a:off x="5654591" y="939518"/>
                <a:ext cx="3769239" cy="3736342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1965955-DBA4-4D13-AB14-CEFFAEED9615}"/>
                </a:ext>
              </a:extLst>
            </p:cNvPr>
            <p:cNvSpPr/>
            <p:nvPr/>
          </p:nvSpPr>
          <p:spPr>
            <a:xfrm>
              <a:off x="5146727" y="1787904"/>
              <a:ext cx="458833" cy="458833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607F5C2-54DF-4256-A5D5-AF26D530E488}"/>
                </a:ext>
              </a:extLst>
            </p:cNvPr>
            <p:cNvSpPr/>
            <p:nvPr/>
          </p:nvSpPr>
          <p:spPr>
            <a:xfrm>
              <a:off x="5108346" y="980253"/>
              <a:ext cx="655101" cy="656741"/>
            </a:xfrm>
            <a:custGeom>
              <a:avLst/>
              <a:gdLst>
                <a:gd name="connsiteX0" fmla="*/ 327467 w 655101"/>
                <a:gd name="connsiteY0" fmla="*/ 256683 h 656741"/>
                <a:gd name="connsiteX1" fmla="*/ 256683 w 655101"/>
                <a:gd name="connsiteY1" fmla="*/ 327467 h 656741"/>
                <a:gd name="connsiteX2" fmla="*/ 327467 w 655101"/>
                <a:gd name="connsiteY2" fmla="*/ 398251 h 656741"/>
                <a:gd name="connsiteX3" fmla="*/ 398251 w 655101"/>
                <a:gd name="connsiteY3" fmla="*/ 327467 h 656741"/>
                <a:gd name="connsiteX4" fmla="*/ 327467 w 655101"/>
                <a:gd name="connsiteY4" fmla="*/ 256683 h 656741"/>
                <a:gd name="connsiteX5" fmla="*/ 327683 w 655101"/>
                <a:gd name="connsiteY5" fmla="*/ 173157 h 656741"/>
                <a:gd name="connsiteX6" fmla="*/ 481896 w 655101"/>
                <a:gd name="connsiteY6" fmla="*/ 327561 h 656741"/>
                <a:gd name="connsiteX7" fmla="*/ 327493 w 655101"/>
                <a:gd name="connsiteY7" fmla="*/ 481775 h 656741"/>
                <a:gd name="connsiteX8" fmla="*/ 173088 w 655101"/>
                <a:gd name="connsiteY8" fmla="*/ 327180 h 656741"/>
                <a:gd name="connsiteX9" fmla="*/ 327683 w 655101"/>
                <a:gd name="connsiteY9" fmla="*/ 173157 h 656741"/>
                <a:gd name="connsiteX10" fmla="*/ 325208 w 655101"/>
                <a:gd name="connsiteY10" fmla="*/ 118897 h 656741"/>
                <a:gd name="connsiteX11" fmla="*/ 118257 w 655101"/>
                <a:gd name="connsiteY11" fmla="*/ 329656 h 656741"/>
                <a:gd name="connsiteX12" fmla="*/ 328635 w 655101"/>
                <a:gd name="connsiteY12" fmla="*/ 536797 h 656741"/>
                <a:gd name="connsiteX13" fmla="*/ 535967 w 655101"/>
                <a:gd name="connsiteY13" fmla="*/ 326229 h 656741"/>
                <a:gd name="connsiteX14" fmla="*/ 325208 w 655101"/>
                <a:gd name="connsiteY14" fmla="*/ 118897 h 656741"/>
                <a:gd name="connsiteX15" fmla="*/ 341391 w 655101"/>
                <a:gd name="connsiteY15" fmla="*/ 286 h 656741"/>
                <a:gd name="connsiteX16" fmla="*/ 344818 w 655101"/>
                <a:gd name="connsiteY16" fmla="*/ 3713 h 656741"/>
                <a:gd name="connsiteX17" fmla="*/ 352053 w 655101"/>
                <a:gd name="connsiteY17" fmla="*/ 41029 h 656741"/>
                <a:gd name="connsiteX18" fmla="*/ 351291 w 655101"/>
                <a:gd name="connsiteY18" fmla="*/ 51881 h 656741"/>
                <a:gd name="connsiteX19" fmla="*/ 355099 w 655101"/>
                <a:gd name="connsiteY19" fmla="*/ 56450 h 656741"/>
                <a:gd name="connsiteX20" fmla="*/ 398126 w 655101"/>
                <a:gd name="connsiteY20" fmla="*/ 64446 h 656741"/>
                <a:gd name="connsiteX21" fmla="*/ 403457 w 655101"/>
                <a:gd name="connsiteY21" fmla="*/ 62162 h 656741"/>
                <a:gd name="connsiteX22" fmla="*/ 423257 w 655101"/>
                <a:gd name="connsiteY22" fmla="*/ 25607 h 656741"/>
                <a:gd name="connsiteX23" fmla="*/ 440011 w 655101"/>
                <a:gd name="connsiteY23" fmla="*/ 20086 h 656741"/>
                <a:gd name="connsiteX24" fmla="*/ 464190 w 655101"/>
                <a:gd name="connsiteY24" fmla="*/ 29986 h 656741"/>
                <a:gd name="connsiteX25" fmla="*/ 467618 w 655101"/>
                <a:gd name="connsiteY25" fmla="*/ 35698 h 656741"/>
                <a:gd name="connsiteX26" fmla="*/ 460383 w 655101"/>
                <a:gd name="connsiteY26" fmla="*/ 71110 h 656741"/>
                <a:gd name="connsiteX27" fmla="*/ 455052 w 655101"/>
                <a:gd name="connsiteY27" fmla="*/ 82723 h 656741"/>
                <a:gd name="connsiteX28" fmla="*/ 456575 w 655101"/>
                <a:gd name="connsiteY28" fmla="*/ 87674 h 656741"/>
                <a:gd name="connsiteX29" fmla="*/ 494462 w 655101"/>
                <a:gd name="connsiteY29" fmla="*/ 112234 h 656741"/>
                <a:gd name="connsiteX30" fmla="*/ 499793 w 655101"/>
                <a:gd name="connsiteY30" fmla="*/ 111662 h 656741"/>
                <a:gd name="connsiteX31" fmla="*/ 538632 w 655101"/>
                <a:gd name="connsiteY31" fmla="*/ 80629 h 656741"/>
                <a:gd name="connsiteX32" fmla="*/ 543201 w 655101"/>
                <a:gd name="connsiteY32" fmla="*/ 81200 h 656741"/>
                <a:gd name="connsiteX33" fmla="*/ 568713 w 655101"/>
                <a:gd name="connsiteY33" fmla="*/ 106141 h 656741"/>
                <a:gd name="connsiteX34" fmla="*/ 569094 w 655101"/>
                <a:gd name="connsiteY34" fmla="*/ 111091 h 656741"/>
                <a:gd name="connsiteX35" fmla="*/ 548151 w 655101"/>
                <a:gd name="connsiteY35" fmla="*/ 142315 h 656741"/>
                <a:gd name="connsiteX36" fmla="*/ 539775 w 655101"/>
                <a:gd name="connsiteY36" fmla="*/ 149930 h 656741"/>
                <a:gd name="connsiteX37" fmla="*/ 539013 w 655101"/>
                <a:gd name="connsiteY37" fmla="*/ 155832 h 656741"/>
                <a:gd name="connsiteX38" fmla="*/ 564334 w 655101"/>
                <a:gd name="connsiteY38" fmla="*/ 192767 h 656741"/>
                <a:gd name="connsiteX39" fmla="*/ 570046 w 655101"/>
                <a:gd name="connsiteY39" fmla="*/ 193719 h 656741"/>
                <a:gd name="connsiteX40" fmla="*/ 617262 w 655101"/>
                <a:gd name="connsiteY40" fmla="*/ 180202 h 656741"/>
                <a:gd name="connsiteX41" fmla="*/ 621260 w 655101"/>
                <a:gd name="connsiteY41" fmla="*/ 182677 h 656741"/>
                <a:gd name="connsiteX42" fmla="*/ 635349 w 655101"/>
                <a:gd name="connsiteY42" fmla="*/ 215423 h 656741"/>
                <a:gd name="connsiteX43" fmla="*/ 633635 w 655101"/>
                <a:gd name="connsiteY43" fmla="*/ 220183 h 656741"/>
                <a:gd name="connsiteX44" fmla="*/ 602602 w 655101"/>
                <a:gd name="connsiteY44" fmla="*/ 240745 h 656741"/>
                <a:gd name="connsiteX45" fmla="*/ 590988 w 655101"/>
                <a:gd name="connsiteY45" fmla="*/ 244933 h 656741"/>
                <a:gd name="connsiteX46" fmla="*/ 588514 w 655101"/>
                <a:gd name="connsiteY46" fmla="*/ 249502 h 656741"/>
                <a:gd name="connsiteX47" fmla="*/ 597843 w 655101"/>
                <a:gd name="connsiteY47" fmla="*/ 293672 h 656741"/>
                <a:gd name="connsiteX48" fmla="*/ 601841 w 655101"/>
                <a:gd name="connsiteY48" fmla="*/ 296909 h 656741"/>
                <a:gd name="connsiteX49" fmla="*/ 650770 w 655101"/>
                <a:gd name="connsiteY49" fmla="*/ 302430 h 656741"/>
                <a:gd name="connsiteX50" fmla="*/ 654387 w 655101"/>
                <a:gd name="connsiteY50" fmla="*/ 306238 h 656741"/>
                <a:gd name="connsiteX51" fmla="*/ 654959 w 655101"/>
                <a:gd name="connsiteY51" fmla="*/ 342411 h 656741"/>
                <a:gd name="connsiteX52" fmla="*/ 651722 w 655101"/>
                <a:gd name="connsiteY52" fmla="*/ 345839 h 656741"/>
                <a:gd name="connsiteX53" fmla="*/ 613835 w 655101"/>
                <a:gd name="connsiteY53" fmla="*/ 353264 h 656741"/>
                <a:gd name="connsiteX54" fmla="*/ 603935 w 655101"/>
                <a:gd name="connsiteY54" fmla="*/ 352502 h 656741"/>
                <a:gd name="connsiteX55" fmla="*/ 598604 w 655101"/>
                <a:gd name="connsiteY55" fmla="*/ 356691 h 656741"/>
                <a:gd name="connsiteX56" fmla="*/ 590798 w 655101"/>
                <a:gd name="connsiteY56" fmla="*/ 399147 h 656741"/>
                <a:gd name="connsiteX57" fmla="*/ 594225 w 655101"/>
                <a:gd name="connsiteY57" fmla="*/ 405049 h 656741"/>
                <a:gd name="connsiteX58" fmla="*/ 636872 w 655101"/>
                <a:gd name="connsiteY58" fmla="*/ 428657 h 656741"/>
                <a:gd name="connsiteX59" fmla="*/ 638014 w 655101"/>
                <a:gd name="connsiteY59" fmla="*/ 433226 h 656741"/>
                <a:gd name="connsiteX60" fmla="*/ 624877 w 655101"/>
                <a:gd name="connsiteY60" fmla="*/ 466354 h 656741"/>
                <a:gd name="connsiteX61" fmla="*/ 620308 w 655101"/>
                <a:gd name="connsiteY61" fmla="*/ 468638 h 656741"/>
                <a:gd name="connsiteX62" fmla="*/ 583563 w 655101"/>
                <a:gd name="connsiteY62" fmla="*/ 461213 h 656741"/>
                <a:gd name="connsiteX63" fmla="*/ 572901 w 655101"/>
                <a:gd name="connsiteY63" fmla="*/ 456073 h 656741"/>
                <a:gd name="connsiteX64" fmla="*/ 567571 w 655101"/>
                <a:gd name="connsiteY64" fmla="*/ 457596 h 656741"/>
                <a:gd name="connsiteX65" fmla="*/ 543582 w 655101"/>
                <a:gd name="connsiteY65" fmla="*/ 494721 h 656741"/>
                <a:gd name="connsiteX66" fmla="*/ 544344 w 655101"/>
                <a:gd name="connsiteY66" fmla="*/ 501194 h 656741"/>
                <a:gd name="connsiteX67" fmla="*/ 566428 w 655101"/>
                <a:gd name="connsiteY67" fmla="*/ 527658 h 656741"/>
                <a:gd name="connsiteX68" fmla="*/ 570236 w 655101"/>
                <a:gd name="connsiteY68" fmla="*/ 533180 h 656741"/>
                <a:gd name="connsiteX69" fmla="*/ 569284 w 655101"/>
                <a:gd name="connsiteY69" fmla="*/ 549743 h 656741"/>
                <a:gd name="connsiteX70" fmla="*/ 550246 w 655101"/>
                <a:gd name="connsiteY70" fmla="*/ 569163 h 656741"/>
                <a:gd name="connsiteX71" fmla="*/ 543201 w 655101"/>
                <a:gd name="connsiteY71" fmla="*/ 569734 h 656741"/>
                <a:gd name="connsiteX72" fmla="*/ 514262 w 655101"/>
                <a:gd name="connsiteY72" fmla="*/ 550505 h 656741"/>
                <a:gd name="connsiteX73" fmla="*/ 505505 w 655101"/>
                <a:gd name="connsiteY73" fmla="*/ 541176 h 656741"/>
                <a:gd name="connsiteX74" fmla="*/ 499222 w 655101"/>
                <a:gd name="connsiteY74" fmla="*/ 540414 h 656741"/>
                <a:gd name="connsiteX75" fmla="*/ 462858 w 655101"/>
                <a:gd name="connsiteY75" fmla="*/ 565545 h 656741"/>
                <a:gd name="connsiteX76" fmla="*/ 460764 w 655101"/>
                <a:gd name="connsiteY76" fmla="*/ 569924 h 656741"/>
                <a:gd name="connsiteX77" fmla="*/ 473900 w 655101"/>
                <a:gd name="connsiteY77" fmla="*/ 613333 h 656741"/>
                <a:gd name="connsiteX78" fmla="*/ 468189 w 655101"/>
                <a:gd name="connsiteY78" fmla="*/ 624756 h 656741"/>
                <a:gd name="connsiteX79" fmla="*/ 441154 w 655101"/>
                <a:gd name="connsiteY79" fmla="*/ 636369 h 656741"/>
                <a:gd name="connsiteX80" fmla="*/ 434871 w 655101"/>
                <a:gd name="connsiteY80" fmla="*/ 634466 h 656741"/>
                <a:gd name="connsiteX81" fmla="*/ 415261 w 655101"/>
                <a:gd name="connsiteY81" fmla="*/ 605146 h 656741"/>
                <a:gd name="connsiteX82" fmla="*/ 410692 w 655101"/>
                <a:gd name="connsiteY82" fmla="*/ 592771 h 656741"/>
                <a:gd name="connsiteX83" fmla="*/ 405742 w 655101"/>
                <a:gd name="connsiteY83" fmla="*/ 590105 h 656741"/>
                <a:gd name="connsiteX84" fmla="*/ 361572 w 655101"/>
                <a:gd name="connsiteY84" fmla="*/ 599434 h 656741"/>
                <a:gd name="connsiteX85" fmla="*/ 358716 w 655101"/>
                <a:gd name="connsiteY85" fmla="*/ 603242 h 656741"/>
                <a:gd name="connsiteX86" fmla="*/ 353385 w 655101"/>
                <a:gd name="connsiteY86" fmla="*/ 652172 h 656741"/>
                <a:gd name="connsiteX87" fmla="*/ 349006 w 655101"/>
                <a:gd name="connsiteY87" fmla="*/ 655979 h 656741"/>
                <a:gd name="connsiteX88" fmla="*/ 330539 w 655101"/>
                <a:gd name="connsiteY88" fmla="*/ 656741 h 656741"/>
                <a:gd name="connsiteX89" fmla="*/ 330158 w 655101"/>
                <a:gd name="connsiteY89" fmla="*/ 655218 h 656741"/>
                <a:gd name="connsiteX90" fmla="*/ 314546 w 655101"/>
                <a:gd name="connsiteY90" fmla="*/ 655218 h 656741"/>
                <a:gd name="connsiteX91" fmla="*/ 309787 w 655101"/>
                <a:gd name="connsiteY91" fmla="*/ 651220 h 656741"/>
                <a:gd name="connsiteX92" fmla="*/ 302552 w 655101"/>
                <a:gd name="connsiteY92" fmla="*/ 614856 h 656741"/>
                <a:gd name="connsiteX93" fmla="*/ 303314 w 655101"/>
                <a:gd name="connsiteY93" fmla="*/ 604004 h 656741"/>
                <a:gd name="connsiteX94" fmla="*/ 299506 w 655101"/>
                <a:gd name="connsiteY94" fmla="*/ 599054 h 656741"/>
                <a:gd name="connsiteX95" fmla="*/ 256478 w 655101"/>
                <a:gd name="connsiteY95" fmla="*/ 591057 h 656741"/>
                <a:gd name="connsiteX96" fmla="*/ 250957 w 655101"/>
                <a:gd name="connsiteY96" fmla="*/ 594294 h 656741"/>
                <a:gd name="connsiteX97" fmla="*/ 226968 w 655101"/>
                <a:gd name="connsiteY97" fmla="*/ 637321 h 656741"/>
                <a:gd name="connsiteX98" fmla="*/ 222779 w 655101"/>
                <a:gd name="connsiteY98" fmla="*/ 638464 h 656741"/>
                <a:gd name="connsiteX99" fmla="*/ 189271 w 655101"/>
                <a:gd name="connsiteY99" fmla="*/ 625137 h 656741"/>
                <a:gd name="connsiteX100" fmla="*/ 187177 w 655101"/>
                <a:gd name="connsiteY100" fmla="*/ 620567 h 656741"/>
                <a:gd name="connsiteX101" fmla="*/ 194602 w 655101"/>
                <a:gd name="connsiteY101" fmla="*/ 584204 h 656741"/>
                <a:gd name="connsiteX102" fmla="*/ 199933 w 655101"/>
                <a:gd name="connsiteY102" fmla="*/ 572971 h 656741"/>
                <a:gd name="connsiteX103" fmla="*/ 198410 w 655101"/>
                <a:gd name="connsiteY103" fmla="*/ 568020 h 656741"/>
                <a:gd name="connsiteX104" fmla="*/ 160523 w 655101"/>
                <a:gd name="connsiteY104" fmla="*/ 543460 h 656741"/>
                <a:gd name="connsiteX105" fmla="*/ 155192 w 655101"/>
                <a:gd name="connsiteY105" fmla="*/ 544222 h 656741"/>
                <a:gd name="connsiteX106" fmla="*/ 116353 w 655101"/>
                <a:gd name="connsiteY106" fmla="*/ 575255 h 656741"/>
                <a:gd name="connsiteX107" fmla="*/ 111784 w 655101"/>
                <a:gd name="connsiteY107" fmla="*/ 574684 h 656741"/>
                <a:gd name="connsiteX108" fmla="*/ 86272 w 655101"/>
                <a:gd name="connsiteY108" fmla="*/ 549934 h 656741"/>
                <a:gd name="connsiteX109" fmla="*/ 85891 w 655101"/>
                <a:gd name="connsiteY109" fmla="*/ 544984 h 656741"/>
                <a:gd name="connsiteX110" fmla="*/ 106643 w 655101"/>
                <a:gd name="connsiteY110" fmla="*/ 514141 h 656741"/>
                <a:gd name="connsiteX111" fmla="*/ 115401 w 655101"/>
                <a:gd name="connsiteY111" fmla="*/ 506145 h 656741"/>
                <a:gd name="connsiteX112" fmla="*/ 116163 w 655101"/>
                <a:gd name="connsiteY112" fmla="*/ 500243 h 656741"/>
                <a:gd name="connsiteX113" fmla="*/ 90841 w 655101"/>
                <a:gd name="connsiteY113" fmla="*/ 463307 h 656741"/>
                <a:gd name="connsiteX114" fmla="*/ 85129 w 655101"/>
                <a:gd name="connsiteY114" fmla="*/ 462356 h 656741"/>
                <a:gd name="connsiteX115" fmla="*/ 37914 w 655101"/>
                <a:gd name="connsiteY115" fmla="*/ 475873 h 656741"/>
                <a:gd name="connsiteX116" fmla="*/ 33916 w 655101"/>
                <a:gd name="connsiteY116" fmla="*/ 473398 h 656741"/>
                <a:gd name="connsiteX117" fmla="*/ 19827 w 655101"/>
                <a:gd name="connsiteY117" fmla="*/ 440652 h 656741"/>
                <a:gd name="connsiteX118" fmla="*/ 21540 w 655101"/>
                <a:gd name="connsiteY118" fmla="*/ 435892 h 656741"/>
                <a:gd name="connsiteX119" fmla="*/ 52573 w 655101"/>
                <a:gd name="connsiteY119" fmla="*/ 415330 h 656741"/>
                <a:gd name="connsiteX120" fmla="*/ 64187 w 655101"/>
                <a:gd name="connsiteY120" fmla="*/ 411141 h 656741"/>
                <a:gd name="connsiteX121" fmla="*/ 66662 w 655101"/>
                <a:gd name="connsiteY121" fmla="*/ 406572 h 656741"/>
                <a:gd name="connsiteX122" fmla="*/ 57143 w 655101"/>
                <a:gd name="connsiteY122" fmla="*/ 362021 h 656741"/>
                <a:gd name="connsiteX123" fmla="*/ 53144 w 655101"/>
                <a:gd name="connsiteY123" fmla="*/ 359166 h 656741"/>
                <a:gd name="connsiteX124" fmla="*/ 3834 w 655101"/>
                <a:gd name="connsiteY124" fmla="*/ 353644 h 656741"/>
                <a:gd name="connsiteX125" fmla="*/ 788 w 655101"/>
                <a:gd name="connsiteY125" fmla="*/ 350027 h 656741"/>
                <a:gd name="connsiteX126" fmla="*/ 217 w 655101"/>
                <a:gd name="connsiteY126" fmla="*/ 313854 h 656741"/>
                <a:gd name="connsiteX127" fmla="*/ 3834 w 655101"/>
                <a:gd name="connsiteY127" fmla="*/ 310236 h 656741"/>
                <a:gd name="connsiteX128" fmla="*/ 40769 w 655101"/>
                <a:gd name="connsiteY128" fmla="*/ 302811 h 656741"/>
                <a:gd name="connsiteX129" fmla="*/ 51621 w 655101"/>
                <a:gd name="connsiteY129" fmla="*/ 303573 h 656741"/>
                <a:gd name="connsiteX130" fmla="*/ 56572 w 655101"/>
                <a:gd name="connsiteY130" fmla="*/ 299574 h 656741"/>
                <a:gd name="connsiteX131" fmla="*/ 64377 w 655101"/>
                <a:gd name="connsiteY131" fmla="*/ 257118 h 656741"/>
                <a:gd name="connsiteX132" fmla="*/ 60569 w 655101"/>
                <a:gd name="connsiteY132" fmla="*/ 251026 h 656741"/>
                <a:gd name="connsiteX133" fmla="*/ 18113 w 655101"/>
                <a:gd name="connsiteY133" fmla="*/ 227227 h 656741"/>
                <a:gd name="connsiteX134" fmla="*/ 16971 w 655101"/>
                <a:gd name="connsiteY134" fmla="*/ 223610 h 656741"/>
                <a:gd name="connsiteX135" fmla="*/ 30488 w 655101"/>
                <a:gd name="connsiteY135" fmla="*/ 189530 h 656741"/>
                <a:gd name="connsiteX136" fmla="*/ 34677 w 655101"/>
                <a:gd name="connsiteY136" fmla="*/ 187627 h 656741"/>
                <a:gd name="connsiteX137" fmla="*/ 82655 w 655101"/>
                <a:gd name="connsiteY137" fmla="*/ 200383 h 656741"/>
                <a:gd name="connsiteX138" fmla="*/ 87414 w 655101"/>
                <a:gd name="connsiteY138" fmla="*/ 198859 h 656741"/>
                <a:gd name="connsiteX139" fmla="*/ 111593 w 655101"/>
                <a:gd name="connsiteY139" fmla="*/ 161353 h 656741"/>
                <a:gd name="connsiteX140" fmla="*/ 111784 w 655101"/>
                <a:gd name="connsiteY140" fmla="*/ 156213 h 656741"/>
                <a:gd name="connsiteX141" fmla="*/ 87985 w 655101"/>
                <a:gd name="connsiteY141" fmla="*/ 128036 h 656741"/>
                <a:gd name="connsiteX142" fmla="*/ 84368 w 655101"/>
                <a:gd name="connsiteY142" fmla="*/ 122895 h 656741"/>
                <a:gd name="connsiteX143" fmla="*/ 85129 w 655101"/>
                <a:gd name="connsiteY143" fmla="*/ 107093 h 656741"/>
                <a:gd name="connsiteX144" fmla="*/ 104739 w 655101"/>
                <a:gd name="connsiteY144" fmla="*/ 87102 h 656741"/>
                <a:gd name="connsiteX145" fmla="*/ 110832 w 655101"/>
                <a:gd name="connsiteY145" fmla="*/ 86531 h 656741"/>
                <a:gd name="connsiteX146" fmla="*/ 140532 w 655101"/>
                <a:gd name="connsiteY146" fmla="*/ 106331 h 656741"/>
                <a:gd name="connsiteX147" fmla="*/ 148719 w 655101"/>
                <a:gd name="connsiteY147" fmla="*/ 114899 h 656741"/>
                <a:gd name="connsiteX148" fmla="*/ 155763 w 655101"/>
                <a:gd name="connsiteY148" fmla="*/ 115851 h 656741"/>
                <a:gd name="connsiteX149" fmla="*/ 191746 w 655101"/>
                <a:gd name="connsiteY149" fmla="*/ 91100 h 656741"/>
                <a:gd name="connsiteX150" fmla="*/ 193650 w 655101"/>
                <a:gd name="connsiteY150" fmla="*/ 86341 h 656741"/>
                <a:gd name="connsiteX151" fmla="*/ 181656 w 655101"/>
                <a:gd name="connsiteY151" fmla="*/ 47121 h 656741"/>
                <a:gd name="connsiteX152" fmla="*/ 189843 w 655101"/>
                <a:gd name="connsiteY152" fmla="*/ 30367 h 656741"/>
                <a:gd name="connsiteX153" fmla="*/ 213450 w 655101"/>
                <a:gd name="connsiteY153" fmla="*/ 20467 h 656741"/>
                <a:gd name="connsiteX154" fmla="*/ 219733 w 655101"/>
                <a:gd name="connsiteY154" fmla="*/ 22180 h 656741"/>
                <a:gd name="connsiteX155" fmla="*/ 239343 w 655101"/>
                <a:gd name="connsiteY155" fmla="*/ 51500 h 656741"/>
                <a:gd name="connsiteX156" fmla="*/ 243913 w 655101"/>
                <a:gd name="connsiteY156" fmla="*/ 63494 h 656741"/>
                <a:gd name="connsiteX157" fmla="*/ 249243 w 655101"/>
                <a:gd name="connsiteY157" fmla="*/ 66540 h 656741"/>
                <a:gd name="connsiteX158" fmla="*/ 292461 w 655101"/>
                <a:gd name="connsiteY158" fmla="*/ 57402 h 656741"/>
                <a:gd name="connsiteX159" fmla="*/ 295888 w 655101"/>
                <a:gd name="connsiteY159" fmla="*/ 53023 h 656741"/>
                <a:gd name="connsiteX160" fmla="*/ 301410 w 655101"/>
                <a:gd name="connsiteY160" fmla="*/ 4094 h 656741"/>
                <a:gd name="connsiteX161" fmla="*/ 304836 w 655101"/>
                <a:gd name="connsiteY161" fmla="*/ 857 h 656741"/>
                <a:gd name="connsiteX162" fmla="*/ 341391 w 655101"/>
                <a:gd name="connsiteY162" fmla="*/ 286 h 65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655101" h="656741">
                  <a:moveTo>
                    <a:pt x="327467" y="256683"/>
                  </a:moveTo>
                  <a:cubicBezTo>
                    <a:pt x="288374" y="256683"/>
                    <a:pt x="256683" y="288374"/>
                    <a:pt x="256683" y="327467"/>
                  </a:cubicBezTo>
                  <a:cubicBezTo>
                    <a:pt x="256683" y="366560"/>
                    <a:pt x="288374" y="398251"/>
                    <a:pt x="327467" y="398251"/>
                  </a:cubicBezTo>
                  <a:cubicBezTo>
                    <a:pt x="366560" y="398251"/>
                    <a:pt x="398251" y="366560"/>
                    <a:pt x="398251" y="327467"/>
                  </a:cubicBezTo>
                  <a:cubicBezTo>
                    <a:pt x="398251" y="288374"/>
                    <a:pt x="366560" y="256683"/>
                    <a:pt x="327467" y="256683"/>
                  </a:cubicBezTo>
                  <a:close/>
                  <a:moveTo>
                    <a:pt x="327683" y="173157"/>
                  </a:moveTo>
                  <a:cubicBezTo>
                    <a:pt x="413547" y="173348"/>
                    <a:pt x="480754" y="241887"/>
                    <a:pt x="481896" y="327561"/>
                  </a:cubicBezTo>
                  <a:cubicBezTo>
                    <a:pt x="480754" y="413616"/>
                    <a:pt x="413357" y="481965"/>
                    <a:pt x="327493" y="481775"/>
                  </a:cubicBezTo>
                  <a:cubicBezTo>
                    <a:pt x="240485" y="481775"/>
                    <a:pt x="172898" y="412854"/>
                    <a:pt x="173088" y="327180"/>
                  </a:cubicBezTo>
                  <a:cubicBezTo>
                    <a:pt x="173279" y="240173"/>
                    <a:pt x="242199" y="173157"/>
                    <a:pt x="327683" y="173157"/>
                  </a:cubicBezTo>
                  <a:close/>
                  <a:moveTo>
                    <a:pt x="325208" y="118897"/>
                  </a:moveTo>
                  <a:cubicBezTo>
                    <a:pt x="210976" y="119659"/>
                    <a:pt x="117495" y="210664"/>
                    <a:pt x="118257" y="329656"/>
                  </a:cubicBezTo>
                  <a:cubicBezTo>
                    <a:pt x="119209" y="443697"/>
                    <a:pt x="210024" y="535845"/>
                    <a:pt x="328635" y="536797"/>
                  </a:cubicBezTo>
                  <a:cubicBezTo>
                    <a:pt x="442486" y="534893"/>
                    <a:pt x="536538" y="445601"/>
                    <a:pt x="535967" y="326229"/>
                  </a:cubicBezTo>
                  <a:cubicBezTo>
                    <a:pt x="535586" y="212187"/>
                    <a:pt x="444771" y="118135"/>
                    <a:pt x="325208" y="118897"/>
                  </a:cubicBezTo>
                  <a:close/>
                  <a:moveTo>
                    <a:pt x="341391" y="286"/>
                  </a:moveTo>
                  <a:cubicBezTo>
                    <a:pt x="343485" y="286"/>
                    <a:pt x="344437" y="1809"/>
                    <a:pt x="344818" y="3713"/>
                  </a:cubicBezTo>
                  <a:cubicBezTo>
                    <a:pt x="347293" y="16088"/>
                    <a:pt x="349958" y="28463"/>
                    <a:pt x="352053" y="41029"/>
                  </a:cubicBezTo>
                  <a:cubicBezTo>
                    <a:pt x="352624" y="44456"/>
                    <a:pt x="351672" y="48263"/>
                    <a:pt x="351291" y="51881"/>
                  </a:cubicBezTo>
                  <a:cubicBezTo>
                    <a:pt x="350910" y="54736"/>
                    <a:pt x="352053" y="56069"/>
                    <a:pt x="355099" y="56450"/>
                  </a:cubicBezTo>
                  <a:cubicBezTo>
                    <a:pt x="369568" y="57973"/>
                    <a:pt x="384038" y="60639"/>
                    <a:pt x="398126" y="64446"/>
                  </a:cubicBezTo>
                  <a:cubicBezTo>
                    <a:pt x="400411" y="65017"/>
                    <a:pt x="402696" y="65208"/>
                    <a:pt x="403457" y="62162"/>
                  </a:cubicBezTo>
                  <a:cubicBezTo>
                    <a:pt x="406503" y="48073"/>
                    <a:pt x="416023" y="37411"/>
                    <a:pt x="423257" y="25607"/>
                  </a:cubicBezTo>
                  <a:cubicBezTo>
                    <a:pt x="428969" y="15897"/>
                    <a:pt x="429350" y="16088"/>
                    <a:pt x="440011" y="20086"/>
                  </a:cubicBezTo>
                  <a:cubicBezTo>
                    <a:pt x="448198" y="23132"/>
                    <a:pt x="456194" y="26559"/>
                    <a:pt x="464190" y="29986"/>
                  </a:cubicBezTo>
                  <a:cubicBezTo>
                    <a:pt x="467046" y="31128"/>
                    <a:pt x="468189" y="32651"/>
                    <a:pt x="467618" y="35698"/>
                  </a:cubicBezTo>
                  <a:cubicBezTo>
                    <a:pt x="465142" y="47502"/>
                    <a:pt x="463048" y="59306"/>
                    <a:pt x="460383" y="71110"/>
                  </a:cubicBezTo>
                  <a:cubicBezTo>
                    <a:pt x="459431" y="75108"/>
                    <a:pt x="456956" y="78916"/>
                    <a:pt x="455052" y="82723"/>
                  </a:cubicBezTo>
                  <a:cubicBezTo>
                    <a:pt x="453719" y="85008"/>
                    <a:pt x="454100" y="86341"/>
                    <a:pt x="456575" y="87674"/>
                  </a:cubicBezTo>
                  <a:cubicBezTo>
                    <a:pt x="469902" y="94718"/>
                    <a:pt x="482468" y="103095"/>
                    <a:pt x="494462" y="112234"/>
                  </a:cubicBezTo>
                  <a:cubicBezTo>
                    <a:pt x="496557" y="113947"/>
                    <a:pt x="498079" y="114137"/>
                    <a:pt x="499793" y="111662"/>
                  </a:cubicBezTo>
                  <a:cubicBezTo>
                    <a:pt x="509693" y="97764"/>
                    <a:pt x="525495" y="90910"/>
                    <a:pt x="538632" y="80629"/>
                  </a:cubicBezTo>
                  <a:cubicBezTo>
                    <a:pt x="540345" y="79297"/>
                    <a:pt x="541678" y="79867"/>
                    <a:pt x="543201" y="81200"/>
                  </a:cubicBezTo>
                  <a:cubicBezTo>
                    <a:pt x="552149" y="89006"/>
                    <a:pt x="560527" y="97573"/>
                    <a:pt x="568713" y="106141"/>
                  </a:cubicBezTo>
                  <a:cubicBezTo>
                    <a:pt x="570236" y="107854"/>
                    <a:pt x="570427" y="109378"/>
                    <a:pt x="569094" y="111091"/>
                  </a:cubicBezTo>
                  <a:cubicBezTo>
                    <a:pt x="562050" y="121563"/>
                    <a:pt x="555386" y="132034"/>
                    <a:pt x="548151" y="142315"/>
                  </a:cubicBezTo>
                  <a:cubicBezTo>
                    <a:pt x="546057" y="145361"/>
                    <a:pt x="542630" y="147645"/>
                    <a:pt x="539775" y="149930"/>
                  </a:cubicBezTo>
                  <a:cubicBezTo>
                    <a:pt x="537490" y="151834"/>
                    <a:pt x="537109" y="153548"/>
                    <a:pt x="539013" y="155832"/>
                  </a:cubicBezTo>
                  <a:cubicBezTo>
                    <a:pt x="548342" y="167446"/>
                    <a:pt x="556909" y="179821"/>
                    <a:pt x="564334" y="192767"/>
                  </a:cubicBezTo>
                  <a:cubicBezTo>
                    <a:pt x="566048" y="195623"/>
                    <a:pt x="567761" y="195242"/>
                    <a:pt x="570046" y="193719"/>
                  </a:cubicBezTo>
                  <a:cubicBezTo>
                    <a:pt x="584515" y="184771"/>
                    <a:pt x="601460" y="184581"/>
                    <a:pt x="617262" y="180202"/>
                  </a:cubicBezTo>
                  <a:cubicBezTo>
                    <a:pt x="619356" y="179631"/>
                    <a:pt x="620499" y="180773"/>
                    <a:pt x="621260" y="182677"/>
                  </a:cubicBezTo>
                  <a:cubicBezTo>
                    <a:pt x="626400" y="193338"/>
                    <a:pt x="631160" y="204381"/>
                    <a:pt x="635349" y="215423"/>
                  </a:cubicBezTo>
                  <a:cubicBezTo>
                    <a:pt x="636110" y="217708"/>
                    <a:pt x="635539" y="219041"/>
                    <a:pt x="633635" y="220183"/>
                  </a:cubicBezTo>
                  <a:cubicBezTo>
                    <a:pt x="623354" y="227037"/>
                    <a:pt x="613264" y="234081"/>
                    <a:pt x="602602" y="240745"/>
                  </a:cubicBezTo>
                  <a:cubicBezTo>
                    <a:pt x="599175" y="242839"/>
                    <a:pt x="594987" y="243791"/>
                    <a:pt x="590988" y="244933"/>
                  </a:cubicBezTo>
                  <a:cubicBezTo>
                    <a:pt x="588514" y="245695"/>
                    <a:pt x="587752" y="246837"/>
                    <a:pt x="588514" y="249502"/>
                  </a:cubicBezTo>
                  <a:cubicBezTo>
                    <a:pt x="592702" y="263972"/>
                    <a:pt x="595939" y="278632"/>
                    <a:pt x="597843" y="293672"/>
                  </a:cubicBezTo>
                  <a:cubicBezTo>
                    <a:pt x="598223" y="296338"/>
                    <a:pt x="599365" y="297290"/>
                    <a:pt x="601841" y="296909"/>
                  </a:cubicBezTo>
                  <a:cubicBezTo>
                    <a:pt x="618595" y="294434"/>
                    <a:pt x="634397" y="300526"/>
                    <a:pt x="650770" y="302430"/>
                  </a:cubicBezTo>
                  <a:cubicBezTo>
                    <a:pt x="653055" y="302621"/>
                    <a:pt x="654007" y="303953"/>
                    <a:pt x="654387" y="306238"/>
                  </a:cubicBezTo>
                  <a:cubicBezTo>
                    <a:pt x="655530" y="318232"/>
                    <a:pt x="654959" y="330417"/>
                    <a:pt x="654959" y="342411"/>
                  </a:cubicBezTo>
                  <a:cubicBezTo>
                    <a:pt x="654959" y="344506"/>
                    <a:pt x="653626" y="345458"/>
                    <a:pt x="651722" y="345839"/>
                  </a:cubicBezTo>
                  <a:cubicBezTo>
                    <a:pt x="639156" y="348314"/>
                    <a:pt x="626591" y="350979"/>
                    <a:pt x="613835" y="353264"/>
                  </a:cubicBezTo>
                  <a:cubicBezTo>
                    <a:pt x="610598" y="353835"/>
                    <a:pt x="607171" y="352883"/>
                    <a:pt x="603935" y="352502"/>
                  </a:cubicBezTo>
                  <a:cubicBezTo>
                    <a:pt x="600698" y="352121"/>
                    <a:pt x="598985" y="352883"/>
                    <a:pt x="598604" y="356691"/>
                  </a:cubicBezTo>
                  <a:cubicBezTo>
                    <a:pt x="597081" y="370970"/>
                    <a:pt x="594415" y="385249"/>
                    <a:pt x="590798" y="399147"/>
                  </a:cubicBezTo>
                  <a:cubicBezTo>
                    <a:pt x="589846" y="402574"/>
                    <a:pt x="590988" y="404287"/>
                    <a:pt x="594225" y="405049"/>
                  </a:cubicBezTo>
                  <a:cubicBezTo>
                    <a:pt x="610598" y="409047"/>
                    <a:pt x="622593" y="420851"/>
                    <a:pt x="636872" y="428657"/>
                  </a:cubicBezTo>
                  <a:cubicBezTo>
                    <a:pt x="638776" y="429799"/>
                    <a:pt x="638776" y="431322"/>
                    <a:pt x="638014" y="433226"/>
                  </a:cubicBezTo>
                  <a:cubicBezTo>
                    <a:pt x="634206" y="444459"/>
                    <a:pt x="629637" y="455502"/>
                    <a:pt x="624877" y="466354"/>
                  </a:cubicBezTo>
                  <a:cubicBezTo>
                    <a:pt x="623925" y="468448"/>
                    <a:pt x="622593" y="469209"/>
                    <a:pt x="620308" y="468638"/>
                  </a:cubicBezTo>
                  <a:cubicBezTo>
                    <a:pt x="608123" y="466163"/>
                    <a:pt x="595748" y="463879"/>
                    <a:pt x="583563" y="461213"/>
                  </a:cubicBezTo>
                  <a:cubicBezTo>
                    <a:pt x="579756" y="460261"/>
                    <a:pt x="576329" y="457977"/>
                    <a:pt x="572901" y="456073"/>
                  </a:cubicBezTo>
                  <a:cubicBezTo>
                    <a:pt x="570427" y="454740"/>
                    <a:pt x="569094" y="454930"/>
                    <a:pt x="567571" y="457596"/>
                  </a:cubicBezTo>
                  <a:cubicBezTo>
                    <a:pt x="560527" y="470542"/>
                    <a:pt x="552721" y="483108"/>
                    <a:pt x="543582" y="494721"/>
                  </a:cubicBezTo>
                  <a:cubicBezTo>
                    <a:pt x="541488" y="497387"/>
                    <a:pt x="541107" y="499100"/>
                    <a:pt x="544344" y="501194"/>
                  </a:cubicBezTo>
                  <a:cubicBezTo>
                    <a:pt x="554434" y="507668"/>
                    <a:pt x="559384" y="518520"/>
                    <a:pt x="566428" y="527658"/>
                  </a:cubicBezTo>
                  <a:cubicBezTo>
                    <a:pt x="567761" y="529372"/>
                    <a:pt x="568904" y="531276"/>
                    <a:pt x="570236" y="533180"/>
                  </a:cubicBezTo>
                  <a:cubicBezTo>
                    <a:pt x="577852" y="544222"/>
                    <a:pt x="577471" y="540414"/>
                    <a:pt x="569284" y="549743"/>
                  </a:cubicBezTo>
                  <a:cubicBezTo>
                    <a:pt x="563382" y="556597"/>
                    <a:pt x="556528" y="562690"/>
                    <a:pt x="550246" y="569163"/>
                  </a:cubicBezTo>
                  <a:cubicBezTo>
                    <a:pt x="547961" y="571638"/>
                    <a:pt x="546057" y="571638"/>
                    <a:pt x="543201" y="569734"/>
                  </a:cubicBezTo>
                  <a:cubicBezTo>
                    <a:pt x="533682" y="563261"/>
                    <a:pt x="523972" y="556788"/>
                    <a:pt x="514262" y="550505"/>
                  </a:cubicBezTo>
                  <a:cubicBezTo>
                    <a:pt x="510645" y="548030"/>
                    <a:pt x="508170" y="544412"/>
                    <a:pt x="505505" y="541176"/>
                  </a:cubicBezTo>
                  <a:cubicBezTo>
                    <a:pt x="503410" y="538701"/>
                    <a:pt x="501697" y="538320"/>
                    <a:pt x="499222" y="540414"/>
                  </a:cubicBezTo>
                  <a:cubicBezTo>
                    <a:pt x="487798" y="549743"/>
                    <a:pt x="475614" y="558120"/>
                    <a:pt x="462858" y="565545"/>
                  </a:cubicBezTo>
                  <a:cubicBezTo>
                    <a:pt x="461144" y="566497"/>
                    <a:pt x="459240" y="567449"/>
                    <a:pt x="460764" y="569924"/>
                  </a:cubicBezTo>
                  <a:cubicBezTo>
                    <a:pt x="469521" y="583061"/>
                    <a:pt x="470093" y="598673"/>
                    <a:pt x="473900" y="613333"/>
                  </a:cubicBezTo>
                  <a:cubicBezTo>
                    <a:pt x="476185" y="621900"/>
                    <a:pt x="476756" y="620758"/>
                    <a:pt x="468189" y="624756"/>
                  </a:cubicBezTo>
                  <a:cubicBezTo>
                    <a:pt x="459240" y="628944"/>
                    <a:pt x="450102" y="632562"/>
                    <a:pt x="441154" y="636369"/>
                  </a:cubicBezTo>
                  <a:cubicBezTo>
                    <a:pt x="438298" y="637512"/>
                    <a:pt x="436585" y="637131"/>
                    <a:pt x="434871" y="634466"/>
                  </a:cubicBezTo>
                  <a:cubicBezTo>
                    <a:pt x="428398" y="624566"/>
                    <a:pt x="421734" y="615046"/>
                    <a:pt x="415261" y="605146"/>
                  </a:cubicBezTo>
                  <a:cubicBezTo>
                    <a:pt x="412786" y="601338"/>
                    <a:pt x="411834" y="596959"/>
                    <a:pt x="410692" y="592771"/>
                  </a:cubicBezTo>
                  <a:cubicBezTo>
                    <a:pt x="409930" y="590105"/>
                    <a:pt x="408597" y="589344"/>
                    <a:pt x="405742" y="590105"/>
                  </a:cubicBezTo>
                  <a:cubicBezTo>
                    <a:pt x="391272" y="594484"/>
                    <a:pt x="376612" y="597530"/>
                    <a:pt x="361572" y="599434"/>
                  </a:cubicBezTo>
                  <a:cubicBezTo>
                    <a:pt x="359097" y="599815"/>
                    <a:pt x="358335" y="600957"/>
                    <a:pt x="358716" y="603242"/>
                  </a:cubicBezTo>
                  <a:cubicBezTo>
                    <a:pt x="361382" y="619996"/>
                    <a:pt x="355289" y="635798"/>
                    <a:pt x="353385" y="652172"/>
                  </a:cubicBezTo>
                  <a:cubicBezTo>
                    <a:pt x="353005" y="655027"/>
                    <a:pt x="351481" y="655979"/>
                    <a:pt x="349006" y="655979"/>
                  </a:cubicBezTo>
                  <a:cubicBezTo>
                    <a:pt x="342914" y="656170"/>
                    <a:pt x="336631" y="656551"/>
                    <a:pt x="330539" y="656741"/>
                  </a:cubicBezTo>
                  <a:cubicBezTo>
                    <a:pt x="330158" y="655408"/>
                    <a:pt x="330158" y="655408"/>
                    <a:pt x="330158" y="655218"/>
                  </a:cubicBezTo>
                  <a:cubicBezTo>
                    <a:pt x="325018" y="655218"/>
                    <a:pt x="319686" y="655218"/>
                    <a:pt x="314546" y="655218"/>
                  </a:cubicBezTo>
                  <a:cubicBezTo>
                    <a:pt x="311690" y="655218"/>
                    <a:pt x="310167" y="654075"/>
                    <a:pt x="309787" y="651220"/>
                  </a:cubicBezTo>
                  <a:cubicBezTo>
                    <a:pt x="307502" y="639035"/>
                    <a:pt x="304836" y="627040"/>
                    <a:pt x="302552" y="614856"/>
                  </a:cubicBezTo>
                  <a:cubicBezTo>
                    <a:pt x="301790" y="611238"/>
                    <a:pt x="302933" y="607621"/>
                    <a:pt x="303314" y="604004"/>
                  </a:cubicBezTo>
                  <a:cubicBezTo>
                    <a:pt x="303694" y="600957"/>
                    <a:pt x="302933" y="599434"/>
                    <a:pt x="299506" y="599054"/>
                  </a:cubicBezTo>
                  <a:cubicBezTo>
                    <a:pt x="285036" y="597530"/>
                    <a:pt x="270567" y="594865"/>
                    <a:pt x="256478" y="591057"/>
                  </a:cubicBezTo>
                  <a:cubicBezTo>
                    <a:pt x="253432" y="590296"/>
                    <a:pt x="251719" y="591248"/>
                    <a:pt x="250957" y="594294"/>
                  </a:cubicBezTo>
                  <a:cubicBezTo>
                    <a:pt x="246959" y="610857"/>
                    <a:pt x="234964" y="622852"/>
                    <a:pt x="226968" y="637321"/>
                  </a:cubicBezTo>
                  <a:cubicBezTo>
                    <a:pt x="226016" y="639035"/>
                    <a:pt x="224493" y="639035"/>
                    <a:pt x="222779" y="638464"/>
                  </a:cubicBezTo>
                  <a:cubicBezTo>
                    <a:pt x="211357" y="634656"/>
                    <a:pt x="200124" y="630087"/>
                    <a:pt x="189271" y="625137"/>
                  </a:cubicBezTo>
                  <a:cubicBezTo>
                    <a:pt x="186987" y="624185"/>
                    <a:pt x="186796" y="622471"/>
                    <a:pt x="187177" y="620567"/>
                  </a:cubicBezTo>
                  <a:cubicBezTo>
                    <a:pt x="189652" y="608383"/>
                    <a:pt x="191746" y="596198"/>
                    <a:pt x="194602" y="584204"/>
                  </a:cubicBezTo>
                  <a:cubicBezTo>
                    <a:pt x="195554" y="580205"/>
                    <a:pt x="197839" y="576588"/>
                    <a:pt x="199933" y="572971"/>
                  </a:cubicBezTo>
                  <a:cubicBezTo>
                    <a:pt x="201266" y="570686"/>
                    <a:pt x="200885" y="569353"/>
                    <a:pt x="198410" y="568020"/>
                  </a:cubicBezTo>
                  <a:cubicBezTo>
                    <a:pt x="185083" y="560976"/>
                    <a:pt x="172517" y="552599"/>
                    <a:pt x="160523" y="543460"/>
                  </a:cubicBezTo>
                  <a:cubicBezTo>
                    <a:pt x="158429" y="541747"/>
                    <a:pt x="156906" y="541747"/>
                    <a:pt x="155192" y="544222"/>
                  </a:cubicBezTo>
                  <a:cubicBezTo>
                    <a:pt x="145292" y="558120"/>
                    <a:pt x="129490" y="564974"/>
                    <a:pt x="116353" y="575255"/>
                  </a:cubicBezTo>
                  <a:cubicBezTo>
                    <a:pt x="114640" y="576588"/>
                    <a:pt x="113307" y="576017"/>
                    <a:pt x="111784" y="574684"/>
                  </a:cubicBezTo>
                  <a:cubicBezTo>
                    <a:pt x="102835" y="566878"/>
                    <a:pt x="94458" y="558311"/>
                    <a:pt x="86272" y="549934"/>
                  </a:cubicBezTo>
                  <a:cubicBezTo>
                    <a:pt x="84749" y="548220"/>
                    <a:pt x="84558" y="546887"/>
                    <a:pt x="85891" y="544984"/>
                  </a:cubicBezTo>
                  <a:cubicBezTo>
                    <a:pt x="92745" y="534703"/>
                    <a:pt x="99599" y="524422"/>
                    <a:pt x="106643" y="514141"/>
                  </a:cubicBezTo>
                  <a:cubicBezTo>
                    <a:pt x="108928" y="510904"/>
                    <a:pt x="112355" y="508810"/>
                    <a:pt x="115401" y="506145"/>
                  </a:cubicBezTo>
                  <a:cubicBezTo>
                    <a:pt x="117686" y="504241"/>
                    <a:pt x="118067" y="502527"/>
                    <a:pt x="116163" y="500243"/>
                  </a:cubicBezTo>
                  <a:cubicBezTo>
                    <a:pt x="106834" y="488629"/>
                    <a:pt x="98266" y="476444"/>
                    <a:pt x="90841" y="463307"/>
                  </a:cubicBezTo>
                  <a:cubicBezTo>
                    <a:pt x="89128" y="460261"/>
                    <a:pt x="87414" y="460832"/>
                    <a:pt x="85129" y="462356"/>
                  </a:cubicBezTo>
                  <a:cubicBezTo>
                    <a:pt x="70660" y="471304"/>
                    <a:pt x="53716" y="471494"/>
                    <a:pt x="37914" y="475873"/>
                  </a:cubicBezTo>
                  <a:cubicBezTo>
                    <a:pt x="35819" y="476444"/>
                    <a:pt x="34677" y="475302"/>
                    <a:pt x="33916" y="473398"/>
                  </a:cubicBezTo>
                  <a:cubicBezTo>
                    <a:pt x="28775" y="462736"/>
                    <a:pt x="24015" y="451694"/>
                    <a:pt x="19827" y="440652"/>
                  </a:cubicBezTo>
                  <a:cubicBezTo>
                    <a:pt x="19065" y="438367"/>
                    <a:pt x="19636" y="437034"/>
                    <a:pt x="21540" y="435892"/>
                  </a:cubicBezTo>
                  <a:cubicBezTo>
                    <a:pt x="31821" y="429038"/>
                    <a:pt x="41912" y="421993"/>
                    <a:pt x="52573" y="415330"/>
                  </a:cubicBezTo>
                  <a:cubicBezTo>
                    <a:pt x="56000" y="413236"/>
                    <a:pt x="60189" y="412284"/>
                    <a:pt x="64187" y="411141"/>
                  </a:cubicBezTo>
                  <a:cubicBezTo>
                    <a:pt x="66662" y="410380"/>
                    <a:pt x="67423" y="409237"/>
                    <a:pt x="66662" y="406572"/>
                  </a:cubicBezTo>
                  <a:cubicBezTo>
                    <a:pt x="62283" y="391912"/>
                    <a:pt x="59237" y="377062"/>
                    <a:pt x="57143" y="362021"/>
                  </a:cubicBezTo>
                  <a:cubicBezTo>
                    <a:pt x="56762" y="359546"/>
                    <a:pt x="55620" y="358785"/>
                    <a:pt x="53144" y="359166"/>
                  </a:cubicBezTo>
                  <a:cubicBezTo>
                    <a:pt x="36200" y="362021"/>
                    <a:pt x="20207" y="355548"/>
                    <a:pt x="3834" y="353644"/>
                  </a:cubicBezTo>
                  <a:cubicBezTo>
                    <a:pt x="1740" y="353454"/>
                    <a:pt x="979" y="352121"/>
                    <a:pt x="788" y="350027"/>
                  </a:cubicBezTo>
                  <a:cubicBezTo>
                    <a:pt x="-354" y="338033"/>
                    <a:pt x="27" y="326038"/>
                    <a:pt x="217" y="313854"/>
                  </a:cubicBezTo>
                  <a:cubicBezTo>
                    <a:pt x="217" y="311569"/>
                    <a:pt x="1740" y="310617"/>
                    <a:pt x="3834" y="310236"/>
                  </a:cubicBezTo>
                  <a:cubicBezTo>
                    <a:pt x="16210" y="307761"/>
                    <a:pt x="28394" y="305286"/>
                    <a:pt x="40769" y="302811"/>
                  </a:cubicBezTo>
                  <a:cubicBezTo>
                    <a:pt x="44387" y="302049"/>
                    <a:pt x="48004" y="303192"/>
                    <a:pt x="51621" y="303573"/>
                  </a:cubicBezTo>
                  <a:cubicBezTo>
                    <a:pt x="54668" y="303953"/>
                    <a:pt x="56191" y="302811"/>
                    <a:pt x="56572" y="299574"/>
                  </a:cubicBezTo>
                  <a:cubicBezTo>
                    <a:pt x="58095" y="285295"/>
                    <a:pt x="60760" y="271016"/>
                    <a:pt x="64377" y="257118"/>
                  </a:cubicBezTo>
                  <a:cubicBezTo>
                    <a:pt x="65329" y="253501"/>
                    <a:pt x="63997" y="251787"/>
                    <a:pt x="60569" y="251026"/>
                  </a:cubicBezTo>
                  <a:cubicBezTo>
                    <a:pt x="44387" y="246837"/>
                    <a:pt x="32202" y="235033"/>
                    <a:pt x="18113" y="227227"/>
                  </a:cubicBezTo>
                  <a:cubicBezTo>
                    <a:pt x="16590" y="226466"/>
                    <a:pt x="16590" y="225133"/>
                    <a:pt x="16971" y="223610"/>
                  </a:cubicBezTo>
                  <a:cubicBezTo>
                    <a:pt x="20779" y="211996"/>
                    <a:pt x="25538" y="200763"/>
                    <a:pt x="30488" y="189530"/>
                  </a:cubicBezTo>
                  <a:cubicBezTo>
                    <a:pt x="31440" y="187436"/>
                    <a:pt x="32964" y="187056"/>
                    <a:pt x="34677" y="187627"/>
                  </a:cubicBezTo>
                  <a:cubicBezTo>
                    <a:pt x="50670" y="191815"/>
                    <a:pt x="67805" y="191434"/>
                    <a:pt x="82655" y="200383"/>
                  </a:cubicBezTo>
                  <a:cubicBezTo>
                    <a:pt x="85129" y="201906"/>
                    <a:pt x="86272" y="200954"/>
                    <a:pt x="87414" y="198859"/>
                  </a:cubicBezTo>
                  <a:cubicBezTo>
                    <a:pt x="94458" y="185723"/>
                    <a:pt x="102645" y="173157"/>
                    <a:pt x="111593" y="161353"/>
                  </a:cubicBezTo>
                  <a:cubicBezTo>
                    <a:pt x="112736" y="159830"/>
                    <a:pt x="114640" y="158117"/>
                    <a:pt x="111784" y="156213"/>
                  </a:cubicBezTo>
                  <a:cubicBezTo>
                    <a:pt x="100932" y="149168"/>
                    <a:pt x="95410" y="137936"/>
                    <a:pt x="87985" y="128036"/>
                  </a:cubicBezTo>
                  <a:cubicBezTo>
                    <a:pt x="86653" y="126322"/>
                    <a:pt x="85701" y="124608"/>
                    <a:pt x="84368" y="122895"/>
                  </a:cubicBezTo>
                  <a:cubicBezTo>
                    <a:pt x="78466" y="114518"/>
                    <a:pt x="78276" y="114328"/>
                    <a:pt x="85129" y="107093"/>
                  </a:cubicBezTo>
                  <a:cubicBezTo>
                    <a:pt x="91603" y="100239"/>
                    <a:pt x="98266" y="93766"/>
                    <a:pt x="104739" y="87102"/>
                  </a:cubicBezTo>
                  <a:cubicBezTo>
                    <a:pt x="106834" y="85008"/>
                    <a:pt x="108547" y="84818"/>
                    <a:pt x="110832" y="86531"/>
                  </a:cubicBezTo>
                  <a:cubicBezTo>
                    <a:pt x="120732" y="93195"/>
                    <a:pt x="130632" y="99668"/>
                    <a:pt x="140532" y="106331"/>
                  </a:cubicBezTo>
                  <a:cubicBezTo>
                    <a:pt x="143959" y="108616"/>
                    <a:pt x="146244" y="111853"/>
                    <a:pt x="148719" y="114899"/>
                  </a:cubicBezTo>
                  <a:cubicBezTo>
                    <a:pt x="150813" y="117755"/>
                    <a:pt x="152717" y="118326"/>
                    <a:pt x="155763" y="115851"/>
                  </a:cubicBezTo>
                  <a:cubicBezTo>
                    <a:pt x="166996" y="106522"/>
                    <a:pt x="179181" y="98335"/>
                    <a:pt x="191746" y="91100"/>
                  </a:cubicBezTo>
                  <a:cubicBezTo>
                    <a:pt x="193650" y="89958"/>
                    <a:pt x="195364" y="88816"/>
                    <a:pt x="193650" y="86341"/>
                  </a:cubicBezTo>
                  <a:cubicBezTo>
                    <a:pt x="185463" y="74537"/>
                    <a:pt x="184893" y="60448"/>
                    <a:pt x="181656" y="47121"/>
                  </a:cubicBezTo>
                  <a:cubicBezTo>
                    <a:pt x="178800" y="35507"/>
                    <a:pt x="179181" y="35698"/>
                    <a:pt x="189843" y="30367"/>
                  </a:cubicBezTo>
                  <a:cubicBezTo>
                    <a:pt x="197458" y="26559"/>
                    <a:pt x="205645" y="23703"/>
                    <a:pt x="213450" y="20467"/>
                  </a:cubicBezTo>
                  <a:cubicBezTo>
                    <a:pt x="216306" y="19325"/>
                    <a:pt x="218020" y="19515"/>
                    <a:pt x="219733" y="22180"/>
                  </a:cubicBezTo>
                  <a:cubicBezTo>
                    <a:pt x="226207" y="32080"/>
                    <a:pt x="232680" y="41790"/>
                    <a:pt x="239343" y="51500"/>
                  </a:cubicBezTo>
                  <a:cubicBezTo>
                    <a:pt x="241818" y="55117"/>
                    <a:pt x="242580" y="59306"/>
                    <a:pt x="243913" y="63494"/>
                  </a:cubicBezTo>
                  <a:cubicBezTo>
                    <a:pt x="244864" y="66540"/>
                    <a:pt x="246197" y="67492"/>
                    <a:pt x="249243" y="66540"/>
                  </a:cubicBezTo>
                  <a:cubicBezTo>
                    <a:pt x="263332" y="62352"/>
                    <a:pt x="277801" y="59306"/>
                    <a:pt x="292461" y="57402"/>
                  </a:cubicBezTo>
                  <a:cubicBezTo>
                    <a:pt x="295317" y="57021"/>
                    <a:pt x="296269" y="55879"/>
                    <a:pt x="295888" y="53023"/>
                  </a:cubicBezTo>
                  <a:cubicBezTo>
                    <a:pt x="293413" y="36269"/>
                    <a:pt x="299506" y="20467"/>
                    <a:pt x="301410" y="4094"/>
                  </a:cubicBezTo>
                  <a:cubicBezTo>
                    <a:pt x="301600" y="2190"/>
                    <a:pt x="302742" y="1047"/>
                    <a:pt x="304836" y="857"/>
                  </a:cubicBezTo>
                  <a:cubicBezTo>
                    <a:pt x="317021" y="-476"/>
                    <a:pt x="329206" y="95"/>
                    <a:pt x="341391" y="28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D66A82A-6870-4BF8-8811-9B2D368D28DC}"/>
                </a:ext>
              </a:extLst>
            </p:cNvPr>
            <p:cNvSpPr/>
            <p:nvPr/>
          </p:nvSpPr>
          <p:spPr>
            <a:xfrm>
              <a:off x="4180071" y="936397"/>
              <a:ext cx="817813" cy="454497"/>
            </a:xfrm>
            <a:custGeom>
              <a:avLst/>
              <a:gdLst>
                <a:gd name="connsiteX0" fmla="*/ 92656 w 817813"/>
                <a:gd name="connsiteY0" fmla="*/ 0 h 454497"/>
                <a:gd name="connsiteX1" fmla="*/ 318421 w 817813"/>
                <a:gd name="connsiteY1" fmla="*/ 0 h 454497"/>
                <a:gd name="connsiteX2" fmla="*/ 314604 w 817813"/>
                <a:gd name="connsiteY2" fmla="*/ 5722 h 454497"/>
                <a:gd name="connsiteX3" fmla="*/ 306715 w 817813"/>
                <a:gd name="connsiteY3" fmla="*/ 45837 h 454497"/>
                <a:gd name="connsiteX4" fmla="*/ 407782 w 817813"/>
                <a:gd name="connsiteY4" fmla="*/ 147782 h 454497"/>
                <a:gd name="connsiteX5" fmla="*/ 510386 w 817813"/>
                <a:gd name="connsiteY5" fmla="*/ 46496 h 454497"/>
                <a:gd name="connsiteX6" fmla="*/ 503414 w 817813"/>
                <a:gd name="connsiteY6" fmla="*/ 8534 h 454497"/>
                <a:gd name="connsiteX7" fmla="*/ 498035 w 817813"/>
                <a:gd name="connsiteY7" fmla="*/ 0 h 454497"/>
                <a:gd name="connsiteX8" fmla="*/ 811870 w 817813"/>
                <a:gd name="connsiteY8" fmla="*/ 0 h 454497"/>
                <a:gd name="connsiteX9" fmla="*/ 816881 w 817813"/>
                <a:gd name="connsiteY9" fmla="*/ 11781 h 454497"/>
                <a:gd name="connsiteX10" fmla="*/ 817540 w 817813"/>
                <a:gd name="connsiteY10" fmla="*/ 28919 h 454497"/>
                <a:gd name="connsiteX11" fmla="*/ 803479 w 817813"/>
                <a:gd name="connsiteY11" fmla="*/ 45397 h 454497"/>
                <a:gd name="connsiteX12" fmla="*/ 747233 w 817813"/>
                <a:gd name="connsiteY12" fmla="*/ 61436 h 454497"/>
                <a:gd name="connsiteX13" fmla="*/ 724384 w 817813"/>
                <a:gd name="connsiteY13" fmla="*/ 99446 h 454497"/>
                <a:gd name="connsiteX14" fmla="*/ 736028 w 817813"/>
                <a:gd name="connsiteY14" fmla="*/ 114825 h 454497"/>
                <a:gd name="connsiteX15" fmla="*/ 787660 w 817813"/>
                <a:gd name="connsiteY15" fmla="*/ 145145 h 454497"/>
                <a:gd name="connsiteX16" fmla="*/ 798865 w 817813"/>
                <a:gd name="connsiteY16" fmla="*/ 171291 h 454497"/>
                <a:gd name="connsiteX17" fmla="*/ 798426 w 817813"/>
                <a:gd name="connsiteY17" fmla="*/ 173927 h 454497"/>
                <a:gd name="connsiteX18" fmla="*/ 767446 w 817813"/>
                <a:gd name="connsiteY18" fmla="*/ 196118 h 454497"/>
                <a:gd name="connsiteX19" fmla="*/ 713398 w 817813"/>
                <a:gd name="connsiteY19" fmla="*/ 189307 h 454497"/>
                <a:gd name="connsiteX20" fmla="*/ 686154 w 817813"/>
                <a:gd name="connsiteY20" fmla="*/ 203368 h 454497"/>
                <a:gd name="connsiteX21" fmla="*/ 685714 w 817813"/>
                <a:gd name="connsiteY21" fmla="*/ 235885 h 454497"/>
                <a:gd name="connsiteX22" fmla="*/ 720648 w 817813"/>
                <a:gd name="connsiteY22" fmla="*/ 282024 h 454497"/>
                <a:gd name="connsiteX23" fmla="*/ 720648 w 817813"/>
                <a:gd name="connsiteY23" fmla="*/ 312125 h 454497"/>
                <a:gd name="connsiteX24" fmla="*/ 719330 w 817813"/>
                <a:gd name="connsiteY24" fmla="*/ 313663 h 454497"/>
                <a:gd name="connsiteX25" fmla="*/ 681540 w 817813"/>
                <a:gd name="connsiteY25" fmla="*/ 321133 h 454497"/>
                <a:gd name="connsiteX26" fmla="*/ 634742 w 817813"/>
                <a:gd name="connsiteY26" fmla="*/ 294768 h 454497"/>
                <a:gd name="connsiteX27" fmla="*/ 602664 w 817813"/>
                <a:gd name="connsiteY27" fmla="*/ 299382 h 454497"/>
                <a:gd name="connsiteX28" fmla="*/ 592338 w 817813"/>
                <a:gd name="connsiteY28" fmla="*/ 328383 h 454497"/>
                <a:gd name="connsiteX29" fmla="*/ 607498 w 817813"/>
                <a:gd name="connsiteY29" fmla="*/ 386826 h 454497"/>
                <a:gd name="connsiteX30" fmla="*/ 598929 w 817813"/>
                <a:gd name="connsiteY30" fmla="*/ 408797 h 454497"/>
                <a:gd name="connsiteX31" fmla="*/ 583549 w 817813"/>
                <a:gd name="connsiteY31" fmla="*/ 416706 h 454497"/>
                <a:gd name="connsiteX32" fmla="*/ 560480 w 817813"/>
                <a:gd name="connsiteY32" fmla="*/ 410335 h 454497"/>
                <a:gd name="connsiteX33" fmla="*/ 524228 w 817813"/>
                <a:gd name="connsiteY33" fmla="*/ 364416 h 454497"/>
                <a:gd name="connsiteX34" fmla="*/ 477430 w 817813"/>
                <a:gd name="connsiteY34" fmla="*/ 360461 h 454497"/>
                <a:gd name="connsiteX35" fmla="*/ 471277 w 817813"/>
                <a:gd name="connsiteY35" fmla="*/ 372765 h 454497"/>
                <a:gd name="connsiteX36" fmla="*/ 462929 w 817813"/>
                <a:gd name="connsiteY36" fmla="*/ 433185 h 454497"/>
                <a:gd name="connsiteX37" fmla="*/ 447110 w 817813"/>
                <a:gd name="connsiteY37" fmla="*/ 454497 h 454497"/>
                <a:gd name="connsiteX38" fmla="*/ 420525 w 817813"/>
                <a:gd name="connsiteY38" fmla="*/ 454497 h 454497"/>
                <a:gd name="connsiteX39" fmla="*/ 408880 w 817813"/>
                <a:gd name="connsiteY39" fmla="*/ 438238 h 454497"/>
                <a:gd name="connsiteX40" fmla="*/ 392402 w 817813"/>
                <a:gd name="connsiteY40" fmla="*/ 380015 h 454497"/>
                <a:gd name="connsiteX41" fmla="*/ 372848 w 817813"/>
                <a:gd name="connsiteY41" fmla="*/ 362878 h 454497"/>
                <a:gd name="connsiteX42" fmla="*/ 360983 w 817813"/>
                <a:gd name="connsiteY42" fmla="*/ 361559 h 454497"/>
                <a:gd name="connsiteX43" fmla="*/ 340770 w 817813"/>
                <a:gd name="connsiteY43" fmla="*/ 372765 h 454497"/>
                <a:gd name="connsiteX44" fmla="*/ 335717 w 817813"/>
                <a:gd name="connsiteY44" fmla="*/ 381333 h 454497"/>
                <a:gd name="connsiteX45" fmla="*/ 308034 w 817813"/>
                <a:gd name="connsiteY45" fmla="*/ 428131 h 454497"/>
                <a:gd name="connsiteX46" fmla="*/ 287161 w 817813"/>
                <a:gd name="connsiteY46" fmla="*/ 436700 h 454497"/>
                <a:gd name="connsiteX47" fmla="*/ 270243 w 817813"/>
                <a:gd name="connsiteY47" fmla="*/ 430988 h 454497"/>
                <a:gd name="connsiteX48" fmla="*/ 258819 w 817813"/>
                <a:gd name="connsiteY48" fmla="*/ 409676 h 454497"/>
                <a:gd name="connsiteX49" fmla="*/ 266069 w 817813"/>
                <a:gd name="connsiteY49" fmla="*/ 349695 h 454497"/>
                <a:gd name="connsiteX50" fmla="*/ 249590 w 817813"/>
                <a:gd name="connsiteY50" fmla="*/ 321792 h 454497"/>
                <a:gd name="connsiteX51" fmla="*/ 219051 w 817813"/>
                <a:gd name="connsiteY51" fmla="*/ 323330 h 454497"/>
                <a:gd name="connsiteX52" fmla="*/ 176208 w 817813"/>
                <a:gd name="connsiteY52" fmla="*/ 355847 h 454497"/>
                <a:gd name="connsiteX53" fmla="*/ 138198 w 817813"/>
                <a:gd name="connsiteY53" fmla="*/ 353650 h 454497"/>
                <a:gd name="connsiteX54" fmla="*/ 134902 w 817813"/>
                <a:gd name="connsiteY54" fmla="*/ 350354 h 454497"/>
                <a:gd name="connsiteX55" fmla="*/ 131607 w 817813"/>
                <a:gd name="connsiteY55" fmla="*/ 323989 h 454497"/>
                <a:gd name="connsiteX56" fmla="*/ 160169 w 817813"/>
                <a:gd name="connsiteY56" fmla="*/ 273016 h 454497"/>
                <a:gd name="connsiteX57" fmla="*/ 165002 w 817813"/>
                <a:gd name="connsiteY57" fmla="*/ 257417 h 454497"/>
                <a:gd name="connsiteX58" fmla="*/ 126553 w 817813"/>
                <a:gd name="connsiteY58" fmla="*/ 229953 h 454497"/>
                <a:gd name="connsiteX59" fmla="*/ 67451 w 817813"/>
                <a:gd name="connsiteY59" fmla="*/ 245333 h 454497"/>
                <a:gd name="connsiteX60" fmla="*/ 48556 w 817813"/>
                <a:gd name="connsiteY60" fmla="*/ 238962 h 454497"/>
                <a:gd name="connsiteX61" fmla="*/ 39109 w 817813"/>
                <a:gd name="connsiteY61" fmla="*/ 222263 h 454497"/>
                <a:gd name="connsiteX62" fmla="*/ 45480 w 817813"/>
                <a:gd name="connsiteY62" fmla="*/ 197656 h 454497"/>
                <a:gd name="connsiteX63" fmla="*/ 89202 w 817813"/>
                <a:gd name="connsiteY63" fmla="*/ 162942 h 454497"/>
                <a:gd name="connsiteX64" fmla="*/ 100847 w 817813"/>
                <a:gd name="connsiteY64" fmla="*/ 127568 h 454497"/>
                <a:gd name="connsiteX65" fmla="*/ 77338 w 817813"/>
                <a:gd name="connsiteY65" fmla="*/ 107794 h 454497"/>
                <a:gd name="connsiteX66" fmla="*/ 22191 w 817813"/>
                <a:gd name="connsiteY66" fmla="*/ 100324 h 454497"/>
                <a:gd name="connsiteX67" fmla="*/ 440 w 817813"/>
                <a:gd name="connsiteY67" fmla="*/ 84945 h 454497"/>
                <a:gd name="connsiteX68" fmla="*/ 0 w 817813"/>
                <a:gd name="connsiteY68" fmla="*/ 57701 h 454497"/>
                <a:gd name="connsiteX69" fmla="*/ 16039 w 817813"/>
                <a:gd name="connsiteY69" fmla="*/ 46056 h 454497"/>
                <a:gd name="connsiteX70" fmla="*/ 72285 w 817813"/>
                <a:gd name="connsiteY70" fmla="*/ 30237 h 454497"/>
                <a:gd name="connsiteX71" fmla="*/ 91619 w 817813"/>
                <a:gd name="connsiteY71" fmla="*/ 8705 h 45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817813" h="454497">
                  <a:moveTo>
                    <a:pt x="92656" y="0"/>
                  </a:moveTo>
                  <a:lnTo>
                    <a:pt x="318421" y="0"/>
                  </a:lnTo>
                  <a:lnTo>
                    <a:pt x="314604" y="5722"/>
                  </a:lnTo>
                  <a:cubicBezTo>
                    <a:pt x="309558" y="17920"/>
                    <a:pt x="306770" y="31446"/>
                    <a:pt x="306715" y="45837"/>
                  </a:cubicBezTo>
                  <a:cubicBezTo>
                    <a:pt x="306495" y="104279"/>
                    <a:pt x="352415" y="147342"/>
                    <a:pt x="407782" y="147782"/>
                  </a:cubicBezTo>
                  <a:cubicBezTo>
                    <a:pt x="464467" y="148221"/>
                    <a:pt x="510167" y="102741"/>
                    <a:pt x="510386" y="46496"/>
                  </a:cubicBezTo>
                  <a:cubicBezTo>
                    <a:pt x="510551" y="33478"/>
                    <a:pt x="508120" y="20570"/>
                    <a:pt x="503414" y="8534"/>
                  </a:cubicBezTo>
                  <a:lnTo>
                    <a:pt x="498035" y="0"/>
                  </a:lnTo>
                  <a:lnTo>
                    <a:pt x="811870" y="0"/>
                  </a:lnTo>
                  <a:lnTo>
                    <a:pt x="816881" y="11781"/>
                  </a:lnTo>
                  <a:cubicBezTo>
                    <a:pt x="817540" y="17494"/>
                    <a:pt x="818200" y="23206"/>
                    <a:pt x="817540" y="28919"/>
                  </a:cubicBezTo>
                  <a:cubicBezTo>
                    <a:pt x="816442" y="37927"/>
                    <a:pt x="811828" y="42980"/>
                    <a:pt x="803479" y="45397"/>
                  </a:cubicBezTo>
                  <a:cubicBezTo>
                    <a:pt x="784803" y="50670"/>
                    <a:pt x="765908" y="55943"/>
                    <a:pt x="747233" y="61436"/>
                  </a:cubicBezTo>
                  <a:cubicBezTo>
                    <a:pt x="728997" y="66709"/>
                    <a:pt x="720648" y="80551"/>
                    <a:pt x="724384" y="99446"/>
                  </a:cubicBezTo>
                  <a:cubicBezTo>
                    <a:pt x="725701" y="106696"/>
                    <a:pt x="729876" y="111310"/>
                    <a:pt x="736028" y="114825"/>
                  </a:cubicBezTo>
                  <a:cubicBezTo>
                    <a:pt x="753166" y="124932"/>
                    <a:pt x="770302" y="135038"/>
                    <a:pt x="787660" y="145145"/>
                  </a:cubicBezTo>
                  <a:cubicBezTo>
                    <a:pt x="800403" y="152616"/>
                    <a:pt x="802381" y="157010"/>
                    <a:pt x="798865" y="171291"/>
                  </a:cubicBezTo>
                  <a:cubicBezTo>
                    <a:pt x="798645" y="172170"/>
                    <a:pt x="798645" y="173049"/>
                    <a:pt x="798426" y="173927"/>
                  </a:cubicBezTo>
                  <a:cubicBezTo>
                    <a:pt x="793152" y="191285"/>
                    <a:pt x="787220" y="199853"/>
                    <a:pt x="767446" y="196118"/>
                  </a:cubicBezTo>
                  <a:cubicBezTo>
                    <a:pt x="749650" y="192602"/>
                    <a:pt x="731414" y="191944"/>
                    <a:pt x="713398" y="189307"/>
                  </a:cubicBezTo>
                  <a:cubicBezTo>
                    <a:pt x="700655" y="187549"/>
                    <a:pt x="692306" y="192602"/>
                    <a:pt x="686154" y="203368"/>
                  </a:cubicBezTo>
                  <a:cubicBezTo>
                    <a:pt x="679782" y="214354"/>
                    <a:pt x="676926" y="224680"/>
                    <a:pt x="685714" y="235885"/>
                  </a:cubicBezTo>
                  <a:cubicBezTo>
                    <a:pt x="697579" y="251046"/>
                    <a:pt x="709004" y="266645"/>
                    <a:pt x="720648" y="282024"/>
                  </a:cubicBezTo>
                  <a:cubicBezTo>
                    <a:pt x="730316" y="294548"/>
                    <a:pt x="730316" y="299602"/>
                    <a:pt x="720648" y="312125"/>
                  </a:cubicBezTo>
                  <a:cubicBezTo>
                    <a:pt x="720209" y="312564"/>
                    <a:pt x="719769" y="313223"/>
                    <a:pt x="719330" y="313663"/>
                  </a:cubicBezTo>
                  <a:cubicBezTo>
                    <a:pt x="706587" y="327285"/>
                    <a:pt x="701534" y="333217"/>
                    <a:pt x="681540" y="321133"/>
                  </a:cubicBezTo>
                  <a:cubicBezTo>
                    <a:pt x="666161" y="311905"/>
                    <a:pt x="649902" y="303995"/>
                    <a:pt x="634742" y="294768"/>
                  </a:cubicBezTo>
                  <a:cubicBezTo>
                    <a:pt x="622218" y="287298"/>
                    <a:pt x="612551" y="291692"/>
                    <a:pt x="602664" y="299382"/>
                  </a:cubicBezTo>
                  <a:cubicBezTo>
                    <a:pt x="592777" y="306852"/>
                    <a:pt x="588822" y="315860"/>
                    <a:pt x="592338" y="328383"/>
                  </a:cubicBezTo>
                  <a:cubicBezTo>
                    <a:pt x="597830" y="347718"/>
                    <a:pt x="602664" y="367272"/>
                    <a:pt x="607498" y="386826"/>
                  </a:cubicBezTo>
                  <a:cubicBezTo>
                    <a:pt x="610135" y="397372"/>
                    <a:pt x="607937" y="403085"/>
                    <a:pt x="598929" y="408797"/>
                  </a:cubicBezTo>
                  <a:cubicBezTo>
                    <a:pt x="594096" y="411873"/>
                    <a:pt x="589042" y="414729"/>
                    <a:pt x="583549" y="416706"/>
                  </a:cubicBezTo>
                  <a:cubicBezTo>
                    <a:pt x="573882" y="420222"/>
                    <a:pt x="566852" y="418464"/>
                    <a:pt x="560480" y="410335"/>
                  </a:cubicBezTo>
                  <a:cubicBezTo>
                    <a:pt x="548396" y="395175"/>
                    <a:pt x="536312" y="379795"/>
                    <a:pt x="524228" y="364416"/>
                  </a:cubicBezTo>
                  <a:cubicBezTo>
                    <a:pt x="512583" y="349915"/>
                    <a:pt x="491491" y="347938"/>
                    <a:pt x="477430" y="360461"/>
                  </a:cubicBezTo>
                  <a:cubicBezTo>
                    <a:pt x="473694" y="363757"/>
                    <a:pt x="471937" y="367931"/>
                    <a:pt x="471277" y="372765"/>
                  </a:cubicBezTo>
                  <a:cubicBezTo>
                    <a:pt x="468422" y="392978"/>
                    <a:pt x="465126" y="412972"/>
                    <a:pt x="462929" y="433185"/>
                  </a:cubicBezTo>
                  <a:cubicBezTo>
                    <a:pt x="461610" y="443731"/>
                    <a:pt x="457436" y="451201"/>
                    <a:pt x="447110" y="454497"/>
                  </a:cubicBezTo>
                  <a:cubicBezTo>
                    <a:pt x="438321" y="454497"/>
                    <a:pt x="429313" y="454497"/>
                    <a:pt x="420525" y="454497"/>
                  </a:cubicBezTo>
                  <a:cubicBezTo>
                    <a:pt x="414373" y="450762"/>
                    <a:pt x="410858" y="445269"/>
                    <a:pt x="408880" y="438238"/>
                  </a:cubicBezTo>
                  <a:cubicBezTo>
                    <a:pt x="403607" y="418904"/>
                    <a:pt x="397675" y="399569"/>
                    <a:pt x="392402" y="380015"/>
                  </a:cubicBezTo>
                  <a:cubicBezTo>
                    <a:pt x="389546" y="369689"/>
                    <a:pt x="383174" y="364196"/>
                    <a:pt x="372848" y="362878"/>
                  </a:cubicBezTo>
                  <a:cubicBezTo>
                    <a:pt x="368893" y="362438"/>
                    <a:pt x="364938" y="361779"/>
                    <a:pt x="360983" y="361559"/>
                  </a:cubicBezTo>
                  <a:cubicBezTo>
                    <a:pt x="351756" y="360900"/>
                    <a:pt x="345384" y="365075"/>
                    <a:pt x="340770" y="372765"/>
                  </a:cubicBezTo>
                  <a:cubicBezTo>
                    <a:pt x="339012" y="375621"/>
                    <a:pt x="337474" y="378477"/>
                    <a:pt x="335717" y="381333"/>
                  </a:cubicBezTo>
                  <a:cubicBezTo>
                    <a:pt x="326489" y="396933"/>
                    <a:pt x="317481" y="412752"/>
                    <a:pt x="308034" y="428131"/>
                  </a:cubicBezTo>
                  <a:cubicBezTo>
                    <a:pt x="302980" y="436700"/>
                    <a:pt x="296828" y="438897"/>
                    <a:pt x="287161" y="436700"/>
                  </a:cubicBezTo>
                  <a:cubicBezTo>
                    <a:pt x="281229" y="435382"/>
                    <a:pt x="275736" y="433405"/>
                    <a:pt x="270243" y="430988"/>
                  </a:cubicBezTo>
                  <a:cubicBezTo>
                    <a:pt x="260576" y="426374"/>
                    <a:pt x="257500" y="420442"/>
                    <a:pt x="258819" y="409676"/>
                  </a:cubicBezTo>
                  <a:cubicBezTo>
                    <a:pt x="261235" y="389682"/>
                    <a:pt x="263213" y="369689"/>
                    <a:pt x="266069" y="349695"/>
                  </a:cubicBezTo>
                  <a:cubicBezTo>
                    <a:pt x="268046" y="335634"/>
                    <a:pt x="260576" y="327944"/>
                    <a:pt x="249590" y="321792"/>
                  </a:cubicBezTo>
                  <a:cubicBezTo>
                    <a:pt x="238825" y="315860"/>
                    <a:pt x="229158" y="314981"/>
                    <a:pt x="219051" y="323330"/>
                  </a:cubicBezTo>
                  <a:cubicBezTo>
                    <a:pt x="204990" y="334535"/>
                    <a:pt x="190269" y="344862"/>
                    <a:pt x="176208" y="355847"/>
                  </a:cubicBezTo>
                  <a:cubicBezTo>
                    <a:pt x="161927" y="367052"/>
                    <a:pt x="155774" y="369469"/>
                    <a:pt x="138198" y="353650"/>
                  </a:cubicBezTo>
                  <a:cubicBezTo>
                    <a:pt x="137099" y="352551"/>
                    <a:pt x="136001" y="351453"/>
                    <a:pt x="134902" y="350354"/>
                  </a:cubicBezTo>
                  <a:cubicBezTo>
                    <a:pt x="126333" y="341566"/>
                    <a:pt x="125454" y="334755"/>
                    <a:pt x="131607" y="323989"/>
                  </a:cubicBezTo>
                  <a:cubicBezTo>
                    <a:pt x="141054" y="307072"/>
                    <a:pt x="150721" y="289934"/>
                    <a:pt x="160169" y="273016"/>
                  </a:cubicBezTo>
                  <a:cubicBezTo>
                    <a:pt x="162805" y="268183"/>
                    <a:pt x="165661" y="263349"/>
                    <a:pt x="165002" y="257417"/>
                  </a:cubicBezTo>
                  <a:cubicBezTo>
                    <a:pt x="163464" y="239621"/>
                    <a:pt x="143690" y="225559"/>
                    <a:pt x="126553" y="229953"/>
                  </a:cubicBezTo>
                  <a:cubicBezTo>
                    <a:pt x="106779" y="235007"/>
                    <a:pt x="87005" y="240060"/>
                    <a:pt x="67451" y="245333"/>
                  </a:cubicBezTo>
                  <a:cubicBezTo>
                    <a:pt x="59542" y="247530"/>
                    <a:pt x="53610" y="245113"/>
                    <a:pt x="48556" y="238962"/>
                  </a:cubicBezTo>
                  <a:cubicBezTo>
                    <a:pt x="44382" y="233908"/>
                    <a:pt x="41745" y="228196"/>
                    <a:pt x="39109" y="222263"/>
                  </a:cubicBezTo>
                  <a:cubicBezTo>
                    <a:pt x="34715" y="211937"/>
                    <a:pt x="36692" y="204467"/>
                    <a:pt x="45480" y="197656"/>
                  </a:cubicBezTo>
                  <a:cubicBezTo>
                    <a:pt x="59981" y="186011"/>
                    <a:pt x="74701" y="174586"/>
                    <a:pt x="89202" y="162942"/>
                  </a:cubicBezTo>
                  <a:cubicBezTo>
                    <a:pt x="104582" y="151078"/>
                    <a:pt x="105900" y="146024"/>
                    <a:pt x="100847" y="127568"/>
                  </a:cubicBezTo>
                  <a:cubicBezTo>
                    <a:pt x="97332" y="115485"/>
                    <a:pt x="90081" y="109113"/>
                    <a:pt x="77338" y="107794"/>
                  </a:cubicBezTo>
                  <a:cubicBezTo>
                    <a:pt x="58882" y="105817"/>
                    <a:pt x="40647" y="102302"/>
                    <a:pt x="22191" y="100324"/>
                  </a:cubicBezTo>
                  <a:cubicBezTo>
                    <a:pt x="11645" y="99226"/>
                    <a:pt x="4175" y="95052"/>
                    <a:pt x="440" y="84945"/>
                  </a:cubicBezTo>
                  <a:cubicBezTo>
                    <a:pt x="0" y="75497"/>
                    <a:pt x="0" y="66709"/>
                    <a:pt x="0" y="57701"/>
                  </a:cubicBezTo>
                  <a:cubicBezTo>
                    <a:pt x="3516" y="51109"/>
                    <a:pt x="9008" y="47814"/>
                    <a:pt x="16039" y="46056"/>
                  </a:cubicBezTo>
                  <a:cubicBezTo>
                    <a:pt x="34934" y="41003"/>
                    <a:pt x="53390" y="35290"/>
                    <a:pt x="72285" y="30237"/>
                  </a:cubicBezTo>
                  <a:cubicBezTo>
                    <a:pt x="83710" y="27161"/>
                    <a:pt x="90521" y="20789"/>
                    <a:pt x="91619" y="870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0C4A3C-10D8-469B-80A9-7B6FC7E24A31}"/>
                </a:ext>
              </a:extLst>
            </p:cNvPr>
            <p:cNvSpPr/>
            <p:nvPr/>
          </p:nvSpPr>
          <p:spPr>
            <a:xfrm>
              <a:off x="6836307" y="1307990"/>
              <a:ext cx="988147" cy="987501"/>
            </a:xfrm>
            <a:custGeom>
              <a:avLst/>
              <a:gdLst>
                <a:gd name="connsiteX0" fmla="*/ 494461 w 988147"/>
                <a:gd name="connsiteY0" fmla="*/ 421567 h 987501"/>
                <a:gd name="connsiteX1" fmla="*/ 423011 w 988147"/>
                <a:gd name="connsiteY1" fmla="*/ 492709 h 987501"/>
                <a:gd name="connsiteX2" fmla="*/ 494153 w 988147"/>
                <a:gd name="connsiteY2" fmla="*/ 564468 h 987501"/>
                <a:gd name="connsiteX3" fmla="*/ 565757 w 988147"/>
                <a:gd name="connsiteY3" fmla="*/ 493172 h 987501"/>
                <a:gd name="connsiteX4" fmla="*/ 494461 w 988147"/>
                <a:gd name="connsiteY4" fmla="*/ 421567 h 987501"/>
                <a:gd name="connsiteX5" fmla="*/ 494770 w 988147"/>
                <a:gd name="connsiteY5" fmla="*/ 209069 h 987501"/>
                <a:gd name="connsiteX6" fmla="*/ 778410 w 988147"/>
                <a:gd name="connsiteY6" fmla="*/ 493480 h 987501"/>
                <a:gd name="connsiteX7" fmla="*/ 493690 w 988147"/>
                <a:gd name="connsiteY7" fmla="*/ 776812 h 987501"/>
                <a:gd name="connsiteX8" fmla="*/ 210512 w 988147"/>
                <a:gd name="connsiteY8" fmla="*/ 492554 h 987501"/>
                <a:gd name="connsiteX9" fmla="*/ 494770 w 988147"/>
                <a:gd name="connsiteY9" fmla="*/ 209069 h 987501"/>
                <a:gd name="connsiteX10" fmla="*/ 494464 w 988147"/>
                <a:gd name="connsiteY10" fmla="*/ 132604 h 987501"/>
                <a:gd name="connsiteX11" fmla="*/ 133489 w 988147"/>
                <a:gd name="connsiteY11" fmla="*/ 491485 h 987501"/>
                <a:gd name="connsiteX12" fmla="*/ 493893 w 988147"/>
                <a:gd name="connsiteY12" fmla="*/ 853411 h 987501"/>
                <a:gd name="connsiteX13" fmla="*/ 854867 w 988147"/>
                <a:gd name="connsiteY13" fmla="*/ 492817 h 987501"/>
                <a:gd name="connsiteX14" fmla="*/ 494464 w 988147"/>
                <a:gd name="connsiteY14" fmla="*/ 132604 h 987501"/>
                <a:gd name="connsiteX15" fmla="*/ 553293 w 988147"/>
                <a:gd name="connsiteY15" fmla="*/ 95 h 987501"/>
                <a:gd name="connsiteX16" fmla="*/ 558434 w 988147"/>
                <a:gd name="connsiteY16" fmla="*/ 285 h 987501"/>
                <a:gd name="connsiteX17" fmla="*/ 580519 w 988147"/>
                <a:gd name="connsiteY17" fmla="*/ 24083 h 987501"/>
                <a:gd name="connsiteX18" fmla="*/ 581851 w 988147"/>
                <a:gd name="connsiteY18" fmla="*/ 68444 h 987501"/>
                <a:gd name="connsiteX19" fmla="*/ 589657 w 988147"/>
                <a:gd name="connsiteY19" fmla="*/ 81390 h 987501"/>
                <a:gd name="connsiteX20" fmla="*/ 617835 w 988147"/>
                <a:gd name="connsiteY20" fmla="*/ 88815 h 987501"/>
                <a:gd name="connsiteX21" fmla="*/ 631162 w 988147"/>
                <a:gd name="connsiteY21" fmla="*/ 81771 h 987501"/>
                <a:gd name="connsiteX22" fmla="*/ 656483 w 988147"/>
                <a:gd name="connsiteY22" fmla="*/ 41218 h 987501"/>
                <a:gd name="connsiteX23" fmla="*/ 681043 w 988147"/>
                <a:gd name="connsiteY23" fmla="*/ 32651 h 987501"/>
                <a:gd name="connsiteX24" fmla="*/ 685422 w 988147"/>
                <a:gd name="connsiteY24" fmla="*/ 34174 h 987501"/>
                <a:gd name="connsiteX25" fmla="*/ 699320 w 988147"/>
                <a:gd name="connsiteY25" fmla="*/ 61400 h 987501"/>
                <a:gd name="connsiteX26" fmla="*/ 689420 w 988147"/>
                <a:gd name="connsiteY26" fmla="*/ 104046 h 987501"/>
                <a:gd name="connsiteX27" fmla="*/ 696274 w 988147"/>
                <a:gd name="connsiteY27" fmla="*/ 122514 h 987501"/>
                <a:gd name="connsiteX28" fmla="*/ 718359 w 988147"/>
                <a:gd name="connsiteY28" fmla="*/ 134699 h 987501"/>
                <a:gd name="connsiteX29" fmla="*/ 733019 w 988147"/>
                <a:gd name="connsiteY29" fmla="*/ 131272 h 987501"/>
                <a:gd name="connsiteX30" fmla="*/ 768050 w 988147"/>
                <a:gd name="connsiteY30" fmla="*/ 98715 h 987501"/>
                <a:gd name="connsiteX31" fmla="*/ 793943 w 988147"/>
                <a:gd name="connsiteY31" fmla="*/ 96621 h 987501"/>
                <a:gd name="connsiteX32" fmla="*/ 795275 w 988147"/>
                <a:gd name="connsiteY32" fmla="*/ 97573 h 987501"/>
                <a:gd name="connsiteX33" fmla="*/ 803462 w 988147"/>
                <a:gd name="connsiteY33" fmla="*/ 130510 h 987501"/>
                <a:gd name="connsiteX34" fmla="*/ 783091 w 988147"/>
                <a:gd name="connsiteY34" fmla="*/ 168587 h 987501"/>
                <a:gd name="connsiteX35" fmla="*/ 784804 w 988147"/>
                <a:gd name="connsiteY35" fmla="*/ 186674 h 987501"/>
                <a:gd name="connsiteX36" fmla="*/ 801939 w 988147"/>
                <a:gd name="connsiteY36" fmla="*/ 203619 h 987501"/>
                <a:gd name="connsiteX37" fmla="*/ 819074 w 988147"/>
                <a:gd name="connsiteY37" fmla="*/ 205142 h 987501"/>
                <a:gd name="connsiteX38" fmla="*/ 862292 w 988147"/>
                <a:gd name="connsiteY38" fmla="*/ 182295 h 987501"/>
                <a:gd name="connsiteX39" fmla="*/ 885900 w 988147"/>
                <a:gd name="connsiteY39" fmla="*/ 187246 h 987501"/>
                <a:gd name="connsiteX40" fmla="*/ 893135 w 988147"/>
                <a:gd name="connsiteY40" fmla="*/ 196955 h 987501"/>
                <a:gd name="connsiteX41" fmla="*/ 891231 w 988147"/>
                <a:gd name="connsiteY41" fmla="*/ 218279 h 987501"/>
                <a:gd name="connsiteX42" fmla="*/ 856771 w 988147"/>
                <a:gd name="connsiteY42" fmla="*/ 255404 h 987501"/>
                <a:gd name="connsiteX43" fmla="*/ 853725 w 988147"/>
                <a:gd name="connsiteY43" fmla="*/ 270635 h 987501"/>
                <a:gd name="connsiteX44" fmla="*/ 866861 w 988147"/>
                <a:gd name="connsiteY44" fmla="*/ 293481 h 987501"/>
                <a:gd name="connsiteX45" fmla="*/ 883615 w 988147"/>
                <a:gd name="connsiteY45" fmla="*/ 299003 h 987501"/>
                <a:gd name="connsiteX46" fmla="*/ 932354 w 988147"/>
                <a:gd name="connsiteY46" fmla="*/ 287960 h 987501"/>
                <a:gd name="connsiteX47" fmla="*/ 950441 w 988147"/>
                <a:gd name="connsiteY47" fmla="*/ 296337 h 987501"/>
                <a:gd name="connsiteX48" fmla="*/ 956153 w 988147"/>
                <a:gd name="connsiteY48" fmla="*/ 309474 h 987501"/>
                <a:gd name="connsiteX49" fmla="*/ 948347 w 988147"/>
                <a:gd name="connsiteY49" fmla="*/ 330798 h 987501"/>
                <a:gd name="connsiteX50" fmla="*/ 908175 w 988147"/>
                <a:gd name="connsiteY50" fmla="*/ 355738 h 987501"/>
                <a:gd name="connsiteX51" fmla="*/ 899608 w 988147"/>
                <a:gd name="connsiteY51" fmla="*/ 374396 h 987501"/>
                <a:gd name="connsiteX52" fmla="*/ 905510 w 988147"/>
                <a:gd name="connsiteY52" fmla="*/ 396100 h 987501"/>
                <a:gd name="connsiteX53" fmla="*/ 919789 w 988147"/>
                <a:gd name="connsiteY53" fmla="*/ 406191 h 987501"/>
                <a:gd name="connsiteX54" fmla="*/ 969861 w 988147"/>
                <a:gd name="connsiteY54" fmla="*/ 408095 h 987501"/>
                <a:gd name="connsiteX55" fmla="*/ 986044 w 988147"/>
                <a:gd name="connsiteY55" fmla="*/ 420851 h 987501"/>
                <a:gd name="connsiteX56" fmla="*/ 988138 w 988147"/>
                <a:gd name="connsiteY56" fmla="*/ 436272 h 987501"/>
                <a:gd name="connsiteX57" fmla="*/ 975763 w 988147"/>
                <a:gd name="connsiteY57" fmla="*/ 453788 h 987501"/>
                <a:gd name="connsiteX58" fmla="*/ 930641 w 988147"/>
                <a:gd name="connsiteY58" fmla="*/ 467686 h 987501"/>
                <a:gd name="connsiteX59" fmla="*/ 916552 w 988147"/>
                <a:gd name="connsiteY59" fmla="*/ 485582 h 987501"/>
                <a:gd name="connsiteX60" fmla="*/ 917504 w 988147"/>
                <a:gd name="connsiteY60" fmla="*/ 509191 h 987501"/>
                <a:gd name="connsiteX61" fmla="*/ 927214 w 988147"/>
                <a:gd name="connsiteY61" fmla="*/ 519471 h 987501"/>
                <a:gd name="connsiteX62" fmla="*/ 974620 w 988147"/>
                <a:gd name="connsiteY62" fmla="*/ 533941 h 987501"/>
                <a:gd name="connsiteX63" fmla="*/ 988138 w 988147"/>
                <a:gd name="connsiteY63" fmla="*/ 552789 h 987501"/>
                <a:gd name="connsiteX64" fmla="*/ 988138 w 988147"/>
                <a:gd name="connsiteY64" fmla="*/ 556216 h 987501"/>
                <a:gd name="connsiteX65" fmla="*/ 963768 w 988147"/>
                <a:gd name="connsiteY65" fmla="*/ 580395 h 987501"/>
                <a:gd name="connsiteX66" fmla="*/ 918837 w 988147"/>
                <a:gd name="connsiteY66" fmla="*/ 581728 h 987501"/>
                <a:gd name="connsiteX67" fmla="*/ 906843 w 988147"/>
                <a:gd name="connsiteY67" fmla="*/ 589153 h 987501"/>
                <a:gd name="connsiteX68" fmla="*/ 899227 w 988147"/>
                <a:gd name="connsiteY68" fmla="*/ 617330 h 987501"/>
                <a:gd name="connsiteX69" fmla="*/ 906652 w 988147"/>
                <a:gd name="connsiteY69" fmla="*/ 631038 h 987501"/>
                <a:gd name="connsiteX70" fmla="*/ 946253 w 988147"/>
                <a:gd name="connsiteY70" fmla="*/ 655789 h 987501"/>
                <a:gd name="connsiteX71" fmla="*/ 955201 w 988147"/>
                <a:gd name="connsiteY71" fmla="*/ 681110 h 987501"/>
                <a:gd name="connsiteX72" fmla="*/ 948918 w 988147"/>
                <a:gd name="connsiteY72" fmla="*/ 694057 h 987501"/>
                <a:gd name="connsiteX73" fmla="*/ 936734 w 988147"/>
                <a:gd name="connsiteY73" fmla="*/ 700149 h 987501"/>
                <a:gd name="connsiteX74" fmla="*/ 906462 w 988147"/>
                <a:gd name="connsiteY74" fmla="*/ 693485 h 987501"/>
                <a:gd name="connsiteX75" fmla="*/ 881711 w 988147"/>
                <a:gd name="connsiteY75" fmla="*/ 687774 h 987501"/>
                <a:gd name="connsiteX76" fmla="*/ 868765 w 988147"/>
                <a:gd name="connsiteY76" fmla="*/ 691772 h 987501"/>
                <a:gd name="connsiteX77" fmla="*/ 853154 w 988147"/>
                <a:gd name="connsiteY77" fmla="*/ 719759 h 987501"/>
                <a:gd name="connsiteX78" fmla="*/ 856961 w 988147"/>
                <a:gd name="connsiteY78" fmla="*/ 731753 h 987501"/>
                <a:gd name="connsiteX79" fmla="*/ 890279 w 988147"/>
                <a:gd name="connsiteY79" fmla="*/ 767546 h 987501"/>
                <a:gd name="connsiteX80" fmla="*/ 892373 w 988147"/>
                <a:gd name="connsiteY80" fmla="*/ 792106 h 987501"/>
                <a:gd name="connsiteX81" fmla="*/ 891040 w 988147"/>
                <a:gd name="connsiteY81" fmla="*/ 794010 h 987501"/>
                <a:gd name="connsiteX82" fmla="*/ 857532 w 988147"/>
                <a:gd name="connsiteY82" fmla="*/ 802387 h 987501"/>
                <a:gd name="connsiteX83" fmla="*/ 818884 w 988147"/>
                <a:gd name="connsiteY83" fmla="*/ 781825 h 987501"/>
                <a:gd name="connsiteX84" fmla="*/ 803843 w 988147"/>
                <a:gd name="connsiteY84" fmla="*/ 782396 h 987501"/>
                <a:gd name="connsiteX85" fmla="*/ 784233 w 988147"/>
                <a:gd name="connsiteY85" fmla="*/ 801625 h 987501"/>
                <a:gd name="connsiteX86" fmla="*/ 783281 w 988147"/>
                <a:gd name="connsiteY86" fmla="*/ 818189 h 987501"/>
                <a:gd name="connsiteX87" fmla="*/ 806128 w 988147"/>
                <a:gd name="connsiteY87" fmla="*/ 861407 h 987501"/>
                <a:gd name="connsiteX88" fmla="*/ 802320 w 988147"/>
                <a:gd name="connsiteY88" fmla="*/ 883873 h 987501"/>
                <a:gd name="connsiteX89" fmla="*/ 798512 w 988147"/>
                <a:gd name="connsiteY89" fmla="*/ 887300 h 987501"/>
                <a:gd name="connsiteX90" fmla="*/ 765766 w 988147"/>
                <a:gd name="connsiteY90" fmla="*/ 886157 h 987501"/>
                <a:gd name="connsiteX91" fmla="*/ 733781 w 988147"/>
                <a:gd name="connsiteY91" fmla="*/ 856266 h 987501"/>
                <a:gd name="connsiteX92" fmla="*/ 717407 w 988147"/>
                <a:gd name="connsiteY92" fmla="*/ 853030 h 987501"/>
                <a:gd name="connsiteX93" fmla="*/ 694941 w 988147"/>
                <a:gd name="connsiteY93" fmla="*/ 865786 h 987501"/>
                <a:gd name="connsiteX94" fmla="*/ 689420 w 988147"/>
                <a:gd name="connsiteY94" fmla="*/ 882540 h 987501"/>
                <a:gd name="connsiteX95" fmla="*/ 700844 w 988147"/>
                <a:gd name="connsiteY95" fmla="*/ 932421 h 987501"/>
                <a:gd name="connsiteX96" fmla="*/ 693418 w 988147"/>
                <a:gd name="connsiteY96" fmla="*/ 948985 h 987501"/>
                <a:gd name="connsiteX97" fmla="*/ 679330 w 988147"/>
                <a:gd name="connsiteY97" fmla="*/ 955268 h 987501"/>
                <a:gd name="connsiteX98" fmla="*/ 657816 w 988147"/>
                <a:gd name="connsiteY98" fmla="*/ 947653 h 987501"/>
                <a:gd name="connsiteX99" fmla="*/ 632875 w 988147"/>
                <a:gd name="connsiteY99" fmla="*/ 907481 h 987501"/>
                <a:gd name="connsiteX100" fmla="*/ 614217 w 988147"/>
                <a:gd name="connsiteY100" fmla="*/ 898723 h 987501"/>
                <a:gd name="connsiteX101" fmla="*/ 594226 w 988147"/>
                <a:gd name="connsiteY101" fmla="*/ 904054 h 987501"/>
                <a:gd name="connsiteX102" fmla="*/ 582042 w 988147"/>
                <a:gd name="connsiteY102" fmla="*/ 920617 h 987501"/>
                <a:gd name="connsiteX103" fmla="*/ 580709 w 988147"/>
                <a:gd name="connsiteY103" fmla="*/ 965549 h 987501"/>
                <a:gd name="connsiteX104" fmla="*/ 563384 w 988147"/>
                <a:gd name="connsiteY104" fmla="*/ 986111 h 987501"/>
                <a:gd name="connsiteX105" fmla="*/ 552532 w 988147"/>
                <a:gd name="connsiteY105" fmla="*/ 987443 h 987501"/>
                <a:gd name="connsiteX106" fmla="*/ 535016 w 988147"/>
                <a:gd name="connsiteY106" fmla="*/ 975639 h 987501"/>
                <a:gd name="connsiteX107" fmla="*/ 520356 w 988147"/>
                <a:gd name="connsiteY107" fmla="*/ 927852 h 987501"/>
                <a:gd name="connsiteX108" fmla="*/ 506648 w 988147"/>
                <a:gd name="connsiteY108" fmla="*/ 916048 h 987501"/>
                <a:gd name="connsiteX109" fmla="*/ 481517 w 988147"/>
                <a:gd name="connsiteY109" fmla="*/ 916238 h 987501"/>
                <a:gd name="connsiteX110" fmla="*/ 469332 w 988147"/>
                <a:gd name="connsiteY110" fmla="*/ 926710 h 987501"/>
                <a:gd name="connsiteX111" fmla="*/ 455434 w 988147"/>
                <a:gd name="connsiteY111" fmla="*/ 971832 h 987501"/>
                <a:gd name="connsiteX112" fmla="*/ 432017 w 988147"/>
                <a:gd name="connsiteY112" fmla="*/ 986872 h 987501"/>
                <a:gd name="connsiteX113" fmla="*/ 408409 w 988147"/>
                <a:gd name="connsiteY113" fmla="*/ 960218 h 987501"/>
                <a:gd name="connsiteX114" fmla="*/ 407266 w 988147"/>
                <a:gd name="connsiteY114" fmla="*/ 919285 h 987501"/>
                <a:gd name="connsiteX115" fmla="*/ 398699 w 988147"/>
                <a:gd name="connsiteY115" fmla="*/ 905577 h 987501"/>
                <a:gd name="connsiteX116" fmla="*/ 370902 w 988147"/>
                <a:gd name="connsiteY116" fmla="*/ 898532 h 987501"/>
                <a:gd name="connsiteX117" fmla="*/ 357575 w 988147"/>
                <a:gd name="connsiteY117" fmla="*/ 905577 h 987501"/>
                <a:gd name="connsiteX118" fmla="*/ 332254 w 988147"/>
                <a:gd name="connsiteY118" fmla="*/ 946129 h 987501"/>
                <a:gd name="connsiteX119" fmla="*/ 308645 w 988147"/>
                <a:gd name="connsiteY119" fmla="*/ 954697 h 987501"/>
                <a:gd name="connsiteX120" fmla="*/ 306932 w 988147"/>
                <a:gd name="connsiteY120" fmla="*/ 954126 h 987501"/>
                <a:gd name="connsiteX121" fmla="*/ 289797 w 988147"/>
                <a:gd name="connsiteY121" fmla="*/ 924235 h 987501"/>
                <a:gd name="connsiteX122" fmla="*/ 299507 w 988147"/>
                <a:gd name="connsiteY122" fmla="*/ 882159 h 987501"/>
                <a:gd name="connsiteX123" fmla="*/ 293224 w 988147"/>
                <a:gd name="connsiteY123" fmla="*/ 865024 h 987501"/>
                <a:gd name="connsiteX124" fmla="*/ 272853 w 988147"/>
                <a:gd name="connsiteY124" fmla="*/ 853220 h 987501"/>
                <a:gd name="connsiteX125" fmla="*/ 254385 w 988147"/>
                <a:gd name="connsiteY125" fmla="*/ 856647 h 987501"/>
                <a:gd name="connsiteX126" fmla="*/ 219925 w 988147"/>
                <a:gd name="connsiteY126" fmla="*/ 888823 h 987501"/>
                <a:gd name="connsiteX127" fmla="*/ 195746 w 988147"/>
                <a:gd name="connsiteY127" fmla="*/ 891107 h 987501"/>
                <a:gd name="connsiteX128" fmla="*/ 192319 w 988147"/>
                <a:gd name="connsiteY128" fmla="*/ 888823 h 987501"/>
                <a:gd name="connsiteX129" fmla="*/ 184703 w 988147"/>
                <a:gd name="connsiteY129" fmla="*/ 857028 h 987501"/>
                <a:gd name="connsiteX130" fmla="*/ 205265 w 988147"/>
                <a:gd name="connsiteY130" fmla="*/ 818379 h 987501"/>
                <a:gd name="connsiteX131" fmla="*/ 203742 w 988147"/>
                <a:gd name="connsiteY131" fmla="*/ 800293 h 987501"/>
                <a:gd name="connsiteX132" fmla="*/ 186607 w 988147"/>
                <a:gd name="connsiteY132" fmla="*/ 783348 h 987501"/>
                <a:gd name="connsiteX133" fmla="*/ 168901 w 988147"/>
                <a:gd name="connsiteY133" fmla="*/ 782015 h 987501"/>
                <a:gd name="connsiteX134" fmla="*/ 126064 w 988147"/>
                <a:gd name="connsiteY134" fmla="*/ 804672 h 987501"/>
                <a:gd name="connsiteX135" fmla="*/ 102647 w 988147"/>
                <a:gd name="connsiteY135" fmla="*/ 800293 h 987501"/>
                <a:gd name="connsiteX136" fmla="*/ 101123 w 988147"/>
                <a:gd name="connsiteY136" fmla="*/ 798579 h 987501"/>
                <a:gd name="connsiteX137" fmla="*/ 102075 w 988147"/>
                <a:gd name="connsiteY137" fmla="*/ 763548 h 987501"/>
                <a:gd name="connsiteX138" fmla="*/ 130824 w 988147"/>
                <a:gd name="connsiteY138" fmla="*/ 732895 h 987501"/>
                <a:gd name="connsiteX139" fmla="*/ 134251 w 988147"/>
                <a:gd name="connsiteY139" fmla="*/ 716141 h 987501"/>
                <a:gd name="connsiteX140" fmla="*/ 121114 w 988147"/>
                <a:gd name="connsiteY140" fmla="*/ 693295 h 987501"/>
                <a:gd name="connsiteX141" fmla="*/ 104551 w 988147"/>
                <a:gd name="connsiteY141" fmla="*/ 688535 h 987501"/>
                <a:gd name="connsiteX142" fmla="*/ 63046 w 988147"/>
                <a:gd name="connsiteY142" fmla="*/ 698055 h 987501"/>
                <a:gd name="connsiteX143" fmla="*/ 57525 w 988147"/>
                <a:gd name="connsiteY143" fmla="*/ 699387 h 987501"/>
                <a:gd name="connsiteX144" fmla="*/ 36963 w 988147"/>
                <a:gd name="connsiteY144" fmla="*/ 689297 h 987501"/>
                <a:gd name="connsiteX145" fmla="*/ 32203 w 988147"/>
                <a:gd name="connsiteY145" fmla="*/ 678255 h 987501"/>
                <a:gd name="connsiteX146" fmla="*/ 39819 w 988147"/>
                <a:gd name="connsiteY146" fmla="*/ 656741 h 987501"/>
                <a:gd name="connsiteX147" fmla="*/ 78848 w 988147"/>
                <a:gd name="connsiteY147" fmla="*/ 632371 h 987501"/>
                <a:gd name="connsiteX148" fmla="*/ 88177 w 988147"/>
                <a:gd name="connsiteY148" fmla="*/ 610477 h 987501"/>
                <a:gd name="connsiteX149" fmla="*/ 82275 w 988147"/>
                <a:gd name="connsiteY149" fmla="*/ 590676 h 987501"/>
                <a:gd name="connsiteX150" fmla="*/ 67996 w 988147"/>
                <a:gd name="connsiteY150" fmla="*/ 581157 h 987501"/>
                <a:gd name="connsiteX151" fmla="*/ 21922 w 988147"/>
                <a:gd name="connsiteY151" fmla="*/ 579824 h 987501"/>
                <a:gd name="connsiteX152" fmla="*/ 1360 w 988147"/>
                <a:gd name="connsiteY152" fmla="*/ 562499 h 987501"/>
                <a:gd name="connsiteX153" fmla="*/ 599 w 988147"/>
                <a:gd name="connsiteY153" fmla="*/ 558501 h 987501"/>
                <a:gd name="connsiteX154" fmla="*/ 17924 w 988147"/>
                <a:gd name="connsiteY154" fmla="*/ 532227 h 987501"/>
                <a:gd name="connsiteX155" fmla="*/ 59238 w 988147"/>
                <a:gd name="connsiteY155" fmla="*/ 519662 h 987501"/>
                <a:gd name="connsiteX156" fmla="*/ 71614 w 988147"/>
                <a:gd name="connsiteY156" fmla="*/ 505763 h 987501"/>
                <a:gd name="connsiteX157" fmla="*/ 71042 w 988147"/>
                <a:gd name="connsiteY157" fmla="*/ 479300 h 987501"/>
                <a:gd name="connsiteX158" fmla="*/ 61333 w 988147"/>
                <a:gd name="connsiteY158" fmla="*/ 468447 h 987501"/>
                <a:gd name="connsiteX159" fmla="*/ 17353 w 988147"/>
                <a:gd name="connsiteY159" fmla="*/ 454930 h 987501"/>
                <a:gd name="connsiteX160" fmla="*/ 599 w 988147"/>
                <a:gd name="connsiteY160" fmla="*/ 430560 h 987501"/>
                <a:gd name="connsiteX161" fmla="*/ 2312 w 988147"/>
                <a:gd name="connsiteY161" fmla="*/ 420470 h 987501"/>
                <a:gd name="connsiteX162" fmla="*/ 18115 w 988147"/>
                <a:gd name="connsiteY162" fmla="*/ 407904 h 987501"/>
                <a:gd name="connsiteX163" fmla="*/ 60761 w 988147"/>
                <a:gd name="connsiteY163" fmla="*/ 406572 h 987501"/>
                <a:gd name="connsiteX164" fmla="*/ 67044 w 988147"/>
                <a:gd name="connsiteY164" fmla="*/ 406381 h 987501"/>
                <a:gd name="connsiteX165" fmla="*/ 83989 w 988147"/>
                <a:gd name="connsiteY165" fmla="*/ 393054 h 987501"/>
                <a:gd name="connsiteX166" fmla="*/ 88938 w 988147"/>
                <a:gd name="connsiteY166" fmla="*/ 374206 h 987501"/>
                <a:gd name="connsiteX167" fmla="*/ 80943 w 988147"/>
                <a:gd name="connsiteY167" fmla="*/ 356309 h 987501"/>
                <a:gd name="connsiteX168" fmla="*/ 41913 w 988147"/>
                <a:gd name="connsiteY168" fmla="*/ 331940 h 987501"/>
                <a:gd name="connsiteX169" fmla="*/ 33155 w 988147"/>
                <a:gd name="connsiteY169" fmla="*/ 306999 h 987501"/>
                <a:gd name="connsiteX170" fmla="*/ 38676 w 988147"/>
                <a:gd name="connsiteY170" fmla="*/ 295005 h 987501"/>
                <a:gd name="connsiteX171" fmla="*/ 55811 w 988147"/>
                <a:gd name="connsiteY171" fmla="*/ 287770 h 987501"/>
                <a:gd name="connsiteX172" fmla="*/ 104551 w 988147"/>
                <a:gd name="connsiteY172" fmla="*/ 299003 h 987501"/>
                <a:gd name="connsiteX173" fmla="*/ 122256 w 988147"/>
                <a:gd name="connsiteY173" fmla="*/ 293101 h 987501"/>
                <a:gd name="connsiteX174" fmla="*/ 134251 w 988147"/>
                <a:gd name="connsiteY174" fmla="*/ 272158 h 987501"/>
                <a:gd name="connsiteX175" fmla="*/ 130824 w 988147"/>
                <a:gd name="connsiteY175" fmla="*/ 254262 h 987501"/>
                <a:gd name="connsiteX176" fmla="*/ 98458 w 988147"/>
                <a:gd name="connsiteY176" fmla="*/ 219802 h 987501"/>
                <a:gd name="connsiteX177" fmla="*/ 96554 w 988147"/>
                <a:gd name="connsiteY177" fmla="*/ 195242 h 987501"/>
                <a:gd name="connsiteX178" fmla="*/ 99791 w 988147"/>
                <a:gd name="connsiteY178" fmla="*/ 190482 h 987501"/>
                <a:gd name="connsiteX179" fmla="*/ 129110 w 988147"/>
                <a:gd name="connsiteY179" fmla="*/ 184009 h 987501"/>
                <a:gd name="connsiteX180" fmla="*/ 168711 w 988147"/>
                <a:gd name="connsiteY180" fmla="*/ 205142 h 987501"/>
                <a:gd name="connsiteX181" fmla="*/ 187369 w 988147"/>
                <a:gd name="connsiteY181" fmla="*/ 203428 h 987501"/>
                <a:gd name="connsiteX182" fmla="*/ 203361 w 988147"/>
                <a:gd name="connsiteY182" fmla="*/ 187626 h 987501"/>
                <a:gd name="connsiteX183" fmla="*/ 205456 w 988147"/>
                <a:gd name="connsiteY183" fmla="*/ 168587 h 987501"/>
                <a:gd name="connsiteX184" fmla="*/ 182419 w 988147"/>
                <a:gd name="connsiteY184" fmla="*/ 125370 h 987501"/>
                <a:gd name="connsiteX185" fmla="*/ 186417 w 988147"/>
                <a:gd name="connsiteY185" fmla="*/ 103475 h 987501"/>
                <a:gd name="connsiteX186" fmla="*/ 198411 w 988147"/>
                <a:gd name="connsiteY186" fmla="*/ 94527 h 987501"/>
                <a:gd name="connsiteX187" fmla="*/ 217831 w 988147"/>
                <a:gd name="connsiteY187" fmla="*/ 96621 h 987501"/>
                <a:gd name="connsiteX188" fmla="*/ 250768 w 988147"/>
                <a:gd name="connsiteY188" fmla="*/ 127273 h 987501"/>
                <a:gd name="connsiteX189" fmla="*/ 278564 w 988147"/>
                <a:gd name="connsiteY189" fmla="*/ 131272 h 987501"/>
                <a:gd name="connsiteX190" fmla="*/ 294176 w 988147"/>
                <a:gd name="connsiteY190" fmla="*/ 121562 h 987501"/>
                <a:gd name="connsiteX191" fmla="*/ 299507 w 988147"/>
                <a:gd name="connsiteY191" fmla="*/ 105189 h 987501"/>
                <a:gd name="connsiteX192" fmla="*/ 288465 w 988147"/>
                <a:gd name="connsiteY192" fmla="*/ 57592 h 987501"/>
                <a:gd name="connsiteX193" fmla="*/ 297794 w 988147"/>
                <a:gd name="connsiteY193" fmla="*/ 37220 h 987501"/>
                <a:gd name="connsiteX194" fmla="*/ 310549 w 988147"/>
                <a:gd name="connsiteY194" fmla="*/ 31889 h 987501"/>
                <a:gd name="connsiteX195" fmla="*/ 330731 w 988147"/>
                <a:gd name="connsiteY195" fmla="*/ 39124 h 987501"/>
                <a:gd name="connsiteX196" fmla="*/ 356243 w 988147"/>
                <a:gd name="connsiteY196" fmla="*/ 80248 h 987501"/>
                <a:gd name="connsiteX197" fmla="*/ 373949 w 988147"/>
                <a:gd name="connsiteY197" fmla="*/ 88815 h 987501"/>
                <a:gd name="connsiteX198" fmla="*/ 397747 w 988147"/>
                <a:gd name="connsiteY198" fmla="*/ 82152 h 987501"/>
                <a:gd name="connsiteX199" fmla="*/ 406505 w 988147"/>
                <a:gd name="connsiteY199" fmla="*/ 69396 h 987501"/>
                <a:gd name="connsiteX200" fmla="*/ 408409 w 988147"/>
                <a:gd name="connsiteY200" fmla="*/ 19895 h 987501"/>
                <a:gd name="connsiteX201" fmla="*/ 422497 w 988147"/>
                <a:gd name="connsiteY201" fmla="*/ 1808 h 987501"/>
                <a:gd name="connsiteX202" fmla="*/ 427638 w 988147"/>
                <a:gd name="connsiteY202" fmla="*/ 666 h 987501"/>
                <a:gd name="connsiteX203" fmla="*/ 456005 w 988147"/>
                <a:gd name="connsiteY203" fmla="*/ 17991 h 987501"/>
                <a:gd name="connsiteX204" fmla="*/ 468571 w 988147"/>
                <a:gd name="connsiteY204" fmla="*/ 59876 h 987501"/>
                <a:gd name="connsiteX205" fmla="*/ 480946 w 988147"/>
                <a:gd name="connsiteY205" fmla="*/ 71109 h 987501"/>
                <a:gd name="connsiteX206" fmla="*/ 507981 w 988147"/>
                <a:gd name="connsiteY206" fmla="*/ 71109 h 987501"/>
                <a:gd name="connsiteX207" fmla="*/ 519975 w 988147"/>
                <a:gd name="connsiteY207" fmla="*/ 60257 h 987501"/>
                <a:gd name="connsiteX208" fmla="*/ 534064 w 988147"/>
                <a:gd name="connsiteY208" fmla="*/ 13993 h 987501"/>
                <a:gd name="connsiteX209" fmla="*/ 553293 w 988147"/>
                <a:gd name="connsiteY209" fmla="*/ 95 h 98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988147" h="987501">
                  <a:moveTo>
                    <a:pt x="494461" y="421567"/>
                  </a:moveTo>
                  <a:cubicBezTo>
                    <a:pt x="451560" y="421567"/>
                    <a:pt x="422857" y="456752"/>
                    <a:pt x="423011" y="492709"/>
                  </a:cubicBezTo>
                  <a:cubicBezTo>
                    <a:pt x="423166" y="532523"/>
                    <a:pt x="454492" y="564468"/>
                    <a:pt x="494153" y="564468"/>
                  </a:cubicBezTo>
                  <a:cubicBezTo>
                    <a:pt x="533813" y="564468"/>
                    <a:pt x="565603" y="532986"/>
                    <a:pt x="565757" y="493172"/>
                  </a:cubicBezTo>
                  <a:cubicBezTo>
                    <a:pt x="565912" y="453512"/>
                    <a:pt x="534739" y="421567"/>
                    <a:pt x="494461" y="421567"/>
                  </a:cubicBezTo>
                  <a:close/>
                  <a:moveTo>
                    <a:pt x="494770" y="209069"/>
                  </a:moveTo>
                  <a:cubicBezTo>
                    <a:pt x="650788" y="209378"/>
                    <a:pt x="778719" y="337000"/>
                    <a:pt x="778410" y="493480"/>
                  </a:cubicBezTo>
                  <a:cubicBezTo>
                    <a:pt x="778102" y="648263"/>
                    <a:pt x="652485" y="777121"/>
                    <a:pt x="493690" y="776812"/>
                  </a:cubicBezTo>
                  <a:cubicBezTo>
                    <a:pt x="333660" y="776349"/>
                    <a:pt x="209278" y="645794"/>
                    <a:pt x="210512" y="492554"/>
                  </a:cubicBezTo>
                  <a:cubicBezTo>
                    <a:pt x="209586" y="337154"/>
                    <a:pt x="337981" y="208760"/>
                    <a:pt x="494770" y="209069"/>
                  </a:cubicBezTo>
                  <a:close/>
                  <a:moveTo>
                    <a:pt x="494464" y="132604"/>
                  </a:moveTo>
                  <a:cubicBezTo>
                    <a:pt x="293795" y="132414"/>
                    <a:pt x="134251" y="293291"/>
                    <a:pt x="133489" y="491485"/>
                  </a:cubicBezTo>
                  <a:cubicBezTo>
                    <a:pt x="132728" y="694437"/>
                    <a:pt x="297413" y="853982"/>
                    <a:pt x="493893" y="853411"/>
                  </a:cubicBezTo>
                  <a:cubicBezTo>
                    <a:pt x="689801" y="854172"/>
                    <a:pt x="855057" y="696531"/>
                    <a:pt x="854867" y="492817"/>
                  </a:cubicBezTo>
                  <a:cubicBezTo>
                    <a:pt x="854677" y="292530"/>
                    <a:pt x="693990" y="132795"/>
                    <a:pt x="494464" y="132604"/>
                  </a:cubicBezTo>
                  <a:close/>
                  <a:moveTo>
                    <a:pt x="553293" y="95"/>
                  </a:moveTo>
                  <a:cubicBezTo>
                    <a:pt x="555007" y="95"/>
                    <a:pt x="556720" y="95"/>
                    <a:pt x="558434" y="285"/>
                  </a:cubicBezTo>
                  <a:cubicBezTo>
                    <a:pt x="575378" y="1999"/>
                    <a:pt x="580138" y="7139"/>
                    <a:pt x="580519" y="24083"/>
                  </a:cubicBezTo>
                  <a:cubicBezTo>
                    <a:pt x="580900" y="38934"/>
                    <a:pt x="581471" y="53594"/>
                    <a:pt x="581851" y="68444"/>
                  </a:cubicBezTo>
                  <a:cubicBezTo>
                    <a:pt x="582042" y="74346"/>
                    <a:pt x="584136" y="78915"/>
                    <a:pt x="589657" y="81390"/>
                  </a:cubicBezTo>
                  <a:cubicBezTo>
                    <a:pt x="598606" y="85388"/>
                    <a:pt x="607934" y="88054"/>
                    <a:pt x="617835" y="88815"/>
                  </a:cubicBezTo>
                  <a:cubicBezTo>
                    <a:pt x="623927" y="89196"/>
                    <a:pt x="628116" y="86721"/>
                    <a:pt x="631162" y="81771"/>
                  </a:cubicBezTo>
                  <a:cubicBezTo>
                    <a:pt x="639539" y="68253"/>
                    <a:pt x="648106" y="54736"/>
                    <a:pt x="656483" y="41218"/>
                  </a:cubicBezTo>
                  <a:cubicBezTo>
                    <a:pt x="663718" y="29795"/>
                    <a:pt x="668097" y="28272"/>
                    <a:pt x="681043" y="32651"/>
                  </a:cubicBezTo>
                  <a:cubicBezTo>
                    <a:pt x="682566" y="33222"/>
                    <a:pt x="683899" y="33603"/>
                    <a:pt x="685422" y="34174"/>
                  </a:cubicBezTo>
                  <a:cubicBezTo>
                    <a:pt x="700463" y="40647"/>
                    <a:pt x="702938" y="45407"/>
                    <a:pt x="699320" y="61400"/>
                  </a:cubicBezTo>
                  <a:cubicBezTo>
                    <a:pt x="696084" y="75678"/>
                    <a:pt x="692847" y="89767"/>
                    <a:pt x="689420" y="104046"/>
                  </a:cubicBezTo>
                  <a:cubicBezTo>
                    <a:pt x="687516" y="111852"/>
                    <a:pt x="689420" y="117944"/>
                    <a:pt x="696274" y="122514"/>
                  </a:cubicBezTo>
                  <a:cubicBezTo>
                    <a:pt x="703319" y="127273"/>
                    <a:pt x="710363" y="131652"/>
                    <a:pt x="718359" y="134699"/>
                  </a:cubicBezTo>
                  <a:cubicBezTo>
                    <a:pt x="724071" y="136793"/>
                    <a:pt x="728640" y="135460"/>
                    <a:pt x="733019" y="131272"/>
                  </a:cubicBezTo>
                  <a:cubicBezTo>
                    <a:pt x="744632" y="120229"/>
                    <a:pt x="756246" y="109567"/>
                    <a:pt x="768050" y="98715"/>
                  </a:cubicBezTo>
                  <a:cubicBezTo>
                    <a:pt x="777760" y="89577"/>
                    <a:pt x="783091" y="89196"/>
                    <a:pt x="793943" y="96621"/>
                  </a:cubicBezTo>
                  <a:cubicBezTo>
                    <a:pt x="794514" y="97002"/>
                    <a:pt x="794895" y="97192"/>
                    <a:pt x="795275" y="97573"/>
                  </a:cubicBezTo>
                  <a:cubicBezTo>
                    <a:pt x="813743" y="110900"/>
                    <a:pt x="811078" y="116612"/>
                    <a:pt x="803462" y="130510"/>
                  </a:cubicBezTo>
                  <a:cubicBezTo>
                    <a:pt x="796609" y="143076"/>
                    <a:pt x="790135" y="156022"/>
                    <a:pt x="783091" y="168587"/>
                  </a:cubicBezTo>
                  <a:cubicBezTo>
                    <a:pt x="779474" y="175251"/>
                    <a:pt x="780235" y="180963"/>
                    <a:pt x="784804" y="186674"/>
                  </a:cubicBezTo>
                  <a:cubicBezTo>
                    <a:pt x="789945" y="192957"/>
                    <a:pt x="795657" y="198669"/>
                    <a:pt x="801939" y="203619"/>
                  </a:cubicBezTo>
                  <a:cubicBezTo>
                    <a:pt x="807270" y="207807"/>
                    <a:pt x="812791" y="208378"/>
                    <a:pt x="819074" y="205142"/>
                  </a:cubicBezTo>
                  <a:cubicBezTo>
                    <a:pt x="833353" y="197336"/>
                    <a:pt x="847822" y="189721"/>
                    <a:pt x="862292" y="182295"/>
                  </a:cubicBezTo>
                  <a:cubicBezTo>
                    <a:pt x="872573" y="176965"/>
                    <a:pt x="878475" y="178107"/>
                    <a:pt x="885900" y="187246"/>
                  </a:cubicBezTo>
                  <a:cubicBezTo>
                    <a:pt x="888565" y="190291"/>
                    <a:pt x="891040" y="193528"/>
                    <a:pt x="893135" y="196955"/>
                  </a:cubicBezTo>
                  <a:cubicBezTo>
                    <a:pt x="898465" y="205332"/>
                    <a:pt x="897894" y="210853"/>
                    <a:pt x="891231" y="218279"/>
                  </a:cubicBezTo>
                  <a:cubicBezTo>
                    <a:pt x="879807" y="230654"/>
                    <a:pt x="868384" y="243219"/>
                    <a:pt x="856771" y="255404"/>
                  </a:cubicBezTo>
                  <a:cubicBezTo>
                    <a:pt x="852392" y="259973"/>
                    <a:pt x="851440" y="264924"/>
                    <a:pt x="853725" y="270635"/>
                  </a:cubicBezTo>
                  <a:cubicBezTo>
                    <a:pt x="857151" y="278822"/>
                    <a:pt x="861340" y="286437"/>
                    <a:pt x="866861" y="293481"/>
                  </a:cubicBezTo>
                  <a:cubicBezTo>
                    <a:pt x="871240" y="299193"/>
                    <a:pt x="876571" y="300716"/>
                    <a:pt x="883615" y="299003"/>
                  </a:cubicBezTo>
                  <a:cubicBezTo>
                    <a:pt x="899798" y="295005"/>
                    <a:pt x="916172" y="291387"/>
                    <a:pt x="932354" y="287960"/>
                  </a:cubicBezTo>
                  <a:cubicBezTo>
                    <a:pt x="940922" y="286056"/>
                    <a:pt x="946063" y="288532"/>
                    <a:pt x="950441" y="296337"/>
                  </a:cubicBezTo>
                  <a:cubicBezTo>
                    <a:pt x="952726" y="300526"/>
                    <a:pt x="954630" y="304905"/>
                    <a:pt x="956153" y="309474"/>
                  </a:cubicBezTo>
                  <a:cubicBezTo>
                    <a:pt x="959389" y="319945"/>
                    <a:pt x="957676" y="324896"/>
                    <a:pt x="948347" y="330798"/>
                  </a:cubicBezTo>
                  <a:cubicBezTo>
                    <a:pt x="935020" y="339175"/>
                    <a:pt x="921883" y="347932"/>
                    <a:pt x="908175" y="355738"/>
                  </a:cubicBezTo>
                  <a:cubicBezTo>
                    <a:pt x="900369" y="360307"/>
                    <a:pt x="898275" y="366400"/>
                    <a:pt x="899608" y="374396"/>
                  </a:cubicBezTo>
                  <a:cubicBezTo>
                    <a:pt x="900750" y="381821"/>
                    <a:pt x="902845" y="389056"/>
                    <a:pt x="905510" y="396100"/>
                  </a:cubicBezTo>
                  <a:cubicBezTo>
                    <a:pt x="907985" y="402573"/>
                    <a:pt x="912364" y="406001"/>
                    <a:pt x="919789" y="406191"/>
                  </a:cubicBezTo>
                  <a:cubicBezTo>
                    <a:pt x="936543" y="406381"/>
                    <a:pt x="953107" y="407524"/>
                    <a:pt x="969861" y="408095"/>
                  </a:cubicBezTo>
                  <a:cubicBezTo>
                    <a:pt x="978999" y="408476"/>
                    <a:pt x="983569" y="412093"/>
                    <a:pt x="986044" y="420851"/>
                  </a:cubicBezTo>
                  <a:cubicBezTo>
                    <a:pt x="987567" y="425801"/>
                    <a:pt x="988138" y="430941"/>
                    <a:pt x="988138" y="436272"/>
                  </a:cubicBezTo>
                  <a:cubicBezTo>
                    <a:pt x="988138" y="446553"/>
                    <a:pt x="985282" y="450742"/>
                    <a:pt x="975763" y="453788"/>
                  </a:cubicBezTo>
                  <a:cubicBezTo>
                    <a:pt x="960722" y="458548"/>
                    <a:pt x="945681" y="463117"/>
                    <a:pt x="930641" y="467686"/>
                  </a:cubicBezTo>
                  <a:cubicBezTo>
                    <a:pt x="919789" y="470923"/>
                    <a:pt x="916933" y="474350"/>
                    <a:pt x="916552" y="485582"/>
                  </a:cubicBezTo>
                  <a:cubicBezTo>
                    <a:pt x="916362" y="493388"/>
                    <a:pt x="915791" y="501384"/>
                    <a:pt x="917504" y="509191"/>
                  </a:cubicBezTo>
                  <a:cubicBezTo>
                    <a:pt x="918647" y="514521"/>
                    <a:pt x="921883" y="517758"/>
                    <a:pt x="927214" y="519471"/>
                  </a:cubicBezTo>
                  <a:cubicBezTo>
                    <a:pt x="943016" y="524231"/>
                    <a:pt x="958818" y="528991"/>
                    <a:pt x="974620" y="533941"/>
                  </a:cubicBezTo>
                  <a:cubicBezTo>
                    <a:pt x="985663" y="537368"/>
                    <a:pt x="988329" y="541176"/>
                    <a:pt x="988138" y="552789"/>
                  </a:cubicBezTo>
                  <a:cubicBezTo>
                    <a:pt x="988138" y="553931"/>
                    <a:pt x="988138" y="555074"/>
                    <a:pt x="988138" y="556216"/>
                  </a:cubicBezTo>
                  <a:cubicBezTo>
                    <a:pt x="987377" y="574113"/>
                    <a:pt x="981665" y="579824"/>
                    <a:pt x="963768" y="580395"/>
                  </a:cubicBezTo>
                  <a:cubicBezTo>
                    <a:pt x="948728" y="580776"/>
                    <a:pt x="933878" y="581538"/>
                    <a:pt x="918837" y="581728"/>
                  </a:cubicBezTo>
                  <a:cubicBezTo>
                    <a:pt x="913125" y="581918"/>
                    <a:pt x="909127" y="584394"/>
                    <a:pt x="906843" y="589153"/>
                  </a:cubicBezTo>
                  <a:cubicBezTo>
                    <a:pt x="902654" y="598101"/>
                    <a:pt x="899989" y="607430"/>
                    <a:pt x="899227" y="617330"/>
                  </a:cubicBezTo>
                  <a:cubicBezTo>
                    <a:pt x="898656" y="623613"/>
                    <a:pt x="901321" y="627802"/>
                    <a:pt x="906652" y="631038"/>
                  </a:cubicBezTo>
                  <a:cubicBezTo>
                    <a:pt x="919979" y="639225"/>
                    <a:pt x="933116" y="647412"/>
                    <a:pt x="946253" y="655789"/>
                  </a:cubicBezTo>
                  <a:cubicBezTo>
                    <a:pt x="958247" y="663214"/>
                    <a:pt x="959770" y="667783"/>
                    <a:pt x="955201" y="681110"/>
                  </a:cubicBezTo>
                  <a:cubicBezTo>
                    <a:pt x="953678" y="685680"/>
                    <a:pt x="951584" y="690058"/>
                    <a:pt x="948918" y="694057"/>
                  </a:cubicBezTo>
                  <a:cubicBezTo>
                    <a:pt x="946443" y="697674"/>
                    <a:pt x="942445" y="700149"/>
                    <a:pt x="936734" y="700149"/>
                  </a:cubicBezTo>
                  <a:cubicBezTo>
                    <a:pt x="926643" y="697864"/>
                    <a:pt x="916552" y="695579"/>
                    <a:pt x="906462" y="693485"/>
                  </a:cubicBezTo>
                  <a:cubicBezTo>
                    <a:pt x="898275" y="691581"/>
                    <a:pt x="889898" y="689868"/>
                    <a:pt x="881711" y="687774"/>
                  </a:cubicBezTo>
                  <a:cubicBezTo>
                    <a:pt x="876381" y="686441"/>
                    <a:pt x="872192" y="687964"/>
                    <a:pt x="868765" y="691772"/>
                  </a:cubicBezTo>
                  <a:cubicBezTo>
                    <a:pt x="861721" y="699959"/>
                    <a:pt x="856199" y="709288"/>
                    <a:pt x="853154" y="719759"/>
                  </a:cubicBezTo>
                  <a:cubicBezTo>
                    <a:pt x="851630" y="724709"/>
                    <a:pt x="853915" y="728326"/>
                    <a:pt x="856961" y="731753"/>
                  </a:cubicBezTo>
                  <a:cubicBezTo>
                    <a:pt x="868004" y="743748"/>
                    <a:pt x="879236" y="755742"/>
                    <a:pt x="890279" y="767546"/>
                  </a:cubicBezTo>
                  <a:cubicBezTo>
                    <a:pt x="898656" y="776494"/>
                    <a:pt x="899037" y="781825"/>
                    <a:pt x="892373" y="792106"/>
                  </a:cubicBezTo>
                  <a:cubicBezTo>
                    <a:pt x="891992" y="792677"/>
                    <a:pt x="891612" y="793439"/>
                    <a:pt x="891040" y="794010"/>
                  </a:cubicBezTo>
                  <a:cubicBezTo>
                    <a:pt x="878475" y="810954"/>
                    <a:pt x="872954" y="811145"/>
                    <a:pt x="857532" y="802387"/>
                  </a:cubicBezTo>
                  <a:cubicBezTo>
                    <a:pt x="844966" y="795152"/>
                    <a:pt x="831640" y="788679"/>
                    <a:pt x="818884" y="781825"/>
                  </a:cubicBezTo>
                  <a:cubicBezTo>
                    <a:pt x="813553" y="778969"/>
                    <a:pt x="808603" y="778969"/>
                    <a:pt x="803843" y="782396"/>
                  </a:cubicBezTo>
                  <a:cubicBezTo>
                    <a:pt x="796227" y="787727"/>
                    <a:pt x="789754" y="794200"/>
                    <a:pt x="784233" y="801625"/>
                  </a:cubicBezTo>
                  <a:cubicBezTo>
                    <a:pt x="780235" y="806956"/>
                    <a:pt x="780045" y="812287"/>
                    <a:pt x="783281" y="818189"/>
                  </a:cubicBezTo>
                  <a:cubicBezTo>
                    <a:pt x="791087" y="832468"/>
                    <a:pt x="798703" y="846937"/>
                    <a:pt x="806128" y="861407"/>
                  </a:cubicBezTo>
                  <a:cubicBezTo>
                    <a:pt x="811268" y="871498"/>
                    <a:pt x="810507" y="876067"/>
                    <a:pt x="802320" y="883873"/>
                  </a:cubicBezTo>
                  <a:cubicBezTo>
                    <a:pt x="800987" y="885015"/>
                    <a:pt x="799845" y="886348"/>
                    <a:pt x="798512" y="887300"/>
                  </a:cubicBezTo>
                  <a:cubicBezTo>
                    <a:pt x="786328" y="896248"/>
                    <a:pt x="780045" y="900627"/>
                    <a:pt x="765766" y="886157"/>
                  </a:cubicBezTo>
                  <a:cubicBezTo>
                    <a:pt x="755485" y="875686"/>
                    <a:pt x="744442" y="866357"/>
                    <a:pt x="733781" y="856266"/>
                  </a:cubicBezTo>
                  <a:cubicBezTo>
                    <a:pt x="728830" y="851507"/>
                    <a:pt x="723500" y="850555"/>
                    <a:pt x="717407" y="853030"/>
                  </a:cubicBezTo>
                  <a:cubicBezTo>
                    <a:pt x="709411" y="856266"/>
                    <a:pt x="701796" y="860455"/>
                    <a:pt x="694941" y="865786"/>
                  </a:cubicBezTo>
                  <a:cubicBezTo>
                    <a:pt x="689230" y="870165"/>
                    <a:pt x="687707" y="875686"/>
                    <a:pt x="689420" y="882540"/>
                  </a:cubicBezTo>
                  <a:cubicBezTo>
                    <a:pt x="693418" y="899104"/>
                    <a:pt x="697226" y="915858"/>
                    <a:pt x="700844" y="932421"/>
                  </a:cubicBezTo>
                  <a:cubicBezTo>
                    <a:pt x="702367" y="939656"/>
                    <a:pt x="699892" y="945177"/>
                    <a:pt x="693418" y="948985"/>
                  </a:cubicBezTo>
                  <a:cubicBezTo>
                    <a:pt x="689039" y="951651"/>
                    <a:pt x="684280" y="953745"/>
                    <a:pt x="679330" y="955268"/>
                  </a:cubicBezTo>
                  <a:cubicBezTo>
                    <a:pt x="669239" y="958504"/>
                    <a:pt x="663528" y="956600"/>
                    <a:pt x="657816" y="947653"/>
                  </a:cubicBezTo>
                  <a:cubicBezTo>
                    <a:pt x="649439" y="934325"/>
                    <a:pt x="640872" y="921189"/>
                    <a:pt x="632875" y="907481"/>
                  </a:cubicBezTo>
                  <a:cubicBezTo>
                    <a:pt x="628496" y="900056"/>
                    <a:pt x="622785" y="897200"/>
                    <a:pt x="614217" y="898723"/>
                  </a:cubicBezTo>
                  <a:cubicBezTo>
                    <a:pt x="607363" y="900056"/>
                    <a:pt x="600700" y="901769"/>
                    <a:pt x="594226" y="904054"/>
                  </a:cubicBezTo>
                  <a:cubicBezTo>
                    <a:pt x="585279" y="907290"/>
                    <a:pt x="582423" y="911098"/>
                    <a:pt x="582042" y="920617"/>
                  </a:cubicBezTo>
                  <a:cubicBezTo>
                    <a:pt x="581471" y="935658"/>
                    <a:pt x="581090" y="950508"/>
                    <a:pt x="580709" y="965549"/>
                  </a:cubicBezTo>
                  <a:cubicBezTo>
                    <a:pt x="580328" y="979257"/>
                    <a:pt x="576902" y="983636"/>
                    <a:pt x="563384" y="986111"/>
                  </a:cubicBezTo>
                  <a:cubicBezTo>
                    <a:pt x="559767" y="986872"/>
                    <a:pt x="556149" y="987253"/>
                    <a:pt x="552532" y="987443"/>
                  </a:cubicBezTo>
                  <a:cubicBezTo>
                    <a:pt x="543584" y="988015"/>
                    <a:pt x="537872" y="984397"/>
                    <a:pt x="535016" y="975639"/>
                  </a:cubicBezTo>
                  <a:cubicBezTo>
                    <a:pt x="529876" y="959647"/>
                    <a:pt x="524925" y="943845"/>
                    <a:pt x="520356" y="927852"/>
                  </a:cubicBezTo>
                  <a:cubicBezTo>
                    <a:pt x="518262" y="920617"/>
                    <a:pt x="513883" y="917190"/>
                    <a:pt x="506648" y="916048"/>
                  </a:cubicBezTo>
                  <a:cubicBezTo>
                    <a:pt x="498271" y="914906"/>
                    <a:pt x="489894" y="914906"/>
                    <a:pt x="481517" y="916238"/>
                  </a:cubicBezTo>
                  <a:cubicBezTo>
                    <a:pt x="475235" y="917190"/>
                    <a:pt x="471236" y="920427"/>
                    <a:pt x="469332" y="926710"/>
                  </a:cubicBezTo>
                  <a:cubicBezTo>
                    <a:pt x="464954" y="941750"/>
                    <a:pt x="460194" y="956791"/>
                    <a:pt x="455434" y="971832"/>
                  </a:cubicBezTo>
                  <a:cubicBezTo>
                    <a:pt x="451246" y="985349"/>
                    <a:pt x="445915" y="988776"/>
                    <a:pt x="432017" y="986872"/>
                  </a:cubicBezTo>
                  <a:cubicBezTo>
                    <a:pt x="411074" y="984016"/>
                    <a:pt x="408599" y="981160"/>
                    <a:pt x="408409" y="960218"/>
                  </a:cubicBezTo>
                  <a:cubicBezTo>
                    <a:pt x="408218" y="946510"/>
                    <a:pt x="407647" y="932992"/>
                    <a:pt x="407266" y="919285"/>
                  </a:cubicBezTo>
                  <a:cubicBezTo>
                    <a:pt x="407076" y="913002"/>
                    <a:pt x="404601" y="908052"/>
                    <a:pt x="398699" y="905577"/>
                  </a:cubicBezTo>
                  <a:cubicBezTo>
                    <a:pt x="389751" y="901769"/>
                    <a:pt x="380612" y="899104"/>
                    <a:pt x="370902" y="898532"/>
                  </a:cubicBezTo>
                  <a:cubicBezTo>
                    <a:pt x="365000" y="898152"/>
                    <a:pt x="360812" y="900436"/>
                    <a:pt x="357575" y="905577"/>
                  </a:cubicBezTo>
                  <a:cubicBezTo>
                    <a:pt x="349389" y="919285"/>
                    <a:pt x="340631" y="932612"/>
                    <a:pt x="332254" y="946129"/>
                  </a:cubicBezTo>
                  <a:cubicBezTo>
                    <a:pt x="325590" y="956791"/>
                    <a:pt x="320450" y="958695"/>
                    <a:pt x="308645" y="954697"/>
                  </a:cubicBezTo>
                  <a:cubicBezTo>
                    <a:pt x="308074" y="954506"/>
                    <a:pt x="307503" y="954316"/>
                    <a:pt x="306932" y="954126"/>
                  </a:cubicBezTo>
                  <a:cubicBezTo>
                    <a:pt x="288655" y="946701"/>
                    <a:pt x="285038" y="942512"/>
                    <a:pt x="289797" y="924235"/>
                  </a:cubicBezTo>
                  <a:cubicBezTo>
                    <a:pt x="293415" y="910336"/>
                    <a:pt x="296080" y="896248"/>
                    <a:pt x="299507" y="882159"/>
                  </a:cubicBezTo>
                  <a:cubicBezTo>
                    <a:pt x="301220" y="874924"/>
                    <a:pt x="299316" y="869403"/>
                    <a:pt x="293224" y="865024"/>
                  </a:cubicBezTo>
                  <a:cubicBezTo>
                    <a:pt x="286751" y="860455"/>
                    <a:pt x="280088" y="856457"/>
                    <a:pt x="272853" y="853220"/>
                  </a:cubicBezTo>
                  <a:cubicBezTo>
                    <a:pt x="265999" y="850174"/>
                    <a:pt x="260097" y="851316"/>
                    <a:pt x="254385" y="856647"/>
                  </a:cubicBezTo>
                  <a:cubicBezTo>
                    <a:pt x="242962" y="867499"/>
                    <a:pt x="231348" y="878161"/>
                    <a:pt x="219925" y="888823"/>
                  </a:cubicBezTo>
                  <a:cubicBezTo>
                    <a:pt x="211358" y="897010"/>
                    <a:pt x="205837" y="897390"/>
                    <a:pt x="195746" y="891107"/>
                  </a:cubicBezTo>
                  <a:cubicBezTo>
                    <a:pt x="194604" y="890346"/>
                    <a:pt x="193461" y="889584"/>
                    <a:pt x="192319" y="888823"/>
                  </a:cubicBezTo>
                  <a:cubicBezTo>
                    <a:pt x="177659" y="878352"/>
                    <a:pt x="176326" y="872830"/>
                    <a:pt x="184703" y="857028"/>
                  </a:cubicBezTo>
                  <a:cubicBezTo>
                    <a:pt x="191557" y="844082"/>
                    <a:pt x="198221" y="831135"/>
                    <a:pt x="205265" y="818379"/>
                  </a:cubicBezTo>
                  <a:cubicBezTo>
                    <a:pt x="208883" y="811716"/>
                    <a:pt x="208312" y="806004"/>
                    <a:pt x="203742" y="800293"/>
                  </a:cubicBezTo>
                  <a:cubicBezTo>
                    <a:pt x="198792" y="794010"/>
                    <a:pt x="193080" y="788298"/>
                    <a:pt x="186607" y="783348"/>
                  </a:cubicBezTo>
                  <a:cubicBezTo>
                    <a:pt x="180896" y="778969"/>
                    <a:pt x="175184" y="778589"/>
                    <a:pt x="168901" y="782015"/>
                  </a:cubicBezTo>
                  <a:cubicBezTo>
                    <a:pt x="154812" y="789631"/>
                    <a:pt x="140533" y="797246"/>
                    <a:pt x="126064" y="804672"/>
                  </a:cubicBezTo>
                  <a:cubicBezTo>
                    <a:pt x="115974" y="810002"/>
                    <a:pt x="110072" y="808670"/>
                    <a:pt x="102647" y="800293"/>
                  </a:cubicBezTo>
                  <a:cubicBezTo>
                    <a:pt x="102075" y="799721"/>
                    <a:pt x="101695" y="799150"/>
                    <a:pt x="101123" y="798579"/>
                  </a:cubicBezTo>
                  <a:cubicBezTo>
                    <a:pt x="87986" y="783348"/>
                    <a:pt x="88177" y="778017"/>
                    <a:pt x="102075" y="763548"/>
                  </a:cubicBezTo>
                  <a:cubicBezTo>
                    <a:pt x="111785" y="753267"/>
                    <a:pt x="120924" y="742796"/>
                    <a:pt x="130824" y="732895"/>
                  </a:cubicBezTo>
                  <a:cubicBezTo>
                    <a:pt x="135774" y="727755"/>
                    <a:pt x="136726" y="722424"/>
                    <a:pt x="134251" y="716141"/>
                  </a:cubicBezTo>
                  <a:cubicBezTo>
                    <a:pt x="131014" y="707955"/>
                    <a:pt x="126445" y="700339"/>
                    <a:pt x="121114" y="693295"/>
                  </a:cubicBezTo>
                  <a:cubicBezTo>
                    <a:pt x="116735" y="687583"/>
                    <a:pt x="110833" y="687012"/>
                    <a:pt x="104551" y="688535"/>
                  </a:cubicBezTo>
                  <a:cubicBezTo>
                    <a:pt x="90652" y="691772"/>
                    <a:pt x="76944" y="695008"/>
                    <a:pt x="63046" y="698055"/>
                  </a:cubicBezTo>
                  <a:cubicBezTo>
                    <a:pt x="61142" y="698435"/>
                    <a:pt x="59238" y="699007"/>
                    <a:pt x="57525" y="699387"/>
                  </a:cubicBezTo>
                  <a:cubicBezTo>
                    <a:pt x="47053" y="701291"/>
                    <a:pt x="41723" y="698816"/>
                    <a:pt x="36963" y="689297"/>
                  </a:cubicBezTo>
                  <a:cubicBezTo>
                    <a:pt x="35249" y="685680"/>
                    <a:pt x="33536" y="682062"/>
                    <a:pt x="32203" y="678255"/>
                  </a:cubicBezTo>
                  <a:cubicBezTo>
                    <a:pt x="28776" y="668164"/>
                    <a:pt x="30680" y="662452"/>
                    <a:pt x="39819" y="656741"/>
                  </a:cubicBezTo>
                  <a:cubicBezTo>
                    <a:pt x="52765" y="648554"/>
                    <a:pt x="65902" y="640367"/>
                    <a:pt x="78848" y="632371"/>
                  </a:cubicBezTo>
                  <a:cubicBezTo>
                    <a:pt x="89129" y="625898"/>
                    <a:pt x="90652" y="622280"/>
                    <a:pt x="88177" y="610477"/>
                  </a:cubicBezTo>
                  <a:cubicBezTo>
                    <a:pt x="86654" y="603813"/>
                    <a:pt x="84940" y="596959"/>
                    <a:pt x="82275" y="590676"/>
                  </a:cubicBezTo>
                  <a:cubicBezTo>
                    <a:pt x="79609" y="584394"/>
                    <a:pt x="75040" y="581347"/>
                    <a:pt x="67996" y="581157"/>
                  </a:cubicBezTo>
                  <a:cubicBezTo>
                    <a:pt x="52575" y="580966"/>
                    <a:pt x="37344" y="580395"/>
                    <a:pt x="21922" y="579824"/>
                  </a:cubicBezTo>
                  <a:cubicBezTo>
                    <a:pt x="8024" y="579443"/>
                    <a:pt x="3836" y="575826"/>
                    <a:pt x="1360" y="562499"/>
                  </a:cubicBezTo>
                  <a:cubicBezTo>
                    <a:pt x="1170" y="561166"/>
                    <a:pt x="789" y="559834"/>
                    <a:pt x="599" y="558501"/>
                  </a:cubicBezTo>
                  <a:cubicBezTo>
                    <a:pt x="-1496" y="541556"/>
                    <a:pt x="1360" y="537177"/>
                    <a:pt x="17924" y="532227"/>
                  </a:cubicBezTo>
                  <a:cubicBezTo>
                    <a:pt x="31632" y="528039"/>
                    <a:pt x="45340" y="523469"/>
                    <a:pt x="59238" y="519662"/>
                  </a:cubicBezTo>
                  <a:cubicBezTo>
                    <a:pt x="66854" y="517568"/>
                    <a:pt x="70852" y="513189"/>
                    <a:pt x="71614" y="505763"/>
                  </a:cubicBezTo>
                  <a:cubicBezTo>
                    <a:pt x="72375" y="497006"/>
                    <a:pt x="72756" y="488057"/>
                    <a:pt x="71042" y="479300"/>
                  </a:cubicBezTo>
                  <a:cubicBezTo>
                    <a:pt x="70090" y="473588"/>
                    <a:pt x="66854" y="470161"/>
                    <a:pt x="61333" y="468447"/>
                  </a:cubicBezTo>
                  <a:cubicBezTo>
                    <a:pt x="46673" y="464069"/>
                    <a:pt x="32013" y="459500"/>
                    <a:pt x="17353" y="454930"/>
                  </a:cubicBezTo>
                  <a:cubicBezTo>
                    <a:pt x="1360" y="449980"/>
                    <a:pt x="-353" y="447315"/>
                    <a:pt x="599" y="430560"/>
                  </a:cubicBezTo>
                  <a:cubicBezTo>
                    <a:pt x="789" y="427133"/>
                    <a:pt x="1551" y="423707"/>
                    <a:pt x="2312" y="420470"/>
                  </a:cubicBezTo>
                  <a:cubicBezTo>
                    <a:pt x="4597" y="412093"/>
                    <a:pt x="9357" y="408285"/>
                    <a:pt x="18115" y="407904"/>
                  </a:cubicBezTo>
                  <a:cubicBezTo>
                    <a:pt x="32393" y="407333"/>
                    <a:pt x="46482" y="406953"/>
                    <a:pt x="60761" y="406572"/>
                  </a:cubicBezTo>
                  <a:cubicBezTo>
                    <a:pt x="62856" y="406572"/>
                    <a:pt x="64950" y="406381"/>
                    <a:pt x="67044" y="406381"/>
                  </a:cubicBezTo>
                  <a:cubicBezTo>
                    <a:pt x="76563" y="406762"/>
                    <a:pt x="81513" y="401431"/>
                    <a:pt x="83989" y="393054"/>
                  </a:cubicBezTo>
                  <a:cubicBezTo>
                    <a:pt x="85892" y="386771"/>
                    <a:pt x="87606" y="380489"/>
                    <a:pt x="88938" y="374206"/>
                  </a:cubicBezTo>
                  <a:cubicBezTo>
                    <a:pt x="90652" y="365448"/>
                    <a:pt x="88558" y="361259"/>
                    <a:pt x="80943" y="356309"/>
                  </a:cubicBezTo>
                  <a:cubicBezTo>
                    <a:pt x="67996" y="348123"/>
                    <a:pt x="54859" y="339936"/>
                    <a:pt x="41913" y="331940"/>
                  </a:cubicBezTo>
                  <a:cubicBezTo>
                    <a:pt x="30300" y="324705"/>
                    <a:pt x="28586" y="320136"/>
                    <a:pt x="33155" y="306999"/>
                  </a:cubicBezTo>
                  <a:cubicBezTo>
                    <a:pt x="34488" y="302811"/>
                    <a:pt x="36201" y="298622"/>
                    <a:pt x="38676" y="295005"/>
                  </a:cubicBezTo>
                  <a:cubicBezTo>
                    <a:pt x="42674" y="288912"/>
                    <a:pt x="48196" y="285866"/>
                    <a:pt x="55811" y="287770"/>
                  </a:cubicBezTo>
                  <a:cubicBezTo>
                    <a:pt x="71994" y="291578"/>
                    <a:pt x="88368" y="295005"/>
                    <a:pt x="104551" y="299003"/>
                  </a:cubicBezTo>
                  <a:cubicBezTo>
                    <a:pt x="111975" y="300907"/>
                    <a:pt x="117687" y="299193"/>
                    <a:pt x="122256" y="293101"/>
                  </a:cubicBezTo>
                  <a:cubicBezTo>
                    <a:pt x="127016" y="286628"/>
                    <a:pt x="131205" y="279583"/>
                    <a:pt x="134251" y="272158"/>
                  </a:cubicBezTo>
                  <a:cubicBezTo>
                    <a:pt x="136916" y="265495"/>
                    <a:pt x="136155" y="259783"/>
                    <a:pt x="130824" y="254262"/>
                  </a:cubicBezTo>
                  <a:cubicBezTo>
                    <a:pt x="119781" y="243029"/>
                    <a:pt x="109310" y="231415"/>
                    <a:pt x="98458" y="219802"/>
                  </a:cubicBezTo>
                  <a:cubicBezTo>
                    <a:pt x="90081" y="210663"/>
                    <a:pt x="89700" y="205523"/>
                    <a:pt x="96554" y="195242"/>
                  </a:cubicBezTo>
                  <a:cubicBezTo>
                    <a:pt x="97696" y="193719"/>
                    <a:pt x="98648" y="192005"/>
                    <a:pt x="99791" y="190482"/>
                  </a:cubicBezTo>
                  <a:cubicBezTo>
                    <a:pt x="109500" y="177726"/>
                    <a:pt x="114831" y="176584"/>
                    <a:pt x="129110" y="184009"/>
                  </a:cubicBezTo>
                  <a:cubicBezTo>
                    <a:pt x="142437" y="191053"/>
                    <a:pt x="155764" y="197907"/>
                    <a:pt x="168711" y="205142"/>
                  </a:cubicBezTo>
                  <a:cubicBezTo>
                    <a:pt x="175565" y="208950"/>
                    <a:pt x="181657" y="208188"/>
                    <a:pt x="187369" y="203428"/>
                  </a:cubicBezTo>
                  <a:cubicBezTo>
                    <a:pt x="193080" y="198669"/>
                    <a:pt x="198411" y="193338"/>
                    <a:pt x="203361" y="187626"/>
                  </a:cubicBezTo>
                  <a:cubicBezTo>
                    <a:pt x="208312" y="181724"/>
                    <a:pt x="209454" y="175822"/>
                    <a:pt x="205456" y="168587"/>
                  </a:cubicBezTo>
                  <a:cubicBezTo>
                    <a:pt x="197459" y="154309"/>
                    <a:pt x="190034" y="139839"/>
                    <a:pt x="182419" y="125370"/>
                  </a:cubicBezTo>
                  <a:cubicBezTo>
                    <a:pt x="177469" y="115850"/>
                    <a:pt x="178611" y="110710"/>
                    <a:pt x="186417" y="103475"/>
                  </a:cubicBezTo>
                  <a:cubicBezTo>
                    <a:pt x="190034" y="100048"/>
                    <a:pt x="194032" y="97192"/>
                    <a:pt x="198411" y="94527"/>
                  </a:cubicBezTo>
                  <a:cubicBezTo>
                    <a:pt x="206027" y="90148"/>
                    <a:pt x="211358" y="90719"/>
                    <a:pt x="217831" y="96621"/>
                  </a:cubicBezTo>
                  <a:cubicBezTo>
                    <a:pt x="228873" y="106711"/>
                    <a:pt x="239916" y="116992"/>
                    <a:pt x="250768" y="127273"/>
                  </a:cubicBezTo>
                  <a:cubicBezTo>
                    <a:pt x="262191" y="138126"/>
                    <a:pt x="264666" y="138506"/>
                    <a:pt x="278564" y="131272"/>
                  </a:cubicBezTo>
                  <a:cubicBezTo>
                    <a:pt x="284086" y="128416"/>
                    <a:pt x="289226" y="125370"/>
                    <a:pt x="294176" y="121562"/>
                  </a:cubicBezTo>
                  <a:cubicBezTo>
                    <a:pt x="299507" y="117183"/>
                    <a:pt x="301220" y="112043"/>
                    <a:pt x="299507" y="105189"/>
                  </a:cubicBezTo>
                  <a:cubicBezTo>
                    <a:pt x="295509" y="89386"/>
                    <a:pt x="292082" y="73394"/>
                    <a:pt x="288465" y="57592"/>
                  </a:cubicBezTo>
                  <a:cubicBezTo>
                    <a:pt x="286180" y="47311"/>
                    <a:pt x="288655" y="42170"/>
                    <a:pt x="297794" y="37220"/>
                  </a:cubicBezTo>
                  <a:cubicBezTo>
                    <a:pt x="301982" y="35126"/>
                    <a:pt x="306170" y="33412"/>
                    <a:pt x="310549" y="31889"/>
                  </a:cubicBezTo>
                  <a:cubicBezTo>
                    <a:pt x="319878" y="29034"/>
                    <a:pt x="325209" y="30747"/>
                    <a:pt x="330731" y="39124"/>
                  </a:cubicBezTo>
                  <a:cubicBezTo>
                    <a:pt x="339488" y="52642"/>
                    <a:pt x="348246" y="66159"/>
                    <a:pt x="356243" y="80248"/>
                  </a:cubicBezTo>
                  <a:cubicBezTo>
                    <a:pt x="360431" y="87483"/>
                    <a:pt x="366142" y="89957"/>
                    <a:pt x="373949" y="88815"/>
                  </a:cubicBezTo>
                  <a:cubicBezTo>
                    <a:pt x="382135" y="87483"/>
                    <a:pt x="390132" y="85388"/>
                    <a:pt x="397747" y="82152"/>
                  </a:cubicBezTo>
                  <a:cubicBezTo>
                    <a:pt x="403268" y="79677"/>
                    <a:pt x="406314" y="75869"/>
                    <a:pt x="406505" y="69396"/>
                  </a:cubicBezTo>
                  <a:cubicBezTo>
                    <a:pt x="406886" y="52832"/>
                    <a:pt x="407837" y="36459"/>
                    <a:pt x="408409" y="19895"/>
                  </a:cubicBezTo>
                  <a:cubicBezTo>
                    <a:pt x="408789" y="9233"/>
                    <a:pt x="412216" y="4664"/>
                    <a:pt x="422497" y="1808"/>
                  </a:cubicBezTo>
                  <a:cubicBezTo>
                    <a:pt x="424210" y="1427"/>
                    <a:pt x="425924" y="856"/>
                    <a:pt x="427638" y="666"/>
                  </a:cubicBezTo>
                  <a:cubicBezTo>
                    <a:pt x="446486" y="-1429"/>
                    <a:pt x="451056" y="666"/>
                    <a:pt x="456005" y="17991"/>
                  </a:cubicBezTo>
                  <a:cubicBezTo>
                    <a:pt x="460003" y="32080"/>
                    <a:pt x="464763" y="45788"/>
                    <a:pt x="468571" y="59876"/>
                  </a:cubicBezTo>
                  <a:cubicBezTo>
                    <a:pt x="470475" y="66540"/>
                    <a:pt x="474473" y="70157"/>
                    <a:pt x="480946" y="71109"/>
                  </a:cubicBezTo>
                  <a:cubicBezTo>
                    <a:pt x="489894" y="72252"/>
                    <a:pt x="499033" y="72252"/>
                    <a:pt x="507981" y="71109"/>
                  </a:cubicBezTo>
                  <a:cubicBezTo>
                    <a:pt x="514264" y="70348"/>
                    <a:pt x="518071" y="66540"/>
                    <a:pt x="519975" y="60257"/>
                  </a:cubicBezTo>
                  <a:cubicBezTo>
                    <a:pt x="524545" y="44836"/>
                    <a:pt x="529304" y="29415"/>
                    <a:pt x="534064" y="13993"/>
                  </a:cubicBezTo>
                  <a:cubicBezTo>
                    <a:pt x="537682" y="2570"/>
                    <a:pt x="541299" y="-96"/>
                    <a:pt x="553293" y="9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89CC29D-759A-4AF9-9B85-B691ABB324C9}"/>
                </a:ext>
              </a:extLst>
            </p:cNvPr>
            <p:cNvSpPr/>
            <p:nvPr/>
          </p:nvSpPr>
          <p:spPr>
            <a:xfrm>
              <a:off x="5869583" y="1545282"/>
              <a:ext cx="685579" cy="683455"/>
            </a:xfrm>
            <a:custGeom>
              <a:avLst/>
              <a:gdLst>
                <a:gd name="connsiteX0" fmla="*/ 342697 w 685579"/>
                <a:gd name="connsiteY0" fmla="*/ 242720 h 683455"/>
                <a:gd name="connsiteX1" fmla="*/ 244624 w 685579"/>
                <a:gd name="connsiteY1" fmla="*/ 340793 h 683455"/>
                <a:gd name="connsiteX2" fmla="*/ 342697 w 685579"/>
                <a:gd name="connsiteY2" fmla="*/ 438866 h 683455"/>
                <a:gd name="connsiteX3" fmla="*/ 440770 w 685579"/>
                <a:gd name="connsiteY3" fmla="*/ 340793 h 683455"/>
                <a:gd name="connsiteX4" fmla="*/ 342697 w 685579"/>
                <a:gd name="connsiteY4" fmla="*/ 242720 h 683455"/>
                <a:gd name="connsiteX5" fmla="*/ 342697 w 685579"/>
                <a:gd name="connsiteY5" fmla="*/ 179817 h 683455"/>
                <a:gd name="connsiteX6" fmla="*/ 503673 w 685579"/>
                <a:gd name="connsiteY6" fmla="*/ 340793 h 683455"/>
                <a:gd name="connsiteX7" fmla="*/ 342697 w 685579"/>
                <a:gd name="connsiteY7" fmla="*/ 501769 h 683455"/>
                <a:gd name="connsiteX8" fmla="*/ 181721 w 685579"/>
                <a:gd name="connsiteY8" fmla="*/ 340793 h 683455"/>
                <a:gd name="connsiteX9" fmla="*/ 342697 w 685579"/>
                <a:gd name="connsiteY9" fmla="*/ 179817 h 683455"/>
                <a:gd name="connsiteX10" fmla="*/ 342697 w 685579"/>
                <a:gd name="connsiteY10" fmla="*/ 141042 h 683455"/>
                <a:gd name="connsiteX11" fmla="*/ 142791 w 685579"/>
                <a:gd name="connsiteY11" fmla="*/ 340187 h 683455"/>
                <a:gd name="connsiteX12" fmla="*/ 341936 w 685579"/>
                <a:gd name="connsiteY12" fmla="*/ 540855 h 683455"/>
                <a:gd name="connsiteX13" fmla="*/ 542604 w 685579"/>
                <a:gd name="connsiteY13" fmla="*/ 341139 h 683455"/>
                <a:gd name="connsiteX14" fmla="*/ 342697 w 685579"/>
                <a:gd name="connsiteY14" fmla="*/ 141042 h 683455"/>
                <a:gd name="connsiteX15" fmla="*/ 393531 w 685579"/>
                <a:gd name="connsiteY15" fmla="*/ 346 h 683455"/>
                <a:gd name="connsiteX16" fmla="*/ 455216 w 685579"/>
                <a:gd name="connsiteY16" fmla="*/ 15006 h 683455"/>
                <a:gd name="connsiteX17" fmla="*/ 462451 w 685579"/>
                <a:gd name="connsiteY17" fmla="*/ 23954 h 683455"/>
                <a:gd name="connsiteX18" fmla="*/ 462832 w 685579"/>
                <a:gd name="connsiteY18" fmla="*/ 31379 h 683455"/>
                <a:gd name="connsiteX19" fmla="*/ 464354 w 685579"/>
                <a:gd name="connsiteY19" fmla="*/ 77453 h 683455"/>
                <a:gd name="connsiteX20" fmla="*/ 464926 w 685579"/>
                <a:gd name="connsiteY20" fmla="*/ 90209 h 683455"/>
                <a:gd name="connsiteX21" fmla="*/ 470828 w 685579"/>
                <a:gd name="connsiteY21" fmla="*/ 99728 h 683455"/>
                <a:gd name="connsiteX22" fmla="*/ 484726 w 685579"/>
                <a:gd name="connsiteY22" fmla="*/ 107724 h 683455"/>
                <a:gd name="connsiteX23" fmla="*/ 498053 w 685579"/>
                <a:gd name="connsiteY23" fmla="*/ 107724 h 683455"/>
                <a:gd name="connsiteX24" fmla="*/ 554408 w 685579"/>
                <a:gd name="connsiteY24" fmla="*/ 76310 h 683455"/>
                <a:gd name="connsiteX25" fmla="*/ 566402 w 685579"/>
                <a:gd name="connsiteY25" fmla="*/ 78024 h 683455"/>
                <a:gd name="connsiteX26" fmla="*/ 610191 w 685579"/>
                <a:gd name="connsiteY26" fmla="*/ 122765 h 683455"/>
                <a:gd name="connsiteX27" fmla="*/ 611714 w 685579"/>
                <a:gd name="connsiteY27" fmla="*/ 135140 h 683455"/>
                <a:gd name="connsiteX28" fmla="*/ 578968 w 685579"/>
                <a:gd name="connsiteY28" fmla="*/ 190353 h 683455"/>
                <a:gd name="connsiteX29" fmla="*/ 578777 w 685579"/>
                <a:gd name="connsiteY29" fmla="*/ 203108 h 683455"/>
                <a:gd name="connsiteX30" fmla="*/ 587154 w 685579"/>
                <a:gd name="connsiteY30" fmla="*/ 218530 h 683455"/>
                <a:gd name="connsiteX31" fmla="*/ 596864 w 685579"/>
                <a:gd name="connsiteY31" fmla="*/ 224622 h 683455"/>
                <a:gd name="connsiteX32" fmla="*/ 618759 w 685579"/>
                <a:gd name="connsiteY32" fmla="*/ 226145 h 683455"/>
                <a:gd name="connsiteX33" fmla="*/ 663309 w 685579"/>
                <a:gd name="connsiteY33" fmla="*/ 229001 h 683455"/>
                <a:gd name="connsiteX34" fmla="*/ 671877 w 685579"/>
                <a:gd name="connsiteY34" fmla="*/ 236236 h 683455"/>
                <a:gd name="connsiteX35" fmla="*/ 685394 w 685579"/>
                <a:gd name="connsiteY35" fmla="*/ 298302 h 683455"/>
                <a:gd name="connsiteX36" fmla="*/ 683300 w 685579"/>
                <a:gd name="connsiteY36" fmla="*/ 305918 h 683455"/>
                <a:gd name="connsiteX37" fmla="*/ 679492 w 685579"/>
                <a:gd name="connsiteY37" fmla="*/ 308583 h 683455"/>
                <a:gd name="connsiteX38" fmla="*/ 622186 w 685579"/>
                <a:gd name="connsiteY38" fmla="*/ 337141 h 683455"/>
                <a:gd name="connsiteX39" fmla="*/ 615712 w 685579"/>
                <a:gd name="connsiteY39" fmla="*/ 346851 h 683455"/>
                <a:gd name="connsiteX40" fmla="*/ 614380 w 685579"/>
                <a:gd name="connsiteY40" fmla="*/ 368365 h 683455"/>
                <a:gd name="connsiteX41" fmla="*/ 619330 w 685579"/>
                <a:gd name="connsiteY41" fmla="*/ 378645 h 683455"/>
                <a:gd name="connsiteX42" fmla="*/ 672258 w 685579"/>
                <a:gd name="connsiteY42" fmla="*/ 417675 h 683455"/>
                <a:gd name="connsiteX43" fmla="*/ 675875 w 685579"/>
                <a:gd name="connsiteY43" fmla="*/ 429479 h 683455"/>
                <a:gd name="connsiteX44" fmla="*/ 666165 w 685579"/>
                <a:gd name="connsiteY44" fmla="*/ 456324 h 683455"/>
                <a:gd name="connsiteX45" fmla="*/ 655123 w 685579"/>
                <a:gd name="connsiteY45" fmla="*/ 486214 h 683455"/>
                <a:gd name="connsiteX46" fmla="*/ 645794 w 685579"/>
                <a:gd name="connsiteY46" fmla="*/ 492307 h 683455"/>
                <a:gd name="connsiteX47" fmla="*/ 621995 w 685579"/>
                <a:gd name="connsiteY47" fmla="*/ 489832 h 683455"/>
                <a:gd name="connsiteX48" fmla="*/ 580872 w 685579"/>
                <a:gd name="connsiteY48" fmla="*/ 485453 h 683455"/>
                <a:gd name="connsiteX49" fmla="*/ 570400 w 685579"/>
                <a:gd name="connsiteY49" fmla="*/ 490212 h 683455"/>
                <a:gd name="connsiteX50" fmla="*/ 555550 w 685579"/>
                <a:gd name="connsiteY50" fmla="*/ 510394 h 683455"/>
                <a:gd name="connsiteX51" fmla="*/ 553837 w 685579"/>
                <a:gd name="connsiteY51" fmla="*/ 523149 h 683455"/>
                <a:gd name="connsiteX52" fmla="*/ 576873 w 685579"/>
                <a:gd name="connsiteY52" fmla="*/ 583693 h 683455"/>
                <a:gd name="connsiteX53" fmla="*/ 573447 w 685579"/>
                <a:gd name="connsiteY53" fmla="*/ 596068 h 683455"/>
                <a:gd name="connsiteX54" fmla="*/ 527944 w 685579"/>
                <a:gd name="connsiteY54" fmla="*/ 630528 h 683455"/>
                <a:gd name="connsiteX55" fmla="*/ 515569 w 685579"/>
                <a:gd name="connsiteY55" fmla="*/ 630337 h 683455"/>
                <a:gd name="connsiteX56" fmla="*/ 466258 w 685579"/>
                <a:gd name="connsiteY56" fmla="*/ 590546 h 683455"/>
                <a:gd name="connsiteX57" fmla="*/ 454645 w 685579"/>
                <a:gd name="connsiteY57" fmla="*/ 588262 h 683455"/>
                <a:gd name="connsiteX58" fmla="*/ 425706 w 685579"/>
                <a:gd name="connsiteY58" fmla="*/ 599304 h 683455"/>
                <a:gd name="connsiteX59" fmla="*/ 418662 w 685579"/>
                <a:gd name="connsiteY59" fmla="*/ 607681 h 683455"/>
                <a:gd name="connsiteX60" fmla="*/ 414663 w 685579"/>
                <a:gd name="connsiteY60" fmla="*/ 626720 h 683455"/>
                <a:gd name="connsiteX61" fmla="*/ 405144 w 685579"/>
                <a:gd name="connsiteY61" fmla="*/ 672223 h 683455"/>
                <a:gd name="connsiteX62" fmla="*/ 397148 w 685579"/>
                <a:gd name="connsiteY62" fmla="*/ 679838 h 683455"/>
                <a:gd name="connsiteX63" fmla="*/ 366876 w 685579"/>
                <a:gd name="connsiteY63" fmla="*/ 683075 h 683455"/>
                <a:gd name="connsiteX64" fmla="*/ 353930 w 685579"/>
                <a:gd name="connsiteY64" fmla="*/ 683455 h 683455"/>
                <a:gd name="connsiteX65" fmla="*/ 336034 w 685579"/>
                <a:gd name="connsiteY65" fmla="*/ 683455 h 683455"/>
                <a:gd name="connsiteX66" fmla="*/ 328989 w 685579"/>
                <a:gd name="connsiteY66" fmla="*/ 675459 h 683455"/>
                <a:gd name="connsiteX67" fmla="*/ 309379 w 685579"/>
                <a:gd name="connsiteY67" fmla="*/ 616058 h 683455"/>
                <a:gd name="connsiteX68" fmla="*/ 300050 w 685579"/>
                <a:gd name="connsiteY68" fmla="*/ 607681 h 683455"/>
                <a:gd name="connsiteX69" fmla="*/ 269588 w 685579"/>
                <a:gd name="connsiteY69" fmla="*/ 600827 h 683455"/>
                <a:gd name="connsiteX70" fmla="*/ 256071 w 685579"/>
                <a:gd name="connsiteY70" fmla="*/ 604825 h 683455"/>
                <a:gd name="connsiteX71" fmla="*/ 211520 w 685579"/>
                <a:gd name="connsiteY71" fmla="*/ 649947 h 683455"/>
                <a:gd name="connsiteX72" fmla="*/ 200097 w 685579"/>
                <a:gd name="connsiteY72" fmla="*/ 651851 h 683455"/>
                <a:gd name="connsiteX73" fmla="*/ 152310 w 685579"/>
                <a:gd name="connsiteY73" fmla="*/ 625007 h 683455"/>
                <a:gd name="connsiteX74" fmla="*/ 146979 w 685579"/>
                <a:gd name="connsiteY74" fmla="*/ 612822 h 683455"/>
                <a:gd name="connsiteX75" fmla="*/ 162591 w 685579"/>
                <a:gd name="connsiteY75" fmla="*/ 551327 h 683455"/>
                <a:gd name="connsiteX76" fmla="*/ 159735 w 685579"/>
                <a:gd name="connsiteY76" fmla="*/ 539523 h 683455"/>
                <a:gd name="connsiteX77" fmla="*/ 136698 w 685579"/>
                <a:gd name="connsiteY77" fmla="*/ 515534 h 683455"/>
                <a:gd name="connsiteX78" fmla="*/ 125656 w 685579"/>
                <a:gd name="connsiteY78" fmla="*/ 512297 h 683455"/>
                <a:gd name="connsiteX79" fmla="*/ 114613 w 685579"/>
                <a:gd name="connsiteY79" fmla="*/ 514772 h 683455"/>
                <a:gd name="connsiteX80" fmla="*/ 62828 w 685579"/>
                <a:gd name="connsiteY80" fmla="*/ 526386 h 683455"/>
                <a:gd name="connsiteX81" fmla="*/ 52166 w 685579"/>
                <a:gd name="connsiteY81" fmla="*/ 521626 h 683455"/>
                <a:gd name="connsiteX82" fmla="*/ 26083 w 685579"/>
                <a:gd name="connsiteY82" fmla="*/ 471174 h 683455"/>
                <a:gd name="connsiteX83" fmla="*/ 27987 w 685579"/>
                <a:gd name="connsiteY83" fmla="*/ 460322 h 683455"/>
                <a:gd name="connsiteX84" fmla="*/ 76155 w 685579"/>
                <a:gd name="connsiteY84" fmla="*/ 415581 h 683455"/>
                <a:gd name="connsiteX85" fmla="*/ 79963 w 685579"/>
                <a:gd name="connsiteY85" fmla="*/ 404729 h 683455"/>
                <a:gd name="connsiteX86" fmla="*/ 74251 w 685579"/>
                <a:gd name="connsiteY86" fmla="*/ 373696 h 683455"/>
                <a:gd name="connsiteX87" fmla="*/ 66826 w 685579"/>
                <a:gd name="connsiteY87" fmla="*/ 364938 h 683455"/>
                <a:gd name="connsiteX88" fmla="*/ 24750 w 685579"/>
                <a:gd name="connsiteY88" fmla="*/ 349516 h 683455"/>
                <a:gd name="connsiteX89" fmla="*/ 0 w 685579"/>
                <a:gd name="connsiteY89" fmla="*/ 340187 h 683455"/>
                <a:gd name="connsiteX90" fmla="*/ 0 w 685579"/>
                <a:gd name="connsiteY90" fmla="*/ 329526 h 683455"/>
                <a:gd name="connsiteX91" fmla="*/ 1713 w 685579"/>
                <a:gd name="connsiteY91" fmla="*/ 310868 h 683455"/>
                <a:gd name="connsiteX92" fmla="*/ 6473 w 685579"/>
                <a:gd name="connsiteY92" fmla="*/ 274504 h 683455"/>
                <a:gd name="connsiteX93" fmla="*/ 14089 w 685579"/>
                <a:gd name="connsiteY93" fmla="*/ 266888 h 683455"/>
                <a:gd name="connsiteX94" fmla="*/ 79011 w 685579"/>
                <a:gd name="connsiteY94" fmla="*/ 255084 h 683455"/>
                <a:gd name="connsiteX95" fmla="*/ 88530 w 685579"/>
                <a:gd name="connsiteY95" fmla="*/ 247659 h 683455"/>
                <a:gd name="connsiteX96" fmla="*/ 98430 w 685579"/>
                <a:gd name="connsiteY96" fmla="*/ 223861 h 683455"/>
                <a:gd name="connsiteX97" fmla="*/ 96717 w 685579"/>
                <a:gd name="connsiteY97" fmla="*/ 210343 h 683455"/>
                <a:gd name="connsiteX98" fmla="*/ 58830 w 685579"/>
                <a:gd name="connsiteY98" fmla="*/ 160462 h 683455"/>
                <a:gd name="connsiteX99" fmla="*/ 59020 w 685579"/>
                <a:gd name="connsiteY99" fmla="*/ 148087 h 683455"/>
                <a:gd name="connsiteX100" fmla="*/ 95765 w 685579"/>
                <a:gd name="connsiteY100" fmla="*/ 102584 h 683455"/>
                <a:gd name="connsiteX101" fmla="*/ 108711 w 685579"/>
                <a:gd name="connsiteY101" fmla="*/ 99157 h 683455"/>
                <a:gd name="connsiteX102" fmla="*/ 168874 w 685579"/>
                <a:gd name="connsiteY102" fmla="*/ 124097 h 683455"/>
                <a:gd name="connsiteX103" fmla="*/ 180487 w 685579"/>
                <a:gd name="connsiteY103" fmla="*/ 123146 h 683455"/>
                <a:gd name="connsiteX104" fmla="*/ 199526 w 685579"/>
                <a:gd name="connsiteY104" fmla="*/ 110009 h 683455"/>
                <a:gd name="connsiteX105" fmla="*/ 204095 w 685579"/>
                <a:gd name="connsiteY105" fmla="*/ 101061 h 683455"/>
                <a:gd name="connsiteX106" fmla="*/ 203715 w 685579"/>
                <a:gd name="connsiteY106" fmla="*/ 94397 h 683455"/>
                <a:gd name="connsiteX107" fmla="*/ 201430 w 685579"/>
                <a:gd name="connsiteY107" fmla="*/ 64887 h 683455"/>
                <a:gd name="connsiteX108" fmla="*/ 199145 w 685579"/>
                <a:gd name="connsiteY108" fmla="*/ 35377 h 683455"/>
                <a:gd name="connsiteX109" fmla="*/ 205428 w 685579"/>
                <a:gd name="connsiteY109" fmla="*/ 25667 h 683455"/>
                <a:gd name="connsiteX110" fmla="*/ 264257 w 685579"/>
                <a:gd name="connsiteY110" fmla="*/ 5867 h 683455"/>
                <a:gd name="connsiteX111" fmla="*/ 268065 w 685579"/>
                <a:gd name="connsiteY111" fmla="*/ 5296 h 683455"/>
                <a:gd name="connsiteX112" fmla="*/ 276062 w 685579"/>
                <a:gd name="connsiteY112" fmla="*/ 10627 h 683455"/>
                <a:gd name="connsiteX113" fmla="*/ 312806 w 685579"/>
                <a:gd name="connsiteY113" fmla="*/ 63745 h 683455"/>
                <a:gd name="connsiteX114" fmla="*/ 324230 w 685579"/>
                <a:gd name="connsiteY114" fmla="*/ 69266 h 683455"/>
                <a:gd name="connsiteX115" fmla="*/ 343840 w 685579"/>
                <a:gd name="connsiteY115" fmla="*/ 68505 h 683455"/>
                <a:gd name="connsiteX116" fmla="*/ 349932 w 685579"/>
                <a:gd name="connsiteY116" fmla="*/ 65458 h 683455"/>
                <a:gd name="connsiteX117" fmla="*/ 352026 w 685579"/>
                <a:gd name="connsiteY117" fmla="*/ 62412 h 683455"/>
                <a:gd name="connsiteX118" fmla="*/ 361545 w 685579"/>
                <a:gd name="connsiteY118" fmla="*/ 44897 h 683455"/>
                <a:gd name="connsiteX119" fmla="*/ 382869 w 685579"/>
                <a:gd name="connsiteY119" fmla="*/ 5106 h 683455"/>
                <a:gd name="connsiteX120" fmla="*/ 393531 w 685579"/>
                <a:gd name="connsiteY120" fmla="*/ 346 h 68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685579" h="683455">
                  <a:moveTo>
                    <a:pt x="342697" y="242720"/>
                  </a:moveTo>
                  <a:cubicBezTo>
                    <a:pt x="288533" y="242720"/>
                    <a:pt x="244624" y="286629"/>
                    <a:pt x="244624" y="340793"/>
                  </a:cubicBezTo>
                  <a:cubicBezTo>
                    <a:pt x="244624" y="394957"/>
                    <a:pt x="288533" y="438866"/>
                    <a:pt x="342697" y="438866"/>
                  </a:cubicBezTo>
                  <a:cubicBezTo>
                    <a:pt x="396861" y="438866"/>
                    <a:pt x="440770" y="394957"/>
                    <a:pt x="440770" y="340793"/>
                  </a:cubicBezTo>
                  <a:cubicBezTo>
                    <a:pt x="440770" y="286629"/>
                    <a:pt x="396861" y="242720"/>
                    <a:pt x="342697" y="242720"/>
                  </a:cubicBezTo>
                  <a:close/>
                  <a:moveTo>
                    <a:pt x="342697" y="179817"/>
                  </a:moveTo>
                  <a:cubicBezTo>
                    <a:pt x="431602" y="179817"/>
                    <a:pt x="503673" y="251888"/>
                    <a:pt x="503673" y="340793"/>
                  </a:cubicBezTo>
                  <a:cubicBezTo>
                    <a:pt x="503673" y="429698"/>
                    <a:pt x="431602" y="501769"/>
                    <a:pt x="342697" y="501769"/>
                  </a:cubicBezTo>
                  <a:cubicBezTo>
                    <a:pt x="253792" y="501769"/>
                    <a:pt x="181721" y="429698"/>
                    <a:pt x="181721" y="340793"/>
                  </a:cubicBezTo>
                  <a:cubicBezTo>
                    <a:pt x="181721" y="251888"/>
                    <a:pt x="253792" y="179817"/>
                    <a:pt x="342697" y="179817"/>
                  </a:cubicBezTo>
                  <a:close/>
                  <a:moveTo>
                    <a:pt x="342697" y="141042"/>
                  </a:moveTo>
                  <a:cubicBezTo>
                    <a:pt x="233796" y="140852"/>
                    <a:pt x="143171" y="228620"/>
                    <a:pt x="142791" y="340187"/>
                  </a:cubicBezTo>
                  <a:cubicBezTo>
                    <a:pt x="142410" y="451183"/>
                    <a:pt x="231511" y="540475"/>
                    <a:pt x="341936" y="540855"/>
                  </a:cubicBezTo>
                  <a:cubicBezTo>
                    <a:pt x="453503" y="541236"/>
                    <a:pt x="542413" y="451183"/>
                    <a:pt x="542604" y="341139"/>
                  </a:cubicBezTo>
                  <a:cubicBezTo>
                    <a:pt x="542604" y="230715"/>
                    <a:pt x="453122" y="140852"/>
                    <a:pt x="342697" y="141042"/>
                  </a:cubicBezTo>
                  <a:close/>
                  <a:moveTo>
                    <a:pt x="393531" y="346"/>
                  </a:moveTo>
                  <a:cubicBezTo>
                    <a:pt x="414093" y="5296"/>
                    <a:pt x="434654" y="10056"/>
                    <a:pt x="455216" y="15006"/>
                  </a:cubicBezTo>
                  <a:cubicBezTo>
                    <a:pt x="459595" y="16148"/>
                    <a:pt x="462260" y="19385"/>
                    <a:pt x="462451" y="23954"/>
                  </a:cubicBezTo>
                  <a:cubicBezTo>
                    <a:pt x="462641" y="26429"/>
                    <a:pt x="462641" y="28904"/>
                    <a:pt x="462832" y="31379"/>
                  </a:cubicBezTo>
                  <a:cubicBezTo>
                    <a:pt x="463402" y="46801"/>
                    <a:pt x="463784" y="62222"/>
                    <a:pt x="464354" y="77453"/>
                  </a:cubicBezTo>
                  <a:cubicBezTo>
                    <a:pt x="464545" y="81641"/>
                    <a:pt x="464736" y="86020"/>
                    <a:pt x="464926" y="90209"/>
                  </a:cubicBezTo>
                  <a:cubicBezTo>
                    <a:pt x="465116" y="94397"/>
                    <a:pt x="467210" y="97634"/>
                    <a:pt x="470828" y="99728"/>
                  </a:cubicBezTo>
                  <a:cubicBezTo>
                    <a:pt x="475397" y="102393"/>
                    <a:pt x="480157" y="104869"/>
                    <a:pt x="484726" y="107724"/>
                  </a:cubicBezTo>
                  <a:cubicBezTo>
                    <a:pt x="489296" y="110390"/>
                    <a:pt x="493484" y="110199"/>
                    <a:pt x="498053" y="107724"/>
                  </a:cubicBezTo>
                  <a:cubicBezTo>
                    <a:pt x="516902" y="97253"/>
                    <a:pt x="535559" y="86782"/>
                    <a:pt x="554408" y="76310"/>
                  </a:cubicBezTo>
                  <a:cubicBezTo>
                    <a:pt x="558787" y="73836"/>
                    <a:pt x="562975" y="74597"/>
                    <a:pt x="566402" y="78024"/>
                  </a:cubicBezTo>
                  <a:cubicBezTo>
                    <a:pt x="581062" y="92874"/>
                    <a:pt x="595531" y="107915"/>
                    <a:pt x="610191" y="122765"/>
                  </a:cubicBezTo>
                  <a:cubicBezTo>
                    <a:pt x="613999" y="126763"/>
                    <a:pt x="614570" y="130381"/>
                    <a:pt x="611714" y="135140"/>
                  </a:cubicBezTo>
                  <a:cubicBezTo>
                    <a:pt x="600862" y="153608"/>
                    <a:pt x="589820" y="171885"/>
                    <a:pt x="578968" y="190353"/>
                  </a:cubicBezTo>
                  <a:cubicBezTo>
                    <a:pt x="576493" y="194541"/>
                    <a:pt x="576302" y="198920"/>
                    <a:pt x="578777" y="203108"/>
                  </a:cubicBezTo>
                  <a:cubicBezTo>
                    <a:pt x="581633" y="208249"/>
                    <a:pt x="584299" y="213389"/>
                    <a:pt x="587154" y="218530"/>
                  </a:cubicBezTo>
                  <a:cubicBezTo>
                    <a:pt x="589249" y="222338"/>
                    <a:pt x="592485" y="224432"/>
                    <a:pt x="596864" y="224622"/>
                  </a:cubicBezTo>
                  <a:cubicBezTo>
                    <a:pt x="604099" y="225194"/>
                    <a:pt x="611524" y="225574"/>
                    <a:pt x="618759" y="226145"/>
                  </a:cubicBezTo>
                  <a:cubicBezTo>
                    <a:pt x="633609" y="227097"/>
                    <a:pt x="648459" y="228049"/>
                    <a:pt x="663309" y="229001"/>
                  </a:cubicBezTo>
                  <a:cubicBezTo>
                    <a:pt x="667498" y="229192"/>
                    <a:pt x="670925" y="232047"/>
                    <a:pt x="671877" y="236236"/>
                  </a:cubicBezTo>
                  <a:cubicBezTo>
                    <a:pt x="676446" y="256798"/>
                    <a:pt x="680825" y="277550"/>
                    <a:pt x="685394" y="298302"/>
                  </a:cubicBezTo>
                  <a:cubicBezTo>
                    <a:pt x="685965" y="301158"/>
                    <a:pt x="685204" y="303633"/>
                    <a:pt x="683300" y="305918"/>
                  </a:cubicBezTo>
                  <a:cubicBezTo>
                    <a:pt x="682348" y="307060"/>
                    <a:pt x="680825" y="307822"/>
                    <a:pt x="679492" y="308583"/>
                  </a:cubicBezTo>
                  <a:cubicBezTo>
                    <a:pt x="660453" y="318102"/>
                    <a:pt x="641415" y="327622"/>
                    <a:pt x="622186" y="337141"/>
                  </a:cubicBezTo>
                  <a:cubicBezTo>
                    <a:pt x="618187" y="339235"/>
                    <a:pt x="615903" y="342282"/>
                    <a:pt x="615712" y="346851"/>
                  </a:cubicBezTo>
                  <a:cubicBezTo>
                    <a:pt x="615332" y="354086"/>
                    <a:pt x="614760" y="361130"/>
                    <a:pt x="614380" y="368365"/>
                  </a:cubicBezTo>
                  <a:cubicBezTo>
                    <a:pt x="614190" y="372553"/>
                    <a:pt x="615712" y="376171"/>
                    <a:pt x="619330" y="378645"/>
                  </a:cubicBezTo>
                  <a:cubicBezTo>
                    <a:pt x="637036" y="391592"/>
                    <a:pt x="654552" y="404729"/>
                    <a:pt x="672258" y="417675"/>
                  </a:cubicBezTo>
                  <a:cubicBezTo>
                    <a:pt x="676446" y="420721"/>
                    <a:pt x="677779" y="424529"/>
                    <a:pt x="675875" y="429479"/>
                  </a:cubicBezTo>
                  <a:cubicBezTo>
                    <a:pt x="672638" y="438427"/>
                    <a:pt x="669402" y="447375"/>
                    <a:pt x="666165" y="456324"/>
                  </a:cubicBezTo>
                  <a:cubicBezTo>
                    <a:pt x="662548" y="466224"/>
                    <a:pt x="658931" y="476314"/>
                    <a:pt x="655123" y="486214"/>
                  </a:cubicBezTo>
                  <a:cubicBezTo>
                    <a:pt x="653600" y="490403"/>
                    <a:pt x="649982" y="492688"/>
                    <a:pt x="645794" y="492307"/>
                  </a:cubicBezTo>
                  <a:cubicBezTo>
                    <a:pt x="637797" y="491545"/>
                    <a:pt x="629992" y="490593"/>
                    <a:pt x="621995" y="489832"/>
                  </a:cubicBezTo>
                  <a:cubicBezTo>
                    <a:pt x="608288" y="488309"/>
                    <a:pt x="594580" y="486785"/>
                    <a:pt x="580872" y="485453"/>
                  </a:cubicBezTo>
                  <a:cubicBezTo>
                    <a:pt x="576493" y="485072"/>
                    <a:pt x="573066" y="486595"/>
                    <a:pt x="570400" y="490212"/>
                  </a:cubicBezTo>
                  <a:cubicBezTo>
                    <a:pt x="565450" y="496876"/>
                    <a:pt x="560691" y="503730"/>
                    <a:pt x="555550" y="510394"/>
                  </a:cubicBezTo>
                  <a:cubicBezTo>
                    <a:pt x="552504" y="514392"/>
                    <a:pt x="552123" y="518580"/>
                    <a:pt x="553837" y="523149"/>
                  </a:cubicBezTo>
                  <a:cubicBezTo>
                    <a:pt x="561452" y="543331"/>
                    <a:pt x="569258" y="563511"/>
                    <a:pt x="576873" y="583693"/>
                  </a:cubicBezTo>
                  <a:cubicBezTo>
                    <a:pt x="578968" y="589023"/>
                    <a:pt x="577825" y="592641"/>
                    <a:pt x="573447" y="596068"/>
                  </a:cubicBezTo>
                  <a:cubicBezTo>
                    <a:pt x="558215" y="607491"/>
                    <a:pt x="543175" y="619105"/>
                    <a:pt x="527944" y="630528"/>
                  </a:cubicBezTo>
                  <a:cubicBezTo>
                    <a:pt x="523565" y="633764"/>
                    <a:pt x="519757" y="633764"/>
                    <a:pt x="515569" y="630337"/>
                  </a:cubicBezTo>
                  <a:cubicBezTo>
                    <a:pt x="499195" y="617201"/>
                    <a:pt x="482632" y="603873"/>
                    <a:pt x="466258" y="590546"/>
                  </a:cubicBezTo>
                  <a:cubicBezTo>
                    <a:pt x="462641" y="587691"/>
                    <a:pt x="458833" y="586739"/>
                    <a:pt x="454645" y="588262"/>
                  </a:cubicBezTo>
                  <a:cubicBezTo>
                    <a:pt x="444935" y="591879"/>
                    <a:pt x="435225" y="595497"/>
                    <a:pt x="425706" y="599304"/>
                  </a:cubicBezTo>
                  <a:cubicBezTo>
                    <a:pt x="421898" y="600827"/>
                    <a:pt x="419614" y="603683"/>
                    <a:pt x="418662" y="607681"/>
                  </a:cubicBezTo>
                  <a:cubicBezTo>
                    <a:pt x="417329" y="613964"/>
                    <a:pt x="415997" y="620437"/>
                    <a:pt x="414663" y="626720"/>
                  </a:cubicBezTo>
                  <a:cubicBezTo>
                    <a:pt x="411427" y="641951"/>
                    <a:pt x="408381" y="656992"/>
                    <a:pt x="405144" y="672223"/>
                  </a:cubicBezTo>
                  <a:cubicBezTo>
                    <a:pt x="404192" y="676602"/>
                    <a:pt x="401527" y="679267"/>
                    <a:pt x="397148" y="679838"/>
                  </a:cubicBezTo>
                  <a:cubicBezTo>
                    <a:pt x="387057" y="681171"/>
                    <a:pt x="376967" y="682123"/>
                    <a:pt x="366876" y="683075"/>
                  </a:cubicBezTo>
                  <a:cubicBezTo>
                    <a:pt x="361926" y="682694"/>
                    <a:pt x="357928" y="683075"/>
                    <a:pt x="353930" y="683455"/>
                  </a:cubicBezTo>
                  <a:cubicBezTo>
                    <a:pt x="348028" y="683455"/>
                    <a:pt x="342126" y="683455"/>
                    <a:pt x="336034" y="683455"/>
                  </a:cubicBezTo>
                  <a:cubicBezTo>
                    <a:pt x="332226" y="682123"/>
                    <a:pt x="330131" y="679267"/>
                    <a:pt x="328989" y="675459"/>
                  </a:cubicBezTo>
                  <a:cubicBezTo>
                    <a:pt x="322516" y="655659"/>
                    <a:pt x="315852" y="635859"/>
                    <a:pt x="309379" y="616058"/>
                  </a:cubicBezTo>
                  <a:cubicBezTo>
                    <a:pt x="307856" y="611489"/>
                    <a:pt x="304810" y="608633"/>
                    <a:pt x="300050" y="607681"/>
                  </a:cubicBezTo>
                  <a:cubicBezTo>
                    <a:pt x="289960" y="605397"/>
                    <a:pt x="279679" y="603302"/>
                    <a:pt x="269588" y="600827"/>
                  </a:cubicBezTo>
                  <a:cubicBezTo>
                    <a:pt x="264257" y="599495"/>
                    <a:pt x="259879" y="600827"/>
                    <a:pt x="256071" y="604825"/>
                  </a:cubicBezTo>
                  <a:cubicBezTo>
                    <a:pt x="241411" y="620056"/>
                    <a:pt x="226371" y="634907"/>
                    <a:pt x="211520" y="649947"/>
                  </a:cubicBezTo>
                  <a:cubicBezTo>
                    <a:pt x="208093" y="653374"/>
                    <a:pt x="204095" y="654136"/>
                    <a:pt x="200097" y="651851"/>
                  </a:cubicBezTo>
                  <a:cubicBezTo>
                    <a:pt x="184105" y="642903"/>
                    <a:pt x="168302" y="633955"/>
                    <a:pt x="152310" y="625007"/>
                  </a:cubicBezTo>
                  <a:cubicBezTo>
                    <a:pt x="146788" y="621960"/>
                    <a:pt x="145456" y="618724"/>
                    <a:pt x="146979" y="612822"/>
                  </a:cubicBezTo>
                  <a:cubicBezTo>
                    <a:pt x="152119" y="592260"/>
                    <a:pt x="157450" y="571888"/>
                    <a:pt x="162591" y="551327"/>
                  </a:cubicBezTo>
                  <a:cubicBezTo>
                    <a:pt x="163733" y="546948"/>
                    <a:pt x="162971" y="542950"/>
                    <a:pt x="159735" y="539523"/>
                  </a:cubicBezTo>
                  <a:cubicBezTo>
                    <a:pt x="152119" y="531526"/>
                    <a:pt x="144313" y="523530"/>
                    <a:pt x="136698" y="515534"/>
                  </a:cubicBezTo>
                  <a:cubicBezTo>
                    <a:pt x="133652" y="512297"/>
                    <a:pt x="129844" y="511345"/>
                    <a:pt x="125656" y="512297"/>
                  </a:cubicBezTo>
                  <a:cubicBezTo>
                    <a:pt x="121848" y="513059"/>
                    <a:pt x="118231" y="514011"/>
                    <a:pt x="114613" y="514772"/>
                  </a:cubicBezTo>
                  <a:cubicBezTo>
                    <a:pt x="97288" y="518580"/>
                    <a:pt x="80153" y="522578"/>
                    <a:pt x="62828" y="526386"/>
                  </a:cubicBezTo>
                  <a:cubicBezTo>
                    <a:pt x="58068" y="527529"/>
                    <a:pt x="54261" y="525815"/>
                    <a:pt x="52166" y="521626"/>
                  </a:cubicBezTo>
                  <a:cubicBezTo>
                    <a:pt x="43408" y="504872"/>
                    <a:pt x="34841" y="487928"/>
                    <a:pt x="26083" y="471174"/>
                  </a:cubicBezTo>
                  <a:cubicBezTo>
                    <a:pt x="24179" y="467366"/>
                    <a:pt x="24941" y="463177"/>
                    <a:pt x="27987" y="460322"/>
                  </a:cubicBezTo>
                  <a:cubicBezTo>
                    <a:pt x="43980" y="445471"/>
                    <a:pt x="60162" y="430431"/>
                    <a:pt x="76155" y="415581"/>
                  </a:cubicBezTo>
                  <a:cubicBezTo>
                    <a:pt x="79391" y="412725"/>
                    <a:pt x="80534" y="408917"/>
                    <a:pt x="79963" y="404729"/>
                  </a:cubicBezTo>
                  <a:cubicBezTo>
                    <a:pt x="78059" y="394448"/>
                    <a:pt x="76155" y="383976"/>
                    <a:pt x="74251" y="373696"/>
                  </a:cubicBezTo>
                  <a:cubicBezTo>
                    <a:pt x="73489" y="369316"/>
                    <a:pt x="71014" y="366461"/>
                    <a:pt x="66826" y="364938"/>
                  </a:cubicBezTo>
                  <a:cubicBezTo>
                    <a:pt x="52737" y="359797"/>
                    <a:pt x="38649" y="354657"/>
                    <a:pt x="24750" y="349516"/>
                  </a:cubicBezTo>
                  <a:cubicBezTo>
                    <a:pt x="16564" y="346470"/>
                    <a:pt x="8187" y="343805"/>
                    <a:pt x="0" y="340187"/>
                  </a:cubicBezTo>
                  <a:cubicBezTo>
                    <a:pt x="0" y="336570"/>
                    <a:pt x="0" y="333143"/>
                    <a:pt x="0" y="329526"/>
                  </a:cubicBezTo>
                  <a:cubicBezTo>
                    <a:pt x="571" y="323243"/>
                    <a:pt x="1142" y="317151"/>
                    <a:pt x="1713" y="310868"/>
                  </a:cubicBezTo>
                  <a:cubicBezTo>
                    <a:pt x="2856" y="298683"/>
                    <a:pt x="4569" y="286498"/>
                    <a:pt x="6473" y="274504"/>
                  </a:cubicBezTo>
                  <a:cubicBezTo>
                    <a:pt x="7044" y="270506"/>
                    <a:pt x="9900" y="267650"/>
                    <a:pt x="14089" y="266888"/>
                  </a:cubicBezTo>
                  <a:cubicBezTo>
                    <a:pt x="35793" y="262890"/>
                    <a:pt x="57307" y="259082"/>
                    <a:pt x="79011" y="255084"/>
                  </a:cubicBezTo>
                  <a:cubicBezTo>
                    <a:pt x="83580" y="254323"/>
                    <a:pt x="86626" y="251848"/>
                    <a:pt x="88530" y="247659"/>
                  </a:cubicBezTo>
                  <a:cubicBezTo>
                    <a:pt x="91767" y="239663"/>
                    <a:pt x="95194" y="231667"/>
                    <a:pt x="98430" y="223861"/>
                  </a:cubicBezTo>
                  <a:cubicBezTo>
                    <a:pt x="100525" y="218911"/>
                    <a:pt x="99953" y="214722"/>
                    <a:pt x="96717" y="210343"/>
                  </a:cubicBezTo>
                  <a:cubicBezTo>
                    <a:pt x="83961" y="193779"/>
                    <a:pt x="71395" y="177025"/>
                    <a:pt x="58830" y="160462"/>
                  </a:cubicBezTo>
                  <a:cubicBezTo>
                    <a:pt x="55593" y="156083"/>
                    <a:pt x="55593" y="152275"/>
                    <a:pt x="59020" y="148087"/>
                  </a:cubicBezTo>
                  <a:cubicBezTo>
                    <a:pt x="71205" y="132856"/>
                    <a:pt x="83390" y="117815"/>
                    <a:pt x="95765" y="102584"/>
                  </a:cubicBezTo>
                  <a:cubicBezTo>
                    <a:pt x="99763" y="97824"/>
                    <a:pt x="103000" y="96872"/>
                    <a:pt x="108711" y="99157"/>
                  </a:cubicBezTo>
                  <a:cubicBezTo>
                    <a:pt x="128702" y="107534"/>
                    <a:pt x="148692" y="115721"/>
                    <a:pt x="168874" y="124097"/>
                  </a:cubicBezTo>
                  <a:cubicBezTo>
                    <a:pt x="172872" y="125811"/>
                    <a:pt x="176869" y="125621"/>
                    <a:pt x="180487" y="123146"/>
                  </a:cubicBezTo>
                  <a:cubicBezTo>
                    <a:pt x="186960" y="118767"/>
                    <a:pt x="193243" y="114388"/>
                    <a:pt x="199526" y="110009"/>
                  </a:cubicBezTo>
                  <a:cubicBezTo>
                    <a:pt x="202572" y="107915"/>
                    <a:pt x="204095" y="104869"/>
                    <a:pt x="204095" y="101061"/>
                  </a:cubicBezTo>
                  <a:cubicBezTo>
                    <a:pt x="204095" y="98776"/>
                    <a:pt x="203905" y="96492"/>
                    <a:pt x="203715" y="94397"/>
                  </a:cubicBezTo>
                  <a:cubicBezTo>
                    <a:pt x="202953" y="84497"/>
                    <a:pt x="202191" y="74787"/>
                    <a:pt x="201430" y="64887"/>
                  </a:cubicBezTo>
                  <a:cubicBezTo>
                    <a:pt x="200668" y="54987"/>
                    <a:pt x="199907" y="45277"/>
                    <a:pt x="199145" y="35377"/>
                  </a:cubicBezTo>
                  <a:cubicBezTo>
                    <a:pt x="198764" y="30808"/>
                    <a:pt x="201049" y="27191"/>
                    <a:pt x="205428" y="25667"/>
                  </a:cubicBezTo>
                  <a:cubicBezTo>
                    <a:pt x="225038" y="19004"/>
                    <a:pt x="244648" y="12340"/>
                    <a:pt x="264257" y="5867"/>
                  </a:cubicBezTo>
                  <a:cubicBezTo>
                    <a:pt x="265590" y="5487"/>
                    <a:pt x="266733" y="5296"/>
                    <a:pt x="268065" y="5296"/>
                  </a:cubicBezTo>
                  <a:cubicBezTo>
                    <a:pt x="271682" y="5487"/>
                    <a:pt x="273967" y="7771"/>
                    <a:pt x="276062" y="10627"/>
                  </a:cubicBezTo>
                  <a:cubicBezTo>
                    <a:pt x="288246" y="28333"/>
                    <a:pt x="300622" y="46039"/>
                    <a:pt x="312806" y="63745"/>
                  </a:cubicBezTo>
                  <a:cubicBezTo>
                    <a:pt x="315662" y="67743"/>
                    <a:pt x="319470" y="69647"/>
                    <a:pt x="324230" y="69266"/>
                  </a:cubicBezTo>
                  <a:cubicBezTo>
                    <a:pt x="330703" y="68695"/>
                    <a:pt x="337366" y="68505"/>
                    <a:pt x="343840" y="68505"/>
                  </a:cubicBezTo>
                  <a:cubicBezTo>
                    <a:pt x="346505" y="68505"/>
                    <a:pt x="348409" y="67553"/>
                    <a:pt x="349932" y="65458"/>
                  </a:cubicBezTo>
                  <a:cubicBezTo>
                    <a:pt x="350693" y="64507"/>
                    <a:pt x="351455" y="63364"/>
                    <a:pt x="352026" y="62412"/>
                  </a:cubicBezTo>
                  <a:cubicBezTo>
                    <a:pt x="355263" y="56510"/>
                    <a:pt x="358309" y="50608"/>
                    <a:pt x="361545" y="44897"/>
                  </a:cubicBezTo>
                  <a:cubicBezTo>
                    <a:pt x="368590" y="31570"/>
                    <a:pt x="375825" y="18433"/>
                    <a:pt x="382869" y="5106"/>
                  </a:cubicBezTo>
                  <a:cubicBezTo>
                    <a:pt x="385154" y="917"/>
                    <a:pt x="388771" y="-797"/>
                    <a:pt x="393531" y="3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Oval 21">
              <a:extLst>
                <a:ext uri="{FF2B5EF4-FFF2-40B4-BE49-F238E27FC236}">
                  <a16:creationId xmlns:a16="http://schemas.microsoft.com/office/drawing/2014/main" id="{37630820-D597-417D-BFA4-F23950BCAB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0591" y="2271108"/>
              <a:ext cx="580059" cy="581429"/>
            </a:xfrm>
            <a:custGeom>
              <a:avLst/>
              <a:gdLst/>
              <a:ahLst/>
              <a:cxnLst/>
              <a:rect l="l" t="t" r="r" b="b"/>
              <a:pathLst>
                <a:path w="3866431" h="3921936">
                  <a:moveTo>
                    <a:pt x="3673551" y="1918004"/>
                  </a:moveTo>
                  <a:lnTo>
                    <a:pt x="3689615" y="1928004"/>
                  </a:lnTo>
                  <a:lnTo>
                    <a:pt x="3673551" y="1923989"/>
                  </a:lnTo>
                  <a:close/>
                  <a:moveTo>
                    <a:pt x="1973868" y="1267034"/>
                  </a:moveTo>
                  <a:cubicBezTo>
                    <a:pt x="1644528" y="1247265"/>
                    <a:pt x="1335642" y="1460585"/>
                    <a:pt x="1246922" y="1791693"/>
                  </a:cubicBezTo>
                  <a:cubicBezTo>
                    <a:pt x="1145527" y="2170102"/>
                    <a:pt x="1370092" y="2559060"/>
                    <a:pt x="1748502" y="2660455"/>
                  </a:cubicBezTo>
                  <a:cubicBezTo>
                    <a:pt x="2126911" y="2761848"/>
                    <a:pt x="2515869" y="2537284"/>
                    <a:pt x="2617263" y="2158875"/>
                  </a:cubicBezTo>
                  <a:cubicBezTo>
                    <a:pt x="2718658" y="1780466"/>
                    <a:pt x="2494093" y="1391508"/>
                    <a:pt x="2115683" y="1290113"/>
                  </a:cubicBezTo>
                  <a:cubicBezTo>
                    <a:pt x="2068382" y="1277439"/>
                    <a:pt x="2020916" y="1269858"/>
                    <a:pt x="1973868" y="1267034"/>
                  </a:cubicBezTo>
                  <a:close/>
                  <a:moveTo>
                    <a:pt x="1884148" y="778913"/>
                  </a:moveTo>
                  <a:cubicBezTo>
                    <a:pt x="2001814" y="774234"/>
                    <a:pt x="2122171" y="786977"/>
                    <a:pt x="2241901" y="819059"/>
                  </a:cubicBezTo>
                  <a:cubicBezTo>
                    <a:pt x="2880466" y="990162"/>
                    <a:pt x="3259419" y="1646529"/>
                    <a:pt x="3088317" y="2285093"/>
                  </a:cubicBezTo>
                  <a:cubicBezTo>
                    <a:pt x="2917214" y="2923658"/>
                    <a:pt x="2260847" y="3302611"/>
                    <a:pt x="1622284" y="3131508"/>
                  </a:cubicBezTo>
                  <a:cubicBezTo>
                    <a:pt x="983718" y="2960406"/>
                    <a:pt x="604765" y="2304038"/>
                    <a:pt x="775868" y="1665473"/>
                  </a:cubicBezTo>
                  <a:cubicBezTo>
                    <a:pt x="914889" y="1146640"/>
                    <a:pt x="1374260" y="799191"/>
                    <a:pt x="1884148" y="778913"/>
                  </a:cubicBezTo>
                  <a:close/>
                  <a:moveTo>
                    <a:pt x="1877044" y="601672"/>
                  </a:moveTo>
                  <a:cubicBezTo>
                    <a:pt x="1291617" y="624954"/>
                    <a:pt x="764192" y="1023877"/>
                    <a:pt x="604575" y="1619576"/>
                  </a:cubicBezTo>
                  <a:cubicBezTo>
                    <a:pt x="408124" y="2352745"/>
                    <a:pt x="843218" y="3106349"/>
                    <a:pt x="1576386" y="3302801"/>
                  </a:cubicBezTo>
                  <a:cubicBezTo>
                    <a:pt x="2309553" y="3499253"/>
                    <a:pt x="3063157" y="3064158"/>
                    <a:pt x="3259610" y="2330990"/>
                  </a:cubicBezTo>
                  <a:cubicBezTo>
                    <a:pt x="3456061" y="1597823"/>
                    <a:pt x="3020967" y="844219"/>
                    <a:pt x="2287799" y="647766"/>
                  </a:cubicBezTo>
                  <a:cubicBezTo>
                    <a:pt x="2150330" y="610931"/>
                    <a:pt x="2012143" y="596300"/>
                    <a:pt x="1877044" y="601672"/>
                  </a:cubicBezTo>
                  <a:close/>
                  <a:moveTo>
                    <a:pt x="2155203" y="0"/>
                  </a:moveTo>
                  <a:lnTo>
                    <a:pt x="2726520" y="153083"/>
                  </a:lnTo>
                  <a:lnTo>
                    <a:pt x="2718332" y="639676"/>
                  </a:lnTo>
                  <a:lnTo>
                    <a:pt x="2703388" y="635671"/>
                  </a:lnTo>
                  <a:cubicBezTo>
                    <a:pt x="2825157" y="704200"/>
                    <a:pt x="2935213" y="788233"/>
                    <a:pt x="3028302" y="887881"/>
                  </a:cubicBezTo>
                  <a:lnTo>
                    <a:pt x="3461490" y="780167"/>
                  </a:lnTo>
                  <a:lnTo>
                    <a:pt x="3739170" y="1302405"/>
                  </a:lnTo>
                  <a:lnTo>
                    <a:pt x="3430511" y="1580676"/>
                  </a:lnTo>
                  <a:cubicBezTo>
                    <a:pt x="3469203" y="1721610"/>
                    <a:pt x="3487439" y="1869186"/>
                    <a:pt x="3480892" y="2019195"/>
                  </a:cubicBezTo>
                  <a:lnTo>
                    <a:pt x="3866431" y="2233221"/>
                  </a:lnTo>
                  <a:lnTo>
                    <a:pt x="3713346" y="2804538"/>
                  </a:lnTo>
                  <a:lnTo>
                    <a:pt x="3245518" y="2796670"/>
                  </a:lnTo>
                  <a:cubicBezTo>
                    <a:pt x="3186368" y="2895500"/>
                    <a:pt x="3114705" y="2984636"/>
                    <a:pt x="3034406" y="3064209"/>
                  </a:cubicBezTo>
                  <a:lnTo>
                    <a:pt x="3188044" y="3465205"/>
                  </a:lnTo>
                  <a:lnTo>
                    <a:pt x="2703542" y="3804459"/>
                  </a:lnTo>
                  <a:lnTo>
                    <a:pt x="2511083" y="3637373"/>
                  </a:lnTo>
                  <a:lnTo>
                    <a:pt x="2510721" y="3637782"/>
                  </a:lnTo>
                  <a:lnTo>
                    <a:pt x="2469028" y="3600862"/>
                  </a:lnTo>
                  <a:lnTo>
                    <a:pt x="2336049" y="3485413"/>
                  </a:lnTo>
                  <a:lnTo>
                    <a:pt x="2337504" y="3484394"/>
                  </a:lnTo>
                  <a:lnTo>
                    <a:pt x="2321804" y="3470491"/>
                  </a:lnTo>
                  <a:cubicBezTo>
                    <a:pt x="2198912" y="3505261"/>
                    <a:pt x="2070236" y="3521441"/>
                    <a:pt x="1939394" y="3520711"/>
                  </a:cubicBezTo>
                  <a:lnTo>
                    <a:pt x="1716657" y="3921936"/>
                  </a:lnTo>
                  <a:lnTo>
                    <a:pt x="1145338" y="3768853"/>
                  </a:lnTo>
                  <a:lnTo>
                    <a:pt x="1153058" y="3310015"/>
                  </a:lnTo>
                  <a:cubicBezTo>
                    <a:pt x="1031991" y="3241016"/>
                    <a:pt x="922646" y="3156634"/>
                    <a:pt x="830223" y="3056799"/>
                  </a:cubicBezTo>
                  <a:lnTo>
                    <a:pt x="837628" y="3072678"/>
                  </a:lnTo>
                  <a:lnTo>
                    <a:pt x="359851" y="3165234"/>
                  </a:lnTo>
                  <a:lnTo>
                    <a:pt x="109883" y="2629179"/>
                  </a:lnTo>
                  <a:lnTo>
                    <a:pt x="433005" y="2367184"/>
                  </a:lnTo>
                  <a:cubicBezTo>
                    <a:pt x="398515" y="2240774"/>
                    <a:pt x="380498" y="2109034"/>
                    <a:pt x="380471" y="1974963"/>
                  </a:cubicBezTo>
                  <a:lnTo>
                    <a:pt x="0" y="1763749"/>
                  </a:lnTo>
                  <a:lnTo>
                    <a:pt x="153083" y="1192432"/>
                  </a:lnTo>
                  <a:lnTo>
                    <a:pt x="589083" y="1199766"/>
                  </a:lnTo>
                  <a:cubicBezTo>
                    <a:pt x="648234" y="1095383"/>
                    <a:pt x="719659" y="1000210"/>
                    <a:pt x="800459" y="915022"/>
                  </a:cubicBezTo>
                  <a:lnTo>
                    <a:pt x="654428" y="464617"/>
                  </a:lnTo>
                  <a:lnTo>
                    <a:pt x="1156025" y="151183"/>
                  </a:lnTo>
                  <a:lnTo>
                    <a:pt x="1506312" y="489026"/>
                  </a:lnTo>
                  <a:lnTo>
                    <a:pt x="1502791" y="491226"/>
                  </a:lnTo>
                  <a:cubicBezTo>
                    <a:pt x="1640493" y="447897"/>
                    <a:pt x="1785874" y="427870"/>
                    <a:pt x="1933939" y="429497"/>
                  </a:cubicBezTo>
                  <a:lnTo>
                    <a:pt x="1918994" y="42549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744915F-9C83-422B-A6B8-4907EA7DBFA4}"/>
                </a:ext>
              </a:extLst>
            </p:cNvPr>
            <p:cNvSpPr/>
            <p:nvPr/>
          </p:nvSpPr>
          <p:spPr>
            <a:xfrm>
              <a:off x="4199330" y="1952531"/>
              <a:ext cx="988147" cy="987501"/>
            </a:xfrm>
            <a:custGeom>
              <a:avLst/>
              <a:gdLst>
                <a:gd name="connsiteX0" fmla="*/ 494461 w 988147"/>
                <a:gd name="connsiteY0" fmla="*/ 421567 h 987501"/>
                <a:gd name="connsiteX1" fmla="*/ 423011 w 988147"/>
                <a:gd name="connsiteY1" fmla="*/ 492709 h 987501"/>
                <a:gd name="connsiteX2" fmla="*/ 494153 w 988147"/>
                <a:gd name="connsiteY2" fmla="*/ 564468 h 987501"/>
                <a:gd name="connsiteX3" fmla="*/ 565757 w 988147"/>
                <a:gd name="connsiteY3" fmla="*/ 493172 h 987501"/>
                <a:gd name="connsiteX4" fmla="*/ 494461 w 988147"/>
                <a:gd name="connsiteY4" fmla="*/ 421567 h 987501"/>
                <a:gd name="connsiteX5" fmla="*/ 494770 w 988147"/>
                <a:gd name="connsiteY5" fmla="*/ 209069 h 987501"/>
                <a:gd name="connsiteX6" fmla="*/ 778410 w 988147"/>
                <a:gd name="connsiteY6" fmla="*/ 493480 h 987501"/>
                <a:gd name="connsiteX7" fmla="*/ 493690 w 988147"/>
                <a:gd name="connsiteY7" fmla="*/ 776812 h 987501"/>
                <a:gd name="connsiteX8" fmla="*/ 210512 w 988147"/>
                <a:gd name="connsiteY8" fmla="*/ 492554 h 987501"/>
                <a:gd name="connsiteX9" fmla="*/ 494770 w 988147"/>
                <a:gd name="connsiteY9" fmla="*/ 209069 h 987501"/>
                <a:gd name="connsiteX10" fmla="*/ 494464 w 988147"/>
                <a:gd name="connsiteY10" fmla="*/ 132604 h 987501"/>
                <a:gd name="connsiteX11" fmla="*/ 133489 w 988147"/>
                <a:gd name="connsiteY11" fmla="*/ 491485 h 987501"/>
                <a:gd name="connsiteX12" fmla="*/ 493893 w 988147"/>
                <a:gd name="connsiteY12" fmla="*/ 853411 h 987501"/>
                <a:gd name="connsiteX13" fmla="*/ 854867 w 988147"/>
                <a:gd name="connsiteY13" fmla="*/ 492817 h 987501"/>
                <a:gd name="connsiteX14" fmla="*/ 494464 w 988147"/>
                <a:gd name="connsiteY14" fmla="*/ 132604 h 987501"/>
                <a:gd name="connsiteX15" fmla="*/ 553293 w 988147"/>
                <a:gd name="connsiteY15" fmla="*/ 95 h 987501"/>
                <a:gd name="connsiteX16" fmla="*/ 558434 w 988147"/>
                <a:gd name="connsiteY16" fmla="*/ 285 h 987501"/>
                <a:gd name="connsiteX17" fmla="*/ 580519 w 988147"/>
                <a:gd name="connsiteY17" fmla="*/ 24083 h 987501"/>
                <a:gd name="connsiteX18" fmla="*/ 581851 w 988147"/>
                <a:gd name="connsiteY18" fmla="*/ 68444 h 987501"/>
                <a:gd name="connsiteX19" fmla="*/ 589657 w 988147"/>
                <a:gd name="connsiteY19" fmla="*/ 81390 h 987501"/>
                <a:gd name="connsiteX20" fmla="*/ 617835 w 988147"/>
                <a:gd name="connsiteY20" fmla="*/ 88815 h 987501"/>
                <a:gd name="connsiteX21" fmla="*/ 631162 w 988147"/>
                <a:gd name="connsiteY21" fmla="*/ 81771 h 987501"/>
                <a:gd name="connsiteX22" fmla="*/ 656483 w 988147"/>
                <a:gd name="connsiteY22" fmla="*/ 41218 h 987501"/>
                <a:gd name="connsiteX23" fmla="*/ 681043 w 988147"/>
                <a:gd name="connsiteY23" fmla="*/ 32651 h 987501"/>
                <a:gd name="connsiteX24" fmla="*/ 685422 w 988147"/>
                <a:gd name="connsiteY24" fmla="*/ 34174 h 987501"/>
                <a:gd name="connsiteX25" fmla="*/ 699320 w 988147"/>
                <a:gd name="connsiteY25" fmla="*/ 61400 h 987501"/>
                <a:gd name="connsiteX26" fmla="*/ 689420 w 988147"/>
                <a:gd name="connsiteY26" fmla="*/ 104046 h 987501"/>
                <a:gd name="connsiteX27" fmla="*/ 696274 w 988147"/>
                <a:gd name="connsiteY27" fmla="*/ 122514 h 987501"/>
                <a:gd name="connsiteX28" fmla="*/ 718359 w 988147"/>
                <a:gd name="connsiteY28" fmla="*/ 134699 h 987501"/>
                <a:gd name="connsiteX29" fmla="*/ 733019 w 988147"/>
                <a:gd name="connsiteY29" fmla="*/ 131272 h 987501"/>
                <a:gd name="connsiteX30" fmla="*/ 768050 w 988147"/>
                <a:gd name="connsiteY30" fmla="*/ 98715 h 987501"/>
                <a:gd name="connsiteX31" fmla="*/ 793943 w 988147"/>
                <a:gd name="connsiteY31" fmla="*/ 96621 h 987501"/>
                <a:gd name="connsiteX32" fmla="*/ 795275 w 988147"/>
                <a:gd name="connsiteY32" fmla="*/ 97573 h 987501"/>
                <a:gd name="connsiteX33" fmla="*/ 803462 w 988147"/>
                <a:gd name="connsiteY33" fmla="*/ 130510 h 987501"/>
                <a:gd name="connsiteX34" fmla="*/ 783091 w 988147"/>
                <a:gd name="connsiteY34" fmla="*/ 168587 h 987501"/>
                <a:gd name="connsiteX35" fmla="*/ 784804 w 988147"/>
                <a:gd name="connsiteY35" fmla="*/ 186674 h 987501"/>
                <a:gd name="connsiteX36" fmla="*/ 801939 w 988147"/>
                <a:gd name="connsiteY36" fmla="*/ 203619 h 987501"/>
                <a:gd name="connsiteX37" fmla="*/ 819074 w 988147"/>
                <a:gd name="connsiteY37" fmla="*/ 205142 h 987501"/>
                <a:gd name="connsiteX38" fmla="*/ 862292 w 988147"/>
                <a:gd name="connsiteY38" fmla="*/ 182295 h 987501"/>
                <a:gd name="connsiteX39" fmla="*/ 885900 w 988147"/>
                <a:gd name="connsiteY39" fmla="*/ 187246 h 987501"/>
                <a:gd name="connsiteX40" fmla="*/ 893135 w 988147"/>
                <a:gd name="connsiteY40" fmla="*/ 196955 h 987501"/>
                <a:gd name="connsiteX41" fmla="*/ 891231 w 988147"/>
                <a:gd name="connsiteY41" fmla="*/ 218279 h 987501"/>
                <a:gd name="connsiteX42" fmla="*/ 856771 w 988147"/>
                <a:gd name="connsiteY42" fmla="*/ 255404 h 987501"/>
                <a:gd name="connsiteX43" fmla="*/ 853725 w 988147"/>
                <a:gd name="connsiteY43" fmla="*/ 270635 h 987501"/>
                <a:gd name="connsiteX44" fmla="*/ 866861 w 988147"/>
                <a:gd name="connsiteY44" fmla="*/ 293481 h 987501"/>
                <a:gd name="connsiteX45" fmla="*/ 883615 w 988147"/>
                <a:gd name="connsiteY45" fmla="*/ 299003 h 987501"/>
                <a:gd name="connsiteX46" fmla="*/ 932354 w 988147"/>
                <a:gd name="connsiteY46" fmla="*/ 287960 h 987501"/>
                <a:gd name="connsiteX47" fmla="*/ 950441 w 988147"/>
                <a:gd name="connsiteY47" fmla="*/ 296337 h 987501"/>
                <a:gd name="connsiteX48" fmla="*/ 956153 w 988147"/>
                <a:gd name="connsiteY48" fmla="*/ 309474 h 987501"/>
                <a:gd name="connsiteX49" fmla="*/ 948347 w 988147"/>
                <a:gd name="connsiteY49" fmla="*/ 330798 h 987501"/>
                <a:gd name="connsiteX50" fmla="*/ 908175 w 988147"/>
                <a:gd name="connsiteY50" fmla="*/ 355738 h 987501"/>
                <a:gd name="connsiteX51" fmla="*/ 899608 w 988147"/>
                <a:gd name="connsiteY51" fmla="*/ 374396 h 987501"/>
                <a:gd name="connsiteX52" fmla="*/ 905510 w 988147"/>
                <a:gd name="connsiteY52" fmla="*/ 396100 h 987501"/>
                <a:gd name="connsiteX53" fmla="*/ 919789 w 988147"/>
                <a:gd name="connsiteY53" fmla="*/ 406191 h 987501"/>
                <a:gd name="connsiteX54" fmla="*/ 969861 w 988147"/>
                <a:gd name="connsiteY54" fmla="*/ 408095 h 987501"/>
                <a:gd name="connsiteX55" fmla="*/ 986044 w 988147"/>
                <a:gd name="connsiteY55" fmla="*/ 420851 h 987501"/>
                <a:gd name="connsiteX56" fmla="*/ 988138 w 988147"/>
                <a:gd name="connsiteY56" fmla="*/ 436272 h 987501"/>
                <a:gd name="connsiteX57" fmla="*/ 975763 w 988147"/>
                <a:gd name="connsiteY57" fmla="*/ 453788 h 987501"/>
                <a:gd name="connsiteX58" fmla="*/ 930641 w 988147"/>
                <a:gd name="connsiteY58" fmla="*/ 467686 h 987501"/>
                <a:gd name="connsiteX59" fmla="*/ 916552 w 988147"/>
                <a:gd name="connsiteY59" fmla="*/ 485582 h 987501"/>
                <a:gd name="connsiteX60" fmla="*/ 917504 w 988147"/>
                <a:gd name="connsiteY60" fmla="*/ 509191 h 987501"/>
                <a:gd name="connsiteX61" fmla="*/ 927214 w 988147"/>
                <a:gd name="connsiteY61" fmla="*/ 519471 h 987501"/>
                <a:gd name="connsiteX62" fmla="*/ 974620 w 988147"/>
                <a:gd name="connsiteY62" fmla="*/ 533941 h 987501"/>
                <a:gd name="connsiteX63" fmla="*/ 988138 w 988147"/>
                <a:gd name="connsiteY63" fmla="*/ 552789 h 987501"/>
                <a:gd name="connsiteX64" fmla="*/ 988138 w 988147"/>
                <a:gd name="connsiteY64" fmla="*/ 556216 h 987501"/>
                <a:gd name="connsiteX65" fmla="*/ 963768 w 988147"/>
                <a:gd name="connsiteY65" fmla="*/ 580395 h 987501"/>
                <a:gd name="connsiteX66" fmla="*/ 918837 w 988147"/>
                <a:gd name="connsiteY66" fmla="*/ 581728 h 987501"/>
                <a:gd name="connsiteX67" fmla="*/ 906843 w 988147"/>
                <a:gd name="connsiteY67" fmla="*/ 589153 h 987501"/>
                <a:gd name="connsiteX68" fmla="*/ 899227 w 988147"/>
                <a:gd name="connsiteY68" fmla="*/ 617330 h 987501"/>
                <a:gd name="connsiteX69" fmla="*/ 906652 w 988147"/>
                <a:gd name="connsiteY69" fmla="*/ 631038 h 987501"/>
                <a:gd name="connsiteX70" fmla="*/ 946253 w 988147"/>
                <a:gd name="connsiteY70" fmla="*/ 655789 h 987501"/>
                <a:gd name="connsiteX71" fmla="*/ 955201 w 988147"/>
                <a:gd name="connsiteY71" fmla="*/ 681110 h 987501"/>
                <a:gd name="connsiteX72" fmla="*/ 948918 w 988147"/>
                <a:gd name="connsiteY72" fmla="*/ 694057 h 987501"/>
                <a:gd name="connsiteX73" fmla="*/ 936734 w 988147"/>
                <a:gd name="connsiteY73" fmla="*/ 700149 h 987501"/>
                <a:gd name="connsiteX74" fmla="*/ 906462 w 988147"/>
                <a:gd name="connsiteY74" fmla="*/ 693485 h 987501"/>
                <a:gd name="connsiteX75" fmla="*/ 881711 w 988147"/>
                <a:gd name="connsiteY75" fmla="*/ 687774 h 987501"/>
                <a:gd name="connsiteX76" fmla="*/ 868765 w 988147"/>
                <a:gd name="connsiteY76" fmla="*/ 691772 h 987501"/>
                <a:gd name="connsiteX77" fmla="*/ 853154 w 988147"/>
                <a:gd name="connsiteY77" fmla="*/ 719759 h 987501"/>
                <a:gd name="connsiteX78" fmla="*/ 856961 w 988147"/>
                <a:gd name="connsiteY78" fmla="*/ 731753 h 987501"/>
                <a:gd name="connsiteX79" fmla="*/ 890279 w 988147"/>
                <a:gd name="connsiteY79" fmla="*/ 767546 h 987501"/>
                <a:gd name="connsiteX80" fmla="*/ 892373 w 988147"/>
                <a:gd name="connsiteY80" fmla="*/ 792106 h 987501"/>
                <a:gd name="connsiteX81" fmla="*/ 891040 w 988147"/>
                <a:gd name="connsiteY81" fmla="*/ 794010 h 987501"/>
                <a:gd name="connsiteX82" fmla="*/ 857532 w 988147"/>
                <a:gd name="connsiteY82" fmla="*/ 802387 h 987501"/>
                <a:gd name="connsiteX83" fmla="*/ 818884 w 988147"/>
                <a:gd name="connsiteY83" fmla="*/ 781825 h 987501"/>
                <a:gd name="connsiteX84" fmla="*/ 803843 w 988147"/>
                <a:gd name="connsiteY84" fmla="*/ 782396 h 987501"/>
                <a:gd name="connsiteX85" fmla="*/ 784233 w 988147"/>
                <a:gd name="connsiteY85" fmla="*/ 801625 h 987501"/>
                <a:gd name="connsiteX86" fmla="*/ 783281 w 988147"/>
                <a:gd name="connsiteY86" fmla="*/ 818189 h 987501"/>
                <a:gd name="connsiteX87" fmla="*/ 806128 w 988147"/>
                <a:gd name="connsiteY87" fmla="*/ 861407 h 987501"/>
                <a:gd name="connsiteX88" fmla="*/ 802320 w 988147"/>
                <a:gd name="connsiteY88" fmla="*/ 883873 h 987501"/>
                <a:gd name="connsiteX89" fmla="*/ 798512 w 988147"/>
                <a:gd name="connsiteY89" fmla="*/ 887300 h 987501"/>
                <a:gd name="connsiteX90" fmla="*/ 765766 w 988147"/>
                <a:gd name="connsiteY90" fmla="*/ 886157 h 987501"/>
                <a:gd name="connsiteX91" fmla="*/ 733781 w 988147"/>
                <a:gd name="connsiteY91" fmla="*/ 856266 h 987501"/>
                <a:gd name="connsiteX92" fmla="*/ 717407 w 988147"/>
                <a:gd name="connsiteY92" fmla="*/ 853030 h 987501"/>
                <a:gd name="connsiteX93" fmla="*/ 694941 w 988147"/>
                <a:gd name="connsiteY93" fmla="*/ 865786 h 987501"/>
                <a:gd name="connsiteX94" fmla="*/ 689420 w 988147"/>
                <a:gd name="connsiteY94" fmla="*/ 882540 h 987501"/>
                <a:gd name="connsiteX95" fmla="*/ 700844 w 988147"/>
                <a:gd name="connsiteY95" fmla="*/ 932421 h 987501"/>
                <a:gd name="connsiteX96" fmla="*/ 693418 w 988147"/>
                <a:gd name="connsiteY96" fmla="*/ 948985 h 987501"/>
                <a:gd name="connsiteX97" fmla="*/ 679330 w 988147"/>
                <a:gd name="connsiteY97" fmla="*/ 955268 h 987501"/>
                <a:gd name="connsiteX98" fmla="*/ 657816 w 988147"/>
                <a:gd name="connsiteY98" fmla="*/ 947653 h 987501"/>
                <a:gd name="connsiteX99" fmla="*/ 632875 w 988147"/>
                <a:gd name="connsiteY99" fmla="*/ 907481 h 987501"/>
                <a:gd name="connsiteX100" fmla="*/ 614217 w 988147"/>
                <a:gd name="connsiteY100" fmla="*/ 898723 h 987501"/>
                <a:gd name="connsiteX101" fmla="*/ 594226 w 988147"/>
                <a:gd name="connsiteY101" fmla="*/ 904054 h 987501"/>
                <a:gd name="connsiteX102" fmla="*/ 582042 w 988147"/>
                <a:gd name="connsiteY102" fmla="*/ 920617 h 987501"/>
                <a:gd name="connsiteX103" fmla="*/ 580709 w 988147"/>
                <a:gd name="connsiteY103" fmla="*/ 965549 h 987501"/>
                <a:gd name="connsiteX104" fmla="*/ 563384 w 988147"/>
                <a:gd name="connsiteY104" fmla="*/ 986111 h 987501"/>
                <a:gd name="connsiteX105" fmla="*/ 552532 w 988147"/>
                <a:gd name="connsiteY105" fmla="*/ 987443 h 987501"/>
                <a:gd name="connsiteX106" fmla="*/ 535016 w 988147"/>
                <a:gd name="connsiteY106" fmla="*/ 975639 h 987501"/>
                <a:gd name="connsiteX107" fmla="*/ 520356 w 988147"/>
                <a:gd name="connsiteY107" fmla="*/ 927852 h 987501"/>
                <a:gd name="connsiteX108" fmla="*/ 506648 w 988147"/>
                <a:gd name="connsiteY108" fmla="*/ 916048 h 987501"/>
                <a:gd name="connsiteX109" fmla="*/ 481517 w 988147"/>
                <a:gd name="connsiteY109" fmla="*/ 916238 h 987501"/>
                <a:gd name="connsiteX110" fmla="*/ 469332 w 988147"/>
                <a:gd name="connsiteY110" fmla="*/ 926710 h 987501"/>
                <a:gd name="connsiteX111" fmla="*/ 455434 w 988147"/>
                <a:gd name="connsiteY111" fmla="*/ 971832 h 987501"/>
                <a:gd name="connsiteX112" fmla="*/ 432017 w 988147"/>
                <a:gd name="connsiteY112" fmla="*/ 986872 h 987501"/>
                <a:gd name="connsiteX113" fmla="*/ 408409 w 988147"/>
                <a:gd name="connsiteY113" fmla="*/ 960218 h 987501"/>
                <a:gd name="connsiteX114" fmla="*/ 407266 w 988147"/>
                <a:gd name="connsiteY114" fmla="*/ 919285 h 987501"/>
                <a:gd name="connsiteX115" fmla="*/ 398699 w 988147"/>
                <a:gd name="connsiteY115" fmla="*/ 905577 h 987501"/>
                <a:gd name="connsiteX116" fmla="*/ 370902 w 988147"/>
                <a:gd name="connsiteY116" fmla="*/ 898532 h 987501"/>
                <a:gd name="connsiteX117" fmla="*/ 357575 w 988147"/>
                <a:gd name="connsiteY117" fmla="*/ 905577 h 987501"/>
                <a:gd name="connsiteX118" fmla="*/ 332254 w 988147"/>
                <a:gd name="connsiteY118" fmla="*/ 946129 h 987501"/>
                <a:gd name="connsiteX119" fmla="*/ 308645 w 988147"/>
                <a:gd name="connsiteY119" fmla="*/ 954697 h 987501"/>
                <a:gd name="connsiteX120" fmla="*/ 306932 w 988147"/>
                <a:gd name="connsiteY120" fmla="*/ 954126 h 987501"/>
                <a:gd name="connsiteX121" fmla="*/ 289797 w 988147"/>
                <a:gd name="connsiteY121" fmla="*/ 924235 h 987501"/>
                <a:gd name="connsiteX122" fmla="*/ 299507 w 988147"/>
                <a:gd name="connsiteY122" fmla="*/ 882159 h 987501"/>
                <a:gd name="connsiteX123" fmla="*/ 293224 w 988147"/>
                <a:gd name="connsiteY123" fmla="*/ 865024 h 987501"/>
                <a:gd name="connsiteX124" fmla="*/ 272853 w 988147"/>
                <a:gd name="connsiteY124" fmla="*/ 853220 h 987501"/>
                <a:gd name="connsiteX125" fmla="*/ 254385 w 988147"/>
                <a:gd name="connsiteY125" fmla="*/ 856647 h 987501"/>
                <a:gd name="connsiteX126" fmla="*/ 219925 w 988147"/>
                <a:gd name="connsiteY126" fmla="*/ 888823 h 987501"/>
                <a:gd name="connsiteX127" fmla="*/ 195746 w 988147"/>
                <a:gd name="connsiteY127" fmla="*/ 891107 h 987501"/>
                <a:gd name="connsiteX128" fmla="*/ 192319 w 988147"/>
                <a:gd name="connsiteY128" fmla="*/ 888823 h 987501"/>
                <a:gd name="connsiteX129" fmla="*/ 184703 w 988147"/>
                <a:gd name="connsiteY129" fmla="*/ 857028 h 987501"/>
                <a:gd name="connsiteX130" fmla="*/ 205265 w 988147"/>
                <a:gd name="connsiteY130" fmla="*/ 818379 h 987501"/>
                <a:gd name="connsiteX131" fmla="*/ 203742 w 988147"/>
                <a:gd name="connsiteY131" fmla="*/ 800293 h 987501"/>
                <a:gd name="connsiteX132" fmla="*/ 186607 w 988147"/>
                <a:gd name="connsiteY132" fmla="*/ 783348 h 987501"/>
                <a:gd name="connsiteX133" fmla="*/ 168901 w 988147"/>
                <a:gd name="connsiteY133" fmla="*/ 782015 h 987501"/>
                <a:gd name="connsiteX134" fmla="*/ 126064 w 988147"/>
                <a:gd name="connsiteY134" fmla="*/ 804672 h 987501"/>
                <a:gd name="connsiteX135" fmla="*/ 102647 w 988147"/>
                <a:gd name="connsiteY135" fmla="*/ 800293 h 987501"/>
                <a:gd name="connsiteX136" fmla="*/ 101123 w 988147"/>
                <a:gd name="connsiteY136" fmla="*/ 798579 h 987501"/>
                <a:gd name="connsiteX137" fmla="*/ 102075 w 988147"/>
                <a:gd name="connsiteY137" fmla="*/ 763548 h 987501"/>
                <a:gd name="connsiteX138" fmla="*/ 130824 w 988147"/>
                <a:gd name="connsiteY138" fmla="*/ 732895 h 987501"/>
                <a:gd name="connsiteX139" fmla="*/ 134251 w 988147"/>
                <a:gd name="connsiteY139" fmla="*/ 716141 h 987501"/>
                <a:gd name="connsiteX140" fmla="*/ 121114 w 988147"/>
                <a:gd name="connsiteY140" fmla="*/ 693295 h 987501"/>
                <a:gd name="connsiteX141" fmla="*/ 104551 w 988147"/>
                <a:gd name="connsiteY141" fmla="*/ 688535 h 987501"/>
                <a:gd name="connsiteX142" fmla="*/ 63046 w 988147"/>
                <a:gd name="connsiteY142" fmla="*/ 698055 h 987501"/>
                <a:gd name="connsiteX143" fmla="*/ 57525 w 988147"/>
                <a:gd name="connsiteY143" fmla="*/ 699387 h 987501"/>
                <a:gd name="connsiteX144" fmla="*/ 36963 w 988147"/>
                <a:gd name="connsiteY144" fmla="*/ 689297 h 987501"/>
                <a:gd name="connsiteX145" fmla="*/ 32203 w 988147"/>
                <a:gd name="connsiteY145" fmla="*/ 678255 h 987501"/>
                <a:gd name="connsiteX146" fmla="*/ 39819 w 988147"/>
                <a:gd name="connsiteY146" fmla="*/ 656741 h 987501"/>
                <a:gd name="connsiteX147" fmla="*/ 78848 w 988147"/>
                <a:gd name="connsiteY147" fmla="*/ 632371 h 987501"/>
                <a:gd name="connsiteX148" fmla="*/ 88177 w 988147"/>
                <a:gd name="connsiteY148" fmla="*/ 610477 h 987501"/>
                <a:gd name="connsiteX149" fmla="*/ 82275 w 988147"/>
                <a:gd name="connsiteY149" fmla="*/ 590676 h 987501"/>
                <a:gd name="connsiteX150" fmla="*/ 67996 w 988147"/>
                <a:gd name="connsiteY150" fmla="*/ 581157 h 987501"/>
                <a:gd name="connsiteX151" fmla="*/ 21922 w 988147"/>
                <a:gd name="connsiteY151" fmla="*/ 579824 h 987501"/>
                <a:gd name="connsiteX152" fmla="*/ 1360 w 988147"/>
                <a:gd name="connsiteY152" fmla="*/ 562499 h 987501"/>
                <a:gd name="connsiteX153" fmla="*/ 599 w 988147"/>
                <a:gd name="connsiteY153" fmla="*/ 558501 h 987501"/>
                <a:gd name="connsiteX154" fmla="*/ 17924 w 988147"/>
                <a:gd name="connsiteY154" fmla="*/ 532227 h 987501"/>
                <a:gd name="connsiteX155" fmla="*/ 59238 w 988147"/>
                <a:gd name="connsiteY155" fmla="*/ 519662 h 987501"/>
                <a:gd name="connsiteX156" fmla="*/ 71614 w 988147"/>
                <a:gd name="connsiteY156" fmla="*/ 505763 h 987501"/>
                <a:gd name="connsiteX157" fmla="*/ 71042 w 988147"/>
                <a:gd name="connsiteY157" fmla="*/ 479300 h 987501"/>
                <a:gd name="connsiteX158" fmla="*/ 61333 w 988147"/>
                <a:gd name="connsiteY158" fmla="*/ 468447 h 987501"/>
                <a:gd name="connsiteX159" fmla="*/ 17353 w 988147"/>
                <a:gd name="connsiteY159" fmla="*/ 454930 h 987501"/>
                <a:gd name="connsiteX160" fmla="*/ 599 w 988147"/>
                <a:gd name="connsiteY160" fmla="*/ 430560 h 987501"/>
                <a:gd name="connsiteX161" fmla="*/ 2312 w 988147"/>
                <a:gd name="connsiteY161" fmla="*/ 420470 h 987501"/>
                <a:gd name="connsiteX162" fmla="*/ 18115 w 988147"/>
                <a:gd name="connsiteY162" fmla="*/ 407904 h 987501"/>
                <a:gd name="connsiteX163" fmla="*/ 60761 w 988147"/>
                <a:gd name="connsiteY163" fmla="*/ 406572 h 987501"/>
                <a:gd name="connsiteX164" fmla="*/ 67044 w 988147"/>
                <a:gd name="connsiteY164" fmla="*/ 406381 h 987501"/>
                <a:gd name="connsiteX165" fmla="*/ 83989 w 988147"/>
                <a:gd name="connsiteY165" fmla="*/ 393054 h 987501"/>
                <a:gd name="connsiteX166" fmla="*/ 88938 w 988147"/>
                <a:gd name="connsiteY166" fmla="*/ 374206 h 987501"/>
                <a:gd name="connsiteX167" fmla="*/ 80943 w 988147"/>
                <a:gd name="connsiteY167" fmla="*/ 356309 h 987501"/>
                <a:gd name="connsiteX168" fmla="*/ 41913 w 988147"/>
                <a:gd name="connsiteY168" fmla="*/ 331940 h 987501"/>
                <a:gd name="connsiteX169" fmla="*/ 33155 w 988147"/>
                <a:gd name="connsiteY169" fmla="*/ 306999 h 987501"/>
                <a:gd name="connsiteX170" fmla="*/ 38676 w 988147"/>
                <a:gd name="connsiteY170" fmla="*/ 295005 h 987501"/>
                <a:gd name="connsiteX171" fmla="*/ 55811 w 988147"/>
                <a:gd name="connsiteY171" fmla="*/ 287770 h 987501"/>
                <a:gd name="connsiteX172" fmla="*/ 104551 w 988147"/>
                <a:gd name="connsiteY172" fmla="*/ 299003 h 987501"/>
                <a:gd name="connsiteX173" fmla="*/ 122256 w 988147"/>
                <a:gd name="connsiteY173" fmla="*/ 293101 h 987501"/>
                <a:gd name="connsiteX174" fmla="*/ 134251 w 988147"/>
                <a:gd name="connsiteY174" fmla="*/ 272158 h 987501"/>
                <a:gd name="connsiteX175" fmla="*/ 130824 w 988147"/>
                <a:gd name="connsiteY175" fmla="*/ 254262 h 987501"/>
                <a:gd name="connsiteX176" fmla="*/ 98458 w 988147"/>
                <a:gd name="connsiteY176" fmla="*/ 219802 h 987501"/>
                <a:gd name="connsiteX177" fmla="*/ 96554 w 988147"/>
                <a:gd name="connsiteY177" fmla="*/ 195242 h 987501"/>
                <a:gd name="connsiteX178" fmla="*/ 99791 w 988147"/>
                <a:gd name="connsiteY178" fmla="*/ 190482 h 987501"/>
                <a:gd name="connsiteX179" fmla="*/ 129110 w 988147"/>
                <a:gd name="connsiteY179" fmla="*/ 184009 h 987501"/>
                <a:gd name="connsiteX180" fmla="*/ 168711 w 988147"/>
                <a:gd name="connsiteY180" fmla="*/ 205142 h 987501"/>
                <a:gd name="connsiteX181" fmla="*/ 187369 w 988147"/>
                <a:gd name="connsiteY181" fmla="*/ 203428 h 987501"/>
                <a:gd name="connsiteX182" fmla="*/ 203361 w 988147"/>
                <a:gd name="connsiteY182" fmla="*/ 187626 h 987501"/>
                <a:gd name="connsiteX183" fmla="*/ 205456 w 988147"/>
                <a:gd name="connsiteY183" fmla="*/ 168587 h 987501"/>
                <a:gd name="connsiteX184" fmla="*/ 182419 w 988147"/>
                <a:gd name="connsiteY184" fmla="*/ 125370 h 987501"/>
                <a:gd name="connsiteX185" fmla="*/ 186417 w 988147"/>
                <a:gd name="connsiteY185" fmla="*/ 103475 h 987501"/>
                <a:gd name="connsiteX186" fmla="*/ 198411 w 988147"/>
                <a:gd name="connsiteY186" fmla="*/ 94527 h 987501"/>
                <a:gd name="connsiteX187" fmla="*/ 217831 w 988147"/>
                <a:gd name="connsiteY187" fmla="*/ 96621 h 987501"/>
                <a:gd name="connsiteX188" fmla="*/ 250768 w 988147"/>
                <a:gd name="connsiteY188" fmla="*/ 127273 h 987501"/>
                <a:gd name="connsiteX189" fmla="*/ 278564 w 988147"/>
                <a:gd name="connsiteY189" fmla="*/ 131272 h 987501"/>
                <a:gd name="connsiteX190" fmla="*/ 294176 w 988147"/>
                <a:gd name="connsiteY190" fmla="*/ 121562 h 987501"/>
                <a:gd name="connsiteX191" fmla="*/ 299507 w 988147"/>
                <a:gd name="connsiteY191" fmla="*/ 105189 h 987501"/>
                <a:gd name="connsiteX192" fmla="*/ 288465 w 988147"/>
                <a:gd name="connsiteY192" fmla="*/ 57592 h 987501"/>
                <a:gd name="connsiteX193" fmla="*/ 297794 w 988147"/>
                <a:gd name="connsiteY193" fmla="*/ 37220 h 987501"/>
                <a:gd name="connsiteX194" fmla="*/ 310549 w 988147"/>
                <a:gd name="connsiteY194" fmla="*/ 31889 h 987501"/>
                <a:gd name="connsiteX195" fmla="*/ 330731 w 988147"/>
                <a:gd name="connsiteY195" fmla="*/ 39124 h 987501"/>
                <a:gd name="connsiteX196" fmla="*/ 356243 w 988147"/>
                <a:gd name="connsiteY196" fmla="*/ 80248 h 987501"/>
                <a:gd name="connsiteX197" fmla="*/ 373949 w 988147"/>
                <a:gd name="connsiteY197" fmla="*/ 88815 h 987501"/>
                <a:gd name="connsiteX198" fmla="*/ 397747 w 988147"/>
                <a:gd name="connsiteY198" fmla="*/ 82152 h 987501"/>
                <a:gd name="connsiteX199" fmla="*/ 406505 w 988147"/>
                <a:gd name="connsiteY199" fmla="*/ 69396 h 987501"/>
                <a:gd name="connsiteX200" fmla="*/ 408409 w 988147"/>
                <a:gd name="connsiteY200" fmla="*/ 19895 h 987501"/>
                <a:gd name="connsiteX201" fmla="*/ 422497 w 988147"/>
                <a:gd name="connsiteY201" fmla="*/ 1808 h 987501"/>
                <a:gd name="connsiteX202" fmla="*/ 427638 w 988147"/>
                <a:gd name="connsiteY202" fmla="*/ 666 h 987501"/>
                <a:gd name="connsiteX203" fmla="*/ 456005 w 988147"/>
                <a:gd name="connsiteY203" fmla="*/ 17991 h 987501"/>
                <a:gd name="connsiteX204" fmla="*/ 468571 w 988147"/>
                <a:gd name="connsiteY204" fmla="*/ 59876 h 987501"/>
                <a:gd name="connsiteX205" fmla="*/ 480946 w 988147"/>
                <a:gd name="connsiteY205" fmla="*/ 71109 h 987501"/>
                <a:gd name="connsiteX206" fmla="*/ 507981 w 988147"/>
                <a:gd name="connsiteY206" fmla="*/ 71109 h 987501"/>
                <a:gd name="connsiteX207" fmla="*/ 519975 w 988147"/>
                <a:gd name="connsiteY207" fmla="*/ 60257 h 987501"/>
                <a:gd name="connsiteX208" fmla="*/ 534064 w 988147"/>
                <a:gd name="connsiteY208" fmla="*/ 13993 h 987501"/>
                <a:gd name="connsiteX209" fmla="*/ 553293 w 988147"/>
                <a:gd name="connsiteY209" fmla="*/ 95 h 98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988147" h="987501">
                  <a:moveTo>
                    <a:pt x="494461" y="421567"/>
                  </a:moveTo>
                  <a:cubicBezTo>
                    <a:pt x="451560" y="421567"/>
                    <a:pt x="422857" y="456752"/>
                    <a:pt x="423011" y="492709"/>
                  </a:cubicBezTo>
                  <a:cubicBezTo>
                    <a:pt x="423166" y="532523"/>
                    <a:pt x="454492" y="564468"/>
                    <a:pt x="494153" y="564468"/>
                  </a:cubicBezTo>
                  <a:cubicBezTo>
                    <a:pt x="533813" y="564468"/>
                    <a:pt x="565603" y="532986"/>
                    <a:pt x="565757" y="493172"/>
                  </a:cubicBezTo>
                  <a:cubicBezTo>
                    <a:pt x="565912" y="453512"/>
                    <a:pt x="534739" y="421567"/>
                    <a:pt x="494461" y="421567"/>
                  </a:cubicBezTo>
                  <a:close/>
                  <a:moveTo>
                    <a:pt x="494770" y="209069"/>
                  </a:moveTo>
                  <a:cubicBezTo>
                    <a:pt x="650788" y="209378"/>
                    <a:pt x="778719" y="337000"/>
                    <a:pt x="778410" y="493480"/>
                  </a:cubicBezTo>
                  <a:cubicBezTo>
                    <a:pt x="778102" y="648263"/>
                    <a:pt x="652485" y="777121"/>
                    <a:pt x="493690" y="776812"/>
                  </a:cubicBezTo>
                  <a:cubicBezTo>
                    <a:pt x="333660" y="776349"/>
                    <a:pt x="209278" y="645794"/>
                    <a:pt x="210512" y="492554"/>
                  </a:cubicBezTo>
                  <a:cubicBezTo>
                    <a:pt x="209586" y="337154"/>
                    <a:pt x="337981" y="208760"/>
                    <a:pt x="494770" y="209069"/>
                  </a:cubicBezTo>
                  <a:close/>
                  <a:moveTo>
                    <a:pt x="494464" y="132604"/>
                  </a:moveTo>
                  <a:cubicBezTo>
                    <a:pt x="293795" y="132414"/>
                    <a:pt x="134251" y="293291"/>
                    <a:pt x="133489" y="491485"/>
                  </a:cubicBezTo>
                  <a:cubicBezTo>
                    <a:pt x="132728" y="694437"/>
                    <a:pt x="297413" y="853982"/>
                    <a:pt x="493893" y="853411"/>
                  </a:cubicBezTo>
                  <a:cubicBezTo>
                    <a:pt x="689801" y="854172"/>
                    <a:pt x="855057" y="696531"/>
                    <a:pt x="854867" y="492817"/>
                  </a:cubicBezTo>
                  <a:cubicBezTo>
                    <a:pt x="854677" y="292530"/>
                    <a:pt x="693990" y="132795"/>
                    <a:pt x="494464" y="132604"/>
                  </a:cubicBezTo>
                  <a:close/>
                  <a:moveTo>
                    <a:pt x="553293" y="95"/>
                  </a:moveTo>
                  <a:cubicBezTo>
                    <a:pt x="555007" y="95"/>
                    <a:pt x="556720" y="95"/>
                    <a:pt x="558434" y="285"/>
                  </a:cubicBezTo>
                  <a:cubicBezTo>
                    <a:pt x="575378" y="1999"/>
                    <a:pt x="580138" y="7139"/>
                    <a:pt x="580519" y="24083"/>
                  </a:cubicBezTo>
                  <a:cubicBezTo>
                    <a:pt x="580900" y="38934"/>
                    <a:pt x="581471" y="53594"/>
                    <a:pt x="581851" y="68444"/>
                  </a:cubicBezTo>
                  <a:cubicBezTo>
                    <a:pt x="582042" y="74346"/>
                    <a:pt x="584136" y="78915"/>
                    <a:pt x="589657" y="81390"/>
                  </a:cubicBezTo>
                  <a:cubicBezTo>
                    <a:pt x="598606" y="85388"/>
                    <a:pt x="607934" y="88054"/>
                    <a:pt x="617835" y="88815"/>
                  </a:cubicBezTo>
                  <a:cubicBezTo>
                    <a:pt x="623927" y="89196"/>
                    <a:pt x="628116" y="86721"/>
                    <a:pt x="631162" y="81771"/>
                  </a:cubicBezTo>
                  <a:cubicBezTo>
                    <a:pt x="639539" y="68253"/>
                    <a:pt x="648106" y="54736"/>
                    <a:pt x="656483" y="41218"/>
                  </a:cubicBezTo>
                  <a:cubicBezTo>
                    <a:pt x="663718" y="29795"/>
                    <a:pt x="668097" y="28272"/>
                    <a:pt x="681043" y="32651"/>
                  </a:cubicBezTo>
                  <a:cubicBezTo>
                    <a:pt x="682566" y="33222"/>
                    <a:pt x="683899" y="33603"/>
                    <a:pt x="685422" y="34174"/>
                  </a:cubicBezTo>
                  <a:cubicBezTo>
                    <a:pt x="700463" y="40647"/>
                    <a:pt x="702938" y="45407"/>
                    <a:pt x="699320" y="61400"/>
                  </a:cubicBezTo>
                  <a:cubicBezTo>
                    <a:pt x="696084" y="75678"/>
                    <a:pt x="692847" y="89767"/>
                    <a:pt x="689420" y="104046"/>
                  </a:cubicBezTo>
                  <a:cubicBezTo>
                    <a:pt x="687516" y="111852"/>
                    <a:pt x="689420" y="117944"/>
                    <a:pt x="696274" y="122514"/>
                  </a:cubicBezTo>
                  <a:cubicBezTo>
                    <a:pt x="703319" y="127273"/>
                    <a:pt x="710363" y="131652"/>
                    <a:pt x="718359" y="134699"/>
                  </a:cubicBezTo>
                  <a:cubicBezTo>
                    <a:pt x="724071" y="136793"/>
                    <a:pt x="728640" y="135460"/>
                    <a:pt x="733019" y="131272"/>
                  </a:cubicBezTo>
                  <a:cubicBezTo>
                    <a:pt x="744632" y="120229"/>
                    <a:pt x="756246" y="109567"/>
                    <a:pt x="768050" y="98715"/>
                  </a:cubicBezTo>
                  <a:cubicBezTo>
                    <a:pt x="777760" y="89577"/>
                    <a:pt x="783091" y="89196"/>
                    <a:pt x="793943" y="96621"/>
                  </a:cubicBezTo>
                  <a:cubicBezTo>
                    <a:pt x="794514" y="97002"/>
                    <a:pt x="794895" y="97192"/>
                    <a:pt x="795275" y="97573"/>
                  </a:cubicBezTo>
                  <a:cubicBezTo>
                    <a:pt x="813743" y="110900"/>
                    <a:pt x="811078" y="116612"/>
                    <a:pt x="803462" y="130510"/>
                  </a:cubicBezTo>
                  <a:cubicBezTo>
                    <a:pt x="796609" y="143076"/>
                    <a:pt x="790135" y="156022"/>
                    <a:pt x="783091" y="168587"/>
                  </a:cubicBezTo>
                  <a:cubicBezTo>
                    <a:pt x="779474" y="175251"/>
                    <a:pt x="780235" y="180963"/>
                    <a:pt x="784804" y="186674"/>
                  </a:cubicBezTo>
                  <a:cubicBezTo>
                    <a:pt x="789945" y="192957"/>
                    <a:pt x="795657" y="198669"/>
                    <a:pt x="801939" y="203619"/>
                  </a:cubicBezTo>
                  <a:cubicBezTo>
                    <a:pt x="807270" y="207807"/>
                    <a:pt x="812791" y="208378"/>
                    <a:pt x="819074" y="205142"/>
                  </a:cubicBezTo>
                  <a:cubicBezTo>
                    <a:pt x="833353" y="197336"/>
                    <a:pt x="847822" y="189721"/>
                    <a:pt x="862292" y="182295"/>
                  </a:cubicBezTo>
                  <a:cubicBezTo>
                    <a:pt x="872573" y="176965"/>
                    <a:pt x="878475" y="178107"/>
                    <a:pt x="885900" y="187246"/>
                  </a:cubicBezTo>
                  <a:cubicBezTo>
                    <a:pt x="888565" y="190291"/>
                    <a:pt x="891040" y="193528"/>
                    <a:pt x="893135" y="196955"/>
                  </a:cubicBezTo>
                  <a:cubicBezTo>
                    <a:pt x="898465" y="205332"/>
                    <a:pt x="897894" y="210853"/>
                    <a:pt x="891231" y="218279"/>
                  </a:cubicBezTo>
                  <a:cubicBezTo>
                    <a:pt x="879807" y="230654"/>
                    <a:pt x="868384" y="243219"/>
                    <a:pt x="856771" y="255404"/>
                  </a:cubicBezTo>
                  <a:cubicBezTo>
                    <a:pt x="852392" y="259973"/>
                    <a:pt x="851440" y="264924"/>
                    <a:pt x="853725" y="270635"/>
                  </a:cubicBezTo>
                  <a:cubicBezTo>
                    <a:pt x="857151" y="278822"/>
                    <a:pt x="861340" y="286437"/>
                    <a:pt x="866861" y="293481"/>
                  </a:cubicBezTo>
                  <a:cubicBezTo>
                    <a:pt x="871240" y="299193"/>
                    <a:pt x="876571" y="300716"/>
                    <a:pt x="883615" y="299003"/>
                  </a:cubicBezTo>
                  <a:cubicBezTo>
                    <a:pt x="899798" y="295005"/>
                    <a:pt x="916172" y="291387"/>
                    <a:pt x="932354" y="287960"/>
                  </a:cubicBezTo>
                  <a:cubicBezTo>
                    <a:pt x="940922" y="286056"/>
                    <a:pt x="946063" y="288532"/>
                    <a:pt x="950441" y="296337"/>
                  </a:cubicBezTo>
                  <a:cubicBezTo>
                    <a:pt x="952726" y="300526"/>
                    <a:pt x="954630" y="304905"/>
                    <a:pt x="956153" y="309474"/>
                  </a:cubicBezTo>
                  <a:cubicBezTo>
                    <a:pt x="959389" y="319945"/>
                    <a:pt x="957676" y="324896"/>
                    <a:pt x="948347" y="330798"/>
                  </a:cubicBezTo>
                  <a:cubicBezTo>
                    <a:pt x="935020" y="339175"/>
                    <a:pt x="921883" y="347932"/>
                    <a:pt x="908175" y="355738"/>
                  </a:cubicBezTo>
                  <a:cubicBezTo>
                    <a:pt x="900369" y="360307"/>
                    <a:pt x="898275" y="366400"/>
                    <a:pt x="899608" y="374396"/>
                  </a:cubicBezTo>
                  <a:cubicBezTo>
                    <a:pt x="900750" y="381821"/>
                    <a:pt x="902845" y="389056"/>
                    <a:pt x="905510" y="396100"/>
                  </a:cubicBezTo>
                  <a:cubicBezTo>
                    <a:pt x="907985" y="402573"/>
                    <a:pt x="912364" y="406001"/>
                    <a:pt x="919789" y="406191"/>
                  </a:cubicBezTo>
                  <a:cubicBezTo>
                    <a:pt x="936543" y="406381"/>
                    <a:pt x="953107" y="407524"/>
                    <a:pt x="969861" y="408095"/>
                  </a:cubicBezTo>
                  <a:cubicBezTo>
                    <a:pt x="978999" y="408476"/>
                    <a:pt x="983569" y="412093"/>
                    <a:pt x="986044" y="420851"/>
                  </a:cubicBezTo>
                  <a:cubicBezTo>
                    <a:pt x="987567" y="425801"/>
                    <a:pt x="988138" y="430941"/>
                    <a:pt x="988138" y="436272"/>
                  </a:cubicBezTo>
                  <a:cubicBezTo>
                    <a:pt x="988138" y="446553"/>
                    <a:pt x="985282" y="450742"/>
                    <a:pt x="975763" y="453788"/>
                  </a:cubicBezTo>
                  <a:cubicBezTo>
                    <a:pt x="960722" y="458548"/>
                    <a:pt x="945681" y="463117"/>
                    <a:pt x="930641" y="467686"/>
                  </a:cubicBezTo>
                  <a:cubicBezTo>
                    <a:pt x="919789" y="470923"/>
                    <a:pt x="916933" y="474350"/>
                    <a:pt x="916552" y="485582"/>
                  </a:cubicBezTo>
                  <a:cubicBezTo>
                    <a:pt x="916362" y="493388"/>
                    <a:pt x="915791" y="501384"/>
                    <a:pt x="917504" y="509191"/>
                  </a:cubicBezTo>
                  <a:cubicBezTo>
                    <a:pt x="918647" y="514521"/>
                    <a:pt x="921883" y="517758"/>
                    <a:pt x="927214" y="519471"/>
                  </a:cubicBezTo>
                  <a:cubicBezTo>
                    <a:pt x="943016" y="524231"/>
                    <a:pt x="958818" y="528991"/>
                    <a:pt x="974620" y="533941"/>
                  </a:cubicBezTo>
                  <a:cubicBezTo>
                    <a:pt x="985663" y="537368"/>
                    <a:pt x="988329" y="541176"/>
                    <a:pt x="988138" y="552789"/>
                  </a:cubicBezTo>
                  <a:cubicBezTo>
                    <a:pt x="988138" y="553931"/>
                    <a:pt x="988138" y="555074"/>
                    <a:pt x="988138" y="556216"/>
                  </a:cubicBezTo>
                  <a:cubicBezTo>
                    <a:pt x="987377" y="574113"/>
                    <a:pt x="981665" y="579824"/>
                    <a:pt x="963768" y="580395"/>
                  </a:cubicBezTo>
                  <a:cubicBezTo>
                    <a:pt x="948728" y="580776"/>
                    <a:pt x="933878" y="581538"/>
                    <a:pt x="918837" y="581728"/>
                  </a:cubicBezTo>
                  <a:cubicBezTo>
                    <a:pt x="913125" y="581918"/>
                    <a:pt x="909127" y="584394"/>
                    <a:pt x="906843" y="589153"/>
                  </a:cubicBezTo>
                  <a:cubicBezTo>
                    <a:pt x="902654" y="598101"/>
                    <a:pt x="899989" y="607430"/>
                    <a:pt x="899227" y="617330"/>
                  </a:cubicBezTo>
                  <a:cubicBezTo>
                    <a:pt x="898656" y="623613"/>
                    <a:pt x="901321" y="627802"/>
                    <a:pt x="906652" y="631038"/>
                  </a:cubicBezTo>
                  <a:cubicBezTo>
                    <a:pt x="919979" y="639225"/>
                    <a:pt x="933116" y="647412"/>
                    <a:pt x="946253" y="655789"/>
                  </a:cubicBezTo>
                  <a:cubicBezTo>
                    <a:pt x="958247" y="663214"/>
                    <a:pt x="959770" y="667783"/>
                    <a:pt x="955201" y="681110"/>
                  </a:cubicBezTo>
                  <a:cubicBezTo>
                    <a:pt x="953678" y="685680"/>
                    <a:pt x="951584" y="690058"/>
                    <a:pt x="948918" y="694057"/>
                  </a:cubicBezTo>
                  <a:cubicBezTo>
                    <a:pt x="946443" y="697674"/>
                    <a:pt x="942445" y="700149"/>
                    <a:pt x="936734" y="700149"/>
                  </a:cubicBezTo>
                  <a:cubicBezTo>
                    <a:pt x="926643" y="697864"/>
                    <a:pt x="916552" y="695579"/>
                    <a:pt x="906462" y="693485"/>
                  </a:cubicBezTo>
                  <a:cubicBezTo>
                    <a:pt x="898275" y="691581"/>
                    <a:pt x="889898" y="689868"/>
                    <a:pt x="881711" y="687774"/>
                  </a:cubicBezTo>
                  <a:cubicBezTo>
                    <a:pt x="876381" y="686441"/>
                    <a:pt x="872192" y="687964"/>
                    <a:pt x="868765" y="691772"/>
                  </a:cubicBezTo>
                  <a:cubicBezTo>
                    <a:pt x="861721" y="699959"/>
                    <a:pt x="856199" y="709288"/>
                    <a:pt x="853154" y="719759"/>
                  </a:cubicBezTo>
                  <a:cubicBezTo>
                    <a:pt x="851630" y="724709"/>
                    <a:pt x="853915" y="728326"/>
                    <a:pt x="856961" y="731753"/>
                  </a:cubicBezTo>
                  <a:cubicBezTo>
                    <a:pt x="868004" y="743748"/>
                    <a:pt x="879236" y="755742"/>
                    <a:pt x="890279" y="767546"/>
                  </a:cubicBezTo>
                  <a:cubicBezTo>
                    <a:pt x="898656" y="776494"/>
                    <a:pt x="899037" y="781825"/>
                    <a:pt x="892373" y="792106"/>
                  </a:cubicBezTo>
                  <a:cubicBezTo>
                    <a:pt x="891992" y="792677"/>
                    <a:pt x="891612" y="793439"/>
                    <a:pt x="891040" y="794010"/>
                  </a:cubicBezTo>
                  <a:cubicBezTo>
                    <a:pt x="878475" y="810954"/>
                    <a:pt x="872954" y="811145"/>
                    <a:pt x="857532" y="802387"/>
                  </a:cubicBezTo>
                  <a:cubicBezTo>
                    <a:pt x="844966" y="795152"/>
                    <a:pt x="831640" y="788679"/>
                    <a:pt x="818884" y="781825"/>
                  </a:cubicBezTo>
                  <a:cubicBezTo>
                    <a:pt x="813553" y="778969"/>
                    <a:pt x="808603" y="778969"/>
                    <a:pt x="803843" y="782396"/>
                  </a:cubicBezTo>
                  <a:cubicBezTo>
                    <a:pt x="796227" y="787727"/>
                    <a:pt x="789754" y="794200"/>
                    <a:pt x="784233" y="801625"/>
                  </a:cubicBezTo>
                  <a:cubicBezTo>
                    <a:pt x="780235" y="806956"/>
                    <a:pt x="780045" y="812287"/>
                    <a:pt x="783281" y="818189"/>
                  </a:cubicBezTo>
                  <a:cubicBezTo>
                    <a:pt x="791087" y="832468"/>
                    <a:pt x="798703" y="846937"/>
                    <a:pt x="806128" y="861407"/>
                  </a:cubicBezTo>
                  <a:cubicBezTo>
                    <a:pt x="811268" y="871498"/>
                    <a:pt x="810507" y="876067"/>
                    <a:pt x="802320" y="883873"/>
                  </a:cubicBezTo>
                  <a:cubicBezTo>
                    <a:pt x="800987" y="885015"/>
                    <a:pt x="799845" y="886348"/>
                    <a:pt x="798512" y="887300"/>
                  </a:cubicBezTo>
                  <a:cubicBezTo>
                    <a:pt x="786328" y="896248"/>
                    <a:pt x="780045" y="900627"/>
                    <a:pt x="765766" y="886157"/>
                  </a:cubicBezTo>
                  <a:cubicBezTo>
                    <a:pt x="755485" y="875686"/>
                    <a:pt x="744442" y="866357"/>
                    <a:pt x="733781" y="856266"/>
                  </a:cubicBezTo>
                  <a:cubicBezTo>
                    <a:pt x="728830" y="851507"/>
                    <a:pt x="723500" y="850555"/>
                    <a:pt x="717407" y="853030"/>
                  </a:cubicBezTo>
                  <a:cubicBezTo>
                    <a:pt x="709411" y="856266"/>
                    <a:pt x="701796" y="860455"/>
                    <a:pt x="694941" y="865786"/>
                  </a:cubicBezTo>
                  <a:cubicBezTo>
                    <a:pt x="689230" y="870165"/>
                    <a:pt x="687707" y="875686"/>
                    <a:pt x="689420" y="882540"/>
                  </a:cubicBezTo>
                  <a:cubicBezTo>
                    <a:pt x="693418" y="899104"/>
                    <a:pt x="697226" y="915858"/>
                    <a:pt x="700844" y="932421"/>
                  </a:cubicBezTo>
                  <a:cubicBezTo>
                    <a:pt x="702367" y="939656"/>
                    <a:pt x="699892" y="945177"/>
                    <a:pt x="693418" y="948985"/>
                  </a:cubicBezTo>
                  <a:cubicBezTo>
                    <a:pt x="689039" y="951651"/>
                    <a:pt x="684280" y="953745"/>
                    <a:pt x="679330" y="955268"/>
                  </a:cubicBezTo>
                  <a:cubicBezTo>
                    <a:pt x="669239" y="958504"/>
                    <a:pt x="663528" y="956600"/>
                    <a:pt x="657816" y="947653"/>
                  </a:cubicBezTo>
                  <a:cubicBezTo>
                    <a:pt x="649439" y="934325"/>
                    <a:pt x="640872" y="921189"/>
                    <a:pt x="632875" y="907481"/>
                  </a:cubicBezTo>
                  <a:cubicBezTo>
                    <a:pt x="628496" y="900056"/>
                    <a:pt x="622785" y="897200"/>
                    <a:pt x="614217" y="898723"/>
                  </a:cubicBezTo>
                  <a:cubicBezTo>
                    <a:pt x="607363" y="900056"/>
                    <a:pt x="600700" y="901769"/>
                    <a:pt x="594226" y="904054"/>
                  </a:cubicBezTo>
                  <a:cubicBezTo>
                    <a:pt x="585279" y="907290"/>
                    <a:pt x="582423" y="911098"/>
                    <a:pt x="582042" y="920617"/>
                  </a:cubicBezTo>
                  <a:cubicBezTo>
                    <a:pt x="581471" y="935658"/>
                    <a:pt x="581090" y="950508"/>
                    <a:pt x="580709" y="965549"/>
                  </a:cubicBezTo>
                  <a:cubicBezTo>
                    <a:pt x="580328" y="979257"/>
                    <a:pt x="576902" y="983636"/>
                    <a:pt x="563384" y="986111"/>
                  </a:cubicBezTo>
                  <a:cubicBezTo>
                    <a:pt x="559767" y="986872"/>
                    <a:pt x="556149" y="987253"/>
                    <a:pt x="552532" y="987443"/>
                  </a:cubicBezTo>
                  <a:cubicBezTo>
                    <a:pt x="543584" y="988015"/>
                    <a:pt x="537872" y="984397"/>
                    <a:pt x="535016" y="975639"/>
                  </a:cubicBezTo>
                  <a:cubicBezTo>
                    <a:pt x="529876" y="959647"/>
                    <a:pt x="524925" y="943845"/>
                    <a:pt x="520356" y="927852"/>
                  </a:cubicBezTo>
                  <a:cubicBezTo>
                    <a:pt x="518262" y="920617"/>
                    <a:pt x="513883" y="917190"/>
                    <a:pt x="506648" y="916048"/>
                  </a:cubicBezTo>
                  <a:cubicBezTo>
                    <a:pt x="498271" y="914906"/>
                    <a:pt x="489894" y="914906"/>
                    <a:pt x="481517" y="916238"/>
                  </a:cubicBezTo>
                  <a:cubicBezTo>
                    <a:pt x="475235" y="917190"/>
                    <a:pt x="471236" y="920427"/>
                    <a:pt x="469332" y="926710"/>
                  </a:cubicBezTo>
                  <a:cubicBezTo>
                    <a:pt x="464954" y="941750"/>
                    <a:pt x="460194" y="956791"/>
                    <a:pt x="455434" y="971832"/>
                  </a:cubicBezTo>
                  <a:cubicBezTo>
                    <a:pt x="451246" y="985349"/>
                    <a:pt x="445915" y="988776"/>
                    <a:pt x="432017" y="986872"/>
                  </a:cubicBezTo>
                  <a:cubicBezTo>
                    <a:pt x="411074" y="984016"/>
                    <a:pt x="408599" y="981160"/>
                    <a:pt x="408409" y="960218"/>
                  </a:cubicBezTo>
                  <a:cubicBezTo>
                    <a:pt x="408218" y="946510"/>
                    <a:pt x="407647" y="932992"/>
                    <a:pt x="407266" y="919285"/>
                  </a:cubicBezTo>
                  <a:cubicBezTo>
                    <a:pt x="407076" y="913002"/>
                    <a:pt x="404601" y="908052"/>
                    <a:pt x="398699" y="905577"/>
                  </a:cubicBezTo>
                  <a:cubicBezTo>
                    <a:pt x="389751" y="901769"/>
                    <a:pt x="380612" y="899104"/>
                    <a:pt x="370902" y="898532"/>
                  </a:cubicBezTo>
                  <a:cubicBezTo>
                    <a:pt x="365000" y="898152"/>
                    <a:pt x="360812" y="900436"/>
                    <a:pt x="357575" y="905577"/>
                  </a:cubicBezTo>
                  <a:cubicBezTo>
                    <a:pt x="349389" y="919285"/>
                    <a:pt x="340631" y="932612"/>
                    <a:pt x="332254" y="946129"/>
                  </a:cubicBezTo>
                  <a:cubicBezTo>
                    <a:pt x="325590" y="956791"/>
                    <a:pt x="320450" y="958695"/>
                    <a:pt x="308645" y="954697"/>
                  </a:cubicBezTo>
                  <a:cubicBezTo>
                    <a:pt x="308074" y="954506"/>
                    <a:pt x="307503" y="954316"/>
                    <a:pt x="306932" y="954126"/>
                  </a:cubicBezTo>
                  <a:cubicBezTo>
                    <a:pt x="288655" y="946701"/>
                    <a:pt x="285038" y="942512"/>
                    <a:pt x="289797" y="924235"/>
                  </a:cubicBezTo>
                  <a:cubicBezTo>
                    <a:pt x="293415" y="910336"/>
                    <a:pt x="296080" y="896248"/>
                    <a:pt x="299507" y="882159"/>
                  </a:cubicBezTo>
                  <a:cubicBezTo>
                    <a:pt x="301220" y="874924"/>
                    <a:pt x="299316" y="869403"/>
                    <a:pt x="293224" y="865024"/>
                  </a:cubicBezTo>
                  <a:cubicBezTo>
                    <a:pt x="286751" y="860455"/>
                    <a:pt x="280088" y="856457"/>
                    <a:pt x="272853" y="853220"/>
                  </a:cubicBezTo>
                  <a:cubicBezTo>
                    <a:pt x="265999" y="850174"/>
                    <a:pt x="260097" y="851316"/>
                    <a:pt x="254385" y="856647"/>
                  </a:cubicBezTo>
                  <a:cubicBezTo>
                    <a:pt x="242962" y="867499"/>
                    <a:pt x="231348" y="878161"/>
                    <a:pt x="219925" y="888823"/>
                  </a:cubicBezTo>
                  <a:cubicBezTo>
                    <a:pt x="211358" y="897010"/>
                    <a:pt x="205837" y="897390"/>
                    <a:pt x="195746" y="891107"/>
                  </a:cubicBezTo>
                  <a:cubicBezTo>
                    <a:pt x="194604" y="890346"/>
                    <a:pt x="193461" y="889584"/>
                    <a:pt x="192319" y="888823"/>
                  </a:cubicBezTo>
                  <a:cubicBezTo>
                    <a:pt x="177659" y="878352"/>
                    <a:pt x="176326" y="872830"/>
                    <a:pt x="184703" y="857028"/>
                  </a:cubicBezTo>
                  <a:cubicBezTo>
                    <a:pt x="191557" y="844082"/>
                    <a:pt x="198221" y="831135"/>
                    <a:pt x="205265" y="818379"/>
                  </a:cubicBezTo>
                  <a:cubicBezTo>
                    <a:pt x="208883" y="811716"/>
                    <a:pt x="208312" y="806004"/>
                    <a:pt x="203742" y="800293"/>
                  </a:cubicBezTo>
                  <a:cubicBezTo>
                    <a:pt x="198792" y="794010"/>
                    <a:pt x="193080" y="788298"/>
                    <a:pt x="186607" y="783348"/>
                  </a:cubicBezTo>
                  <a:cubicBezTo>
                    <a:pt x="180896" y="778969"/>
                    <a:pt x="175184" y="778589"/>
                    <a:pt x="168901" y="782015"/>
                  </a:cubicBezTo>
                  <a:cubicBezTo>
                    <a:pt x="154812" y="789631"/>
                    <a:pt x="140533" y="797246"/>
                    <a:pt x="126064" y="804672"/>
                  </a:cubicBezTo>
                  <a:cubicBezTo>
                    <a:pt x="115974" y="810002"/>
                    <a:pt x="110072" y="808670"/>
                    <a:pt x="102647" y="800293"/>
                  </a:cubicBezTo>
                  <a:cubicBezTo>
                    <a:pt x="102075" y="799721"/>
                    <a:pt x="101695" y="799150"/>
                    <a:pt x="101123" y="798579"/>
                  </a:cubicBezTo>
                  <a:cubicBezTo>
                    <a:pt x="87986" y="783348"/>
                    <a:pt x="88177" y="778017"/>
                    <a:pt x="102075" y="763548"/>
                  </a:cubicBezTo>
                  <a:cubicBezTo>
                    <a:pt x="111785" y="753267"/>
                    <a:pt x="120924" y="742796"/>
                    <a:pt x="130824" y="732895"/>
                  </a:cubicBezTo>
                  <a:cubicBezTo>
                    <a:pt x="135774" y="727755"/>
                    <a:pt x="136726" y="722424"/>
                    <a:pt x="134251" y="716141"/>
                  </a:cubicBezTo>
                  <a:cubicBezTo>
                    <a:pt x="131014" y="707955"/>
                    <a:pt x="126445" y="700339"/>
                    <a:pt x="121114" y="693295"/>
                  </a:cubicBezTo>
                  <a:cubicBezTo>
                    <a:pt x="116735" y="687583"/>
                    <a:pt x="110833" y="687012"/>
                    <a:pt x="104551" y="688535"/>
                  </a:cubicBezTo>
                  <a:cubicBezTo>
                    <a:pt x="90652" y="691772"/>
                    <a:pt x="76944" y="695008"/>
                    <a:pt x="63046" y="698055"/>
                  </a:cubicBezTo>
                  <a:cubicBezTo>
                    <a:pt x="61142" y="698435"/>
                    <a:pt x="59238" y="699007"/>
                    <a:pt x="57525" y="699387"/>
                  </a:cubicBezTo>
                  <a:cubicBezTo>
                    <a:pt x="47053" y="701291"/>
                    <a:pt x="41723" y="698816"/>
                    <a:pt x="36963" y="689297"/>
                  </a:cubicBezTo>
                  <a:cubicBezTo>
                    <a:pt x="35249" y="685680"/>
                    <a:pt x="33536" y="682062"/>
                    <a:pt x="32203" y="678255"/>
                  </a:cubicBezTo>
                  <a:cubicBezTo>
                    <a:pt x="28776" y="668164"/>
                    <a:pt x="30680" y="662452"/>
                    <a:pt x="39819" y="656741"/>
                  </a:cubicBezTo>
                  <a:cubicBezTo>
                    <a:pt x="52765" y="648554"/>
                    <a:pt x="65902" y="640367"/>
                    <a:pt x="78848" y="632371"/>
                  </a:cubicBezTo>
                  <a:cubicBezTo>
                    <a:pt x="89129" y="625898"/>
                    <a:pt x="90652" y="622280"/>
                    <a:pt x="88177" y="610477"/>
                  </a:cubicBezTo>
                  <a:cubicBezTo>
                    <a:pt x="86654" y="603813"/>
                    <a:pt x="84940" y="596959"/>
                    <a:pt x="82275" y="590676"/>
                  </a:cubicBezTo>
                  <a:cubicBezTo>
                    <a:pt x="79609" y="584394"/>
                    <a:pt x="75040" y="581347"/>
                    <a:pt x="67996" y="581157"/>
                  </a:cubicBezTo>
                  <a:cubicBezTo>
                    <a:pt x="52575" y="580966"/>
                    <a:pt x="37344" y="580395"/>
                    <a:pt x="21922" y="579824"/>
                  </a:cubicBezTo>
                  <a:cubicBezTo>
                    <a:pt x="8024" y="579443"/>
                    <a:pt x="3836" y="575826"/>
                    <a:pt x="1360" y="562499"/>
                  </a:cubicBezTo>
                  <a:cubicBezTo>
                    <a:pt x="1170" y="561166"/>
                    <a:pt x="789" y="559834"/>
                    <a:pt x="599" y="558501"/>
                  </a:cubicBezTo>
                  <a:cubicBezTo>
                    <a:pt x="-1496" y="541556"/>
                    <a:pt x="1360" y="537177"/>
                    <a:pt x="17924" y="532227"/>
                  </a:cubicBezTo>
                  <a:cubicBezTo>
                    <a:pt x="31632" y="528039"/>
                    <a:pt x="45340" y="523469"/>
                    <a:pt x="59238" y="519662"/>
                  </a:cubicBezTo>
                  <a:cubicBezTo>
                    <a:pt x="66854" y="517568"/>
                    <a:pt x="70852" y="513189"/>
                    <a:pt x="71614" y="505763"/>
                  </a:cubicBezTo>
                  <a:cubicBezTo>
                    <a:pt x="72375" y="497006"/>
                    <a:pt x="72756" y="488057"/>
                    <a:pt x="71042" y="479300"/>
                  </a:cubicBezTo>
                  <a:cubicBezTo>
                    <a:pt x="70090" y="473588"/>
                    <a:pt x="66854" y="470161"/>
                    <a:pt x="61333" y="468447"/>
                  </a:cubicBezTo>
                  <a:cubicBezTo>
                    <a:pt x="46673" y="464069"/>
                    <a:pt x="32013" y="459500"/>
                    <a:pt x="17353" y="454930"/>
                  </a:cubicBezTo>
                  <a:cubicBezTo>
                    <a:pt x="1360" y="449980"/>
                    <a:pt x="-353" y="447315"/>
                    <a:pt x="599" y="430560"/>
                  </a:cubicBezTo>
                  <a:cubicBezTo>
                    <a:pt x="789" y="427133"/>
                    <a:pt x="1551" y="423707"/>
                    <a:pt x="2312" y="420470"/>
                  </a:cubicBezTo>
                  <a:cubicBezTo>
                    <a:pt x="4597" y="412093"/>
                    <a:pt x="9357" y="408285"/>
                    <a:pt x="18115" y="407904"/>
                  </a:cubicBezTo>
                  <a:cubicBezTo>
                    <a:pt x="32393" y="407333"/>
                    <a:pt x="46482" y="406953"/>
                    <a:pt x="60761" y="406572"/>
                  </a:cubicBezTo>
                  <a:cubicBezTo>
                    <a:pt x="62856" y="406572"/>
                    <a:pt x="64950" y="406381"/>
                    <a:pt x="67044" y="406381"/>
                  </a:cubicBezTo>
                  <a:cubicBezTo>
                    <a:pt x="76563" y="406762"/>
                    <a:pt x="81513" y="401431"/>
                    <a:pt x="83989" y="393054"/>
                  </a:cubicBezTo>
                  <a:cubicBezTo>
                    <a:pt x="85892" y="386771"/>
                    <a:pt x="87606" y="380489"/>
                    <a:pt x="88938" y="374206"/>
                  </a:cubicBezTo>
                  <a:cubicBezTo>
                    <a:pt x="90652" y="365448"/>
                    <a:pt x="88558" y="361259"/>
                    <a:pt x="80943" y="356309"/>
                  </a:cubicBezTo>
                  <a:cubicBezTo>
                    <a:pt x="67996" y="348123"/>
                    <a:pt x="54859" y="339936"/>
                    <a:pt x="41913" y="331940"/>
                  </a:cubicBezTo>
                  <a:cubicBezTo>
                    <a:pt x="30300" y="324705"/>
                    <a:pt x="28586" y="320136"/>
                    <a:pt x="33155" y="306999"/>
                  </a:cubicBezTo>
                  <a:cubicBezTo>
                    <a:pt x="34488" y="302811"/>
                    <a:pt x="36201" y="298622"/>
                    <a:pt x="38676" y="295005"/>
                  </a:cubicBezTo>
                  <a:cubicBezTo>
                    <a:pt x="42674" y="288912"/>
                    <a:pt x="48196" y="285866"/>
                    <a:pt x="55811" y="287770"/>
                  </a:cubicBezTo>
                  <a:cubicBezTo>
                    <a:pt x="71994" y="291578"/>
                    <a:pt x="88368" y="295005"/>
                    <a:pt x="104551" y="299003"/>
                  </a:cubicBezTo>
                  <a:cubicBezTo>
                    <a:pt x="111975" y="300907"/>
                    <a:pt x="117687" y="299193"/>
                    <a:pt x="122256" y="293101"/>
                  </a:cubicBezTo>
                  <a:cubicBezTo>
                    <a:pt x="127016" y="286628"/>
                    <a:pt x="131205" y="279583"/>
                    <a:pt x="134251" y="272158"/>
                  </a:cubicBezTo>
                  <a:cubicBezTo>
                    <a:pt x="136916" y="265495"/>
                    <a:pt x="136155" y="259783"/>
                    <a:pt x="130824" y="254262"/>
                  </a:cubicBezTo>
                  <a:cubicBezTo>
                    <a:pt x="119781" y="243029"/>
                    <a:pt x="109310" y="231415"/>
                    <a:pt x="98458" y="219802"/>
                  </a:cubicBezTo>
                  <a:cubicBezTo>
                    <a:pt x="90081" y="210663"/>
                    <a:pt x="89700" y="205523"/>
                    <a:pt x="96554" y="195242"/>
                  </a:cubicBezTo>
                  <a:cubicBezTo>
                    <a:pt x="97696" y="193719"/>
                    <a:pt x="98648" y="192005"/>
                    <a:pt x="99791" y="190482"/>
                  </a:cubicBezTo>
                  <a:cubicBezTo>
                    <a:pt x="109500" y="177726"/>
                    <a:pt x="114831" y="176584"/>
                    <a:pt x="129110" y="184009"/>
                  </a:cubicBezTo>
                  <a:cubicBezTo>
                    <a:pt x="142437" y="191053"/>
                    <a:pt x="155764" y="197907"/>
                    <a:pt x="168711" y="205142"/>
                  </a:cubicBezTo>
                  <a:cubicBezTo>
                    <a:pt x="175565" y="208950"/>
                    <a:pt x="181657" y="208188"/>
                    <a:pt x="187369" y="203428"/>
                  </a:cubicBezTo>
                  <a:cubicBezTo>
                    <a:pt x="193080" y="198669"/>
                    <a:pt x="198411" y="193338"/>
                    <a:pt x="203361" y="187626"/>
                  </a:cubicBezTo>
                  <a:cubicBezTo>
                    <a:pt x="208312" y="181724"/>
                    <a:pt x="209454" y="175822"/>
                    <a:pt x="205456" y="168587"/>
                  </a:cubicBezTo>
                  <a:cubicBezTo>
                    <a:pt x="197459" y="154309"/>
                    <a:pt x="190034" y="139839"/>
                    <a:pt x="182419" y="125370"/>
                  </a:cubicBezTo>
                  <a:cubicBezTo>
                    <a:pt x="177469" y="115850"/>
                    <a:pt x="178611" y="110710"/>
                    <a:pt x="186417" y="103475"/>
                  </a:cubicBezTo>
                  <a:cubicBezTo>
                    <a:pt x="190034" y="100048"/>
                    <a:pt x="194032" y="97192"/>
                    <a:pt x="198411" y="94527"/>
                  </a:cubicBezTo>
                  <a:cubicBezTo>
                    <a:pt x="206027" y="90148"/>
                    <a:pt x="211358" y="90719"/>
                    <a:pt x="217831" y="96621"/>
                  </a:cubicBezTo>
                  <a:cubicBezTo>
                    <a:pt x="228873" y="106711"/>
                    <a:pt x="239916" y="116992"/>
                    <a:pt x="250768" y="127273"/>
                  </a:cubicBezTo>
                  <a:cubicBezTo>
                    <a:pt x="262191" y="138126"/>
                    <a:pt x="264666" y="138506"/>
                    <a:pt x="278564" y="131272"/>
                  </a:cubicBezTo>
                  <a:cubicBezTo>
                    <a:pt x="284086" y="128416"/>
                    <a:pt x="289226" y="125370"/>
                    <a:pt x="294176" y="121562"/>
                  </a:cubicBezTo>
                  <a:cubicBezTo>
                    <a:pt x="299507" y="117183"/>
                    <a:pt x="301220" y="112043"/>
                    <a:pt x="299507" y="105189"/>
                  </a:cubicBezTo>
                  <a:cubicBezTo>
                    <a:pt x="295509" y="89386"/>
                    <a:pt x="292082" y="73394"/>
                    <a:pt x="288465" y="57592"/>
                  </a:cubicBezTo>
                  <a:cubicBezTo>
                    <a:pt x="286180" y="47311"/>
                    <a:pt x="288655" y="42170"/>
                    <a:pt x="297794" y="37220"/>
                  </a:cubicBezTo>
                  <a:cubicBezTo>
                    <a:pt x="301982" y="35126"/>
                    <a:pt x="306170" y="33412"/>
                    <a:pt x="310549" y="31889"/>
                  </a:cubicBezTo>
                  <a:cubicBezTo>
                    <a:pt x="319878" y="29034"/>
                    <a:pt x="325209" y="30747"/>
                    <a:pt x="330731" y="39124"/>
                  </a:cubicBezTo>
                  <a:cubicBezTo>
                    <a:pt x="339488" y="52642"/>
                    <a:pt x="348246" y="66159"/>
                    <a:pt x="356243" y="80248"/>
                  </a:cubicBezTo>
                  <a:cubicBezTo>
                    <a:pt x="360431" y="87483"/>
                    <a:pt x="366142" y="89957"/>
                    <a:pt x="373949" y="88815"/>
                  </a:cubicBezTo>
                  <a:cubicBezTo>
                    <a:pt x="382135" y="87483"/>
                    <a:pt x="390132" y="85388"/>
                    <a:pt x="397747" y="82152"/>
                  </a:cubicBezTo>
                  <a:cubicBezTo>
                    <a:pt x="403268" y="79677"/>
                    <a:pt x="406314" y="75869"/>
                    <a:pt x="406505" y="69396"/>
                  </a:cubicBezTo>
                  <a:cubicBezTo>
                    <a:pt x="406886" y="52832"/>
                    <a:pt x="407837" y="36459"/>
                    <a:pt x="408409" y="19895"/>
                  </a:cubicBezTo>
                  <a:cubicBezTo>
                    <a:pt x="408789" y="9233"/>
                    <a:pt x="412216" y="4664"/>
                    <a:pt x="422497" y="1808"/>
                  </a:cubicBezTo>
                  <a:cubicBezTo>
                    <a:pt x="424210" y="1427"/>
                    <a:pt x="425924" y="856"/>
                    <a:pt x="427638" y="666"/>
                  </a:cubicBezTo>
                  <a:cubicBezTo>
                    <a:pt x="446486" y="-1429"/>
                    <a:pt x="451056" y="666"/>
                    <a:pt x="456005" y="17991"/>
                  </a:cubicBezTo>
                  <a:cubicBezTo>
                    <a:pt x="460003" y="32080"/>
                    <a:pt x="464763" y="45788"/>
                    <a:pt x="468571" y="59876"/>
                  </a:cubicBezTo>
                  <a:cubicBezTo>
                    <a:pt x="470475" y="66540"/>
                    <a:pt x="474473" y="70157"/>
                    <a:pt x="480946" y="71109"/>
                  </a:cubicBezTo>
                  <a:cubicBezTo>
                    <a:pt x="489894" y="72252"/>
                    <a:pt x="499033" y="72252"/>
                    <a:pt x="507981" y="71109"/>
                  </a:cubicBezTo>
                  <a:cubicBezTo>
                    <a:pt x="514264" y="70348"/>
                    <a:pt x="518071" y="66540"/>
                    <a:pt x="519975" y="60257"/>
                  </a:cubicBezTo>
                  <a:cubicBezTo>
                    <a:pt x="524545" y="44836"/>
                    <a:pt x="529304" y="29415"/>
                    <a:pt x="534064" y="13993"/>
                  </a:cubicBezTo>
                  <a:cubicBezTo>
                    <a:pt x="537682" y="2570"/>
                    <a:pt x="541299" y="-96"/>
                    <a:pt x="553293" y="9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Oval 21">
              <a:extLst>
                <a:ext uri="{FF2B5EF4-FFF2-40B4-BE49-F238E27FC236}">
                  <a16:creationId xmlns:a16="http://schemas.microsoft.com/office/drawing/2014/main" id="{06A75627-6B2A-47B1-9C25-BB760CFD77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0508" y="1473200"/>
              <a:ext cx="453155" cy="454225"/>
            </a:xfrm>
            <a:custGeom>
              <a:avLst/>
              <a:gdLst/>
              <a:ahLst/>
              <a:cxnLst/>
              <a:rect l="l" t="t" r="r" b="b"/>
              <a:pathLst>
                <a:path w="3866431" h="3921936">
                  <a:moveTo>
                    <a:pt x="3673551" y="1918004"/>
                  </a:moveTo>
                  <a:lnTo>
                    <a:pt x="3689615" y="1928004"/>
                  </a:lnTo>
                  <a:lnTo>
                    <a:pt x="3673551" y="1923989"/>
                  </a:lnTo>
                  <a:close/>
                  <a:moveTo>
                    <a:pt x="1973868" y="1267034"/>
                  </a:moveTo>
                  <a:cubicBezTo>
                    <a:pt x="1644528" y="1247265"/>
                    <a:pt x="1335642" y="1460585"/>
                    <a:pt x="1246922" y="1791693"/>
                  </a:cubicBezTo>
                  <a:cubicBezTo>
                    <a:pt x="1145527" y="2170102"/>
                    <a:pt x="1370092" y="2559060"/>
                    <a:pt x="1748502" y="2660455"/>
                  </a:cubicBezTo>
                  <a:cubicBezTo>
                    <a:pt x="2126911" y="2761848"/>
                    <a:pt x="2515869" y="2537284"/>
                    <a:pt x="2617263" y="2158875"/>
                  </a:cubicBezTo>
                  <a:cubicBezTo>
                    <a:pt x="2718658" y="1780466"/>
                    <a:pt x="2494093" y="1391508"/>
                    <a:pt x="2115683" y="1290113"/>
                  </a:cubicBezTo>
                  <a:cubicBezTo>
                    <a:pt x="2068382" y="1277439"/>
                    <a:pt x="2020916" y="1269858"/>
                    <a:pt x="1973868" y="1267034"/>
                  </a:cubicBezTo>
                  <a:close/>
                  <a:moveTo>
                    <a:pt x="1884148" y="778913"/>
                  </a:moveTo>
                  <a:cubicBezTo>
                    <a:pt x="2001814" y="774234"/>
                    <a:pt x="2122171" y="786977"/>
                    <a:pt x="2241901" y="819059"/>
                  </a:cubicBezTo>
                  <a:cubicBezTo>
                    <a:pt x="2880466" y="990162"/>
                    <a:pt x="3259419" y="1646529"/>
                    <a:pt x="3088317" y="2285093"/>
                  </a:cubicBezTo>
                  <a:cubicBezTo>
                    <a:pt x="2917214" y="2923658"/>
                    <a:pt x="2260847" y="3302611"/>
                    <a:pt x="1622284" y="3131508"/>
                  </a:cubicBezTo>
                  <a:cubicBezTo>
                    <a:pt x="983718" y="2960406"/>
                    <a:pt x="604765" y="2304038"/>
                    <a:pt x="775868" y="1665473"/>
                  </a:cubicBezTo>
                  <a:cubicBezTo>
                    <a:pt x="914889" y="1146640"/>
                    <a:pt x="1374260" y="799191"/>
                    <a:pt x="1884148" y="778913"/>
                  </a:cubicBezTo>
                  <a:close/>
                  <a:moveTo>
                    <a:pt x="1877044" y="601672"/>
                  </a:moveTo>
                  <a:cubicBezTo>
                    <a:pt x="1291617" y="624954"/>
                    <a:pt x="764192" y="1023877"/>
                    <a:pt x="604575" y="1619576"/>
                  </a:cubicBezTo>
                  <a:cubicBezTo>
                    <a:pt x="408124" y="2352745"/>
                    <a:pt x="843218" y="3106349"/>
                    <a:pt x="1576386" y="3302801"/>
                  </a:cubicBezTo>
                  <a:cubicBezTo>
                    <a:pt x="2309553" y="3499253"/>
                    <a:pt x="3063157" y="3064158"/>
                    <a:pt x="3259610" y="2330990"/>
                  </a:cubicBezTo>
                  <a:cubicBezTo>
                    <a:pt x="3456061" y="1597823"/>
                    <a:pt x="3020967" y="844219"/>
                    <a:pt x="2287799" y="647766"/>
                  </a:cubicBezTo>
                  <a:cubicBezTo>
                    <a:pt x="2150330" y="610931"/>
                    <a:pt x="2012143" y="596300"/>
                    <a:pt x="1877044" y="601672"/>
                  </a:cubicBezTo>
                  <a:close/>
                  <a:moveTo>
                    <a:pt x="2155203" y="0"/>
                  </a:moveTo>
                  <a:lnTo>
                    <a:pt x="2726520" y="153083"/>
                  </a:lnTo>
                  <a:lnTo>
                    <a:pt x="2718332" y="639676"/>
                  </a:lnTo>
                  <a:lnTo>
                    <a:pt x="2703388" y="635671"/>
                  </a:lnTo>
                  <a:cubicBezTo>
                    <a:pt x="2825157" y="704200"/>
                    <a:pt x="2935213" y="788233"/>
                    <a:pt x="3028302" y="887881"/>
                  </a:cubicBezTo>
                  <a:lnTo>
                    <a:pt x="3461490" y="780167"/>
                  </a:lnTo>
                  <a:lnTo>
                    <a:pt x="3739170" y="1302405"/>
                  </a:lnTo>
                  <a:lnTo>
                    <a:pt x="3430511" y="1580676"/>
                  </a:lnTo>
                  <a:cubicBezTo>
                    <a:pt x="3469203" y="1721610"/>
                    <a:pt x="3487439" y="1869186"/>
                    <a:pt x="3480892" y="2019195"/>
                  </a:cubicBezTo>
                  <a:lnTo>
                    <a:pt x="3866431" y="2233221"/>
                  </a:lnTo>
                  <a:lnTo>
                    <a:pt x="3713346" y="2804538"/>
                  </a:lnTo>
                  <a:lnTo>
                    <a:pt x="3245518" y="2796670"/>
                  </a:lnTo>
                  <a:cubicBezTo>
                    <a:pt x="3186368" y="2895500"/>
                    <a:pt x="3114705" y="2984636"/>
                    <a:pt x="3034406" y="3064209"/>
                  </a:cubicBezTo>
                  <a:lnTo>
                    <a:pt x="3188044" y="3465205"/>
                  </a:lnTo>
                  <a:lnTo>
                    <a:pt x="2703542" y="3804459"/>
                  </a:lnTo>
                  <a:lnTo>
                    <a:pt x="2511083" y="3637373"/>
                  </a:lnTo>
                  <a:lnTo>
                    <a:pt x="2510721" y="3637782"/>
                  </a:lnTo>
                  <a:lnTo>
                    <a:pt x="2469028" y="3600862"/>
                  </a:lnTo>
                  <a:lnTo>
                    <a:pt x="2336049" y="3485413"/>
                  </a:lnTo>
                  <a:lnTo>
                    <a:pt x="2337504" y="3484394"/>
                  </a:lnTo>
                  <a:lnTo>
                    <a:pt x="2321804" y="3470491"/>
                  </a:lnTo>
                  <a:cubicBezTo>
                    <a:pt x="2198912" y="3505261"/>
                    <a:pt x="2070236" y="3521441"/>
                    <a:pt x="1939394" y="3520711"/>
                  </a:cubicBezTo>
                  <a:lnTo>
                    <a:pt x="1716657" y="3921936"/>
                  </a:lnTo>
                  <a:lnTo>
                    <a:pt x="1145338" y="3768853"/>
                  </a:lnTo>
                  <a:lnTo>
                    <a:pt x="1153058" y="3310015"/>
                  </a:lnTo>
                  <a:cubicBezTo>
                    <a:pt x="1031991" y="3241016"/>
                    <a:pt x="922646" y="3156634"/>
                    <a:pt x="830223" y="3056799"/>
                  </a:cubicBezTo>
                  <a:lnTo>
                    <a:pt x="837628" y="3072678"/>
                  </a:lnTo>
                  <a:lnTo>
                    <a:pt x="359851" y="3165234"/>
                  </a:lnTo>
                  <a:lnTo>
                    <a:pt x="109883" y="2629179"/>
                  </a:lnTo>
                  <a:lnTo>
                    <a:pt x="433005" y="2367184"/>
                  </a:lnTo>
                  <a:cubicBezTo>
                    <a:pt x="398515" y="2240774"/>
                    <a:pt x="380498" y="2109034"/>
                    <a:pt x="380471" y="1974963"/>
                  </a:cubicBezTo>
                  <a:lnTo>
                    <a:pt x="0" y="1763749"/>
                  </a:lnTo>
                  <a:lnTo>
                    <a:pt x="153083" y="1192432"/>
                  </a:lnTo>
                  <a:lnTo>
                    <a:pt x="589083" y="1199766"/>
                  </a:lnTo>
                  <a:cubicBezTo>
                    <a:pt x="648234" y="1095383"/>
                    <a:pt x="719659" y="1000210"/>
                    <a:pt x="800459" y="915022"/>
                  </a:cubicBezTo>
                  <a:lnTo>
                    <a:pt x="654428" y="464617"/>
                  </a:lnTo>
                  <a:lnTo>
                    <a:pt x="1156025" y="151183"/>
                  </a:lnTo>
                  <a:lnTo>
                    <a:pt x="1506312" y="489026"/>
                  </a:lnTo>
                  <a:lnTo>
                    <a:pt x="1502791" y="491226"/>
                  </a:lnTo>
                  <a:cubicBezTo>
                    <a:pt x="1640493" y="447897"/>
                    <a:pt x="1785874" y="427870"/>
                    <a:pt x="1933939" y="429497"/>
                  </a:cubicBezTo>
                  <a:lnTo>
                    <a:pt x="1918994" y="42549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FE85E02-99D5-4615-8168-8FB6DD822E2B}"/>
                </a:ext>
              </a:extLst>
            </p:cNvPr>
            <p:cNvSpPr/>
            <p:nvPr/>
          </p:nvSpPr>
          <p:spPr>
            <a:xfrm>
              <a:off x="4910846" y="2596250"/>
              <a:ext cx="1177267" cy="513761"/>
            </a:xfrm>
            <a:custGeom>
              <a:avLst/>
              <a:gdLst>
                <a:gd name="connsiteX0" fmla="*/ 585792 w 1177267"/>
                <a:gd name="connsiteY0" fmla="*/ 310507 h 513761"/>
                <a:gd name="connsiteX1" fmla="*/ 841921 w 1177267"/>
                <a:gd name="connsiteY1" fmla="*/ 480280 h 513761"/>
                <a:gd name="connsiteX2" fmla="*/ 848680 w 1177267"/>
                <a:gd name="connsiteY2" fmla="*/ 513761 h 513761"/>
                <a:gd name="connsiteX3" fmla="*/ 735903 w 1177267"/>
                <a:gd name="connsiteY3" fmla="*/ 513761 h 513761"/>
                <a:gd name="connsiteX4" fmla="*/ 705542 w 1177267"/>
                <a:gd name="connsiteY4" fmla="*/ 468730 h 513761"/>
                <a:gd name="connsiteX5" fmla="*/ 585792 w 1177267"/>
                <a:gd name="connsiteY5" fmla="*/ 419128 h 513761"/>
                <a:gd name="connsiteX6" fmla="*/ 466043 w 1177267"/>
                <a:gd name="connsiteY6" fmla="*/ 468730 h 513761"/>
                <a:gd name="connsiteX7" fmla="*/ 435682 w 1177267"/>
                <a:gd name="connsiteY7" fmla="*/ 513761 h 513761"/>
                <a:gd name="connsiteX8" fmla="*/ 322905 w 1177267"/>
                <a:gd name="connsiteY8" fmla="*/ 513761 h 513761"/>
                <a:gd name="connsiteX9" fmla="*/ 329665 w 1177267"/>
                <a:gd name="connsiteY9" fmla="*/ 480280 h 513761"/>
                <a:gd name="connsiteX10" fmla="*/ 585792 w 1177267"/>
                <a:gd name="connsiteY10" fmla="*/ 310507 h 513761"/>
                <a:gd name="connsiteX11" fmla="*/ 673572 w 1177267"/>
                <a:gd name="connsiteY11" fmla="*/ 598 h 513761"/>
                <a:gd name="connsiteX12" fmla="*/ 780090 w 1177267"/>
                <a:gd name="connsiteY12" fmla="*/ 25912 h 513761"/>
                <a:gd name="connsiteX13" fmla="*/ 792583 w 1177267"/>
                <a:gd name="connsiteY13" fmla="*/ 41364 h 513761"/>
                <a:gd name="connsiteX14" fmla="*/ 793241 w 1177267"/>
                <a:gd name="connsiteY14" fmla="*/ 54185 h 513761"/>
                <a:gd name="connsiteX15" fmla="*/ 795869 w 1177267"/>
                <a:gd name="connsiteY15" fmla="*/ 133746 h 513761"/>
                <a:gd name="connsiteX16" fmla="*/ 796857 w 1177267"/>
                <a:gd name="connsiteY16" fmla="*/ 155772 h 513761"/>
                <a:gd name="connsiteX17" fmla="*/ 807048 w 1177267"/>
                <a:gd name="connsiteY17" fmla="*/ 172210 h 513761"/>
                <a:gd name="connsiteX18" fmla="*/ 831047 w 1177267"/>
                <a:gd name="connsiteY18" fmla="*/ 186017 h 513761"/>
                <a:gd name="connsiteX19" fmla="*/ 854060 w 1177267"/>
                <a:gd name="connsiteY19" fmla="*/ 186017 h 513761"/>
                <a:gd name="connsiteX20" fmla="*/ 951374 w 1177267"/>
                <a:gd name="connsiteY20" fmla="*/ 131772 h 513761"/>
                <a:gd name="connsiteX21" fmla="*/ 972085 w 1177267"/>
                <a:gd name="connsiteY21" fmla="*/ 134732 h 513761"/>
                <a:gd name="connsiteX22" fmla="*/ 1047700 w 1177267"/>
                <a:gd name="connsiteY22" fmla="*/ 211990 h 513761"/>
                <a:gd name="connsiteX23" fmla="*/ 1050330 w 1177267"/>
                <a:gd name="connsiteY23" fmla="*/ 233359 h 513761"/>
                <a:gd name="connsiteX24" fmla="*/ 993784 w 1177267"/>
                <a:gd name="connsiteY24" fmla="*/ 328701 h 513761"/>
                <a:gd name="connsiteX25" fmla="*/ 993454 w 1177267"/>
                <a:gd name="connsiteY25" fmla="*/ 350726 h 513761"/>
                <a:gd name="connsiteX26" fmla="*/ 1007919 w 1177267"/>
                <a:gd name="connsiteY26" fmla="*/ 377356 h 513761"/>
                <a:gd name="connsiteX27" fmla="*/ 1024687 w 1177267"/>
                <a:gd name="connsiteY27" fmla="*/ 387876 h 513761"/>
                <a:gd name="connsiteX28" fmla="*/ 1062495 w 1177267"/>
                <a:gd name="connsiteY28" fmla="*/ 390506 h 513761"/>
                <a:gd name="connsiteX29" fmla="*/ 1139423 w 1177267"/>
                <a:gd name="connsiteY29" fmla="*/ 395438 h 513761"/>
                <a:gd name="connsiteX30" fmla="*/ 1154219 w 1177267"/>
                <a:gd name="connsiteY30" fmla="*/ 407931 h 513761"/>
                <a:gd name="connsiteX31" fmla="*/ 1177267 w 1177267"/>
                <a:gd name="connsiteY31" fmla="*/ 513761 h 513761"/>
                <a:gd name="connsiteX32" fmla="*/ 915800 w 1177267"/>
                <a:gd name="connsiteY32" fmla="*/ 513761 h 513761"/>
                <a:gd name="connsiteX33" fmla="*/ 903868 w 1177267"/>
                <a:gd name="connsiteY33" fmla="*/ 454599 h 513761"/>
                <a:gd name="connsiteX34" fmla="*/ 585792 w 1177267"/>
                <a:gd name="connsiteY34" fmla="*/ 243551 h 513761"/>
                <a:gd name="connsiteX35" fmla="*/ 268365 w 1177267"/>
                <a:gd name="connsiteY35" fmla="*/ 452380 h 513761"/>
                <a:gd name="connsiteX36" fmla="*/ 255744 w 1177267"/>
                <a:gd name="connsiteY36" fmla="*/ 513761 h 513761"/>
                <a:gd name="connsiteX37" fmla="*/ 0 w 1177267"/>
                <a:gd name="connsiteY37" fmla="*/ 513761 h 513761"/>
                <a:gd name="connsiteX38" fmla="*/ 5203 w 1177267"/>
                <a:gd name="connsiteY38" fmla="*/ 474012 h 513761"/>
                <a:gd name="connsiteX39" fmla="*/ 18354 w 1177267"/>
                <a:gd name="connsiteY39" fmla="*/ 460861 h 513761"/>
                <a:gd name="connsiteX40" fmla="*/ 130461 w 1177267"/>
                <a:gd name="connsiteY40" fmla="*/ 440478 h 513761"/>
                <a:gd name="connsiteX41" fmla="*/ 146898 w 1177267"/>
                <a:gd name="connsiteY41" fmla="*/ 427656 h 513761"/>
                <a:gd name="connsiteX42" fmla="*/ 163994 w 1177267"/>
                <a:gd name="connsiteY42" fmla="*/ 386562 h 513761"/>
                <a:gd name="connsiteX43" fmla="*/ 161036 w 1177267"/>
                <a:gd name="connsiteY43" fmla="*/ 363219 h 513761"/>
                <a:gd name="connsiteX44" fmla="*/ 95613 w 1177267"/>
                <a:gd name="connsiteY44" fmla="*/ 277085 h 513761"/>
                <a:gd name="connsiteX45" fmla="*/ 95941 w 1177267"/>
                <a:gd name="connsiteY45" fmla="*/ 255716 h 513761"/>
                <a:gd name="connsiteX46" fmla="*/ 159392 w 1177267"/>
                <a:gd name="connsiteY46" fmla="*/ 177142 h 513761"/>
                <a:gd name="connsiteX47" fmla="*/ 181747 w 1177267"/>
                <a:gd name="connsiteY47" fmla="*/ 171224 h 513761"/>
                <a:gd name="connsiteX48" fmla="*/ 285636 w 1177267"/>
                <a:gd name="connsiteY48" fmla="*/ 214290 h 513761"/>
                <a:gd name="connsiteX49" fmla="*/ 305689 w 1177267"/>
                <a:gd name="connsiteY49" fmla="*/ 212648 h 513761"/>
                <a:gd name="connsiteX50" fmla="*/ 338566 w 1177267"/>
                <a:gd name="connsiteY50" fmla="*/ 189963 h 513761"/>
                <a:gd name="connsiteX51" fmla="*/ 346455 w 1177267"/>
                <a:gd name="connsiteY51" fmla="*/ 174512 h 513761"/>
                <a:gd name="connsiteX52" fmla="*/ 345799 w 1177267"/>
                <a:gd name="connsiteY52" fmla="*/ 163004 h 513761"/>
                <a:gd name="connsiteX53" fmla="*/ 341853 w 1177267"/>
                <a:gd name="connsiteY53" fmla="*/ 112047 h 513761"/>
                <a:gd name="connsiteX54" fmla="*/ 337908 w 1177267"/>
                <a:gd name="connsiteY54" fmla="*/ 61089 h 513761"/>
                <a:gd name="connsiteX55" fmla="*/ 348757 w 1177267"/>
                <a:gd name="connsiteY55" fmla="*/ 44322 h 513761"/>
                <a:gd name="connsiteX56" fmla="*/ 450343 w 1177267"/>
                <a:gd name="connsiteY56" fmla="*/ 10131 h 513761"/>
                <a:gd name="connsiteX57" fmla="*/ 456918 w 1177267"/>
                <a:gd name="connsiteY57" fmla="*/ 9145 h 513761"/>
                <a:gd name="connsiteX58" fmla="*/ 470728 w 1177267"/>
                <a:gd name="connsiteY58" fmla="*/ 18351 h 513761"/>
                <a:gd name="connsiteX59" fmla="*/ 534177 w 1177267"/>
                <a:gd name="connsiteY59" fmla="*/ 110075 h 513761"/>
                <a:gd name="connsiteX60" fmla="*/ 553904 w 1177267"/>
                <a:gd name="connsiteY60" fmla="*/ 119608 h 513761"/>
                <a:gd name="connsiteX61" fmla="*/ 587766 w 1177267"/>
                <a:gd name="connsiteY61" fmla="*/ 118294 h 513761"/>
                <a:gd name="connsiteX62" fmla="*/ 598286 w 1177267"/>
                <a:gd name="connsiteY62" fmla="*/ 113033 h 513761"/>
                <a:gd name="connsiteX63" fmla="*/ 601902 w 1177267"/>
                <a:gd name="connsiteY63" fmla="*/ 107773 h 513761"/>
                <a:gd name="connsiteX64" fmla="*/ 618339 w 1177267"/>
                <a:gd name="connsiteY64" fmla="*/ 77528 h 513761"/>
                <a:gd name="connsiteX65" fmla="*/ 655161 w 1177267"/>
                <a:gd name="connsiteY65" fmla="*/ 8817 h 513761"/>
                <a:gd name="connsiteX66" fmla="*/ 673572 w 1177267"/>
                <a:gd name="connsiteY66" fmla="*/ 598 h 51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77267" h="513761">
                  <a:moveTo>
                    <a:pt x="585792" y="310507"/>
                  </a:moveTo>
                  <a:cubicBezTo>
                    <a:pt x="700933" y="310507"/>
                    <a:pt x="799722" y="380511"/>
                    <a:pt x="841921" y="480280"/>
                  </a:cubicBezTo>
                  <a:lnTo>
                    <a:pt x="848680" y="513761"/>
                  </a:lnTo>
                  <a:lnTo>
                    <a:pt x="735903" y="513761"/>
                  </a:lnTo>
                  <a:lnTo>
                    <a:pt x="705542" y="468730"/>
                  </a:lnTo>
                  <a:cubicBezTo>
                    <a:pt x="674896" y="438083"/>
                    <a:pt x="632558" y="419128"/>
                    <a:pt x="585792" y="419128"/>
                  </a:cubicBezTo>
                  <a:cubicBezTo>
                    <a:pt x="539027" y="419128"/>
                    <a:pt x="496689" y="438083"/>
                    <a:pt x="466043" y="468730"/>
                  </a:cubicBezTo>
                  <a:lnTo>
                    <a:pt x="435682" y="513761"/>
                  </a:lnTo>
                  <a:lnTo>
                    <a:pt x="322905" y="513761"/>
                  </a:lnTo>
                  <a:lnTo>
                    <a:pt x="329665" y="480280"/>
                  </a:lnTo>
                  <a:cubicBezTo>
                    <a:pt x="371863" y="380511"/>
                    <a:pt x="470652" y="310507"/>
                    <a:pt x="585792" y="310507"/>
                  </a:cubicBezTo>
                  <a:close/>
                  <a:moveTo>
                    <a:pt x="673572" y="598"/>
                  </a:moveTo>
                  <a:cubicBezTo>
                    <a:pt x="709079" y="9145"/>
                    <a:pt x="744583" y="17365"/>
                    <a:pt x="780090" y="25912"/>
                  </a:cubicBezTo>
                  <a:cubicBezTo>
                    <a:pt x="787651" y="27884"/>
                    <a:pt x="792253" y="33474"/>
                    <a:pt x="792583" y="41364"/>
                  </a:cubicBezTo>
                  <a:cubicBezTo>
                    <a:pt x="792911" y="45638"/>
                    <a:pt x="792911" y="49911"/>
                    <a:pt x="793241" y="54185"/>
                  </a:cubicBezTo>
                  <a:cubicBezTo>
                    <a:pt x="794225" y="80816"/>
                    <a:pt x="794885" y="107445"/>
                    <a:pt x="795869" y="133746"/>
                  </a:cubicBezTo>
                  <a:cubicBezTo>
                    <a:pt x="796199" y="140977"/>
                    <a:pt x="796529" y="148539"/>
                    <a:pt x="796857" y="155772"/>
                  </a:cubicBezTo>
                  <a:cubicBezTo>
                    <a:pt x="797185" y="163004"/>
                    <a:pt x="800801" y="168594"/>
                    <a:pt x="807048" y="172210"/>
                  </a:cubicBezTo>
                  <a:cubicBezTo>
                    <a:pt x="814938" y="176812"/>
                    <a:pt x="823158" y="181087"/>
                    <a:pt x="831047" y="186017"/>
                  </a:cubicBezTo>
                  <a:cubicBezTo>
                    <a:pt x="838939" y="190621"/>
                    <a:pt x="846171" y="190291"/>
                    <a:pt x="854060" y="186017"/>
                  </a:cubicBezTo>
                  <a:cubicBezTo>
                    <a:pt x="886609" y="167936"/>
                    <a:pt x="918826" y="149855"/>
                    <a:pt x="951374" y="131772"/>
                  </a:cubicBezTo>
                  <a:cubicBezTo>
                    <a:pt x="958935" y="127500"/>
                    <a:pt x="966167" y="128814"/>
                    <a:pt x="972085" y="134732"/>
                  </a:cubicBezTo>
                  <a:cubicBezTo>
                    <a:pt x="997400" y="160374"/>
                    <a:pt x="1022385" y="186347"/>
                    <a:pt x="1047700" y="211990"/>
                  </a:cubicBezTo>
                  <a:cubicBezTo>
                    <a:pt x="1054275" y="218894"/>
                    <a:pt x="1055261" y="225141"/>
                    <a:pt x="1050330" y="233359"/>
                  </a:cubicBezTo>
                  <a:cubicBezTo>
                    <a:pt x="1031590" y="265250"/>
                    <a:pt x="1012523" y="296810"/>
                    <a:pt x="993784" y="328701"/>
                  </a:cubicBezTo>
                  <a:cubicBezTo>
                    <a:pt x="989510" y="335932"/>
                    <a:pt x="989180" y="343494"/>
                    <a:pt x="993454" y="350726"/>
                  </a:cubicBezTo>
                  <a:cubicBezTo>
                    <a:pt x="998386" y="359603"/>
                    <a:pt x="1002989" y="368479"/>
                    <a:pt x="1007919" y="377356"/>
                  </a:cubicBezTo>
                  <a:cubicBezTo>
                    <a:pt x="1011537" y="383932"/>
                    <a:pt x="1017125" y="387548"/>
                    <a:pt x="1024687" y="387876"/>
                  </a:cubicBezTo>
                  <a:cubicBezTo>
                    <a:pt x="1037180" y="388864"/>
                    <a:pt x="1050001" y="389520"/>
                    <a:pt x="1062495" y="390506"/>
                  </a:cubicBezTo>
                  <a:cubicBezTo>
                    <a:pt x="1088138" y="392150"/>
                    <a:pt x="1113781" y="393794"/>
                    <a:pt x="1139423" y="395438"/>
                  </a:cubicBezTo>
                  <a:cubicBezTo>
                    <a:pt x="1146657" y="395768"/>
                    <a:pt x="1152575" y="400698"/>
                    <a:pt x="1154219" y="407931"/>
                  </a:cubicBezTo>
                  <a:lnTo>
                    <a:pt x="1177267" y="513761"/>
                  </a:lnTo>
                  <a:lnTo>
                    <a:pt x="915800" y="513761"/>
                  </a:lnTo>
                  <a:lnTo>
                    <a:pt x="903868" y="454599"/>
                  </a:lnTo>
                  <a:cubicBezTo>
                    <a:pt x="851472" y="330529"/>
                    <a:pt x="728803" y="243305"/>
                    <a:pt x="585792" y="243551"/>
                  </a:cubicBezTo>
                  <a:cubicBezTo>
                    <a:pt x="444755" y="243305"/>
                    <a:pt x="321470" y="328494"/>
                    <a:pt x="268365" y="452380"/>
                  </a:cubicBezTo>
                  <a:lnTo>
                    <a:pt x="255744" y="513761"/>
                  </a:lnTo>
                  <a:lnTo>
                    <a:pt x="0" y="513761"/>
                  </a:lnTo>
                  <a:lnTo>
                    <a:pt x="5203" y="474012"/>
                  </a:lnTo>
                  <a:cubicBezTo>
                    <a:pt x="6189" y="467108"/>
                    <a:pt x="11121" y="462177"/>
                    <a:pt x="18354" y="460861"/>
                  </a:cubicBezTo>
                  <a:cubicBezTo>
                    <a:pt x="55832" y="453957"/>
                    <a:pt x="92983" y="447381"/>
                    <a:pt x="130461" y="440478"/>
                  </a:cubicBezTo>
                  <a:cubicBezTo>
                    <a:pt x="138351" y="439164"/>
                    <a:pt x="143611" y="434890"/>
                    <a:pt x="146898" y="427656"/>
                  </a:cubicBezTo>
                  <a:cubicBezTo>
                    <a:pt x="152488" y="413849"/>
                    <a:pt x="158406" y="400041"/>
                    <a:pt x="163994" y="386562"/>
                  </a:cubicBezTo>
                  <a:cubicBezTo>
                    <a:pt x="167611" y="378014"/>
                    <a:pt x="166624" y="370781"/>
                    <a:pt x="161036" y="363219"/>
                  </a:cubicBezTo>
                  <a:cubicBezTo>
                    <a:pt x="139009" y="334617"/>
                    <a:pt x="117310" y="305686"/>
                    <a:pt x="95613" y="277085"/>
                  </a:cubicBezTo>
                  <a:cubicBezTo>
                    <a:pt x="90023" y="269523"/>
                    <a:pt x="90023" y="262948"/>
                    <a:pt x="95941" y="255716"/>
                  </a:cubicBezTo>
                  <a:cubicBezTo>
                    <a:pt x="116982" y="229415"/>
                    <a:pt x="138023" y="203442"/>
                    <a:pt x="159392" y="177142"/>
                  </a:cubicBezTo>
                  <a:cubicBezTo>
                    <a:pt x="166295" y="168922"/>
                    <a:pt x="171885" y="167278"/>
                    <a:pt x="181747" y="171224"/>
                  </a:cubicBezTo>
                  <a:cubicBezTo>
                    <a:pt x="216267" y="185689"/>
                    <a:pt x="250786" y="199826"/>
                    <a:pt x="285636" y="214290"/>
                  </a:cubicBezTo>
                  <a:cubicBezTo>
                    <a:pt x="292540" y="217250"/>
                    <a:pt x="299442" y="216922"/>
                    <a:pt x="305689" y="212648"/>
                  </a:cubicBezTo>
                  <a:cubicBezTo>
                    <a:pt x="316867" y="205086"/>
                    <a:pt x="327716" y="197525"/>
                    <a:pt x="338566" y="189963"/>
                  </a:cubicBezTo>
                  <a:cubicBezTo>
                    <a:pt x="343825" y="186347"/>
                    <a:pt x="346455" y="181087"/>
                    <a:pt x="346455" y="174512"/>
                  </a:cubicBezTo>
                  <a:cubicBezTo>
                    <a:pt x="346455" y="170566"/>
                    <a:pt x="346127" y="166622"/>
                    <a:pt x="345799" y="163004"/>
                  </a:cubicBezTo>
                  <a:cubicBezTo>
                    <a:pt x="344483" y="145909"/>
                    <a:pt x="343168" y="129142"/>
                    <a:pt x="341853" y="112047"/>
                  </a:cubicBezTo>
                  <a:cubicBezTo>
                    <a:pt x="340538" y="94951"/>
                    <a:pt x="339224" y="78184"/>
                    <a:pt x="337908" y="61089"/>
                  </a:cubicBezTo>
                  <a:cubicBezTo>
                    <a:pt x="337250" y="53199"/>
                    <a:pt x="341196" y="46953"/>
                    <a:pt x="348757" y="44322"/>
                  </a:cubicBezTo>
                  <a:cubicBezTo>
                    <a:pt x="382620" y="32816"/>
                    <a:pt x="416482" y="21309"/>
                    <a:pt x="450343" y="10131"/>
                  </a:cubicBezTo>
                  <a:cubicBezTo>
                    <a:pt x="452645" y="9475"/>
                    <a:pt x="454618" y="9145"/>
                    <a:pt x="456918" y="9145"/>
                  </a:cubicBezTo>
                  <a:cubicBezTo>
                    <a:pt x="463164" y="9475"/>
                    <a:pt x="467110" y="13419"/>
                    <a:pt x="470728" y="18351"/>
                  </a:cubicBezTo>
                  <a:cubicBezTo>
                    <a:pt x="491767" y="48925"/>
                    <a:pt x="513138" y="79500"/>
                    <a:pt x="534177" y="110075"/>
                  </a:cubicBezTo>
                  <a:cubicBezTo>
                    <a:pt x="539109" y="116978"/>
                    <a:pt x="545684" y="120266"/>
                    <a:pt x="553904" y="119608"/>
                  </a:cubicBezTo>
                  <a:cubicBezTo>
                    <a:pt x="565081" y="118622"/>
                    <a:pt x="576587" y="118294"/>
                    <a:pt x="587766" y="118294"/>
                  </a:cubicBezTo>
                  <a:cubicBezTo>
                    <a:pt x="592368" y="118294"/>
                    <a:pt x="595656" y="116650"/>
                    <a:pt x="598286" y="113033"/>
                  </a:cubicBezTo>
                  <a:cubicBezTo>
                    <a:pt x="599600" y="111390"/>
                    <a:pt x="600916" y="109417"/>
                    <a:pt x="601902" y="107773"/>
                  </a:cubicBezTo>
                  <a:cubicBezTo>
                    <a:pt x="607491" y="97581"/>
                    <a:pt x="612751" y="87390"/>
                    <a:pt x="618339" y="77528"/>
                  </a:cubicBezTo>
                  <a:cubicBezTo>
                    <a:pt x="630504" y="54515"/>
                    <a:pt x="642998" y="31830"/>
                    <a:pt x="655161" y="8817"/>
                  </a:cubicBezTo>
                  <a:cubicBezTo>
                    <a:pt x="659107" y="1584"/>
                    <a:pt x="665353" y="-1376"/>
                    <a:pt x="673572" y="59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Oval 21">
              <a:extLst>
                <a:ext uri="{FF2B5EF4-FFF2-40B4-BE49-F238E27FC236}">
                  <a16:creationId xmlns:a16="http://schemas.microsoft.com/office/drawing/2014/main" id="{EDD5C135-2A92-489D-AA4E-8AA9E00BA6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1942" y="1297395"/>
              <a:ext cx="363588" cy="364447"/>
            </a:xfrm>
            <a:custGeom>
              <a:avLst/>
              <a:gdLst/>
              <a:ahLst/>
              <a:cxnLst/>
              <a:rect l="l" t="t" r="r" b="b"/>
              <a:pathLst>
                <a:path w="3866431" h="3921936">
                  <a:moveTo>
                    <a:pt x="3673551" y="1918004"/>
                  </a:moveTo>
                  <a:lnTo>
                    <a:pt x="3689615" y="1928004"/>
                  </a:lnTo>
                  <a:lnTo>
                    <a:pt x="3673551" y="1923989"/>
                  </a:lnTo>
                  <a:close/>
                  <a:moveTo>
                    <a:pt x="1973868" y="1267034"/>
                  </a:moveTo>
                  <a:cubicBezTo>
                    <a:pt x="1644528" y="1247265"/>
                    <a:pt x="1335642" y="1460585"/>
                    <a:pt x="1246922" y="1791693"/>
                  </a:cubicBezTo>
                  <a:cubicBezTo>
                    <a:pt x="1145527" y="2170102"/>
                    <a:pt x="1370092" y="2559060"/>
                    <a:pt x="1748502" y="2660455"/>
                  </a:cubicBezTo>
                  <a:cubicBezTo>
                    <a:pt x="2126911" y="2761848"/>
                    <a:pt x="2515869" y="2537284"/>
                    <a:pt x="2617263" y="2158875"/>
                  </a:cubicBezTo>
                  <a:cubicBezTo>
                    <a:pt x="2718658" y="1780466"/>
                    <a:pt x="2494093" y="1391508"/>
                    <a:pt x="2115683" y="1290113"/>
                  </a:cubicBezTo>
                  <a:cubicBezTo>
                    <a:pt x="2068382" y="1277439"/>
                    <a:pt x="2020916" y="1269858"/>
                    <a:pt x="1973868" y="1267034"/>
                  </a:cubicBezTo>
                  <a:close/>
                  <a:moveTo>
                    <a:pt x="1884148" y="778913"/>
                  </a:moveTo>
                  <a:cubicBezTo>
                    <a:pt x="2001814" y="774234"/>
                    <a:pt x="2122171" y="786977"/>
                    <a:pt x="2241901" y="819059"/>
                  </a:cubicBezTo>
                  <a:cubicBezTo>
                    <a:pt x="2880466" y="990162"/>
                    <a:pt x="3259419" y="1646529"/>
                    <a:pt x="3088317" y="2285093"/>
                  </a:cubicBezTo>
                  <a:cubicBezTo>
                    <a:pt x="2917214" y="2923658"/>
                    <a:pt x="2260847" y="3302611"/>
                    <a:pt x="1622284" y="3131508"/>
                  </a:cubicBezTo>
                  <a:cubicBezTo>
                    <a:pt x="983718" y="2960406"/>
                    <a:pt x="604765" y="2304038"/>
                    <a:pt x="775868" y="1665473"/>
                  </a:cubicBezTo>
                  <a:cubicBezTo>
                    <a:pt x="914889" y="1146640"/>
                    <a:pt x="1374260" y="799191"/>
                    <a:pt x="1884148" y="778913"/>
                  </a:cubicBezTo>
                  <a:close/>
                  <a:moveTo>
                    <a:pt x="1877044" y="601672"/>
                  </a:moveTo>
                  <a:cubicBezTo>
                    <a:pt x="1291617" y="624954"/>
                    <a:pt x="764192" y="1023877"/>
                    <a:pt x="604575" y="1619576"/>
                  </a:cubicBezTo>
                  <a:cubicBezTo>
                    <a:pt x="408124" y="2352745"/>
                    <a:pt x="843218" y="3106349"/>
                    <a:pt x="1576386" y="3302801"/>
                  </a:cubicBezTo>
                  <a:cubicBezTo>
                    <a:pt x="2309553" y="3499253"/>
                    <a:pt x="3063157" y="3064158"/>
                    <a:pt x="3259610" y="2330990"/>
                  </a:cubicBezTo>
                  <a:cubicBezTo>
                    <a:pt x="3456061" y="1597823"/>
                    <a:pt x="3020967" y="844219"/>
                    <a:pt x="2287799" y="647766"/>
                  </a:cubicBezTo>
                  <a:cubicBezTo>
                    <a:pt x="2150330" y="610931"/>
                    <a:pt x="2012143" y="596300"/>
                    <a:pt x="1877044" y="601672"/>
                  </a:cubicBezTo>
                  <a:close/>
                  <a:moveTo>
                    <a:pt x="2155203" y="0"/>
                  </a:moveTo>
                  <a:lnTo>
                    <a:pt x="2726520" y="153083"/>
                  </a:lnTo>
                  <a:lnTo>
                    <a:pt x="2718332" y="639676"/>
                  </a:lnTo>
                  <a:lnTo>
                    <a:pt x="2703388" y="635671"/>
                  </a:lnTo>
                  <a:cubicBezTo>
                    <a:pt x="2825157" y="704200"/>
                    <a:pt x="2935213" y="788233"/>
                    <a:pt x="3028302" y="887881"/>
                  </a:cubicBezTo>
                  <a:lnTo>
                    <a:pt x="3461490" y="780167"/>
                  </a:lnTo>
                  <a:lnTo>
                    <a:pt x="3739170" y="1302405"/>
                  </a:lnTo>
                  <a:lnTo>
                    <a:pt x="3430511" y="1580676"/>
                  </a:lnTo>
                  <a:cubicBezTo>
                    <a:pt x="3469203" y="1721610"/>
                    <a:pt x="3487439" y="1869186"/>
                    <a:pt x="3480892" y="2019195"/>
                  </a:cubicBezTo>
                  <a:lnTo>
                    <a:pt x="3866431" y="2233221"/>
                  </a:lnTo>
                  <a:lnTo>
                    <a:pt x="3713346" y="2804538"/>
                  </a:lnTo>
                  <a:lnTo>
                    <a:pt x="3245518" y="2796670"/>
                  </a:lnTo>
                  <a:cubicBezTo>
                    <a:pt x="3186368" y="2895500"/>
                    <a:pt x="3114705" y="2984636"/>
                    <a:pt x="3034406" y="3064209"/>
                  </a:cubicBezTo>
                  <a:lnTo>
                    <a:pt x="3188044" y="3465205"/>
                  </a:lnTo>
                  <a:lnTo>
                    <a:pt x="2703542" y="3804459"/>
                  </a:lnTo>
                  <a:lnTo>
                    <a:pt x="2511083" y="3637373"/>
                  </a:lnTo>
                  <a:lnTo>
                    <a:pt x="2510721" y="3637782"/>
                  </a:lnTo>
                  <a:lnTo>
                    <a:pt x="2469028" y="3600862"/>
                  </a:lnTo>
                  <a:lnTo>
                    <a:pt x="2336049" y="3485413"/>
                  </a:lnTo>
                  <a:lnTo>
                    <a:pt x="2337504" y="3484394"/>
                  </a:lnTo>
                  <a:lnTo>
                    <a:pt x="2321804" y="3470491"/>
                  </a:lnTo>
                  <a:cubicBezTo>
                    <a:pt x="2198912" y="3505261"/>
                    <a:pt x="2070236" y="3521441"/>
                    <a:pt x="1939394" y="3520711"/>
                  </a:cubicBezTo>
                  <a:lnTo>
                    <a:pt x="1716657" y="3921936"/>
                  </a:lnTo>
                  <a:lnTo>
                    <a:pt x="1145338" y="3768853"/>
                  </a:lnTo>
                  <a:lnTo>
                    <a:pt x="1153058" y="3310015"/>
                  </a:lnTo>
                  <a:cubicBezTo>
                    <a:pt x="1031991" y="3241016"/>
                    <a:pt x="922646" y="3156634"/>
                    <a:pt x="830223" y="3056799"/>
                  </a:cubicBezTo>
                  <a:lnTo>
                    <a:pt x="837628" y="3072678"/>
                  </a:lnTo>
                  <a:lnTo>
                    <a:pt x="359851" y="3165234"/>
                  </a:lnTo>
                  <a:lnTo>
                    <a:pt x="109883" y="2629179"/>
                  </a:lnTo>
                  <a:lnTo>
                    <a:pt x="433005" y="2367184"/>
                  </a:lnTo>
                  <a:cubicBezTo>
                    <a:pt x="398515" y="2240774"/>
                    <a:pt x="380498" y="2109034"/>
                    <a:pt x="380471" y="1974963"/>
                  </a:cubicBezTo>
                  <a:lnTo>
                    <a:pt x="0" y="1763749"/>
                  </a:lnTo>
                  <a:lnTo>
                    <a:pt x="153083" y="1192432"/>
                  </a:lnTo>
                  <a:lnTo>
                    <a:pt x="589083" y="1199766"/>
                  </a:lnTo>
                  <a:cubicBezTo>
                    <a:pt x="648234" y="1095383"/>
                    <a:pt x="719659" y="1000210"/>
                    <a:pt x="800459" y="915022"/>
                  </a:cubicBezTo>
                  <a:lnTo>
                    <a:pt x="654428" y="464617"/>
                  </a:lnTo>
                  <a:lnTo>
                    <a:pt x="1156025" y="151183"/>
                  </a:lnTo>
                  <a:lnTo>
                    <a:pt x="1506312" y="489026"/>
                  </a:lnTo>
                  <a:lnTo>
                    <a:pt x="1502791" y="491226"/>
                  </a:lnTo>
                  <a:cubicBezTo>
                    <a:pt x="1640493" y="447897"/>
                    <a:pt x="1785874" y="427870"/>
                    <a:pt x="1933939" y="429497"/>
                  </a:cubicBezTo>
                  <a:lnTo>
                    <a:pt x="1918994" y="42549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0A8CF27-61A1-4226-82CA-1E692B1AF4C1}"/>
                </a:ext>
              </a:extLst>
            </p:cNvPr>
            <p:cNvSpPr/>
            <p:nvPr/>
          </p:nvSpPr>
          <p:spPr>
            <a:xfrm>
              <a:off x="6713329" y="989049"/>
              <a:ext cx="458833" cy="458833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02F338-C77B-40D4-A941-4F3B25CDA201}"/>
                </a:ext>
              </a:extLst>
            </p:cNvPr>
            <p:cNvSpPr/>
            <p:nvPr/>
          </p:nvSpPr>
          <p:spPr>
            <a:xfrm>
              <a:off x="6501725" y="2082243"/>
              <a:ext cx="470192" cy="468928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EE02638-5E4E-4AAB-BBEE-E7DFCDCA419B}"/>
                </a:ext>
              </a:extLst>
            </p:cNvPr>
            <p:cNvSpPr/>
            <p:nvPr/>
          </p:nvSpPr>
          <p:spPr>
            <a:xfrm>
              <a:off x="7038554" y="2404538"/>
              <a:ext cx="1005802" cy="716980"/>
            </a:xfrm>
            <a:custGeom>
              <a:avLst/>
              <a:gdLst>
                <a:gd name="connsiteX0" fmla="*/ 707784 w 1005802"/>
                <a:gd name="connsiteY0" fmla="*/ 371382 h 716980"/>
                <a:gd name="connsiteX1" fmla="*/ 983473 w 1005802"/>
                <a:gd name="connsiteY1" fmla="*/ 517965 h 716980"/>
                <a:gd name="connsiteX2" fmla="*/ 1005802 w 1005802"/>
                <a:gd name="connsiteY2" fmla="*/ 559103 h 716980"/>
                <a:gd name="connsiteX3" fmla="*/ 1005802 w 1005802"/>
                <a:gd name="connsiteY3" fmla="*/ 716980 h 716980"/>
                <a:gd name="connsiteX4" fmla="*/ 907688 w 1005802"/>
                <a:gd name="connsiteY4" fmla="*/ 716980 h 716980"/>
                <a:gd name="connsiteX5" fmla="*/ 910338 w 1005802"/>
                <a:gd name="connsiteY5" fmla="*/ 703852 h 716980"/>
                <a:gd name="connsiteX6" fmla="*/ 707784 w 1005802"/>
                <a:gd name="connsiteY6" fmla="*/ 501298 h 716980"/>
                <a:gd name="connsiteX7" fmla="*/ 505231 w 1005802"/>
                <a:gd name="connsiteY7" fmla="*/ 703852 h 716980"/>
                <a:gd name="connsiteX8" fmla="*/ 507882 w 1005802"/>
                <a:gd name="connsiteY8" fmla="*/ 716980 h 716980"/>
                <a:gd name="connsiteX9" fmla="*/ 377966 w 1005802"/>
                <a:gd name="connsiteY9" fmla="*/ 716980 h 716980"/>
                <a:gd name="connsiteX10" fmla="*/ 375315 w 1005802"/>
                <a:gd name="connsiteY10" fmla="*/ 703852 h 716980"/>
                <a:gd name="connsiteX11" fmla="*/ 707784 w 1005802"/>
                <a:gd name="connsiteY11" fmla="*/ 371382 h 716980"/>
                <a:gd name="connsiteX12" fmla="*/ 812773 w 1005802"/>
                <a:gd name="connsiteY12" fmla="*/ 715 h 716980"/>
                <a:gd name="connsiteX13" fmla="*/ 940174 w 1005802"/>
                <a:gd name="connsiteY13" fmla="*/ 30993 h 716980"/>
                <a:gd name="connsiteX14" fmla="*/ 955116 w 1005802"/>
                <a:gd name="connsiteY14" fmla="*/ 49473 h 716980"/>
                <a:gd name="connsiteX15" fmla="*/ 955903 w 1005802"/>
                <a:gd name="connsiteY15" fmla="*/ 64808 h 716980"/>
                <a:gd name="connsiteX16" fmla="*/ 959047 w 1005802"/>
                <a:gd name="connsiteY16" fmla="*/ 159966 h 716980"/>
                <a:gd name="connsiteX17" fmla="*/ 960228 w 1005802"/>
                <a:gd name="connsiteY17" fmla="*/ 186312 h 716980"/>
                <a:gd name="connsiteX18" fmla="*/ 972418 w 1005802"/>
                <a:gd name="connsiteY18" fmla="*/ 205972 h 716980"/>
                <a:gd name="connsiteX19" fmla="*/ 1001122 w 1005802"/>
                <a:gd name="connsiteY19" fmla="*/ 222486 h 716980"/>
                <a:gd name="connsiteX20" fmla="*/ 1005802 w 1005802"/>
                <a:gd name="connsiteY20" fmla="*/ 223840 h 716980"/>
                <a:gd name="connsiteX21" fmla="*/ 1005802 w 1005802"/>
                <a:gd name="connsiteY21" fmla="*/ 419617 h 716980"/>
                <a:gd name="connsiteX22" fmla="*/ 999746 w 1005802"/>
                <a:gd name="connsiteY22" fmla="*/ 412262 h 716980"/>
                <a:gd name="connsiteX23" fmla="*/ 707784 w 1005802"/>
                <a:gd name="connsiteY23" fmla="*/ 291299 h 716980"/>
                <a:gd name="connsiteX24" fmla="*/ 294911 w 1005802"/>
                <a:gd name="connsiteY24" fmla="*/ 702600 h 716980"/>
                <a:gd name="connsiteX25" fmla="*/ 296304 w 1005802"/>
                <a:gd name="connsiteY25" fmla="*/ 716980 h 716980"/>
                <a:gd name="connsiteX26" fmla="*/ 38150 w 1005802"/>
                <a:gd name="connsiteY26" fmla="*/ 716980 h 716980"/>
                <a:gd name="connsiteX27" fmla="*/ 0 w 1005802"/>
                <a:gd name="connsiteY27" fmla="*/ 702600 h 716980"/>
                <a:gd name="connsiteX28" fmla="*/ 0 w 1005802"/>
                <a:gd name="connsiteY28" fmla="*/ 680581 h 716980"/>
                <a:gd name="connsiteX29" fmla="*/ 3538 w 1005802"/>
                <a:gd name="connsiteY29" fmla="*/ 642046 h 716980"/>
                <a:gd name="connsiteX30" fmla="*/ 13369 w 1005802"/>
                <a:gd name="connsiteY30" fmla="*/ 566943 h 716980"/>
                <a:gd name="connsiteX31" fmla="*/ 29099 w 1005802"/>
                <a:gd name="connsiteY31" fmla="*/ 551213 h 716980"/>
                <a:gd name="connsiteX32" fmla="*/ 163184 w 1005802"/>
                <a:gd name="connsiteY32" fmla="*/ 526834 h 716980"/>
                <a:gd name="connsiteX33" fmla="*/ 182844 w 1005802"/>
                <a:gd name="connsiteY33" fmla="*/ 511499 h 716980"/>
                <a:gd name="connsiteX34" fmla="*/ 203291 w 1005802"/>
                <a:gd name="connsiteY34" fmla="*/ 462348 h 716980"/>
                <a:gd name="connsiteX35" fmla="*/ 199753 w 1005802"/>
                <a:gd name="connsiteY35" fmla="*/ 434429 h 716980"/>
                <a:gd name="connsiteX36" fmla="*/ 121504 w 1005802"/>
                <a:gd name="connsiteY36" fmla="*/ 331408 h 716980"/>
                <a:gd name="connsiteX37" fmla="*/ 121896 w 1005802"/>
                <a:gd name="connsiteY37" fmla="*/ 305849 h 716980"/>
                <a:gd name="connsiteX38" fmla="*/ 197787 w 1005802"/>
                <a:gd name="connsiteY38" fmla="*/ 211870 h 716980"/>
                <a:gd name="connsiteX39" fmla="*/ 224525 w 1005802"/>
                <a:gd name="connsiteY39" fmla="*/ 204792 h 716980"/>
                <a:gd name="connsiteX40" fmla="*/ 348782 w 1005802"/>
                <a:gd name="connsiteY40" fmla="*/ 256302 h 716980"/>
                <a:gd name="connsiteX41" fmla="*/ 372766 w 1005802"/>
                <a:gd name="connsiteY41" fmla="*/ 254338 h 716980"/>
                <a:gd name="connsiteX42" fmla="*/ 412088 w 1005802"/>
                <a:gd name="connsiteY42" fmla="*/ 227205 h 716980"/>
                <a:gd name="connsiteX43" fmla="*/ 421525 w 1005802"/>
                <a:gd name="connsiteY43" fmla="*/ 208725 h 716980"/>
                <a:gd name="connsiteX44" fmla="*/ 420740 w 1005802"/>
                <a:gd name="connsiteY44" fmla="*/ 194961 h 716980"/>
                <a:gd name="connsiteX45" fmla="*/ 416021 w 1005802"/>
                <a:gd name="connsiteY45" fmla="*/ 134013 h 716980"/>
                <a:gd name="connsiteX46" fmla="*/ 411301 w 1005802"/>
                <a:gd name="connsiteY46" fmla="*/ 73065 h 716980"/>
                <a:gd name="connsiteX47" fmla="*/ 424278 w 1005802"/>
                <a:gd name="connsiteY47" fmla="*/ 53011 h 716980"/>
                <a:gd name="connsiteX48" fmla="*/ 545779 w 1005802"/>
                <a:gd name="connsiteY48" fmla="*/ 12117 h 716980"/>
                <a:gd name="connsiteX49" fmla="*/ 553644 w 1005802"/>
                <a:gd name="connsiteY49" fmla="*/ 10938 h 716980"/>
                <a:gd name="connsiteX50" fmla="*/ 570161 w 1005802"/>
                <a:gd name="connsiteY50" fmla="*/ 21948 h 716980"/>
                <a:gd name="connsiteX51" fmla="*/ 646049 w 1005802"/>
                <a:gd name="connsiteY51" fmla="*/ 131655 h 716980"/>
                <a:gd name="connsiteX52" fmla="*/ 669644 w 1005802"/>
                <a:gd name="connsiteY52" fmla="*/ 143058 h 716980"/>
                <a:gd name="connsiteX53" fmla="*/ 710145 w 1005802"/>
                <a:gd name="connsiteY53" fmla="*/ 141486 h 716980"/>
                <a:gd name="connsiteX54" fmla="*/ 722727 w 1005802"/>
                <a:gd name="connsiteY54" fmla="*/ 135193 h 716980"/>
                <a:gd name="connsiteX55" fmla="*/ 727052 w 1005802"/>
                <a:gd name="connsiteY55" fmla="*/ 128902 h 716980"/>
                <a:gd name="connsiteX56" fmla="*/ 746712 w 1005802"/>
                <a:gd name="connsiteY56" fmla="*/ 92727 h 716980"/>
                <a:gd name="connsiteX57" fmla="*/ 790753 w 1005802"/>
                <a:gd name="connsiteY57" fmla="*/ 10546 h 716980"/>
                <a:gd name="connsiteX58" fmla="*/ 812773 w 1005802"/>
                <a:gd name="connsiteY58" fmla="*/ 715 h 716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005802" h="716980">
                  <a:moveTo>
                    <a:pt x="707784" y="371382"/>
                  </a:moveTo>
                  <a:cubicBezTo>
                    <a:pt x="822546" y="371382"/>
                    <a:pt x="923726" y="429527"/>
                    <a:pt x="983473" y="517965"/>
                  </a:cubicBezTo>
                  <a:lnTo>
                    <a:pt x="1005802" y="559103"/>
                  </a:lnTo>
                  <a:lnTo>
                    <a:pt x="1005802" y="716980"/>
                  </a:lnTo>
                  <a:lnTo>
                    <a:pt x="907688" y="716980"/>
                  </a:lnTo>
                  <a:lnTo>
                    <a:pt x="910338" y="703852"/>
                  </a:lnTo>
                  <a:cubicBezTo>
                    <a:pt x="910338" y="591985"/>
                    <a:pt x="819651" y="501298"/>
                    <a:pt x="707784" y="501298"/>
                  </a:cubicBezTo>
                  <a:cubicBezTo>
                    <a:pt x="595917" y="501298"/>
                    <a:pt x="505231" y="591985"/>
                    <a:pt x="505231" y="703852"/>
                  </a:cubicBezTo>
                  <a:lnTo>
                    <a:pt x="507882" y="716980"/>
                  </a:lnTo>
                  <a:lnTo>
                    <a:pt x="377966" y="716980"/>
                  </a:lnTo>
                  <a:lnTo>
                    <a:pt x="375315" y="703852"/>
                  </a:lnTo>
                  <a:cubicBezTo>
                    <a:pt x="375315" y="520233"/>
                    <a:pt x="524166" y="371382"/>
                    <a:pt x="707784" y="371382"/>
                  </a:cubicBezTo>
                  <a:close/>
                  <a:moveTo>
                    <a:pt x="812773" y="715"/>
                  </a:moveTo>
                  <a:cubicBezTo>
                    <a:pt x="855241" y="10938"/>
                    <a:pt x="897706" y="20769"/>
                    <a:pt x="940174" y="30993"/>
                  </a:cubicBezTo>
                  <a:cubicBezTo>
                    <a:pt x="949218" y="33351"/>
                    <a:pt x="954722" y="40037"/>
                    <a:pt x="955116" y="49473"/>
                  </a:cubicBezTo>
                  <a:cubicBezTo>
                    <a:pt x="955509" y="54585"/>
                    <a:pt x="955509" y="59697"/>
                    <a:pt x="955903" y="64808"/>
                  </a:cubicBezTo>
                  <a:cubicBezTo>
                    <a:pt x="957080" y="96660"/>
                    <a:pt x="957869" y="128509"/>
                    <a:pt x="959047" y="159966"/>
                  </a:cubicBezTo>
                  <a:cubicBezTo>
                    <a:pt x="959441" y="168616"/>
                    <a:pt x="959836" y="177660"/>
                    <a:pt x="960228" y="186312"/>
                  </a:cubicBezTo>
                  <a:cubicBezTo>
                    <a:pt x="960620" y="194961"/>
                    <a:pt x="964945" y="201647"/>
                    <a:pt x="972418" y="205972"/>
                  </a:cubicBezTo>
                  <a:cubicBezTo>
                    <a:pt x="981854" y="211476"/>
                    <a:pt x="991685" y="216590"/>
                    <a:pt x="1001122" y="222486"/>
                  </a:cubicBezTo>
                  <a:lnTo>
                    <a:pt x="1005802" y="223840"/>
                  </a:lnTo>
                  <a:lnTo>
                    <a:pt x="1005802" y="419617"/>
                  </a:lnTo>
                  <a:lnTo>
                    <a:pt x="999746" y="412262"/>
                  </a:lnTo>
                  <a:cubicBezTo>
                    <a:pt x="925035" y="337404"/>
                    <a:pt x="821817" y="291103"/>
                    <a:pt x="707784" y="291299"/>
                  </a:cubicBezTo>
                  <a:cubicBezTo>
                    <a:pt x="482867" y="290907"/>
                    <a:pt x="295696" y="472177"/>
                    <a:pt x="294911" y="702600"/>
                  </a:cubicBezTo>
                  <a:lnTo>
                    <a:pt x="296304" y="716980"/>
                  </a:lnTo>
                  <a:lnTo>
                    <a:pt x="38150" y="716980"/>
                  </a:lnTo>
                  <a:lnTo>
                    <a:pt x="0" y="702600"/>
                  </a:lnTo>
                  <a:cubicBezTo>
                    <a:pt x="0" y="695130"/>
                    <a:pt x="0" y="688052"/>
                    <a:pt x="0" y="680581"/>
                  </a:cubicBezTo>
                  <a:cubicBezTo>
                    <a:pt x="1180" y="667605"/>
                    <a:pt x="2359" y="655023"/>
                    <a:pt x="3538" y="642046"/>
                  </a:cubicBezTo>
                  <a:cubicBezTo>
                    <a:pt x="5899" y="616880"/>
                    <a:pt x="9437" y="591714"/>
                    <a:pt x="13369" y="566943"/>
                  </a:cubicBezTo>
                  <a:cubicBezTo>
                    <a:pt x="14548" y="558685"/>
                    <a:pt x="20447" y="552787"/>
                    <a:pt x="29099" y="551213"/>
                  </a:cubicBezTo>
                  <a:cubicBezTo>
                    <a:pt x="73925" y="542956"/>
                    <a:pt x="118358" y="535091"/>
                    <a:pt x="163184" y="526834"/>
                  </a:cubicBezTo>
                  <a:cubicBezTo>
                    <a:pt x="172621" y="525262"/>
                    <a:pt x="178912" y="520150"/>
                    <a:pt x="182844" y="511499"/>
                  </a:cubicBezTo>
                  <a:cubicBezTo>
                    <a:pt x="189530" y="494984"/>
                    <a:pt x="196608" y="478470"/>
                    <a:pt x="203291" y="462348"/>
                  </a:cubicBezTo>
                  <a:cubicBezTo>
                    <a:pt x="207618" y="452125"/>
                    <a:pt x="206437" y="443473"/>
                    <a:pt x="199753" y="434429"/>
                  </a:cubicBezTo>
                  <a:cubicBezTo>
                    <a:pt x="173408" y="400219"/>
                    <a:pt x="147455" y="365616"/>
                    <a:pt x="121504" y="331408"/>
                  </a:cubicBezTo>
                  <a:cubicBezTo>
                    <a:pt x="114818" y="322364"/>
                    <a:pt x="114818" y="314499"/>
                    <a:pt x="121896" y="305849"/>
                  </a:cubicBezTo>
                  <a:cubicBezTo>
                    <a:pt x="147062" y="274392"/>
                    <a:pt x="172228" y="243327"/>
                    <a:pt x="197787" y="211870"/>
                  </a:cubicBezTo>
                  <a:cubicBezTo>
                    <a:pt x="206044" y="202039"/>
                    <a:pt x="212730" y="200073"/>
                    <a:pt x="224525" y="204792"/>
                  </a:cubicBezTo>
                  <a:cubicBezTo>
                    <a:pt x="265813" y="222094"/>
                    <a:pt x="307099" y="239003"/>
                    <a:pt x="348782" y="256302"/>
                  </a:cubicBezTo>
                  <a:cubicBezTo>
                    <a:pt x="357039" y="259842"/>
                    <a:pt x="365294" y="259449"/>
                    <a:pt x="372766" y="254338"/>
                  </a:cubicBezTo>
                  <a:cubicBezTo>
                    <a:pt x="386135" y="245294"/>
                    <a:pt x="399112" y="236250"/>
                    <a:pt x="412088" y="227205"/>
                  </a:cubicBezTo>
                  <a:cubicBezTo>
                    <a:pt x="418379" y="222881"/>
                    <a:pt x="421525" y="216590"/>
                    <a:pt x="421525" y="208725"/>
                  </a:cubicBezTo>
                  <a:cubicBezTo>
                    <a:pt x="421525" y="204006"/>
                    <a:pt x="421132" y="199288"/>
                    <a:pt x="420740" y="194961"/>
                  </a:cubicBezTo>
                  <a:cubicBezTo>
                    <a:pt x="419166" y="174515"/>
                    <a:pt x="417592" y="154460"/>
                    <a:pt x="416021" y="134013"/>
                  </a:cubicBezTo>
                  <a:cubicBezTo>
                    <a:pt x="414447" y="113567"/>
                    <a:pt x="412875" y="93512"/>
                    <a:pt x="411301" y="73065"/>
                  </a:cubicBezTo>
                  <a:cubicBezTo>
                    <a:pt x="410514" y="63629"/>
                    <a:pt x="415234" y="56159"/>
                    <a:pt x="424278" y="53011"/>
                  </a:cubicBezTo>
                  <a:cubicBezTo>
                    <a:pt x="464779" y="39250"/>
                    <a:pt x="505280" y="25486"/>
                    <a:pt x="545779" y="12117"/>
                  </a:cubicBezTo>
                  <a:cubicBezTo>
                    <a:pt x="548532" y="11333"/>
                    <a:pt x="550893" y="10938"/>
                    <a:pt x="553644" y="10938"/>
                  </a:cubicBezTo>
                  <a:cubicBezTo>
                    <a:pt x="561114" y="11333"/>
                    <a:pt x="565834" y="16050"/>
                    <a:pt x="570161" y="21948"/>
                  </a:cubicBezTo>
                  <a:cubicBezTo>
                    <a:pt x="595325" y="58517"/>
                    <a:pt x="620885" y="95086"/>
                    <a:pt x="646049" y="131655"/>
                  </a:cubicBezTo>
                  <a:cubicBezTo>
                    <a:pt x="651948" y="139912"/>
                    <a:pt x="659813" y="143844"/>
                    <a:pt x="669644" y="143058"/>
                  </a:cubicBezTo>
                  <a:cubicBezTo>
                    <a:pt x="683013" y="141878"/>
                    <a:pt x="696774" y="141486"/>
                    <a:pt x="710145" y="141486"/>
                  </a:cubicBezTo>
                  <a:cubicBezTo>
                    <a:pt x="715649" y="141486"/>
                    <a:pt x="719581" y="139520"/>
                    <a:pt x="722727" y="135193"/>
                  </a:cubicBezTo>
                  <a:cubicBezTo>
                    <a:pt x="724299" y="133229"/>
                    <a:pt x="725872" y="130868"/>
                    <a:pt x="727052" y="128902"/>
                  </a:cubicBezTo>
                  <a:cubicBezTo>
                    <a:pt x="733737" y="116712"/>
                    <a:pt x="740028" y="104523"/>
                    <a:pt x="746712" y="92727"/>
                  </a:cubicBezTo>
                  <a:cubicBezTo>
                    <a:pt x="761262" y="65203"/>
                    <a:pt x="776205" y="38070"/>
                    <a:pt x="790753" y="10546"/>
                  </a:cubicBezTo>
                  <a:cubicBezTo>
                    <a:pt x="795472" y="1894"/>
                    <a:pt x="802942" y="-1646"/>
                    <a:pt x="812773" y="7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3004D72-59B7-482B-8A13-068E00729A45}"/>
                </a:ext>
              </a:extLst>
            </p:cNvPr>
            <p:cNvSpPr/>
            <p:nvPr/>
          </p:nvSpPr>
          <p:spPr>
            <a:xfrm>
              <a:off x="6726396" y="2609788"/>
              <a:ext cx="391774" cy="39177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0B69E76-6ABA-481F-BB2A-59CF15EEFAAA}"/>
                </a:ext>
              </a:extLst>
            </p:cNvPr>
            <p:cNvSpPr/>
            <p:nvPr/>
          </p:nvSpPr>
          <p:spPr>
            <a:xfrm rot="16200000">
              <a:off x="7498068" y="1027994"/>
              <a:ext cx="641151" cy="457041"/>
            </a:xfrm>
            <a:custGeom>
              <a:avLst/>
              <a:gdLst>
                <a:gd name="connsiteX0" fmla="*/ 707784 w 1005802"/>
                <a:gd name="connsiteY0" fmla="*/ 371382 h 716980"/>
                <a:gd name="connsiteX1" fmla="*/ 983473 w 1005802"/>
                <a:gd name="connsiteY1" fmla="*/ 517965 h 716980"/>
                <a:gd name="connsiteX2" fmla="*/ 1005802 w 1005802"/>
                <a:gd name="connsiteY2" fmla="*/ 559103 h 716980"/>
                <a:gd name="connsiteX3" fmla="*/ 1005802 w 1005802"/>
                <a:gd name="connsiteY3" fmla="*/ 716980 h 716980"/>
                <a:gd name="connsiteX4" fmla="*/ 907688 w 1005802"/>
                <a:gd name="connsiteY4" fmla="*/ 716980 h 716980"/>
                <a:gd name="connsiteX5" fmla="*/ 910338 w 1005802"/>
                <a:gd name="connsiteY5" fmla="*/ 703852 h 716980"/>
                <a:gd name="connsiteX6" fmla="*/ 707784 w 1005802"/>
                <a:gd name="connsiteY6" fmla="*/ 501298 h 716980"/>
                <a:gd name="connsiteX7" fmla="*/ 505231 w 1005802"/>
                <a:gd name="connsiteY7" fmla="*/ 703852 h 716980"/>
                <a:gd name="connsiteX8" fmla="*/ 507882 w 1005802"/>
                <a:gd name="connsiteY8" fmla="*/ 716980 h 716980"/>
                <a:gd name="connsiteX9" fmla="*/ 377966 w 1005802"/>
                <a:gd name="connsiteY9" fmla="*/ 716980 h 716980"/>
                <a:gd name="connsiteX10" fmla="*/ 375315 w 1005802"/>
                <a:gd name="connsiteY10" fmla="*/ 703852 h 716980"/>
                <a:gd name="connsiteX11" fmla="*/ 707784 w 1005802"/>
                <a:gd name="connsiteY11" fmla="*/ 371382 h 716980"/>
                <a:gd name="connsiteX12" fmla="*/ 812773 w 1005802"/>
                <a:gd name="connsiteY12" fmla="*/ 715 h 716980"/>
                <a:gd name="connsiteX13" fmla="*/ 940174 w 1005802"/>
                <a:gd name="connsiteY13" fmla="*/ 30993 h 716980"/>
                <a:gd name="connsiteX14" fmla="*/ 955116 w 1005802"/>
                <a:gd name="connsiteY14" fmla="*/ 49473 h 716980"/>
                <a:gd name="connsiteX15" fmla="*/ 955903 w 1005802"/>
                <a:gd name="connsiteY15" fmla="*/ 64808 h 716980"/>
                <a:gd name="connsiteX16" fmla="*/ 959047 w 1005802"/>
                <a:gd name="connsiteY16" fmla="*/ 159966 h 716980"/>
                <a:gd name="connsiteX17" fmla="*/ 960228 w 1005802"/>
                <a:gd name="connsiteY17" fmla="*/ 186312 h 716980"/>
                <a:gd name="connsiteX18" fmla="*/ 972418 w 1005802"/>
                <a:gd name="connsiteY18" fmla="*/ 205972 h 716980"/>
                <a:gd name="connsiteX19" fmla="*/ 1001122 w 1005802"/>
                <a:gd name="connsiteY19" fmla="*/ 222486 h 716980"/>
                <a:gd name="connsiteX20" fmla="*/ 1005802 w 1005802"/>
                <a:gd name="connsiteY20" fmla="*/ 223840 h 716980"/>
                <a:gd name="connsiteX21" fmla="*/ 1005802 w 1005802"/>
                <a:gd name="connsiteY21" fmla="*/ 419617 h 716980"/>
                <a:gd name="connsiteX22" fmla="*/ 999746 w 1005802"/>
                <a:gd name="connsiteY22" fmla="*/ 412262 h 716980"/>
                <a:gd name="connsiteX23" fmla="*/ 707784 w 1005802"/>
                <a:gd name="connsiteY23" fmla="*/ 291299 h 716980"/>
                <a:gd name="connsiteX24" fmla="*/ 294911 w 1005802"/>
                <a:gd name="connsiteY24" fmla="*/ 702600 h 716980"/>
                <a:gd name="connsiteX25" fmla="*/ 296304 w 1005802"/>
                <a:gd name="connsiteY25" fmla="*/ 716980 h 716980"/>
                <a:gd name="connsiteX26" fmla="*/ 38150 w 1005802"/>
                <a:gd name="connsiteY26" fmla="*/ 716980 h 716980"/>
                <a:gd name="connsiteX27" fmla="*/ 0 w 1005802"/>
                <a:gd name="connsiteY27" fmla="*/ 702600 h 716980"/>
                <a:gd name="connsiteX28" fmla="*/ 0 w 1005802"/>
                <a:gd name="connsiteY28" fmla="*/ 680581 h 716980"/>
                <a:gd name="connsiteX29" fmla="*/ 3538 w 1005802"/>
                <a:gd name="connsiteY29" fmla="*/ 642046 h 716980"/>
                <a:gd name="connsiteX30" fmla="*/ 13369 w 1005802"/>
                <a:gd name="connsiteY30" fmla="*/ 566943 h 716980"/>
                <a:gd name="connsiteX31" fmla="*/ 29099 w 1005802"/>
                <a:gd name="connsiteY31" fmla="*/ 551213 h 716980"/>
                <a:gd name="connsiteX32" fmla="*/ 163184 w 1005802"/>
                <a:gd name="connsiteY32" fmla="*/ 526834 h 716980"/>
                <a:gd name="connsiteX33" fmla="*/ 182844 w 1005802"/>
                <a:gd name="connsiteY33" fmla="*/ 511499 h 716980"/>
                <a:gd name="connsiteX34" fmla="*/ 203291 w 1005802"/>
                <a:gd name="connsiteY34" fmla="*/ 462348 h 716980"/>
                <a:gd name="connsiteX35" fmla="*/ 199753 w 1005802"/>
                <a:gd name="connsiteY35" fmla="*/ 434429 h 716980"/>
                <a:gd name="connsiteX36" fmla="*/ 121504 w 1005802"/>
                <a:gd name="connsiteY36" fmla="*/ 331408 h 716980"/>
                <a:gd name="connsiteX37" fmla="*/ 121896 w 1005802"/>
                <a:gd name="connsiteY37" fmla="*/ 305849 h 716980"/>
                <a:gd name="connsiteX38" fmla="*/ 197787 w 1005802"/>
                <a:gd name="connsiteY38" fmla="*/ 211870 h 716980"/>
                <a:gd name="connsiteX39" fmla="*/ 224525 w 1005802"/>
                <a:gd name="connsiteY39" fmla="*/ 204792 h 716980"/>
                <a:gd name="connsiteX40" fmla="*/ 348782 w 1005802"/>
                <a:gd name="connsiteY40" fmla="*/ 256302 h 716980"/>
                <a:gd name="connsiteX41" fmla="*/ 372766 w 1005802"/>
                <a:gd name="connsiteY41" fmla="*/ 254338 h 716980"/>
                <a:gd name="connsiteX42" fmla="*/ 412088 w 1005802"/>
                <a:gd name="connsiteY42" fmla="*/ 227205 h 716980"/>
                <a:gd name="connsiteX43" fmla="*/ 421525 w 1005802"/>
                <a:gd name="connsiteY43" fmla="*/ 208725 h 716980"/>
                <a:gd name="connsiteX44" fmla="*/ 420740 w 1005802"/>
                <a:gd name="connsiteY44" fmla="*/ 194961 h 716980"/>
                <a:gd name="connsiteX45" fmla="*/ 416021 w 1005802"/>
                <a:gd name="connsiteY45" fmla="*/ 134013 h 716980"/>
                <a:gd name="connsiteX46" fmla="*/ 411301 w 1005802"/>
                <a:gd name="connsiteY46" fmla="*/ 73065 h 716980"/>
                <a:gd name="connsiteX47" fmla="*/ 424278 w 1005802"/>
                <a:gd name="connsiteY47" fmla="*/ 53011 h 716980"/>
                <a:gd name="connsiteX48" fmla="*/ 545779 w 1005802"/>
                <a:gd name="connsiteY48" fmla="*/ 12117 h 716980"/>
                <a:gd name="connsiteX49" fmla="*/ 553644 w 1005802"/>
                <a:gd name="connsiteY49" fmla="*/ 10938 h 716980"/>
                <a:gd name="connsiteX50" fmla="*/ 570161 w 1005802"/>
                <a:gd name="connsiteY50" fmla="*/ 21948 h 716980"/>
                <a:gd name="connsiteX51" fmla="*/ 646049 w 1005802"/>
                <a:gd name="connsiteY51" fmla="*/ 131655 h 716980"/>
                <a:gd name="connsiteX52" fmla="*/ 669644 w 1005802"/>
                <a:gd name="connsiteY52" fmla="*/ 143058 h 716980"/>
                <a:gd name="connsiteX53" fmla="*/ 710145 w 1005802"/>
                <a:gd name="connsiteY53" fmla="*/ 141486 h 716980"/>
                <a:gd name="connsiteX54" fmla="*/ 722727 w 1005802"/>
                <a:gd name="connsiteY54" fmla="*/ 135193 h 716980"/>
                <a:gd name="connsiteX55" fmla="*/ 727052 w 1005802"/>
                <a:gd name="connsiteY55" fmla="*/ 128902 h 716980"/>
                <a:gd name="connsiteX56" fmla="*/ 746712 w 1005802"/>
                <a:gd name="connsiteY56" fmla="*/ 92727 h 716980"/>
                <a:gd name="connsiteX57" fmla="*/ 790753 w 1005802"/>
                <a:gd name="connsiteY57" fmla="*/ 10546 h 716980"/>
                <a:gd name="connsiteX58" fmla="*/ 812773 w 1005802"/>
                <a:gd name="connsiteY58" fmla="*/ 715 h 716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005802" h="716980">
                  <a:moveTo>
                    <a:pt x="707784" y="371382"/>
                  </a:moveTo>
                  <a:cubicBezTo>
                    <a:pt x="822546" y="371382"/>
                    <a:pt x="923726" y="429527"/>
                    <a:pt x="983473" y="517965"/>
                  </a:cubicBezTo>
                  <a:lnTo>
                    <a:pt x="1005802" y="559103"/>
                  </a:lnTo>
                  <a:lnTo>
                    <a:pt x="1005802" y="716980"/>
                  </a:lnTo>
                  <a:lnTo>
                    <a:pt x="907688" y="716980"/>
                  </a:lnTo>
                  <a:lnTo>
                    <a:pt x="910338" y="703852"/>
                  </a:lnTo>
                  <a:cubicBezTo>
                    <a:pt x="910338" y="591985"/>
                    <a:pt x="819651" y="501298"/>
                    <a:pt x="707784" y="501298"/>
                  </a:cubicBezTo>
                  <a:cubicBezTo>
                    <a:pt x="595917" y="501298"/>
                    <a:pt x="505231" y="591985"/>
                    <a:pt x="505231" y="703852"/>
                  </a:cubicBezTo>
                  <a:lnTo>
                    <a:pt x="507882" y="716980"/>
                  </a:lnTo>
                  <a:lnTo>
                    <a:pt x="377966" y="716980"/>
                  </a:lnTo>
                  <a:lnTo>
                    <a:pt x="375315" y="703852"/>
                  </a:lnTo>
                  <a:cubicBezTo>
                    <a:pt x="375315" y="520233"/>
                    <a:pt x="524166" y="371382"/>
                    <a:pt x="707784" y="371382"/>
                  </a:cubicBezTo>
                  <a:close/>
                  <a:moveTo>
                    <a:pt x="812773" y="715"/>
                  </a:moveTo>
                  <a:cubicBezTo>
                    <a:pt x="855241" y="10938"/>
                    <a:pt x="897706" y="20769"/>
                    <a:pt x="940174" y="30993"/>
                  </a:cubicBezTo>
                  <a:cubicBezTo>
                    <a:pt x="949218" y="33351"/>
                    <a:pt x="954722" y="40037"/>
                    <a:pt x="955116" y="49473"/>
                  </a:cubicBezTo>
                  <a:cubicBezTo>
                    <a:pt x="955509" y="54585"/>
                    <a:pt x="955509" y="59697"/>
                    <a:pt x="955903" y="64808"/>
                  </a:cubicBezTo>
                  <a:cubicBezTo>
                    <a:pt x="957080" y="96660"/>
                    <a:pt x="957869" y="128509"/>
                    <a:pt x="959047" y="159966"/>
                  </a:cubicBezTo>
                  <a:cubicBezTo>
                    <a:pt x="959441" y="168616"/>
                    <a:pt x="959836" y="177660"/>
                    <a:pt x="960228" y="186312"/>
                  </a:cubicBezTo>
                  <a:cubicBezTo>
                    <a:pt x="960620" y="194961"/>
                    <a:pt x="964945" y="201647"/>
                    <a:pt x="972418" y="205972"/>
                  </a:cubicBezTo>
                  <a:cubicBezTo>
                    <a:pt x="981854" y="211476"/>
                    <a:pt x="991685" y="216590"/>
                    <a:pt x="1001122" y="222486"/>
                  </a:cubicBezTo>
                  <a:lnTo>
                    <a:pt x="1005802" y="223840"/>
                  </a:lnTo>
                  <a:lnTo>
                    <a:pt x="1005802" y="419617"/>
                  </a:lnTo>
                  <a:lnTo>
                    <a:pt x="999746" y="412262"/>
                  </a:lnTo>
                  <a:cubicBezTo>
                    <a:pt x="925035" y="337404"/>
                    <a:pt x="821817" y="291103"/>
                    <a:pt x="707784" y="291299"/>
                  </a:cubicBezTo>
                  <a:cubicBezTo>
                    <a:pt x="482867" y="290907"/>
                    <a:pt x="295696" y="472177"/>
                    <a:pt x="294911" y="702600"/>
                  </a:cubicBezTo>
                  <a:lnTo>
                    <a:pt x="296304" y="716980"/>
                  </a:lnTo>
                  <a:lnTo>
                    <a:pt x="38150" y="716980"/>
                  </a:lnTo>
                  <a:lnTo>
                    <a:pt x="0" y="702600"/>
                  </a:lnTo>
                  <a:cubicBezTo>
                    <a:pt x="0" y="695130"/>
                    <a:pt x="0" y="688052"/>
                    <a:pt x="0" y="680581"/>
                  </a:cubicBezTo>
                  <a:cubicBezTo>
                    <a:pt x="1180" y="667605"/>
                    <a:pt x="2359" y="655023"/>
                    <a:pt x="3538" y="642046"/>
                  </a:cubicBezTo>
                  <a:cubicBezTo>
                    <a:pt x="5899" y="616880"/>
                    <a:pt x="9437" y="591714"/>
                    <a:pt x="13369" y="566943"/>
                  </a:cubicBezTo>
                  <a:cubicBezTo>
                    <a:pt x="14548" y="558685"/>
                    <a:pt x="20447" y="552787"/>
                    <a:pt x="29099" y="551213"/>
                  </a:cubicBezTo>
                  <a:cubicBezTo>
                    <a:pt x="73925" y="542956"/>
                    <a:pt x="118358" y="535091"/>
                    <a:pt x="163184" y="526834"/>
                  </a:cubicBezTo>
                  <a:cubicBezTo>
                    <a:pt x="172621" y="525262"/>
                    <a:pt x="178912" y="520150"/>
                    <a:pt x="182844" y="511499"/>
                  </a:cubicBezTo>
                  <a:cubicBezTo>
                    <a:pt x="189530" y="494984"/>
                    <a:pt x="196608" y="478470"/>
                    <a:pt x="203291" y="462348"/>
                  </a:cubicBezTo>
                  <a:cubicBezTo>
                    <a:pt x="207618" y="452125"/>
                    <a:pt x="206437" y="443473"/>
                    <a:pt x="199753" y="434429"/>
                  </a:cubicBezTo>
                  <a:cubicBezTo>
                    <a:pt x="173408" y="400219"/>
                    <a:pt x="147455" y="365616"/>
                    <a:pt x="121504" y="331408"/>
                  </a:cubicBezTo>
                  <a:cubicBezTo>
                    <a:pt x="114818" y="322364"/>
                    <a:pt x="114818" y="314499"/>
                    <a:pt x="121896" y="305849"/>
                  </a:cubicBezTo>
                  <a:cubicBezTo>
                    <a:pt x="147062" y="274392"/>
                    <a:pt x="172228" y="243327"/>
                    <a:pt x="197787" y="211870"/>
                  </a:cubicBezTo>
                  <a:cubicBezTo>
                    <a:pt x="206044" y="202039"/>
                    <a:pt x="212730" y="200073"/>
                    <a:pt x="224525" y="204792"/>
                  </a:cubicBezTo>
                  <a:cubicBezTo>
                    <a:pt x="265813" y="222094"/>
                    <a:pt x="307099" y="239003"/>
                    <a:pt x="348782" y="256302"/>
                  </a:cubicBezTo>
                  <a:cubicBezTo>
                    <a:pt x="357039" y="259842"/>
                    <a:pt x="365294" y="259449"/>
                    <a:pt x="372766" y="254338"/>
                  </a:cubicBezTo>
                  <a:cubicBezTo>
                    <a:pt x="386135" y="245294"/>
                    <a:pt x="399112" y="236250"/>
                    <a:pt x="412088" y="227205"/>
                  </a:cubicBezTo>
                  <a:cubicBezTo>
                    <a:pt x="418379" y="222881"/>
                    <a:pt x="421525" y="216590"/>
                    <a:pt x="421525" y="208725"/>
                  </a:cubicBezTo>
                  <a:cubicBezTo>
                    <a:pt x="421525" y="204006"/>
                    <a:pt x="421132" y="199288"/>
                    <a:pt x="420740" y="194961"/>
                  </a:cubicBezTo>
                  <a:cubicBezTo>
                    <a:pt x="419166" y="174515"/>
                    <a:pt x="417592" y="154460"/>
                    <a:pt x="416021" y="134013"/>
                  </a:cubicBezTo>
                  <a:cubicBezTo>
                    <a:pt x="414447" y="113567"/>
                    <a:pt x="412875" y="93512"/>
                    <a:pt x="411301" y="73065"/>
                  </a:cubicBezTo>
                  <a:cubicBezTo>
                    <a:pt x="410514" y="63629"/>
                    <a:pt x="415234" y="56159"/>
                    <a:pt x="424278" y="53011"/>
                  </a:cubicBezTo>
                  <a:cubicBezTo>
                    <a:pt x="464779" y="39250"/>
                    <a:pt x="505280" y="25486"/>
                    <a:pt x="545779" y="12117"/>
                  </a:cubicBezTo>
                  <a:cubicBezTo>
                    <a:pt x="548532" y="11333"/>
                    <a:pt x="550893" y="10938"/>
                    <a:pt x="553644" y="10938"/>
                  </a:cubicBezTo>
                  <a:cubicBezTo>
                    <a:pt x="561114" y="11333"/>
                    <a:pt x="565834" y="16050"/>
                    <a:pt x="570161" y="21948"/>
                  </a:cubicBezTo>
                  <a:cubicBezTo>
                    <a:pt x="595325" y="58517"/>
                    <a:pt x="620885" y="95086"/>
                    <a:pt x="646049" y="131655"/>
                  </a:cubicBezTo>
                  <a:cubicBezTo>
                    <a:pt x="651948" y="139912"/>
                    <a:pt x="659813" y="143844"/>
                    <a:pt x="669644" y="143058"/>
                  </a:cubicBezTo>
                  <a:cubicBezTo>
                    <a:pt x="683013" y="141878"/>
                    <a:pt x="696774" y="141486"/>
                    <a:pt x="710145" y="141486"/>
                  </a:cubicBezTo>
                  <a:cubicBezTo>
                    <a:pt x="715649" y="141486"/>
                    <a:pt x="719581" y="139520"/>
                    <a:pt x="722727" y="135193"/>
                  </a:cubicBezTo>
                  <a:cubicBezTo>
                    <a:pt x="724299" y="133229"/>
                    <a:pt x="725872" y="130868"/>
                    <a:pt x="727052" y="128902"/>
                  </a:cubicBezTo>
                  <a:cubicBezTo>
                    <a:pt x="733737" y="116712"/>
                    <a:pt x="740028" y="104523"/>
                    <a:pt x="746712" y="92727"/>
                  </a:cubicBezTo>
                  <a:cubicBezTo>
                    <a:pt x="761262" y="65203"/>
                    <a:pt x="776205" y="38070"/>
                    <a:pt x="790753" y="10546"/>
                  </a:cubicBezTo>
                  <a:cubicBezTo>
                    <a:pt x="795472" y="1894"/>
                    <a:pt x="802942" y="-1646"/>
                    <a:pt x="812773" y="7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5B722F6-6958-46C8-9808-EB8D964E2C43}"/>
                </a:ext>
              </a:extLst>
            </p:cNvPr>
            <p:cNvSpPr/>
            <p:nvPr/>
          </p:nvSpPr>
          <p:spPr>
            <a:xfrm rot="10800000">
              <a:off x="5897822" y="928688"/>
              <a:ext cx="839355" cy="366296"/>
            </a:xfrm>
            <a:custGeom>
              <a:avLst/>
              <a:gdLst>
                <a:gd name="connsiteX0" fmla="*/ 585792 w 1177267"/>
                <a:gd name="connsiteY0" fmla="*/ 310507 h 513761"/>
                <a:gd name="connsiteX1" fmla="*/ 841921 w 1177267"/>
                <a:gd name="connsiteY1" fmla="*/ 480280 h 513761"/>
                <a:gd name="connsiteX2" fmla="*/ 848680 w 1177267"/>
                <a:gd name="connsiteY2" fmla="*/ 513761 h 513761"/>
                <a:gd name="connsiteX3" fmla="*/ 735903 w 1177267"/>
                <a:gd name="connsiteY3" fmla="*/ 513761 h 513761"/>
                <a:gd name="connsiteX4" fmla="*/ 705542 w 1177267"/>
                <a:gd name="connsiteY4" fmla="*/ 468730 h 513761"/>
                <a:gd name="connsiteX5" fmla="*/ 585792 w 1177267"/>
                <a:gd name="connsiteY5" fmla="*/ 419128 h 513761"/>
                <a:gd name="connsiteX6" fmla="*/ 466043 w 1177267"/>
                <a:gd name="connsiteY6" fmla="*/ 468730 h 513761"/>
                <a:gd name="connsiteX7" fmla="*/ 435682 w 1177267"/>
                <a:gd name="connsiteY7" fmla="*/ 513761 h 513761"/>
                <a:gd name="connsiteX8" fmla="*/ 322905 w 1177267"/>
                <a:gd name="connsiteY8" fmla="*/ 513761 h 513761"/>
                <a:gd name="connsiteX9" fmla="*/ 329665 w 1177267"/>
                <a:gd name="connsiteY9" fmla="*/ 480280 h 513761"/>
                <a:gd name="connsiteX10" fmla="*/ 585792 w 1177267"/>
                <a:gd name="connsiteY10" fmla="*/ 310507 h 513761"/>
                <a:gd name="connsiteX11" fmla="*/ 673572 w 1177267"/>
                <a:gd name="connsiteY11" fmla="*/ 598 h 513761"/>
                <a:gd name="connsiteX12" fmla="*/ 780090 w 1177267"/>
                <a:gd name="connsiteY12" fmla="*/ 25912 h 513761"/>
                <a:gd name="connsiteX13" fmla="*/ 792583 w 1177267"/>
                <a:gd name="connsiteY13" fmla="*/ 41364 h 513761"/>
                <a:gd name="connsiteX14" fmla="*/ 793241 w 1177267"/>
                <a:gd name="connsiteY14" fmla="*/ 54185 h 513761"/>
                <a:gd name="connsiteX15" fmla="*/ 795869 w 1177267"/>
                <a:gd name="connsiteY15" fmla="*/ 133746 h 513761"/>
                <a:gd name="connsiteX16" fmla="*/ 796857 w 1177267"/>
                <a:gd name="connsiteY16" fmla="*/ 155772 h 513761"/>
                <a:gd name="connsiteX17" fmla="*/ 807048 w 1177267"/>
                <a:gd name="connsiteY17" fmla="*/ 172210 h 513761"/>
                <a:gd name="connsiteX18" fmla="*/ 831047 w 1177267"/>
                <a:gd name="connsiteY18" fmla="*/ 186017 h 513761"/>
                <a:gd name="connsiteX19" fmla="*/ 854060 w 1177267"/>
                <a:gd name="connsiteY19" fmla="*/ 186017 h 513761"/>
                <a:gd name="connsiteX20" fmla="*/ 951374 w 1177267"/>
                <a:gd name="connsiteY20" fmla="*/ 131772 h 513761"/>
                <a:gd name="connsiteX21" fmla="*/ 972085 w 1177267"/>
                <a:gd name="connsiteY21" fmla="*/ 134732 h 513761"/>
                <a:gd name="connsiteX22" fmla="*/ 1047700 w 1177267"/>
                <a:gd name="connsiteY22" fmla="*/ 211990 h 513761"/>
                <a:gd name="connsiteX23" fmla="*/ 1050330 w 1177267"/>
                <a:gd name="connsiteY23" fmla="*/ 233359 h 513761"/>
                <a:gd name="connsiteX24" fmla="*/ 993784 w 1177267"/>
                <a:gd name="connsiteY24" fmla="*/ 328701 h 513761"/>
                <a:gd name="connsiteX25" fmla="*/ 993454 w 1177267"/>
                <a:gd name="connsiteY25" fmla="*/ 350726 h 513761"/>
                <a:gd name="connsiteX26" fmla="*/ 1007919 w 1177267"/>
                <a:gd name="connsiteY26" fmla="*/ 377356 h 513761"/>
                <a:gd name="connsiteX27" fmla="*/ 1024687 w 1177267"/>
                <a:gd name="connsiteY27" fmla="*/ 387876 h 513761"/>
                <a:gd name="connsiteX28" fmla="*/ 1062495 w 1177267"/>
                <a:gd name="connsiteY28" fmla="*/ 390506 h 513761"/>
                <a:gd name="connsiteX29" fmla="*/ 1139423 w 1177267"/>
                <a:gd name="connsiteY29" fmla="*/ 395438 h 513761"/>
                <a:gd name="connsiteX30" fmla="*/ 1154219 w 1177267"/>
                <a:gd name="connsiteY30" fmla="*/ 407931 h 513761"/>
                <a:gd name="connsiteX31" fmla="*/ 1177267 w 1177267"/>
                <a:gd name="connsiteY31" fmla="*/ 513761 h 513761"/>
                <a:gd name="connsiteX32" fmla="*/ 915800 w 1177267"/>
                <a:gd name="connsiteY32" fmla="*/ 513761 h 513761"/>
                <a:gd name="connsiteX33" fmla="*/ 903868 w 1177267"/>
                <a:gd name="connsiteY33" fmla="*/ 454599 h 513761"/>
                <a:gd name="connsiteX34" fmla="*/ 585792 w 1177267"/>
                <a:gd name="connsiteY34" fmla="*/ 243551 h 513761"/>
                <a:gd name="connsiteX35" fmla="*/ 268365 w 1177267"/>
                <a:gd name="connsiteY35" fmla="*/ 452380 h 513761"/>
                <a:gd name="connsiteX36" fmla="*/ 255744 w 1177267"/>
                <a:gd name="connsiteY36" fmla="*/ 513761 h 513761"/>
                <a:gd name="connsiteX37" fmla="*/ 0 w 1177267"/>
                <a:gd name="connsiteY37" fmla="*/ 513761 h 513761"/>
                <a:gd name="connsiteX38" fmla="*/ 5203 w 1177267"/>
                <a:gd name="connsiteY38" fmla="*/ 474012 h 513761"/>
                <a:gd name="connsiteX39" fmla="*/ 18354 w 1177267"/>
                <a:gd name="connsiteY39" fmla="*/ 460861 h 513761"/>
                <a:gd name="connsiteX40" fmla="*/ 130461 w 1177267"/>
                <a:gd name="connsiteY40" fmla="*/ 440478 h 513761"/>
                <a:gd name="connsiteX41" fmla="*/ 146898 w 1177267"/>
                <a:gd name="connsiteY41" fmla="*/ 427656 h 513761"/>
                <a:gd name="connsiteX42" fmla="*/ 163994 w 1177267"/>
                <a:gd name="connsiteY42" fmla="*/ 386562 h 513761"/>
                <a:gd name="connsiteX43" fmla="*/ 161036 w 1177267"/>
                <a:gd name="connsiteY43" fmla="*/ 363219 h 513761"/>
                <a:gd name="connsiteX44" fmla="*/ 95613 w 1177267"/>
                <a:gd name="connsiteY44" fmla="*/ 277085 h 513761"/>
                <a:gd name="connsiteX45" fmla="*/ 95941 w 1177267"/>
                <a:gd name="connsiteY45" fmla="*/ 255716 h 513761"/>
                <a:gd name="connsiteX46" fmla="*/ 159392 w 1177267"/>
                <a:gd name="connsiteY46" fmla="*/ 177142 h 513761"/>
                <a:gd name="connsiteX47" fmla="*/ 181747 w 1177267"/>
                <a:gd name="connsiteY47" fmla="*/ 171224 h 513761"/>
                <a:gd name="connsiteX48" fmla="*/ 285636 w 1177267"/>
                <a:gd name="connsiteY48" fmla="*/ 214290 h 513761"/>
                <a:gd name="connsiteX49" fmla="*/ 305689 w 1177267"/>
                <a:gd name="connsiteY49" fmla="*/ 212648 h 513761"/>
                <a:gd name="connsiteX50" fmla="*/ 338566 w 1177267"/>
                <a:gd name="connsiteY50" fmla="*/ 189963 h 513761"/>
                <a:gd name="connsiteX51" fmla="*/ 346455 w 1177267"/>
                <a:gd name="connsiteY51" fmla="*/ 174512 h 513761"/>
                <a:gd name="connsiteX52" fmla="*/ 345799 w 1177267"/>
                <a:gd name="connsiteY52" fmla="*/ 163004 h 513761"/>
                <a:gd name="connsiteX53" fmla="*/ 341853 w 1177267"/>
                <a:gd name="connsiteY53" fmla="*/ 112047 h 513761"/>
                <a:gd name="connsiteX54" fmla="*/ 337908 w 1177267"/>
                <a:gd name="connsiteY54" fmla="*/ 61089 h 513761"/>
                <a:gd name="connsiteX55" fmla="*/ 348757 w 1177267"/>
                <a:gd name="connsiteY55" fmla="*/ 44322 h 513761"/>
                <a:gd name="connsiteX56" fmla="*/ 450343 w 1177267"/>
                <a:gd name="connsiteY56" fmla="*/ 10131 h 513761"/>
                <a:gd name="connsiteX57" fmla="*/ 456918 w 1177267"/>
                <a:gd name="connsiteY57" fmla="*/ 9145 h 513761"/>
                <a:gd name="connsiteX58" fmla="*/ 470728 w 1177267"/>
                <a:gd name="connsiteY58" fmla="*/ 18351 h 513761"/>
                <a:gd name="connsiteX59" fmla="*/ 534177 w 1177267"/>
                <a:gd name="connsiteY59" fmla="*/ 110075 h 513761"/>
                <a:gd name="connsiteX60" fmla="*/ 553904 w 1177267"/>
                <a:gd name="connsiteY60" fmla="*/ 119608 h 513761"/>
                <a:gd name="connsiteX61" fmla="*/ 587766 w 1177267"/>
                <a:gd name="connsiteY61" fmla="*/ 118294 h 513761"/>
                <a:gd name="connsiteX62" fmla="*/ 598286 w 1177267"/>
                <a:gd name="connsiteY62" fmla="*/ 113033 h 513761"/>
                <a:gd name="connsiteX63" fmla="*/ 601902 w 1177267"/>
                <a:gd name="connsiteY63" fmla="*/ 107773 h 513761"/>
                <a:gd name="connsiteX64" fmla="*/ 618339 w 1177267"/>
                <a:gd name="connsiteY64" fmla="*/ 77528 h 513761"/>
                <a:gd name="connsiteX65" fmla="*/ 655161 w 1177267"/>
                <a:gd name="connsiteY65" fmla="*/ 8817 h 513761"/>
                <a:gd name="connsiteX66" fmla="*/ 673572 w 1177267"/>
                <a:gd name="connsiteY66" fmla="*/ 598 h 51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77267" h="513761">
                  <a:moveTo>
                    <a:pt x="585792" y="310507"/>
                  </a:moveTo>
                  <a:cubicBezTo>
                    <a:pt x="700933" y="310507"/>
                    <a:pt x="799722" y="380511"/>
                    <a:pt x="841921" y="480280"/>
                  </a:cubicBezTo>
                  <a:lnTo>
                    <a:pt x="848680" y="513761"/>
                  </a:lnTo>
                  <a:lnTo>
                    <a:pt x="735903" y="513761"/>
                  </a:lnTo>
                  <a:lnTo>
                    <a:pt x="705542" y="468730"/>
                  </a:lnTo>
                  <a:cubicBezTo>
                    <a:pt x="674896" y="438083"/>
                    <a:pt x="632558" y="419128"/>
                    <a:pt x="585792" y="419128"/>
                  </a:cubicBezTo>
                  <a:cubicBezTo>
                    <a:pt x="539027" y="419128"/>
                    <a:pt x="496689" y="438083"/>
                    <a:pt x="466043" y="468730"/>
                  </a:cubicBezTo>
                  <a:lnTo>
                    <a:pt x="435682" y="513761"/>
                  </a:lnTo>
                  <a:lnTo>
                    <a:pt x="322905" y="513761"/>
                  </a:lnTo>
                  <a:lnTo>
                    <a:pt x="329665" y="480280"/>
                  </a:lnTo>
                  <a:cubicBezTo>
                    <a:pt x="371863" y="380511"/>
                    <a:pt x="470652" y="310507"/>
                    <a:pt x="585792" y="310507"/>
                  </a:cubicBezTo>
                  <a:close/>
                  <a:moveTo>
                    <a:pt x="673572" y="598"/>
                  </a:moveTo>
                  <a:cubicBezTo>
                    <a:pt x="709079" y="9145"/>
                    <a:pt x="744583" y="17365"/>
                    <a:pt x="780090" y="25912"/>
                  </a:cubicBezTo>
                  <a:cubicBezTo>
                    <a:pt x="787651" y="27884"/>
                    <a:pt x="792253" y="33474"/>
                    <a:pt x="792583" y="41364"/>
                  </a:cubicBezTo>
                  <a:cubicBezTo>
                    <a:pt x="792911" y="45638"/>
                    <a:pt x="792911" y="49911"/>
                    <a:pt x="793241" y="54185"/>
                  </a:cubicBezTo>
                  <a:cubicBezTo>
                    <a:pt x="794225" y="80816"/>
                    <a:pt x="794885" y="107445"/>
                    <a:pt x="795869" y="133746"/>
                  </a:cubicBezTo>
                  <a:cubicBezTo>
                    <a:pt x="796199" y="140977"/>
                    <a:pt x="796529" y="148539"/>
                    <a:pt x="796857" y="155772"/>
                  </a:cubicBezTo>
                  <a:cubicBezTo>
                    <a:pt x="797185" y="163004"/>
                    <a:pt x="800801" y="168594"/>
                    <a:pt x="807048" y="172210"/>
                  </a:cubicBezTo>
                  <a:cubicBezTo>
                    <a:pt x="814938" y="176812"/>
                    <a:pt x="823158" y="181087"/>
                    <a:pt x="831047" y="186017"/>
                  </a:cubicBezTo>
                  <a:cubicBezTo>
                    <a:pt x="838939" y="190621"/>
                    <a:pt x="846171" y="190291"/>
                    <a:pt x="854060" y="186017"/>
                  </a:cubicBezTo>
                  <a:cubicBezTo>
                    <a:pt x="886609" y="167936"/>
                    <a:pt x="918826" y="149855"/>
                    <a:pt x="951374" y="131772"/>
                  </a:cubicBezTo>
                  <a:cubicBezTo>
                    <a:pt x="958935" y="127500"/>
                    <a:pt x="966167" y="128814"/>
                    <a:pt x="972085" y="134732"/>
                  </a:cubicBezTo>
                  <a:cubicBezTo>
                    <a:pt x="997400" y="160374"/>
                    <a:pt x="1022385" y="186347"/>
                    <a:pt x="1047700" y="211990"/>
                  </a:cubicBezTo>
                  <a:cubicBezTo>
                    <a:pt x="1054275" y="218894"/>
                    <a:pt x="1055261" y="225141"/>
                    <a:pt x="1050330" y="233359"/>
                  </a:cubicBezTo>
                  <a:cubicBezTo>
                    <a:pt x="1031590" y="265250"/>
                    <a:pt x="1012523" y="296810"/>
                    <a:pt x="993784" y="328701"/>
                  </a:cubicBezTo>
                  <a:cubicBezTo>
                    <a:pt x="989510" y="335932"/>
                    <a:pt x="989180" y="343494"/>
                    <a:pt x="993454" y="350726"/>
                  </a:cubicBezTo>
                  <a:cubicBezTo>
                    <a:pt x="998386" y="359603"/>
                    <a:pt x="1002989" y="368479"/>
                    <a:pt x="1007919" y="377356"/>
                  </a:cubicBezTo>
                  <a:cubicBezTo>
                    <a:pt x="1011537" y="383932"/>
                    <a:pt x="1017125" y="387548"/>
                    <a:pt x="1024687" y="387876"/>
                  </a:cubicBezTo>
                  <a:cubicBezTo>
                    <a:pt x="1037180" y="388864"/>
                    <a:pt x="1050001" y="389520"/>
                    <a:pt x="1062495" y="390506"/>
                  </a:cubicBezTo>
                  <a:cubicBezTo>
                    <a:pt x="1088138" y="392150"/>
                    <a:pt x="1113781" y="393794"/>
                    <a:pt x="1139423" y="395438"/>
                  </a:cubicBezTo>
                  <a:cubicBezTo>
                    <a:pt x="1146657" y="395768"/>
                    <a:pt x="1152575" y="400698"/>
                    <a:pt x="1154219" y="407931"/>
                  </a:cubicBezTo>
                  <a:lnTo>
                    <a:pt x="1177267" y="513761"/>
                  </a:lnTo>
                  <a:lnTo>
                    <a:pt x="915800" y="513761"/>
                  </a:lnTo>
                  <a:lnTo>
                    <a:pt x="903868" y="454599"/>
                  </a:lnTo>
                  <a:cubicBezTo>
                    <a:pt x="851472" y="330529"/>
                    <a:pt x="728803" y="243305"/>
                    <a:pt x="585792" y="243551"/>
                  </a:cubicBezTo>
                  <a:cubicBezTo>
                    <a:pt x="444755" y="243305"/>
                    <a:pt x="321470" y="328494"/>
                    <a:pt x="268365" y="452380"/>
                  </a:cubicBezTo>
                  <a:lnTo>
                    <a:pt x="255744" y="513761"/>
                  </a:lnTo>
                  <a:lnTo>
                    <a:pt x="0" y="513761"/>
                  </a:lnTo>
                  <a:lnTo>
                    <a:pt x="5203" y="474012"/>
                  </a:lnTo>
                  <a:cubicBezTo>
                    <a:pt x="6189" y="467108"/>
                    <a:pt x="11121" y="462177"/>
                    <a:pt x="18354" y="460861"/>
                  </a:cubicBezTo>
                  <a:cubicBezTo>
                    <a:pt x="55832" y="453957"/>
                    <a:pt x="92983" y="447381"/>
                    <a:pt x="130461" y="440478"/>
                  </a:cubicBezTo>
                  <a:cubicBezTo>
                    <a:pt x="138351" y="439164"/>
                    <a:pt x="143611" y="434890"/>
                    <a:pt x="146898" y="427656"/>
                  </a:cubicBezTo>
                  <a:cubicBezTo>
                    <a:pt x="152488" y="413849"/>
                    <a:pt x="158406" y="400041"/>
                    <a:pt x="163994" y="386562"/>
                  </a:cubicBezTo>
                  <a:cubicBezTo>
                    <a:pt x="167611" y="378014"/>
                    <a:pt x="166624" y="370781"/>
                    <a:pt x="161036" y="363219"/>
                  </a:cubicBezTo>
                  <a:cubicBezTo>
                    <a:pt x="139009" y="334617"/>
                    <a:pt x="117310" y="305686"/>
                    <a:pt x="95613" y="277085"/>
                  </a:cubicBezTo>
                  <a:cubicBezTo>
                    <a:pt x="90023" y="269523"/>
                    <a:pt x="90023" y="262948"/>
                    <a:pt x="95941" y="255716"/>
                  </a:cubicBezTo>
                  <a:cubicBezTo>
                    <a:pt x="116982" y="229415"/>
                    <a:pt x="138023" y="203442"/>
                    <a:pt x="159392" y="177142"/>
                  </a:cubicBezTo>
                  <a:cubicBezTo>
                    <a:pt x="166295" y="168922"/>
                    <a:pt x="171885" y="167278"/>
                    <a:pt x="181747" y="171224"/>
                  </a:cubicBezTo>
                  <a:cubicBezTo>
                    <a:pt x="216267" y="185689"/>
                    <a:pt x="250786" y="199826"/>
                    <a:pt x="285636" y="214290"/>
                  </a:cubicBezTo>
                  <a:cubicBezTo>
                    <a:pt x="292540" y="217250"/>
                    <a:pt x="299442" y="216922"/>
                    <a:pt x="305689" y="212648"/>
                  </a:cubicBezTo>
                  <a:cubicBezTo>
                    <a:pt x="316867" y="205086"/>
                    <a:pt x="327716" y="197525"/>
                    <a:pt x="338566" y="189963"/>
                  </a:cubicBezTo>
                  <a:cubicBezTo>
                    <a:pt x="343825" y="186347"/>
                    <a:pt x="346455" y="181087"/>
                    <a:pt x="346455" y="174512"/>
                  </a:cubicBezTo>
                  <a:cubicBezTo>
                    <a:pt x="346455" y="170566"/>
                    <a:pt x="346127" y="166622"/>
                    <a:pt x="345799" y="163004"/>
                  </a:cubicBezTo>
                  <a:cubicBezTo>
                    <a:pt x="344483" y="145909"/>
                    <a:pt x="343168" y="129142"/>
                    <a:pt x="341853" y="112047"/>
                  </a:cubicBezTo>
                  <a:cubicBezTo>
                    <a:pt x="340538" y="94951"/>
                    <a:pt x="339224" y="78184"/>
                    <a:pt x="337908" y="61089"/>
                  </a:cubicBezTo>
                  <a:cubicBezTo>
                    <a:pt x="337250" y="53199"/>
                    <a:pt x="341196" y="46953"/>
                    <a:pt x="348757" y="44322"/>
                  </a:cubicBezTo>
                  <a:cubicBezTo>
                    <a:pt x="382620" y="32816"/>
                    <a:pt x="416482" y="21309"/>
                    <a:pt x="450343" y="10131"/>
                  </a:cubicBezTo>
                  <a:cubicBezTo>
                    <a:pt x="452645" y="9475"/>
                    <a:pt x="454618" y="9145"/>
                    <a:pt x="456918" y="9145"/>
                  </a:cubicBezTo>
                  <a:cubicBezTo>
                    <a:pt x="463164" y="9475"/>
                    <a:pt x="467110" y="13419"/>
                    <a:pt x="470728" y="18351"/>
                  </a:cubicBezTo>
                  <a:cubicBezTo>
                    <a:pt x="491767" y="48925"/>
                    <a:pt x="513138" y="79500"/>
                    <a:pt x="534177" y="110075"/>
                  </a:cubicBezTo>
                  <a:cubicBezTo>
                    <a:pt x="539109" y="116978"/>
                    <a:pt x="545684" y="120266"/>
                    <a:pt x="553904" y="119608"/>
                  </a:cubicBezTo>
                  <a:cubicBezTo>
                    <a:pt x="565081" y="118622"/>
                    <a:pt x="576587" y="118294"/>
                    <a:pt x="587766" y="118294"/>
                  </a:cubicBezTo>
                  <a:cubicBezTo>
                    <a:pt x="592368" y="118294"/>
                    <a:pt x="595656" y="116650"/>
                    <a:pt x="598286" y="113033"/>
                  </a:cubicBezTo>
                  <a:cubicBezTo>
                    <a:pt x="599600" y="111390"/>
                    <a:pt x="600916" y="109417"/>
                    <a:pt x="601902" y="107773"/>
                  </a:cubicBezTo>
                  <a:cubicBezTo>
                    <a:pt x="607491" y="97581"/>
                    <a:pt x="612751" y="87390"/>
                    <a:pt x="618339" y="77528"/>
                  </a:cubicBezTo>
                  <a:cubicBezTo>
                    <a:pt x="630504" y="54515"/>
                    <a:pt x="642998" y="31830"/>
                    <a:pt x="655161" y="8817"/>
                  </a:cubicBezTo>
                  <a:cubicBezTo>
                    <a:pt x="659107" y="1584"/>
                    <a:pt x="665353" y="-1376"/>
                    <a:pt x="673572" y="59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66A624F-6449-4E95-A8AC-0B4E4911F3C6}"/>
              </a:ext>
            </a:extLst>
          </p:cNvPr>
          <p:cNvGrpSpPr/>
          <p:nvPr/>
        </p:nvGrpSpPr>
        <p:grpSpPr>
          <a:xfrm>
            <a:off x="1506288" y="3520271"/>
            <a:ext cx="2611480" cy="287375"/>
            <a:chOff x="2599595" y="3889123"/>
            <a:chExt cx="2611480" cy="287375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4231C81-3004-4FF0-8C8D-A889DA14A2C1}"/>
                </a:ext>
              </a:extLst>
            </p:cNvPr>
            <p:cNvSpPr/>
            <p:nvPr/>
          </p:nvSpPr>
          <p:spPr>
            <a:xfrm rot="1654349">
              <a:off x="2599595" y="3889123"/>
              <a:ext cx="2611480" cy="274320"/>
            </a:xfrm>
            <a:custGeom>
              <a:avLst/>
              <a:gdLst>
                <a:gd name="connsiteX0" fmla="*/ 0 w 2611480"/>
                <a:gd name="connsiteY0" fmla="*/ 0 h 274320"/>
                <a:gd name="connsiteX1" fmla="*/ 2468237 w 2611480"/>
                <a:gd name="connsiteY1" fmla="*/ 0 h 274320"/>
                <a:gd name="connsiteX2" fmla="*/ 2611480 w 2611480"/>
                <a:gd name="connsiteY2" fmla="*/ 274320 h 274320"/>
                <a:gd name="connsiteX3" fmla="*/ 143244 w 2611480"/>
                <a:gd name="connsiteY3" fmla="*/ 27432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1480" h="274320">
                  <a:moveTo>
                    <a:pt x="0" y="0"/>
                  </a:moveTo>
                  <a:lnTo>
                    <a:pt x="2468237" y="0"/>
                  </a:lnTo>
                  <a:lnTo>
                    <a:pt x="2611480" y="274320"/>
                  </a:lnTo>
                  <a:lnTo>
                    <a:pt x="143244" y="2743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772AEC5-6A6B-4965-8499-EF3209E25F17}"/>
                </a:ext>
              </a:extLst>
            </p:cNvPr>
            <p:cNvSpPr/>
            <p:nvPr/>
          </p:nvSpPr>
          <p:spPr>
            <a:xfrm rot="1654349">
              <a:off x="2652811" y="3902961"/>
              <a:ext cx="2554869" cy="273537"/>
            </a:xfrm>
            <a:custGeom>
              <a:avLst/>
              <a:gdLst>
                <a:gd name="connsiteX0" fmla="*/ 2554855 w 2554869"/>
                <a:gd name="connsiteY0" fmla="*/ 273511 h 273537"/>
                <a:gd name="connsiteX1" fmla="*/ 2554869 w 2554869"/>
                <a:gd name="connsiteY1" fmla="*/ 273537 h 273537"/>
                <a:gd name="connsiteX2" fmla="*/ 2554834 w 2554869"/>
                <a:gd name="connsiteY2" fmla="*/ 273537 h 273537"/>
                <a:gd name="connsiteX3" fmla="*/ 2446157 w 2554869"/>
                <a:gd name="connsiteY3" fmla="*/ 65347 h 273537"/>
                <a:gd name="connsiteX4" fmla="*/ 2501792 w 2554869"/>
                <a:gd name="connsiteY4" fmla="*/ 171891 h 273537"/>
                <a:gd name="connsiteX5" fmla="*/ 2418941 w 2554869"/>
                <a:gd name="connsiteY5" fmla="*/ 273537 h 273537"/>
                <a:gd name="connsiteX6" fmla="*/ 2276463 w 2554869"/>
                <a:gd name="connsiteY6" fmla="*/ 273537 h 273537"/>
                <a:gd name="connsiteX7" fmla="*/ 2221050 w 2554869"/>
                <a:gd name="connsiteY7" fmla="*/ 0 h 273537"/>
                <a:gd name="connsiteX8" fmla="*/ 2363526 w 2554869"/>
                <a:gd name="connsiteY8" fmla="*/ 0 h 273537"/>
                <a:gd name="connsiteX9" fmla="*/ 2140567 w 2554869"/>
                <a:gd name="connsiteY9" fmla="*/ 273537 h 273537"/>
                <a:gd name="connsiteX10" fmla="*/ 1998090 w 2554869"/>
                <a:gd name="connsiteY10" fmla="*/ 273537 h 273537"/>
                <a:gd name="connsiteX11" fmla="*/ 1942678 w 2554869"/>
                <a:gd name="connsiteY11" fmla="*/ 0 h 273537"/>
                <a:gd name="connsiteX12" fmla="*/ 2085155 w 2554869"/>
                <a:gd name="connsiteY12" fmla="*/ 0 h 273537"/>
                <a:gd name="connsiteX13" fmla="*/ 1862196 w 2554869"/>
                <a:gd name="connsiteY13" fmla="*/ 273537 h 273537"/>
                <a:gd name="connsiteX14" fmla="*/ 1719719 w 2554869"/>
                <a:gd name="connsiteY14" fmla="*/ 273537 h 273537"/>
                <a:gd name="connsiteX15" fmla="*/ 1664307 w 2554869"/>
                <a:gd name="connsiteY15" fmla="*/ 0 h 273537"/>
                <a:gd name="connsiteX16" fmla="*/ 1806785 w 2554869"/>
                <a:gd name="connsiteY16" fmla="*/ 0 h 273537"/>
                <a:gd name="connsiteX17" fmla="*/ 1583824 w 2554869"/>
                <a:gd name="connsiteY17" fmla="*/ 273537 h 273537"/>
                <a:gd name="connsiteX18" fmla="*/ 1441348 w 2554869"/>
                <a:gd name="connsiteY18" fmla="*/ 273537 h 273537"/>
                <a:gd name="connsiteX19" fmla="*/ 1385936 w 2554869"/>
                <a:gd name="connsiteY19" fmla="*/ 0 h 273537"/>
                <a:gd name="connsiteX20" fmla="*/ 1528412 w 2554869"/>
                <a:gd name="connsiteY20" fmla="*/ 0 h 273537"/>
                <a:gd name="connsiteX21" fmla="*/ 1305453 w 2554869"/>
                <a:gd name="connsiteY21" fmla="*/ 273537 h 273537"/>
                <a:gd name="connsiteX22" fmla="*/ 1162976 w 2554869"/>
                <a:gd name="connsiteY22" fmla="*/ 273537 h 273537"/>
                <a:gd name="connsiteX23" fmla="*/ 1126291 w 2554869"/>
                <a:gd name="connsiteY23" fmla="*/ 0 h 273537"/>
                <a:gd name="connsiteX24" fmla="*/ 1268768 w 2554869"/>
                <a:gd name="connsiteY24" fmla="*/ 0 h 273537"/>
                <a:gd name="connsiteX25" fmla="*/ 1045810 w 2554869"/>
                <a:gd name="connsiteY25" fmla="*/ 273537 h 273537"/>
                <a:gd name="connsiteX26" fmla="*/ 903332 w 2554869"/>
                <a:gd name="connsiteY26" fmla="*/ 273537 h 273537"/>
                <a:gd name="connsiteX27" fmla="*/ 866645 w 2554869"/>
                <a:gd name="connsiteY27" fmla="*/ 0 h 273537"/>
                <a:gd name="connsiteX28" fmla="*/ 1009123 w 2554869"/>
                <a:gd name="connsiteY28" fmla="*/ 0 h 273537"/>
                <a:gd name="connsiteX29" fmla="*/ 786164 w 2554869"/>
                <a:gd name="connsiteY29" fmla="*/ 273537 h 273537"/>
                <a:gd name="connsiteX30" fmla="*/ 643687 w 2554869"/>
                <a:gd name="connsiteY30" fmla="*/ 273537 h 273537"/>
                <a:gd name="connsiteX31" fmla="*/ 607001 w 2554869"/>
                <a:gd name="connsiteY31" fmla="*/ 0 h 273537"/>
                <a:gd name="connsiteX32" fmla="*/ 749477 w 2554869"/>
                <a:gd name="connsiteY32" fmla="*/ 0 h 273537"/>
                <a:gd name="connsiteX33" fmla="*/ 526518 w 2554869"/>
                <a:gd name="connsiteY33" fmla="*/ 273537 h 273537"/>
                <a:gd name="connsiteX34" fmla="*/ 384042 w 2554869"/>
                <a:gd name="connsiteY34" fmla="*/ 273537 h 273537"/>
                <a:gd name="connsiteX35" fmla="*/ 347356 w 2554869"/>
                <a:gd name="connsiteY35" fmla="*/ 0 h 273537"/>
                <a:gd name="connsiteX36" fmla="*/ 489833 w 2554869"/>
                <a:gd name="connsiteY36" fmla="*/ 0 h 273537"/>
                <a:gd name="connsiteX37" fmla="*/ 266874 w 2554869"/>
                <a:gd name="connsiteY37" fmla="*/ 273537 h 273537"/>
                <a:gd name="connsiteX38" fmla="*/ 124397 w 2554869"/>
                <a:gd name="connsiteY38" fmla="*/ 273537 h 273537"/>
                <a:gd name="connsiteX39" fmla="*/ 87727 w 2554869"/>
                <a:gd name="connsiteY39" fmla="*/ 0 h 273537"/>
                <a:gd name="connsiteX40" fmla="*/ 230203 w 2554869"/>
                <a:gd name="connsiteY40" fmla="*/ 0 h 273537"/>
                <a:gd name="connsiteX41" fmla="*/ 55634 w 2554869"/>
                <a:gd name="connsiteY41" fmla="*/ 214170 h 273537"/>
                <a:gd name="connsiteX42" fmla="*/ 0 w 2554869"/>
                <a:gd name="connsiteY42" fmla="*/ 107628 h 27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54869" h="273537">
                  <a:moveTo>
                    <a:pt x="2554855" y="273511"/>
                  </a:moveTo>
                  <a:lnTo>
                    <a:pt x="2554869" y="273537"/>
                  </a:lnTo>
                  <a:lnTo>
                    <a:pt x="2554834" y="273537"/>
                  </a:lnTo>
                  <a:close/>
                  <a:moveTo>
                    <a:pt x="2446157" y="65347"/>
                  </a:moveTo>
                  <a:lnTo>
                    <a:pt x="2501792" y="171891"/>
                  </a:lnTo>
                  <a:lnTo>
                    <a:pt x="2418941" y="273537"/>
                  </a:lnTo>
                  <a:lnTo>
                    <a:pt x="2276463" y="273537"/>
                  </a:lnTo>
                  <a:close/>
                  <a:moveTo>
                    <a:pt x="2221050" y="0"/>
                  </a:moveTo>
                  <a:lnTo>
                    <a:pt x="2363526" y="0"/>
                  </a:lnTo>
                  <a:lnTo>
                    <a:pt x="2140567" y="273537"/>
                  </a:lnTo>
                  <a:lnTo>
                    <a:pt x="1998090" y="273537"/>
                  </a:lnTo>
                  <a:close/>
                  <a:moveTo>
                    <a:pt x="1942678" y="0"/>
                  </a:moveTo>
                  <a:lnTo>
                    <a:pt x="2085155" y="0"/>
                  </a:lnTo>
                  <a:lnTo>
                    <a:pt x="1862196" y="273537"/>
                  </a:lnTo>
                  <a:lnTo>
                    <a:pt x="1719719" y="273537"/>
                  </a:lnTo>
                  <a:close/>
                  <a:moveTo>
                    <a:pt x="1664307" y="0"/>
                  </a:moveTo>
                  <a:lnTo>
                    <a:pt x="1806785" y="0"/>
                  </a:lnTo>
                  <a:lnTo>
                    <a:pt x="1583824" y="273537"/>
                  </a:lnTo>
                  <a:lnTo>
                    <a:pt x="1441348" y="273537"/>
                  </a:lnTo>
                  <a:close/>
                  <a:moveTo>
                    <a:pt x="1385936" y="0"/>
                  </a:moveTo>
                  <a:lnTo>
                    <a:pt x="1528412" y="0"/>
                  </a:lnTo>
                  <a:lnTo>
                    <a:pt x="1305453" y="273537"/>
                  </a:lnTo>
                  <a:lnTo>
                    <a:pt x="1162976" y="273537"/>
                  </a:lnTo>
                  <a:close/>
                  <a:moveTo>
                    <a:pt x="1126291" y="0"/>
                  </a:moveTo>
                  <a:lnTo>
                    <a:pt x="1268768" y="0"/>
                  </a:lnTo>
                  <a:lnTo>
                    <a:pt x="1045810" y="273537"/>
                  </a:lnTo>
                  <a:lnTo>
                    <a:pt x="903332" y="273537"/>
                  </a:lnTo>
                  <a:close/>
                  <a:moveTo>
                    <a:pt x="866645" y="0"/>
                  </a:moveTo>
                  <a:lnTo>
                    <a:pt x="1009123" y="0"/>
                  </a:lnTo>
                  <a:lnTo>
                    <a:pt x="786164" y="273537"/>
                  </a:lnTo>
                  <a:lnTo>
                    <a:pt x="643687" y="273537"/>
                  </a:lnTo>
                  <a:close/>
                  <a:moveTo>
                    <a:pt x="607001" y="0"/>
                  </a:moveTo>
                  <a:lnTo>
                    <a:pt x="749477" y="0"/>
                  </a:lnTo>
                  <a:lnTo>
                    <a:pt x="526518" y="273537"/>
                  </a:lnTo>
                  <a:lnTo>
                    <a:pt x="384042" y="273537"/>
                  </a:lnTo>
                  <a:close/>
                  <a:moveTo>
                    <a:pt x="347356" y="0"/>
                  </a:moveTo>
                  <a:lnTo>
                    <a:pt x="489833" y="0"/>
                  </a:lnTo>
                  <a:lnTo>
                    <a:pt x="266874" y="273537"/>
                  </a:lnTo>
                  <a:lnTo>
                    <a:pt x="124397" y="273537"/>
                  </a:lnTo>
                  <a:close/>
                  <a:moveTo>
                    <a:pt x="87727" y="0"/>
                  </a:moveTo>
                  <a:lnTo>
                    <a:pt x="230203" y="0"/>
                  </a:lnTo>
                  <a:lnTo>
                    <a:pt x="55634" y="214170"/>
                  </a:lnTo>
                  <a:lnTo>
                    <a:pt x="0" y="10762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F6B0FC-8B2E-43FD-839E-7D89E1DB73A3}"/>
              </a:ext>
            </a:extLst>
          </p:cNvPr>
          <p:cNvGrpSpPr/>
          <p:nvPr/>
        </p:nvGrpSpPr>
        <p:grpSpPr>
          <a:xfrm>
            <a:off x="1496121" y="3527564"/>
            <a:ext cx="2642213" cy="274320"/>
            <a:chOff x="2589428" y="3896416"/>
            <a:chExt cx="2642213" cy="27432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1FE5674-477A-4581-A5FE-B225C50FF42F}"/>
                </a:ext>
              </a:extLst>
            </p:cNvPr>
            <p:cNvSpPr/>
            <p:nvPr/>
          </p:nvSpPr>
          <p:spPr>
            <a:xfrm rot="9000000">
              <a:off x="2598169" y="3896416"/>
              <a:ext cx="2633472" cy="274320"/>
            </a:xfrm>
            <a:custGeom>
              <a:avLst/>
              <a:gdLst>
                <a:gd name="connsiteX0" fmla="*/ 0 w 2633472"/>
                <a:gd name="connsiteY0" fmla="*/ 274320 h 274320"/>
                <a:gd name="connsiteX1" fmla="*/ 0 w 2633472"/>
                <a:gd name="connsiteY1" fmla="*/ 249046 h 274320"/>
                <a:gd name="connsiteX2" fmla="*/ 143787 w 2633472"/>
                <a:gd name="connsiteY2" fmla="*/ 0 h 274320"/>
                <a:gd name="connsiteX3" fmla="*/ 2633472 w 2633472"/>
                <a:gd name="connsiteY3" fmla="*/ 0 h 274320"/>
                <a:gd name="connsiteX4" fmla="*/ 2633472 w 2633472"/>
                <a:gd name="connsiteY4" fmla="*/ 46462 h 274320"/>
                <a:gd name="connsiteX5" fmla="*/ 2501918 w 2633472"/>
                <a:gd name="connsiteY5" fmla="*/ 27432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33472" h="274320">
                  <a:moveTo>
                    <a:pt x="0" y="274320"/>
                  </a:moveTo>
                  <a:lnTo>
                    <a:pt x="0" y="249046"/>
                  </a:lnTo>
                  <a:lnTo>
                    <a:pt x="143787" y="0"/>
                  </a:lnTo>
                  <a:lnTo>
                    <a:pt x="2633472" y="0"/>
                  </a:lnTo>
                  <a:lnTo>
                    <a:pt x="2633472" y="46462"/>
                  </a:lnTo>
                  <a:lnTo>
                    <a:pt x="2501918" y="2743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C201005-4169-41B5-BCE4-09E483C5339D}"/>
                </a:ext>
              </a:extLst>
            </p:cNvPr>
            <p:cNvSpPr/>
            <p:nvPr/>
          </p:nvSpPr>
          <p:spPr>
            <a:xfrm rot="9000000">
              <a:off x="2589428" y="3896469"/>
              <a:ext cx="2633472" cy="273537"/>
            </a:xfrm>
            <a:custGeom>
              <a:avLst/>
              <a:gdLst>
                <a:gd name="connsiteX0" fmla="*/ 2621748 w 2633472"/>
                <a:gd name="connsiteY0" fmla="*/ 273537 h 273537"/>
                <a:gd name="connsiteX1" fmla="*/ 2633472 w 2633472"/>
                <a:gd name="connsiteY1" fmla="*/ 259137 h 273537"/>
                <a:gd name="connsiteX2" fmla="*/ 2633472 w 2633472"/>
                <a:gd name="connsiteY2" fmla="*/ 273537 h 273537"/>
                <a:gd name="connsiteX3" fmla="*/ 2343704 w 2633472"/>
                <a:gd name="connsiteY3" fmla="*/ 273537 h 273537"/>
                <a:gd name="connsiteX4" fmla="*/ 2566400 w 2633472"/>
                <a:gd name="connsiteY4" fmla="*/ 0 h 273537"/>
                <a:gd name="connsiteX5" fmla="*/ 2633472 w 2633472"/>
                <a:gd name="connsiteY5" fmla="*/ 0 h 273537"/>
                <a:gd name="connsiteX6" fmla="*/ 2633472 w 2633472"/>
                <a:gd name="connsiteY6" fmla="*/ 92415 h 273537"/>
                <a:gd name="connsiteX7" fmla="*/ 2486015 w 2633472"/>
                <a:gd name="connsiteY7" fmla="*/ 273537 h 273537"/>
                <a:gd name="connsiteX8" fmla="*/ 2065659 w 2633472"/>
                <a:gd name="connsiteY8" fmla="*/ 273537 h 273537"/>
                <a:gd name="connsiteX9" fmla="*/ 2288356 w 2633472"/>
                <a:gd name="connsiteY9" fmla="*/ 0 h 273537"/>
                <a:gd name="connsiteX10" fmla="*/ 2430665 w 2633472"/>
                <a:gd name="connsiteY10" fmla="*/ 0 h 273537"/>
                <a:gd name="connsiteX11" fmla="*/ 2207968 w 2633472"/>
                <a:gd name="connsiteY11" fmla="*/ 273537 h 273537"/>
                <a:gd name="connsiteX12" fmla="*/ 1787615 w 2633472"/>
                <a:gd name="connsiteY12" fmla="*/ 273537 h 273537"/>
                <a:gd name="connsiteX13" fmla="*/ 2010312 w 2633472"/>
                <a:gd name="connsiteY13" fmla="*/ 0 h 273537"/>
                <a:gd name="connsiteX14" fmla="*/ 2152621 w 2633472"/>
                <a:gd name="connsiteY14" fmla="*/ 0 h 273537"/>
                <a:gd name="connsiteX15" fmla="*/ 1929923 w 2633472"/>
                <a:gd name="connsiteY15" fmla="*/ 273537 h 273537"/>
                <a:gd name="connsiteX16" fmla="*/ 1509570 w 2633472"/>
                <a:gd name="connsiteY16" fmla="*/ 273537 h 273537"/>
                <a:gd name="connsiteX17" fmla="*/ 1732267 w 2633472"/>
                <a:gd name="connsiteY17" fmla="*/ 0 h 273537"/>
                <a:gd name="connsiteX18" fmla="*/ 1874578 w 2633472"/>
                <a:gd name="connsiteY18" fmla="*/ 0 h 273537"/>
                <a:gd name="connsiteX19" fmla="*/ 1651879 w 2633472"/>
                <a:gd name="connsiteY19" fmla="*/ 273537 h 273537"/>
                <a:gd name="connsiteX20" fmla="*/ 1231526 w 2633472"/>
                <a:gd name="connsiteY20" fmla="*/ 273537 h 273537"/>
                <a:gd name="connsiteX21" fmla="*/ 1454223 w 2633472"/>
                <a:gd name="connsiteY21" fmla="*/ 0 h 273537"/>
                <a:gd name="connsiteX22" fmla="*/ 1596532 w 2633472"/>
                <a:gd name="connsiteY22" fmla="*/ 0 h 273537"/>
                <a:gd name="connsiteX23" fmla="*/ 1373835 w 2633472"/>
                <a:gd name="connsiteY23" fmla="*/ 273537 h 273537"/>
                <a:gd name="connsiteX24" fmla="*/ 972187 w 2633472"/>
                <a:gd name="connsiteY24" fmla="*/ 273537 h 273537"/>
                <a:gd name="connsiteX25" fmla="*/ 1194884 w 2633472"/>
                <a:gd name="connsiteY25" fmla="*/ 0 h 273537"/>
                <a:gd name="connsiteX26" fmla="*/ 1337193 w 2633472"/>
                <a:gd name="connsiteY26" fmla="*/ 0 h 273537"/>
                <a:gd name="connsiteX27" fmla="*/ 1114497 w 2633472"/>
                <a:gd name="connsiteY27" fmla="*/ 273537 h 273537"/>
                <a:gd name="connsiteX28" fmla="*/ 712848 w 2633472"/>
                <a:gd name="connsiteY28" fmla="*/ 273537 h 273537"/>
                <a:gd name="connsiteX29" fmla="*/ 935544 w 2633472"/>
                <a:gd name="connsiteY29" fmla="*/ 0 h 273537"/>
                <a:gd name="connsiteX30" fmla="*/ 1077854 w 2633472"/>
                <a:gd name="connsiteY30" fmla="*/ 0 h 273537"/>
                <a:gd name="connsiteX31" fmla="*/ 855156 w 2633472"/>
                <a:gd name="connsiteY31" fmla="*/ 273537 h 273537"/>
                <a:gd name="connsiteX32" fmla="*/ 453507 w 2633472"/>
                <a:gd name="connsiteY32" fmla="*/ 273537 h 273537"/>
                <a:gd name="connsiteX33" fmla="*/ 676204 w 2633472"/>
                <a:gd name="connsiteY33" fmla="*/ 0 h 273537"/>
                <a:gd name="connsiteX34" fmla="*/ 818513 w 2633472"/>
                <a:gd name="connsiteY34" fmla="*/ 0 h 273537"/>
                <a:gd name="connsiteX35" fmla="*/ 595816 w 2633472"/>
                <a:gd name="connsiteY35" fmla="*/ 273537 h 273537"/>
                <a:gd name="connsiteX36" fmla="*/ 194168 w 2633472"/>
                <a:gd name="connsiteY36" fmla="*/ 273537 h 273537"/>
                <a:gd name="connsiteX37" fmla="*/ 416865 w 2633472"/>
                <a:gd name="connsiteY37" fmla="*/ 0 h 273537"/>
                <a:gd name="connsiteX38" fmla="*/ 559174 w 2633472"/>
                <a:gd name="connsiteY38" fmla="*/ 0 h 273537"/>
                <a:gd name="connsiteX39" fmla="*/ 336476 w 2633472"/>
                <a:gd name="connsiteY39" fmla="*/ 273537 h 273537"/>
                <a:gd name="connsiteX40" fmla="*/ 0 w 2633472"/>
                <a:gd name="connsiteY40" fmla="*/ 273537 h 273537"/>
                <a:gd name="connsiteX41" fmla="*/ 0 w 2633472"/>
                <a:gd name="connsiteY41" fmla="*/ 231172 h 273537"/>
                <a:gd name="connsiteX42" fmla="*/ 74771 w 2633472"/>
                <a:gd name="connsiteY42" fmla="*/ 101664 h 273537"/>
                <a:gd name="connsiteX43" fmla="*/ 157541 w 2633472"/>
                <a:gd name="connsiteY43" fmla="*/ 0 h 273537"/>
                <a:gd name="connsiteX44" fmla="*/ 299849 w 2633472"/>
                <a:gd name="connsiteY44" fmla="*/ 0 h 273537"/>
                <a:gd name="connsiteX45" fmla="*/ 77152 w 2633472"/>
                <a:gd name="connsiteY45" fmla="*/ 273537 h 27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633472" h="273537">
                  <a:moveTo>
                    <a:pt x="2621748" y="273537"/>
                  </a:moveTo>
                  <a:lnTo>
                    <a:pt x="2633472" y="259137"/>
                  </a:lnTo>
                  <a:lnTo>
                    <a:pt x="2633472" y="273537"/>
                  </a:lnTo>
                  <a:close/>
                  <a:moveTo>
                    <a:pt x="2343704" y="273537"/>
                  </a:moveTo>
                  <a:lnTo>
                    <a:pt x="2566400" y="0"/>
                  </a:lnTo>
                  <a:lnTo>
                    <a:pt x="2633472" y="0"/>
                  </a:lnTo>
                  <a:lnTo>
                    <a:pt x="2633472" y="92415"/>
                  </a:lnTo>
                  <a:lnTo>
                    <a:pt x="2486015" y="273537"/>
                  </a:lnTo>
                  <a:close/>
                  <a:moveTo>
                    <a:pt x="2065659" y="273537"/>
                  </a:moveTo>
                  <a:lnTo>
                    <a:pt x="2288356" y="0"/>
                  </a:lnTo>
                  <a:lnTo>
                    <a:pt x="2430665" y="0"/>
                  </a:lnTo>
                  <a:lnTo>
                    <a:pt x="2207968" y="273537"/>
                  </a:lnTo>
                  <a:close/>
                  <a:moveTo>
                    <a:pt x="1787615" y="273537"/>
                  </a:moveTo>
                  <a:lnTo>
                    <a:pt x="2010312" y="0"/>
                  </a:lnTo>
                  <a:lnTo>
                    <a:pt x="2152621" y="0"/>
                  </a:lnTo>
                  <a:lnTo>
                    <a:pt x="1929923" y="273537"/>
                  </a:lnTo>
                  <a:close/>
                  <a:moveTo>
                    <a:pt x="1509570" y="273537"/>
                  </a:moveTo>
                  <a:lnTo>
                    <a:pt x="1732267" y="0"/>
                  </a:lnTo>
                  <a:lnTo>
                    <a:pt x="1874578" y="0"/>
                  </a:lnTo>
                  <a:lnTo>
                    <a:pt x="1651879" y="273537"/>
                  </a:lnTo>
                  <a:close/>
                  <a:moveTo>
                    <a:pt x="1231526" y="273537"/>
                  </a:moveTo>
                  <a:lnTo>
                    <a:pt x="1454223" y="0"/>
                  </a:lnTo>
                  <a:lnTo>
                    <a:pt x="1596532" y="0"/>
                  </a:lnTo>
                  <a:lnTo>
                    <a:pt x="1373835" y="273537"/>
                  </a:lnTo>
                  <a:close/>
                  <a:moveTo>
                    <a:pt x="972187" y="273537"/>
                  </a:moveTo>
                  <a:lnTo>
                    <a:pt x="1194884" y="0"/>
                  </a:lnTo>
                  <a:lnTo>
                    <a:pt x="1337193" y="0"/>
                  </a:lnTo>
                  <a:lnTo>
                    <a:pt x="1114497" y="273537"/>
                  </a:lnTo>
                  <a:close/>
                  <a:moveTo>
                    <a:pt x="712848" y="273537"/>
                  </a:moveTo>
                  <a:lnTo>
                    <a:pt x="935544" y="0"/>
                  </a:lnTo>
                  <a:lnTo>
                    <a:pt x="1077854" y="0"/>
                  </a:lnTo>
                  <a:lnTo>
                    <a:pt x="855156" y="273537"/>
                  </a:lnTo>
                  <a:close/>
                  <a:moveTo>
                    <a:pt x="453507" y="273537"/>
                  </a:moveTo>
                  <a:lnTo>
                    <a:pt x="676204" y="0"/>
                  </a:lnTo>
                  <a:lnTo>
                    <a:pt x="818513" y="0"/>
                  </a:lnTo>
                  <a:lnTo>
                    <a:pt x="595816" y="273537"/>
                  </a:lnTo>
                  <a:close/>
                  <a:moveTo>
                    <a:pt x="194168" y="273537"/>
                  </a:moveTo>
                  <a:lnTo>
                    <a:pt x="416865" y="0"/>
                  </a:lnTo>
                  <a:lnTo>
                    <a:pt x="559174" y="0"/>
                  </a:lnTo>
                  <a:lnTo>
                    <a:pt x="336476" y="273537"/>
                  </a:lnTo>
                  <a:close/>
                  <a:moveTo>
                    <a:pt x="0" y="273537"/>
                  </a:moveTo>
                  <a:lnTo>
                    <a:pt x="0" y="231172"/>
                  </a:lnTo>
                  <a:lnTo>
                    <a:pt x="74771" y="101664"/>
                  </a:lnTo>
                  <a:lnTo>
                    <a:pt x="157541" y="0"/>
                  </a:lnTo>
                  <a:lnTo>
                    <a:pt x="299849" y="0"/>
                  </a:lnTo>
                  <a:lnTo>
                    <a:pt x="77152" y="27353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9985CE0-E4DD-4949-880D-7DE14FC4C922}"/>
              </a:ext>
            </a:extLst>
          </p:cNvPr>
          <p:cNvSpPr/>
          <p:nvPr/>
        </p:nvSpPr>
        <p:spPr>
          <a:xfrm>
            <a:off x="1958006" y="1391479"/>
            <a:ext cx="765313" cy="934278"/>
          </a:xfrm>
          <a:custGeom>
            <a:avLst/>
            <a:gdLst>
              <a:gd name="connsiteX0" fmla="*/ 0 w 765313"/>
              <a:gd name="connsiteY0" fmla="*/ 904461 h 904461"/>
              <a:gd name="connsiteX1" fmla="*/ 765313 w 765313"/>
              <a:gd name="connsiteY1" fmla="*/ 0 h 90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5313" h="904461">
                <a:moveTo>
                  <a:pt x="0" y="904461"/>
                </a:moveTo>
                <a:lnTo>
                  <a:pt x="765313" y="0"/>
                </a:lnTo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8507A1C-6AB6-4852-A4DD-84C38283DF47}"/>
              </a:ext>
            </a:extLst>
          </p:cNvPr>
          <p:cNvSpPr/>
          <p:nvPr/>
        </p:nvSpPr>
        <p:spPr>
          <a:xfrm flipH="1">
            <a:off x="2867351" y="1296607"/>
            <a:ext cx="887648" cy="1049039"/>
          </a:xfrm>
          <a:custGeom>
            <a:avLst/>
            <a:gdLst>
              <a:gd name="connsiteX0" fmla="*/ 0 w 765313"/>
              <a:gd name="connsiteY0" fmla="*/ 904461 h 904461"/>
              <a:gd name="connsiteX1" fmla="*/ 765313 w 765313"/>
              <a:gd name="connsiteY1" fmla="*/ 0 h 90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5313" h="904461">
                <a:moveTo>
                  <a:pt x="0" y="904461"/>
                </a:moveTo>
                <a:lnTo>
                  <a:pt x="765313" y="0"/>
                </a:lnTo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D036DCC-2B79-4141-9FEA-521215284776}"/>
              </a:ext>
            </a:extLst>
          </p:cNvPr>
          <p:cNvSpPr/>
          <p:nvPr/>
        </p:nvSpPr>
        <p:spPr>
          <a:xfrm>
            <a:off x="882044" y="1779271"/>
            <a:ext cx="3847806" cy="3840392"/>
          </a:xfrm>
          <a:custGeom>
            <a:avLst/>
            <a:gdLst>
              <a:gd name="connsiteX0" fmla="*/ 2538684 w 2677922"/>
              <a:gd name="connsiteY0" fmla="*/ 1897505 h 2672762"/>
              <a:gd name="connsiteX1" fmla="*/ 2456643 w 2677922"/>
              <a:gd name="connsiteY1" fmla="*/ 1879446 h 2672762"/>
              <a:gd name="connsiteX2" fmla="*/ 2389566 w 2677922"/>
              <a:gd name="connsiteY2" fmla="*/ 1863966 h 2672762"/>
              <a:gd name="connsiteX3" fmla="*/ 2354479 w 2677922"/>
              <a:gd name="connsiteY3" fmla="*/ 1874802 h 2672762"/>
              <a:gd name="connsiteX4" fmla="*/ 2312170 w 2677922"/>
              <a:gd name="connsiteY4" fmla="*/ 1950651 h 2672762"/>
              <a:gd name="connsiteX5" fmla="*/ 2322489 w 2677922"/>
              <a:gd name="connsiteY5" fmla="*/ 1983157 h 2672762"/>
              <a:gd name="connsiteX6" fmla="*/ 2412785 w 2677922"/>
              <a:gd name="connsiteY6" fmla="*/ 2080161 h 2672762"/>
              <a:gd name="connsiteX7" fmla="*/ 2418461 w 2677922"/>
              <a:gd name="connsiteY7" fmla="*/ 2146722 h 2672762"/>
              <a:gd name="connsiteX8" fmla="*/ 2414849 w 2677922"/>
              <a:gd name="connsiteY8" fmla="*/ 2151882 h 2672762"/>
              <a:gd name="connsiteX9" fmla="*/ 2324037 w 2677922"/>
              <a:gd name="connsiteY9" fmla="*/ 2174585 h 2672762"/>
              <a:gd name="connsiteX10" fmla="*/ 2219294 w 2677922"/>
              <a:gd name="connsiteY10" fmla="*/ 2118859 h 2672762"/>
              <a:gd name="connsiteX11" fmla="*/ 2178531 w 2677922"/>
              <a:gd name="connsiteY11" fmla="*/ 2120407 h 2672762"/>
              <a:gd name="connsiteX12" fmla="*/ 2125386 w 2677922"/>
              <a:gd name="connsiteY12" fmla="*/ 2172521 h 2672762"/>
              <a:gd name="connsiteX13" fmla="*/ 2122806 w 2677922"/>
              <a:gd name="connsiteY13" fmla="*/ 2217411 h 2672762"/>
              <a:gd name="connsiteX14" fmla="*/ 2184723 w 2677922"/>
              <a:gd name="connsiteY14" fmla="*/ 2334538 h 2672762"/>
              <a:gd name="connsiteX15" fmla="*/ 2174404 w 2677922"/>
              <a:gd name="connsiteY15" fmla="*/ 2395423 h 2672762"/>
              <a:gd name="connsiteX16" fmla="*/ 2164084 w 2677922"/>
              <a:gd name="connsiteY16" fmla="*/ 2404711 h 2672762"/>
              <a:gd name="connsiteX17" fmla="*/ 2075336 w 2677922"/>
              <a:gd name="connsiteY17" fmla="*/ 2401615 h 2672762"/>
              <a:gd name="connsiteX18" fmla="*/ 1988652 w 2677922"/>
              <a:gd name="connsiteY18" fmla="*/ 2320606 h 2672762"/>
              <a:gd name="connsiteX19" fmla="*/ 1944277 w 2677922"/>
              <a:gd name="connsiteY19" fmla="*/ 2311835 h 2672762"/>
              <a:gd name="connsiteX20" fmla="*/ 1883392 w 2677922"/>
              <a:gd name="connsiteY20" fmla="*/ 2346405 h 2672762"/>
              <a:gd name="connsiteX21" fmla="*/ 1868429 w 2677922"/>
              <a:gd name="connsiteY21" fmla="*/ 2391811 h 2672762"/>
              <a:gd name="connsiteX22" fmla="*/ 1899388 w 2677922"/>
              <a:gd name="connsiteY22" fmla="*/ 2526997 h 2672762"/>
              <a:gd name="connsiteX23" fmla="*/ 1879264 w 2677922"/>
              <a:gd name="connsiteY23" fmla="*/ 2571887 h 2672762"/>
              <a:gd name="connsiteX24" fmla="*/ 1841082 w 2677922"/>
              <a:gd name="connsiteY24" fmla="*/ 2588915 h 2672762"/>
              <a:gd name="connsiteX25" fmla="*/ 1782777 w 2677922"/>
              <a:gd name="connsiteY25" fmla="*/ 2568276 h 2672762"/>
              <a:gd name="connsiteX26" fmla="*/ 1715184 w 2677922"/>
              <a:gd name="connsiteY26" fmla="*/ 2459404 h 2672762"/>
              <a:gd name="connsiteX27" fmla="*/ 1664618 w 2677922"/>
              <a:gd name="connsiteY27" fmla="*/ 2435669 h 2672762"/>
              <a:gd name="connsiteX28" fmla="*/ 1610440 w 2677922"/>
              <a:gd name="connsiteY28" fmla="*/ 2450117 h 2672762"/>
              <a:gd name="connsiteX29" fmla="*/ 1577418 w 2677922"/>
              <a:gd name="connsiteY29" fmla="*/ 2495007 h 2672762"/>
              <a:gd name="connsiteX30" fmla="*/ 1573806 w 2677922"/>
              <a:gd name="connsiteY30" fmla="*/ 2616777 h 2672762"/>
              <a:gd name="connsiteX31" fmla="*/ 1526852 w 2677922"/>
              <a:gd name="connsiteY31" fmla="*/ 2672503 h 2672762"/>
              <a:gd name="connsiteX32" fmla="*/ 1497441 w 2677922"/>
              <a:gd name="connsiteY32" fmla="*/ 2676115 h 2672762"/>
              <a:gd name="connsiteX33" fmla="*/ 1449972 w 2677922"/>
              <a:gd name="connsiteY33" fmla="*/ 2644124 h 2672762"/>
              <a:gd name="connsiteX34" fmla="*/ 1410241 w 2677922"/>
              <a:gd name="connsiteY34" fmla="*/ 2514614 h 2672762"/>
              <a:gd name="connsiteX35" fmla="*/ 1373091 w 2677922"/>
              <a:gd name="connsiteY35" fmla="*/ 2482623 h 2672762"/>
              <a:gd name="connsiteX36" fmla="*/ 1304982 w 2677922"/>
              <a:gd name="connsiteY36" fmla="*/ 2483139 h 2672762"/>
              <a:gd name="connsiteX37" fmla="*/ 1271959 w 2677922"/>
              <a:gd name="connsiteY37" fmla="*/ 2511518 h 2672762"/>
              <a:gd name="connsiteX38" fmla="*/ 1234293 w 2677922"/>
              <a:gd name="connsiteY38" fmla="*/ 2633805 h 2672762"/>
              <a:gd name="connsiteX39" fmla="*/ 1170828 w 2677922"/>
              <a:gd name="connsiteY39" fmla="*/ 2674567 h 2672762"/>
              <a:gd name="connsiteX40" fmla="*/ 1106847 w 2677922"/>
              <a:gd name="connsiteY40" fmla="*/ 2602330 h 2672762"/>
              <a:gd name="connsiteX41" fmla="*/ 1103751 w 2677922"/>
              <a:gd name="connsiteY41" fmla="*/ 2491395 h 2672762"/>
              <a:gd name="connsiteX42" fmla="*/ 1080532 w 2677922"/>
              <a:gd name="connsiteY42" fmla="*/ 2454244 h 2672762"/>
              <a:gd name="connsiteX43" fmla="*/ 1005199 w 2677922"/>
              <a:gd name="connsiteY43" fmla="*/ 2435153 h 2672762"/>
              <a:gd name="connsiteX44" fmla="*/ 969080 w 2677922"/>
              <a:gd name="connsiteY44" fmla="*/ 2454244 h 2672762"/>
              <a:gd name="connsiteX45" fmla="*/ 900456 w 2677922"/>
              <a:gd name="connsiteY45" fmla="*/ 2564148 h 2672762"/>
              <a:gd name="connsiteX46" fmla="*/ 836474 w 2677922"/>
              <a:gd name="connsiteY46" fmla="*/ 2587367 h 2672762"/>
              <a:gd name="connsiteX47" fmla="*/ 831830 w 2677922"/>
              <a:gd name="connsiteY47" fmla="*/ 2585819 h 2672762"/>
              <a:gd name="connsiteX48" fmla="*/ 785392 w 2677922"/>
              <a:gd name="connsiteY48" fmla="*/ 2504810 h 2672762"/>
              <a:gd name="connsiteX49" fmla="*/ 811707 w 2677922"/>
              <a:gd name="connsiteY49" fmla="*/ 2390779 h 2672762"/>
              <a:gd name="connsiteX50" fmla="*/ 794680 w 2677922"/>
              <a:gd name="connsiteY50" fmla="*/ 2344341 h 2672762"/>
              <a:gd name="connsiteX51" fmla="*/ 739470 w 2677922"/>
              <a:gd name="connsiteY51" fmla="*/ 2312351 h 2672762"/>
              <a:gd name="connsiteX52" fmla="*/ 689421 w 2677922"/>
              <a:gd name="connsiteY52" fmla="*/ 2321638 h 2672762"/>
              <a:gd name="connsiteX53" fmla="*/ 596029 w 2677922"/>
              <a:gd name="connsiteY53" fmla="*/ 2408838 h 2672762"/>
              <a:gd name="connsiteX54" fmla="*/ 530500 w 2677922"/>
              <a:gd name="connsiteY54" fmla="*/ 2415030 h 2672762"/>
              <a:gd name="connsiteX55" fmla="*/ 521212 w 2677922"/>
              <a:gd name="connsiteY55" fmla="*/ 2408838 h 2672762"/>
              <a:gd name="connsiteX56" fmla="*/ 500573 w 2677922"/>
              <a:gd name="connsiteY56" fmla="*/ 2322670 h 2672762"/>
              <a:gd name="connsiteX57" fmla="*/ 556298 w 2677922"/>
              <a:gd name="connsiteY57" fmla="*/ 2217927 h 2672762"/>
              <a:gd name="connsiteX58" fmla="*/ 552171 w 2677922"/>
              <a:gd name="connsiteY58" fmla="*/ 2168909 h 2672762"/>
              <a:gd name="connsiteX59" fmla="*/ 505733 w 2677922"/>
              <a:gd name="connsiteY59" fmla="*/ 2122987 h 2672762"/>
              <a:gd name="connsiteX60" fmla="*/ 457747 w 2677922"/>
              <a:gd name="connsiteY60" fmla="*/ 2119375 h 2672762"/>
              <a:gd name="connsiteX61" fmla="*/ 341652 w 2677922"/>
              <a:gd name="connsiteY61" fmla="*/ 2180777 h 2672762"/>
              <a:gd name="connsiteX62" fmla="*/ 278187 w 2677922"/>
              <a:gd name="connsiteY62" fmla="*/ 2168909 h 2672762"/>
              <a:gd name="connsiteX63" fmla="*/ 274059 w 2677922"/>
              <a:gd name="connsiteY63" fmla="*/ 2164265 h 2672762"/>
              <a:gd name="connsiteX64" fmla="*/ 276639 w 2677922"/>
              <a:gd name="connsiteY64" fmla="*/ 2069325 h 2672762"/>
              <a:gd name="connsiteX65" fmla="*/ 354551 w 2677922"/>
              <a:gd name="connsiteY65" fmla="*/ 1986253 h 2672762"/>
              <a:gd name="connsiteX66" fmla="*/ 363839 w 2677922"/>
              <a:gd name="connsiteY66" fmla="*/ 1940847 h 2672762"/>
              <a:gd name="connsiteX67" fmla="*/ 328237 w 2677922"/>
              <a:gd name="connsiteY67" fmla="*/ 1878930 h 2672762"/>
              <a:gd name="connsiteX68" fmla="*/ 283347 w 2677922"/>
              <a:gd name="connsiteY68" fmla="*/ 1866030 h 2672762"/>
              <a:gd name="connsiteX69" fmla="*/ 170864 w 2677922"/>
              <a:gd name="connsiteY69" fmla="*/ 1891829 h 2672762"/>
              <a:gd name="connsiteX70" fmla="*/ 155900 w 2677922"/>
              <a:gd name="connsiteY70" fmla="*/ 1895441 h 2672762"/>
              <a:gd name="connsiteX71" fmla="*/ 100175 w 2677922"/>
              <a:gd name="connsiteY71" fmla="*/ 1868094 h 2672762"/>
              <a:gd name="connsiteX72" fmla="*/ 87275 w 2677922"/>
              <a:gd name="connsiteY72" fmla="*/ 1838168 h 2672762"/>
              <a:gd name="connsiteX73" fmla="*/ 107915 w 2677922"/>
              <a:gd name="connsiteY73" fmla="*/ 1779862 h 2672762"/>
              <a:gd name="connsiteX74" fmla="*/ 213690 w 2677922"/>
              <a:gd name="connsiteY74" fmla="*/ 1713817 h 2672762"/>
              <a:gd name="connsiteX75" fmla="*/ 238972 w 2677922"/>
              <a:gd name="connsiteY75" fmla="*/ 1654480 h 2672762"/>
              <a:gd name="connsiteX76" fmla="*/ 222977 w 2677922"/>
              <a:gd name="connsiteY76" fmla="*/ 1600818 h 2672762"/>
              <a:gd name="connsiteX77" fmla="*/ 184279 w 2677922"/>
              <a:gd name="connsiteY77" fmla="*/ 1575019 h 2672762"/>
              <a:gd name="connsiteX78" fmla="*/ 59413 w 2677922"/>
              <a:gd name="connsiteY78" fmla="*/ 1571407 h 2672762"/>
              <a:gd name="connsiteX79" fmla="*/ 3687 w 2677922"/>
              <a:gd name="connsiteY79" fmla="*/ 1524453 h 2672762"/>
              <a:gd name="connsiteX80" fmla="*/ 1623 w 2677922"/>
              <a:gd name="connsiteY80" fmla="*/ 1513618 h 2672762"/>
              <a:gd name="connsiteX81" fmla="*/ 48577 w 2677922"/>
              <a:gd name="connsiteY81" fmla="*/ 1442413 h 2672762"/>
              <a:gd name="connsiteX82" fmla="*/ 160544 w 2677922"/>
              <a:gd name="connsiteY82" fmla="*/ 1408358 h 2672762"/>
              <a:gd name="connsiteX83" fmla="*/ 194083 w 2677922"/>
              <a:gd name="connsiteY83" fmla="*/ 1370692 h 2672762"/>
              <a:gd name="connsiteX84" fmla="*/ 192534 w 2677922"/>
              <a:gd name="connsiteY84" fmla="*/ 1298971 h 2672762"/>
              <a:gd name="connsiteX85" fmla="*/ 166220 w 2677922"/>
              <a:gd name="connsiteY85" fmla="*/ 1269560 h 2672762"/>
              <a:gd name="connsiteX86" fmla="*/ 47029 w 2677922"/>
              <a:gd name="connsiteY86" fmla="*/ 1232926 h 2672762"/>
              <a:gd name="connsiteX87" fmla="*/ 1623 w 2677922"/>
              <a:gd name="connsiteY87" fmla="*/ 1166881 h 2672762"/>
              <a:gd name="connsiteX88" fmla="*/ 6267 w 2677922"/>
              <a:gd name="connsiteY88" fmla="*/ 1139534 h 2672762"/>
              <a:gd name="connsiteX89" fmla="*/ 49093 w 2677922"/>
              <a:gd name="connsiteY89" fmla="*/ 1105480 h 2672762"/>
              <a:gd name="connsiteX90" fmla="*/ 164672 w 2677922"/>
              <a:gd name="connsiteY90" fmla="*/ 1101868 h 2672762"/>
              <a:gd name="connsiteX91" fmla="*/ 181699 w 2677922"/>
              <a:gd name="connsiteY91" fmla="*/ 1101352 h 2672762"/>
              <a:gd name="connsiteX92" fmla="*/ 227621 w 2677922"/>
              <a:gd name="connsiteY92" fmla="*/ 1065233 h 2672762"/>
              <a:gd name="connsiteX93" fmla="*/ 241036 w 2677922"/>
              <a:gd name="connsiteY93" fmla="*/ 1014152 h 2672762"/>
              <a:gd name="connsiteX94" fmla="*/ 219366 w 2677922"/>
              <a:gd name="connsiteY94" fmla="*/ 965650 h 2672762"/>
              <a:gd name="connsiteX95" fmla="*/ 113590 w 2677922"/>
              <a:gd name="connsiteY95" fmla="*/ 899605 h 2672762"/>
              <a:gd name="connsiteX96" fmla="*/ 89855 w 2677922"/>
              <a:gd name="connsiteY96" fmla="*/ 832012 h 2672762"/>
              <a:gd name="connsiteX97" fmla="*/ 104818 w 2677922"/>
              <a:gd name="connsiteY97" fmla="*/ 799505 h 2672762"/>
              <a:gd name="connsiteX98" fmla="*/ 151256 w 2677922"/>
              <a:gd name="connsiteY98" fmla="*/ 779898 h 2672762"/>
              <a:gd name="connsiteX99" fmla="*/ 283347 w 2677922"/>
              <a:gd name="connsiteY99" fmla="*/ 810341 h 2672762"/>
              <a:gd name="connsiteX100" fmla="*/ 331332 w 2677922"/>
              <a:gd name="connsiteY100" fmla="*/ 794345 h 2672762"/>
              <a:gd name="connsiteX101" fmla="*/ 363839 w 2677922"/>
              <a:gd name="connsiteY101" fmla="*/ 737588 h 2672762"/>
              <a:gd name="connsiteX102" fmla="*/ 354551 w 2677922"/>
              <a:gd name="connsiteY102" fmla="*/ 689086 h 2672762"/>
              <a:gd name="connsiteX103" fmla="*/ 266835 w 2677922"/>
              <a:gd name="connsiteY103" fmla="*/ 595694 h 2672762"/>
              <a:gd name="connsiteX104" fmla="*/ 261675 w 2677922"/>
              <a:gd name="connsiteY104" fmla="*/ 529133 h 2672762"/>
              <a:gd name="connsiteX105" fmla="*/ 270447 w 2677922"/>
              <a:gd name="connsiteY105" fmla="*/ 516233 h 2672762"/>
              <a:gd name="connsiteX106" fmla="*/ 349907 w 2677922"/>
              <a:gd name="connsiteY106" fmla="*/ 498690 h 2672762"/>
              <a:gd name="connsiteX107" fmla="*/ 457231 w 2677922"/>
              <a:gd name="connsiteY107" fmla="*/ 555964 h 2672762"/>
              <a:gd name="connsiteX108" fmla="*/ 507797 w 2677922"/>
              <a:gd name="connsiteY108" fmla="*/ 551320 h 2672762"/>
              <a:gd name="connsiteX109" fmla="*/ 551139 w 2677922"/>
              <a:gd name="connsiteY109" fmla="*/ 508494 h 2672762"/>
              <a:gd name="connsiteX110" fmla="*/ 556815 w 2677922"/>
              <a:gd name="connsiteY110" fmla="*/ 456896 h 2672762"/>
              <a:gd name="connsiteX111" fmla="*/ 494381 w 2677922"/>
              <a:gd name="connsiteY111" fmla="*/ 339769 h 2672762"/>
              <a:gd name="connsiteX112" fmla="*/ 505217 w 2677922"/>
              <a:gd name="connsiteY112" fmla="*/ 280432 h 2672762"/>
              <a:gd name="connsiteX113" fmla="*/ 537723 w 2677922"/>
              <a:gd name="connsiteY113" fmla="*/ 256181 h 2672762"/>
              <a:gd name="connsiteX114" fmla="*/ 590353 w 2677922"/>
              <a:gd name="connsiteY114" fmla="*/ 261857 h 2672762"/>
              <a:gd name="connsiteX115" fmla="*/ 679617 w 2677922"/>
              <a:gd name="connsiteY115" fmla="*/ 344929 h 2672762"/>
              <a:gd name="connsiteX116" fmla="*/ 754950 w 2677922"/>
              <a:gd name="connsiteY116" fmla="*/ 355765 h 2672762"/>
              <a:gd name="connsiteX117" fmla="*/ 797260 w 2677922"/>
              <a:gd name="connsiteY117" fmla="*/ 329450 h 2672762"/>
              <a:gd name="connsiteX118" fmla="*/ 811707 w 2677922"/>
              <a:gd name="connsiteY118" fmla="*/ 285076 h 2672762"/>
              <a:gd name="connsiteX119" fmla="*/ 781781 w 2677922"/>
              <a:gd name="connsiteY119" fmla="*/ 156081 h 2672762"/>
              <a:gd name="connsiteX120" fmla="*/ 807064 w 2677922"/>
              <a:gd name="connsiteY120" fmla="*/ 100872 h 2672762"/>
              <a:gd name="connsiteX121" fmla="*/ 841634 w 2677922"/>
              <a:gd name="connsiteY121" fmla="*/ 86424 h 2672762"/>
              <a:gd name="connsiteX122" fmla="*/ 896328 w 2677922"/>
              <a:gd name="connsiteY122" fmla="*/ 106031 h 2672762"/>
              <a:gd name="connsiteX123" fmla="*/ 965469 w 2677922"/>
              <a:gd name="connsiteY123" fmla="*/ 217483 h 2672762"/>
              <a:gd name="connsiteX124" fmla="*/ 1013455 w 2677922"/>
              <a:gd name="connsiteY124" fmla="*/ 240702 h 2672762"/>
              <a:gd name="connsiteX125" fmla="*/ 1077952 w 2677922"/>
              <a:gd name="connsiteY125" fmla="*/ 222642 h 2672762"/>
              <a:gd name="connsiteX126" fmla="*/ 1101687 w 2677922"/>
              <a:gd name="connsiteY126" fmla="*/ 188072 h 2672762"/>
              <a:gd name="connsiteX127" fmla="*/ 1106847 w 2677922"/>
              <a:gd name="connsiteY127" fmla="*/ 53918 h 2672762"/>
              <a:gd name="connsiteX128" fmla="*/ 1145029 w 2677922"/>
              <a:gd name="connsiteY128" fmla="*/ 4900 h 2672762"/>
              <a:gd name="connsiteX129" fmla="*/ 1158960 w 2677922"/>
              <a:gd name="connsiteY129" fmla="*/ 1804 h 2672762"/>
              <a:gd name="connsiteX130" fmla="*/ 1235841 w 2677922"/>
              <a:gd name="connsiteY130" fmla="*/ 48758 h 2672762"/>
              <a:gd name="connsiteX131" fmla="*/ 1269895 w 2677922"/>
              <a:gd name="connsiteY131" fmla="*/ 162273 h 2672762"/>
              <a:gd name="connsiteX132" fmla="*/ 1303434 w 2677922"/>
              <a:gd name="connsiteY132" fmla="*/ 192716 h 2672762"/>
              <a:gd name="connsiteX133" fmla="*/ 1376702 w 2677922"/>
              <a:gd name="connsiteY133" fmla="*/ 192716 h 2672762"/>
              <a:gd name="connsiteX134" fmla="*/ 1409209 w 2677922"/>
              <a:gd name="connsiteY134" fmla="*/ 163305 h 2672762"/>
              <a:gd name="connsiteX135" fmla="*/ 1447392 w 2677922"/>
              <a:gd name="connsiteY135" fmla="*/ 37922 h 2672762"/>
              <a:gd name="connsiteX136" fmla="*/ 1499505 w 2677922"/>
              <a:gd name="connsiteY136" fmla="*/ 256 h 2672762"/>
              <a:gd name="connsiteX137" fmla="*/ 1513436 w 2677922"/>
              <a:gd name="connsiteY137" fmla="*/ 772 h 2672762"/>
              <a:gd name="connsiteX138" fmla="*/ 1573290 w 2677922"/>
              <a:gd name="connsiteY138" fmla="*/ 65269 h 2672762"/>
              <a:gd name="connsiteX139" fmla="*/ 1576902 w 2677922"/>
              <a:gd name="connsiteY139" fmla="*/ 185492 h 2672762"/>
              <a:gd name="connsiteX140" fmla="*/ 1598057 w 2677922"/>
              <a:gd name="connsiteY140" fmla="*/ 220578 h 2672762"/>
              <a:gd name="connsiteX141" fmla="*/ 1674422 w 2677922"/>
              <a:gd name="connsiteY141" fmla="*/ 240702 h 2672762"/>
              <a:gd name="connsiteX142" fmla="*/ 1710540 w 2677922"/>
              <a:gd name="connsiteY142" fmla="*/ 221610 h 2672762"/>
              <a:gd name="connsiteX143" fmla="*/ 1779165 w 2677922"/>
              <a:gd name="connsiteY143" fmla="*/ 111707 h 2672762"/>
              <a:gd name="connsiteX144" fmla="*/ 1845726 w 2677922"/>
              <a:gd name="connsiteY144" fmla="*/ 88488 h 2672762"/>
              <a:gd name="connsiteX145" fmla="*/ 1857594 w 2677922"/>
              <a:gd name="connsiteY145" fmla="*/ 92616 h 2672762"/>
              <a:gd name="connsiteX146" fmla="*/ 1895260 w 2677922"/>
              <a:gd name="connsiteY146" fmla="*/ 166401 h 2672762"/>
              <a:gd name="connsiteX147" fmla="*/ 1868429 w 2677922"/>
              <a:gd name="connsiteY147" fmla="*/ 281980 h 2672762"/>
              <a:gd name="connsiteX148" fmla="*/ 1887004 w 2677922"/>
              <a:gd name="connsiteY148" fmla="*/ 332030 h 2672762"/>
              <a:gd name="connsiteX149" fmla="*/ 1946857 w 2677922"/>
              <a:gd name="connsiteY149" fmla="*/ 365052 h 2672762"/>
              <a:gd name="connsiteX150" fmla="*/ 1986588 w 2677922"/>
              <a:gd name="connsiteY150" fmla="*/ 355765 h 2672762"/>
              <a:gd name="connsiteX151" fmla="*/ 2081528 w 2677922"/>
              <a:gd name="connsiteY151" fmla="*/ 267532 h 2672762"/>
              <a:gd name="connsiteX152" fmla="*/ 2151701 w 2677922"/>
              <a:gd name="connsiteY152" fmla="*/ 261857 h 2672762"/>
              <a:gd name="connsiteX153" fmla="*/ 2155312 w 2677922"/>
              <a:gd name="connsiteY153" fmla="*/ 264437 h 2672762"/>
              <a:gd name="connsiteX154" fmla="*/ 2177500 w 2677922"/>
              <a:gd name="connsiteY154" fmla="*/ 353701 h 2672762"/>
              <a:gd name="connsiteX155" fmla="*/ 2122290 w 2677922"/>
              <a:gd name="connsiteY155" fmla="*/ 456896 h 2672762"/>
              <a:gd name="connsiteX156" fmla="*/ 2126934 w 2677922"/>
              <a:gd name="connsiteY156" fmla="*/ 505914 h 2672762"/>
              <a:gd name="connsiteX157" fmla="*/ 2173372 w 2677922"/>
              <a:gd name="connsiteY157" fmla="*/ 551836 h 2672762"/>
              <a:gd name="connsiteX158" fmla="*/ 2219810 w 2677922"/>
              <a:gd name="connsiteY158" fmla="*/ 555964 h 2672762"/>
              <a:gd name="connsiteX159" fmla="*/ 2336937 w 2677922"/>
              <a:gd name="connsiteY159" fmla="*/ 494046 h 2672762"/>
              <a:gd name="connsiteX160" fmla="*/ 2400917 w 2677922"/>
              <a:gd name="connsiteY160" fmla="*/ 507462 h 2672762"/>
              <a:gd name="connsiteX161" fmla="*/ 2420525 w 2677922"/>
              <a:gd name="connsiteY161" fmla="*/ 533777 h 2672762"/>
              <a:gd name="connsiteX162" fmla="*/ 2415365 w 2677922"/>
              <a:gd name="connsiteY162" fmla="*/ 591566 h 2672762"/>
              <a:gd name="connsiteX163" fmla="*/ 2321973 w 2677922"/>
              <a:gd name="connsiteY163" fmla="*/ 692182 h 2672762"/>
              <a:gd name="connsiteX164" fmla="*/ 2313718 w 2677922"/>
              <a:gd name="connsiteY164" fmla="*/ 733460 h 2672762"/>
              <a:gd name="connsiteX165" fmla="*/ 2349320 w 2677922"/>
              <a:gd name="connsiteY165" fmla="*/ 795377 h 2672762"/>
              <a:gd name="connsiteX166" fmla="*/ 2394726 w 2677922"/>
              <a:gd name="connsiteY166" fmla="*/ 810341 h 2672762"/>
              <a:gd name="connsiteX167" fmla="*/ 2526816 w 2677922"/>
              <a:gd name="connsiteY167" fmla="*/ 780414 h 2672762"/>
              <a:gd name="connsiteX168" fmla="*/ 2575834 w 2677922"/>
              <a:gd name="connsiteY168" fmla="*/ 803117 h 2672762"/>
              <a:gd name="connsiteX169" fmla="*/ 2591313 w 2677922"/>
              <a:gd name="connsiteY169" fmla="*/ 838719 h 2672762"/>
              <a:gd name="connsiteX170" fmla="*/ 2570158 w 2677922"/>
              <a:gd name="connsiteY170" fmla="*/ 896509 h 2672762"/>
              <a:gd name="connsiteX171" fmla="*/ 2461287 w 2677922"/>
              <a:gd name="connsiteY171" fmla="*/ 964102 h 2672762"/>
              <a:gd name="connsiteX172" fmla="*/ 2438068 w 2677922"/>
              <a:gd name="connsiteY172" fmla="*/ 1014668 h 2672762"/>
              <a:gd name="connsiteX173" fmla="*/ 2454063 w 2677922"/>
              <a:gd name="connsiteY173" fmla="*/ 1073489 h 2672762"/>
              <a:gd name="connsiteX174" fmla="*/ 2492762 w 2677922"/>
              <a:gd name="connsiteY174" fmla="*/ 1100836 h 2672762"/>
              <a:gd name="connsiteX175" fmla="*/ 2628464 w 2677922"/>
              <a:gd name="connsiteY175" fmla="*/ 1105996 h 2672762"/>
              <a:gd name="connsiteX176" fmla="*/ 2672322 w 2677922"/>
              <a:gd name="connsiteY176" fmla="*/ 1140566 h 2672762"/>
              <a:gd name="connsiteX177" fmla="*/ 2677998 w 2677922"/>
              <a:gd name="connsiteY177" fmla="*/ 1182360 h 2672762"/>
              <a:gd name="connsiteX178" fmla="*/ 2644459 w 2677922"/>
              <a:gd name="connsiteY178" fmla="*/ 1229830 h 2672762"/>
              <a:gd name="connsiteX179" fmla="*/ 2522172 w 2677922"/>
              <a:gd name="connsiteY179" fmla="*/ 1267497 h 2672762"/>
              <a:gd name="connsiteX180" fmla="*/ 2483990 w 2677922"/>
              <a:gd name="connsiteY180" fmla="*/ 1315998 h 2672762"/>
              <a:gd name="connsiteX181" fmla="*/ 2486570 w 2677922"/>
              <a:gd name="connsiteY181" fmla="*/ 1379980 h 2672762"/>
              <a:gd name="connsiteX182" fmla="*/ 2512885 w 2677922"/>
              <a:gd name="connsiteY182" fmla="*/ 1407842 h 2672762"/>
              <a:gd name="connsiteX183" fmla="*/ 2641363 w 2677922"/>
              <a:gd name="connsiteY183" fmla="*/ 1447057 h 2672762"/>
              <a:gd name="connsiteX184" fmla="*/ 2677998 w 2677922"/>
              <a:gd name="connsiteY184" fmla="*/ 1498138 h 2672762"/>
              <a:gd name="connsiteX185" fmla="*/ 2677998 w 2677922"/>
              <a:gd name="connsiteY185" fmla="*/ 1507426 h 2672762"/>
              <a:gd name="connsiteX186" fmla="*/ 2611952 w 2677922"/>
              <a:gd name="connsiteY186" fmla="*/ 1572955 h 2672762"/>
              <a:gd name="connsiteX187" fmla="*/ 2490182 w 2677922"/>
              <a:gd name="connsiteY187" fmla="*/ 1576567 h 2672762"/>
              <a:gd name="connsiteX188" fmla="*/ 2457675 w 2677922"/>
              <a:gd name="connsiteY188" fmla="*/ 1596690 h 2672762"/>
              <a:gd name="connsiteX189" fmla="*/ 2437036 w 2677922"/>
              <a:gd name="connsiteY189" fmla="*/ 1673055 h 2672762"/>
              <a:gd name="connsiteX190" fmla="*/ 2457159 w 2677922"/>
              <a:gd name="connsiteY190" fmla="*/ 1710205 h 2672762"/>
              <a:gd name="connsiteX191" fmla="*/ 2564483 w 2677922"/>
              <a:gd name="connsiteY191" fmla="*/ 1777282 h 2672762"/>
              <a:gd name="connsiteX192" fmla="*/ 2588733 w 2677922"/>
              <a:gd name="connsiteY192" fmla="*/ 1845907 h 2672762"/>
              <a:gd name="connsiteX193" fmla="*/ 2571706 w 2677922"/>
              <a:gd name="connsiteY193" fmla="*/ 1880994 h 2672762"/>
              <a:gd name="connsiteX194" fmla="*/ 2538684 w 2677922"/>
              <a:gd name="connsiteY194" fmla="*/ 1897505 h 2672762"/>
              <a:gd name="connsiteX195" fmla="*/ 1338521 w 2677922"/>
              <a:gd name="connsiteY195" fmla="*/ 2312867 h 2672762"/>
              <a:gd name="connsiteX196" fmla="*/ 2316814 w 2677922"/>
              <a:gd name="connsiteY196" fmla="*/ 1335605 h 2672762"/>
              <a:gd name="connsiteX197" fmla="*/ 1340068 w 2677922"/>
              <a:gd name="connsiteY197" fmla="*/ 359376 h 2672762"/>
              <a:gd name="connsiteX198" fmla="*/ 361775 w 2677922"/>
              <a:gd name="connsiteY198" fmla="*/ 1331994 h 2672762"/>
              <a:gd name="connsiteX199" fmla="*/ 1338521 w 2677922"/>
              <a:gd name="connsiteY199" fmla="*/ 2312867 h 267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accent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E9A573-F123-4D17-996D-4D9A4F0A3F4A}"/>
              </a:ext>
            </a:extLst>
          </p:cNvPr>
          <p:cNvSpPr txBox="1"/>
          <p:nvPr/>
        </p:nvSpPr>
        <p:spPr>
          <a:xfrm>
            <a:off x="5387636" y="557033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2"/>
                </a:solidFill>
                <a:cs typeface="Arial" pitchFamily="34" charset="0"/>
              </a:rPr>
              <a:t>Agenda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443BEA-881E-4A4F-AA20-F48C26757ADC}"/>
              </a:ext>
            </a:extLst>
          </p:cNvPr>
          <p:cNvGrpSpPr/>
          <p:nvPr/>
        </p:nvGrpSpPr>
        <p:grpSpPr>
          <a:xfrm>
            <a:off x="5870976" y="2324548"/>
            <a:ext cx="5667664" cy="841163"/>
            <a:chOff x="5610479" y="1764981"/>
            <a:chExt cx="5667664" cy="841163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CC82911-68DF-441D-9B3C-906B7B27F97C}"/>
                </a:ext>
              </a:extLst>
            </p:cNvPr>
            <p:cNvGrpSpPr/>
            <p:nvPr/>
          </p:nvGrpSpPr>
          <p:grpSpPr>
            <a:xfrm>
              <a:off x="6743155" y="1764981"/>
              <a:ext cx="4534988" cy="841163"/>
              <a:chOff x="6530179" y="1370982"/>
              <a:chExt cx="4534988" cy="841163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7BED531-30DF-4810-803D-C976E576E7AA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E124B32-4858-428C-9A34-701444E28795}"/>
                  </a:ext>
                </a:extLst>
              </p:cNvPr>
              <p:cNvSpPr txBox="1"/>
              <p:nvPr/>
            </p:nvSpPr>
            <p:spPr>
              <a:xfrm>
                <a:off x="6530179" y="1370982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7416C41-E6AA-4CDF-99F5-AB46DE385603}"/>
                </a:ext>
              </a:extLst>
            </p:cNvPr>
            <p:cNvSpPr txBox="1"/>
            <p:nvPr/>
          </p:nvSpPr>
          <p:spPr>
            <a:xfrm>
              <a:off x="5610479" y="1770064"/>
              <a:ext cx="107742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1C42425-BC7A-4106-8DEC-A9D16E71C06C}"/>
              </a:ext>
            </a:extLst>
          </p:cNvPr>
          <p:cNvGrpSpPr/>
          <p:nvPr/>
        </p:nvGrpSpPr>
        <p:grpSpPr>
          <a:xfrm>
            <a:off x="5873248" y="3323110"/>
            <a:ext cx="5667664" cy="841163"/>
            <a:chOff x="5610479" y="1764981"/>
            <a:chExt cx="5667664" cy="84116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E28F410-7D8D-484D-B309-7E170AF5B6B4}"/>
                </a:ext>
              </a:extLst>
            </p:cNvPr>
            <p:cNvGrpSpPr/>
            <p:nvPr/>
          </p:nvGrpSpPr>
          <p:grpSpPr>
            <a:xfrm>
              <a:off x="6743155" y="1764981"/>
              <a:ext cx="4534988" cy="841163"/>
              <a:chOff x="6530179" y="1370982"/>
              <a:chExt cx="4534988" cy="84116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4CD5697-039A-4AE4-B98C-6085E8BE26D4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C1072BD-93AB-47AD-80AC-80E24069278B}"/>
                  </a:ext>
                </a:extLst>
              </p:cNvPr>
              <p:cNvSpPr txBox="1"/>
              <p:nvPr/>
            </p:nvSpPr>
            <p:spPr>
              <a:xfrm>
                <a:off x="6530179" y="1370982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174513F-639E-499F-9BBA-1951519C5957}"/>
                </a:ext>
              </a:extLst>
            </p:cNvPr>
            <p:cNvSpPr txBox="1"/>
            <p:nvPr/>
          </p:nvSpPr>
          <p:spPr>
            <a:xfrm>
              <a:off x="5610479" y="1770064"/>
              <a:ext cx="107742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3717409-36EA-41C8-8829-D061E52BB8F3}"/>
              </a:ext>
            </a:extLst>
          </p:cNvPr>
          <p:cNvGrpSpPr/>
          <p:nvPr/>
        </p:nvGrpSpPr>
        <p:grpSpPr>
          <a:xfrm>
            <a:off x="5875520" y="4321672"/>
            <a:ext cx="5667664" cy="841163"/>
            <a:chOff x="5610479" y="1764981"/>
            <a:chExt cx="5667664" cy="84116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16BA6AF-7166-4BA8-BCDF-A9B9CC968DD0}"/>
                </a:ext>
              </a:extLst>
            </p:cNvPr>
            <p:cNvGrpSpPr/>
            <p:nvPr/>
          </p:nvGrpSpPr>
          <p:grpSpPr>
            <a:xfrm>
              <a:off x="6743155" y="1764981"/>
              <a:ext cx="4534988" cy="841163"/>
              <a:chOff x="6530179" y="1370982"/>
              <a:chExt cx="4534988" cy="841163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34B0E48-7587-440C-BE5D-595C2AE42A0E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6C0177E-7B3C-45C8-8FD5-085919565912}"/>
                  </a:ext>
                </a:extLst>
              </p:cNvPr>
              <p:cNvSpPr txBox="1"/>
              <p:nvPr/>
            </p:nvSpPr>
            <p:spPr>
              <a:xfrm>
                <a:off x="6530179" y="1370982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FFBB609-FA30-46EF-A8FD-318D7CEAAD3F}"/>
                </a:ext>
              </a:extLst>
            </p:cNvPr>
            <p:cNvSpPr txBox="1"/>
            <p:nvPr/>
          </p:nvSpPr>
          <p:spPr>
            <a:xfrm>
              <a:off x="5610479" y="1770064"/>
              <a:ext cx="107742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E492A24-1110-423A-8CF7-EA1B85A0C28A}"/>
              </a:ext>
            </a:extLst>
          </p:cNvPr>
          <p:cNvGrpSpPr/>
          <p:nvPr/>
        </p:nvGrpSpPr>
        <p:grpSpPr>
          <a:xfrm>
            <a:off x="5877792" y="5320234"/>
            <a:ext cx="5667664" cy="841163"/>
            <a:chOff x="5610479" y="1764981"/>
            <a:chExt cx="5667664" cy="84116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DE78024-7106-4EF6-9D18-673E0B012A7E}"/>
                </a:ext>
              </a:extLst>
            </p:cNvPr>
            <p:cNvGrpSpPr/>
            <p:nvPr/>
          </p:nvGrpSpPr>
          <p:grpSpPr>
            <a:xfrm>
              <a:off x="6743155" y="1764981"/>
              <a:ext cx="4534988" cy="841163"/>
              <a:chOff x="6530179" y="1370982"/>
              <a:chExt cx="4534988" cy="841163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245D085-4C38-4B05-9D3A-AF640D617F1F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3FF301A-9181-4DDE-93E9-38BE5D26A069}"/>
                  </a:ext>
                </a:extLst>
              </p:cNvPr>
              <p:cNvSpPr txBox="1"/>
              <p:nvPr/>
            </p:nvSpPr>
            <p:spPr>
              <a:xfrm>
                <a:off x="6530179" y="1370982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6AFA27-7B22-4AF3-BB2C-4E7B5226B978}"/>
                </a:ext>
              </a:extLst>
            </p:cNvPr>
            <p:cNvSpPr txBox="1"/>
            <p:nvPr/>
          </p:nvSpPr>
          <p:spPr>
            <a:xfrm>
              <a:off x="5610479" y="1770064"/>
              <a:ext cx="107742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5907A11-A5A9-4979-875D-26D9C3ED555A}"/>
              </a:ext>
            </a:extLst>
          </p:cNvPr>
          <p:cNvSpPr txBox="1"/>
          <p:nvPr/>
        </p:nvSpPr>
        <p:spPr>
          <a:xfrm>
            <a:off x="5381840" y="1437077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cs typeface="Arial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A412EB5-7FBD-4FB6-AFC6-02B28B4DDC9C}"/>
              </a:ext>
            </a:extLst>
          </p:cNvPr>
          <p:cNvGrpSpPr/>
          <p:nvPr/>
        </p:nvGrpSpPr>
        <p:grpSpPr>
          <a:xfrm>
            <a:off x="-30456" y="6705945"/>
            <a:ext cx="12240040" cy="170806"/>
            <a:chOff x="-48040" y="6512575"/>
            <a:chExt cx="12240040" cy="36417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68E4950-C53F-4548-BD3E-2DEB4402EB8E}"/>
                </a:ext>
              </a:extLst>
            </p:cNvPr>
            <p:cNvSpPr/>
            <p:nvPr/>
          </p:nvSpPr>
          <p:spPr>
            <a:xfrm>
              <a:off x="-17584" y="6512575"/>
              <a:ext cx="12192000" cy="36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96A721B-7F76-4C8E-9A10-2CB56718CFED}"/>
                </a:ext>
              </a:extLst>
            </p:cNvPr>
            <p:cNvSpPr/>
            <p:nvPr/>
          </p:nvSpPr>
          <p:spPr>
            <a:xfrm>
              <a:off x="-48040" y="6526705"/>
              <a:ext cx="12240040" cy="347675"/>
            </a:xfrm>
            <a:custGeom>
              <a:avLst/>
              <a:gdLst>
                <a:gd name="connsiteX0" fmla="*/ 12135116 w 12240040"/>
                <a:gd name="connsiteY0" fmla="*/ 0 h 347675"/>
                <a:gd name="connsiteX1" fmla="*/ 12240040 w 12240040"/>
                <a:gd name="connsiteY1" fmla="*/ 0 h 347675"/>
                <a:gd name="connsiteX2" fmla="*/ 12075846 w 12240040"/>
                <a:gd name="connsiteY2" fmla="*/ 347675 h 347675"/>
                <a:gd name="connsiteX3" fmla="*/ 11970922 w 12240040"/>
                <a:gd name="connsiteY3" fmla="*/ 347675 h 347675"/>
                <a:gd name="connsiteX4" fmla="*/ 11930117 w 12240040"/>
                <a:gd name="connsiteY4" fmla="*/ 0 h 347675"/>
                <a:gd name="connsiteX5" fmla="*/ 12035041 w 12240040"/>
                <a:gd name="connsiteY5" fmla="*/ 0 h 347675"/>
                <a:gd name="connsiteX6" fmla="*/ 11870847 w 12240040"/>
                <a:gd name="connsiteY6" fmla="*/ 347675 h 347675"/>
                <a:gd name="connsiteX7" fmla="*/ 11765923 w 12240040"/>
                <a:gd name="connsiteY7" fmla="*/ 347675 h 347675"/>
                <a:gd name="connsiteX8" fmla="*/ 11725116 w 12240040"/>
                <a:gd name="connsiteY8" fmla="*/ 0 h 347675"/>
                <a:gd name="connsiteX9" fmla="*/ 11830040 w 12240040"/>
                <a:gd name="connsiteY9" fmla="*/ 0 h 347675"/>
                <a:gd name="connsiteX10" fmla="*/ 11665846 w 12240040"/>
                <a:gd name="connsiteY10" fmla="*/ 347675 h 347675"/>
                <a:gd name="connsiteX11" fmla="*/ 11560922 w 12240040"/>
                <a:gd name="connsiteY11" fmla="*/ 347675 h 347675"/>
                <a:gd name="connsiteX12" fmla="*/ 11520115 w 12240040"/>
                <a:gd name="connsiteY12" fmla="*/ 0 h 347675"/>
                <a:gd name="connsiteX13" fmla="*/ 11625039 w 12240040"/>
                <a:gd name="connsiteY13" fmla="*/ 0 h 347675"/>
                <a:gd name="connsiteX14" fmla="*/ 11460845 w 12240040"/>
                <a:gd name="connsiteY14" fmla="*/ 347675 h 347675"/>
                <a:gd name="connsiteX15" fmla="*/ 11355921 w 12240040"/>
                <a:gd name="connsiteY15" fmla="*/ 347675 h 347675"/>
                <a:gd name="connsiteX16" fmla="*/ 11315114 w 12240040"/>
                <a:gd name="connsiteY16" fmla="*/ 0 h 347675"/>
                <a:gd name="connsiteX17" fmla="*/ 11420038 w 12240040"/>
                <a:gd name="connsiteY17" fmla="*/ 0 h 347675"/>
                <a:gd name="connsiteX18" fmla="*/ 11255844 w 12240040"/>
                <a:gd name="connsiteY18" fmla="*/ 347675 h 347675"/>
                <a:gd name="connsiteX19" fmla="*/ 11150920 w 12240040"/>
                <a:gd name="connsiteY19" fmla="*/ 347675 h 347675"/>
                <a:gd name="connsiteX20" fmla="*/ 11110113 w 12240040"/>
                <a:gd name="connsiteY20" fmla="*/ 0 h 347675"/>
                <a:gd name="connsiteX21" fmla="*/ 11215037 w 12240040"/>
                <a:gd name="connsiteY21" fmla="*/ 0 h 347675"/>
                <a:gd name="connsiteX22" fmla="*/ 11050843 w 12240040"/>
                <a:gd name="connsiteY22" fmla="*/ 347675 h 347675"/>
                <a:gd name="connsiteX23" fmla="*/ 10945919 w 12240040"/>
                <a:gd name="connsiteY23" fmla="*/ 347675 h 347675"/>
                <a:gd name="connsiteX24" fmla="*/ 10905112 w 12240040"/>
                <a:gd name="connsiteY24" fmla="*/ 0 h 347675"/>
                <a:gd name="connsiteX25" fmla="*/ 11010036 w 12240040"/>
                <a:gd name="connsiteY25" fmla="*/ 0 h 347675"/>
                <a:gd name="connsiteX26" fmla="*/ 10845842 w 12240040"/>
                <a:gd name="connsiteY26" fmla="*/ 347675 h 347675"/>
                <a:gd name="connsiteX27" fmla="*/ 10740918 w 12240040"/>
                <a:gd name="connsiteY27" fmla="*/ 347675 h 347675"/>
                <a:gd name="connsiteX28" fmla="*/ 10700111 w 12240040"/>
                <a:gd name="connsiteY28" fmla="*/ 0 h 347675"/>
                <a:gd name="connsiteX29" fmla="*/ 10805035 w 12240040"/>
                <a:gd name="connsiteY29" fmla="*/ 0 h 347675"/>
                <a:gd name="connsiteX30" fmla="*/ 10640841 w 12240040"/>
                <a:gd name="connsiteY30" fmla="*/ 347675 h 347675"/>
                <a:gd name="connsiteX31" fmla="*/ 10535917 w 12240040"/>
                <a:gd name="connsiteY31" fmla="*/ 347675 h 347675"/>
                <a:gd name="connsiteX32" fmla="*/ 10495110 w 12240040"/>
                <a:gd name="connsiteY32" fmla="*/ 0 h 347675"/>
                <a:gd name="connsiteX33" fmla="*/ 10600034 w 12240040"/>
                <a:gd name="connsiteY33" fmla="*/ 0 h 347675"/>
                <a:gd name="connsiteX34" fmla="*/ 10435840 w 12240040"/>
                <a:gd name="connsiteY34" fmla="*/ 347675 h 347675"/>
                <a:gd name="connsiteX35" fmla="*/ 10330916 w 12240040"/>
                <a:gd name="connsiteY35" fmla="*/ 347675 h 347675"/>
                <a:gd name="connsiteX36" fmla="*/ 10290109 w 12240040"/>
                <a:gd name="connsiteY36" fmla="*/ 0 h 347675"/>
                <a:gd name="connsiteX37" fmla="*/ 10395033 w 12240040"/>
                <a:gd name="connsiteY37" fmla="*/ 0 h 347675"/>
                <a:gd name="connsiteX38" fmla="*/ 10230839 w 12240040"/>
                <a:gd name="connsiteY38" fmla="*/ 347675 h 347675"/>
                <a:gd name="connsiteX39" fmla="*/ 10125915 w 12240040"/>
                <a:gd name="connsiteY39" fmla="*/ 347675 h 347675"/>
                <a:gd name="connsiteX40" fmla="*/ 10085108 w 12240040"/>
                <a:gd name="connsiteY40" fmla="*/ 0 h 347675"/>
                <a:gd name="connsiteX41" fmla="*/ 10190032 w 12240040"/>
                <a:gd name="connsiteY41" fmla="*/ 0 h 347675"/>
                <a:gd name="connsiteX42" fmla="*/ 10025838 w 12240040"/>
                <a:gd name="connsiteY42" fmla="*/ 347675 h 347675"/>
                <a:gd name="connsiteX43" fmla="*/ 9920914 w 12240040"/>
                <a:gd name="connsiteY43" fmla="*/ 347675 h 347675"/>
                <a:gd name="connsiteX44" fmla="*/ 9893895 w 12240040"/>
                <a:gd name="connsiteY44" fmla="*/ 0 h 347675"/>
                <a:gd name="connsiteX45" fmla="*/ 9998819 w 12240040"/>
                <a:gd name="connsiteY45" fmla="*/ 0 h 347675"/>
                <a:gd name="connsiteX46" fmla="*/ 9834625 w 12240040"/>
                <a:gd name="connsiteY46" fmla="*/ 347675 h 347675"/>
                <a:gd name="connsiteX47" fmla="*/ 9729701 w 12240040"/>
                <a:gd name="connsiteY47" fmla="*/ 347675 h 347675"/>
                <a:gd name="connsiteX48" fmla="*/ 9688896 w 12240040"/>
                <a:gd name="connsiteY48" fmla="*/ 0 h 347675"/>
                <a:gd name="connsiteX49" fmla="*/ 9793820 w 12240040"/>
                <a:gd name="connsiteY49" fmla="*/ 0 h 347675"/>
                <a:gd name="connsiteX50" fmla="*/ 9629626 w 12240040"/>
                <a:gd name="connsiteY50" fmla="*/ 347675 h 347675"/>
                <a:gd name="connsiteX51" fmla="*/ 9524702 w 12240040"/>
                <a:gd name="connsiteY51" fmla="*/ 347675 h 347675"/>
                <a:gd name="connsiteX52" fmla="*/ 9483895 w 12240040"/>
                <a:gd name="connsiteY52" fmla="*/ 0 h 347675"/>
                <a:gd name="connsiteX53" fmla="*/ 9588819 w 12240040"/>
                <a:gd name="connsiteY53" fmla="*/ 0 h 347675"/>
                <a:gd name="connsiteX54" fmla="*/ 9424625 w 12240040"/>
                <a:gd name="connsiteY54" fmla="*/ 347675 h 347675"/>
                <a:gd name="connsiteX55" fmla="*/ 9319701 w 12240040"/>
                <a:gd name="connsiteY55" fmla="*/ 347675 h 347675"/>
                <a:gd name="connsiteX56" fmla="*/ 9278894 w 12240040"/>
                <a:gd name="connsiteY56" fmla="*/ 0 h 347675"/>
                <a:gd name="connsiteX57" fmla="*/ 9383818 w 12240040"/>
                <a:gd name="connsiteY57" fmla="*/ 0 h 347675"/>
                <a:gd name="connsiteX58" fmla="*/ 9219624 w 12240040"/>
                <a:gd name="connsiteY58" fmla="*/ 347675 h 347675"/>
                <a:gd name="connsiteX59" fmla="*/ 9114700 w 12240040"/>
                <a:gd name="connsiteY59" fmla="*/ 347675 h 347675"/>
                <a:gd name="connsiteX60" fmla="*/ 9073893 w 12240040"/>
                <a:gd name="connsiteY60" fmla="*/ 0 h 347675"/>
                <a:gd name="connsiteX61" fmla="*/ 9178817 w 12240040"/>
                <a:gd name="connsiteY61" fmla="*/ 0 h 347675"/>
                <a:gd name="connsiteX62" fmla="*/ 9014623 w 12240040"/>
                <a:gd name="connsiteY62" fmla="*/ 347675 h 347675"/>
                <a:gd name="connsiteX63" fmla="*/ 8909699 w 12240040"/>
                <a:gd name="connsiteY63" fmla="*/ 347675 h 347675"/>
                <a:gd name="connsiteX64" fmla="*/ 8868892 w 12240040"/>
                <a:gd name="connsiteY64" fmla="*/ 0 h 347675"/>
                <a:gd name="connsiteX65" fmla="*/ 8973816 w 12240040"/>
                <a:gd name="connsiteY65" fmla="*/ 0 h 347675"/>
                <a:gd name="connsiteX66" fmla="*/ 8809622 w 12240040"/>
                <a:gd name="connsiteY66" fmla="*/ 347675 h 347675"/>
                <a:gd name="connsiteX67" fmla="*/ 8704698 w 12240040"/>
                <a:gd name="connsiteY67" fmla="*/ 347675 h 347675"/>
                <a:gd name="connsiteX68" fmla="*/ 8663891 w 12240040"/>
                <a:gd name="connsiteY68" fmla="*/ 0 h 347675"/>
                <a:gd name="connsiteX69" fmla="*/ 8768815 w 12240040"/>
                <a:gd name="connsiteY69" fmla="*/ 0 h 347675"/>
                <a:gd name="connsiteX70" fmla="*/ 8604621 w 12240040"/>
                <a:gd name="connsiteY70" fmla="*/ 347675 h 347675"/>
                <a:gd name="connsiteX71" fmla="*/ 8499697 w 12240040"/>
                <a:gd name="connsiteY71" fmla="*/ 347675 h 347675"/>
                <a:gd name="connsiteX72" fmla="*/ 8458890 w 12240040"/>
                <a:gd name="connsiteY72" fmla="*/ 0 h 347675"/>
                <a:gd name="connsiteX73" fmla="*/ 8563814 w 12240040"/>
                <a:gd name="connsiteY73" fmla="*/ 0 h 347675"/>
                <a:gd name="connsiteX74" fmla="*/ 8399620 w 12240040"/>
                <a:gd name="connsiteY74" fmla="*/ 347675 h 347675"/>
                <a:gd name="connsiteX75" fmla="*/ 8294696 w 12240040"/>
                <a:gd name="connsiteY75" fmla="*/ 347675 h 347675"/>
                <a:gd name="connsiteX76" fmla="*/ 8253889 w 12240040"/>
                <a:gd name="connsiteY76" fmla="*/ 0 h 347675"/>
                <a:gd name="connsiteX77" fmla="*/ 8358813 w 12240040"/>
                <a:gd name="connsiteY77" fmla="*/ 0 h 347675"/>
                <a:gd name="connsiteX78" fmla="*/ 8194619 w 12240040"/>
                <a:gd name="connsiteY78" fmla="*/ 347675 h 347675"/>
                <a:gd name="connsiteX79" fmla="*/ 8089695 w 12240040"/>
                <a:gd name="connsiteY79" fmla="*/ 347675 h 347675"/>
                <a:gd name="connsiteX80" fmla="*/ 8048888 w 12240040"/>
                <a:gd name="connsiteY80" fmla="*/ 0 h 347675"/>
                <a:gd name="connsiteX81" fmla="*/ 8153812 w 12240040"/>
                <a:gd name="connsiteY81" fmla="*/ 0 h 347675"/>
                <a:gd name="connsiteX82" fmla="*/ 7989618 w 12240040"/>
                <a:gd name="connsiteY82" fmla="*/ 347675 h 347675"/>
                <a:gd name="connsiteX83" fmla="*/ 7884694 w 12240040"/>
                <a:gd name="connsiteY83" fmla="*/ 347675 h 347675"/>
                <a:gd name="connsiteX84" fmla="*/ 7843887 w 12240040"/>
                <a:gd name="connsiteY84" fmla="*/ 0 h 347675"/>
                <a:gd name="connsiteX85" fmla="*/ 7948811 w 12240040"/>
                <a:gd name="connsiteY85" fmla="*/ 0 h 347675"/>
                <a:gd name="connsiteX86" fmla="*/ 7784617 w 12240040"/>
                <a:gd name="connsiteY86" fmla="*/ 347675 h 347675"/>
                <a:gd name="connsiteX87" fmla="*/ 7679693 w 12240040"/>
                <a:gd name="connsiteY87" fmla="*/ 347675 h 347675"/>
                <a:gd name="connsiteX88" fmla="*/ 7652677 w 12240040"/>
                <a:gd name="connsiteY88" fmla="*/ 0 h 347675"/>
                <a:gd name="connsiteX89" fmla="*/ 7757601 w 12240040"/>
                <a:gd name="connsiteY89" fmla="*/ 0 h 347675"/>
                <a:gd name="connsiteX90" fmla="*/ 7593407 w 12240040"/>
                <a:gd name="connsiteY90" fmla="*/ 347675 h 347675"/>
                <a:gd name="connsiteX91" fmla="*/ 7488483 w 12240040"/>
                <a:gd name="connsiteY91" fmla="*/ 347675 h 347675"/>
                <a:gd name="connsiteX92" fmla="*/ 7447678 w 12240040"/>
                <a:gd name="connsiteY92" fmla="*/ 0 h 347675"/>
                <a:gd name="connsiteX93" fmla="*/ 7552602 w 12240040"/>
                <a:gd name="connsiteY93" fmla="*/ 0 h 347675"/>
                <a:gd name="connsiteX94" fmla="*/ 7388408 w 12240040"/>
                <a:gd name="connsiteY94" fmla="*/ 347675 h 347675"/>
                <a:gd name="connsiteX95" fmla="*/ 7283484 w 12240040"/>
                <a:gd name="connsiteY95" fmla="*/ 347675 h 347675"/>
                <a:gd name="connsiteX96" fmla="*/ 7242677 w 12240040"/>
                <a:gd name="connsiteY96" fmla="*/ 0 h 347675"/>
                <a:gd name="connsiteX97" fmla="*/ 7347601 w 12240040"/>
                <a:gd name="connsiteY97" fmla="*/ 0 h 347675"/>
                <a:gd name="connsiteX98" fmla="*/ 7183407 w 12240040"/>
                <a:gd name="connsiteY98" fmla="*/ 347675 h 347675"/>
                <a:gd name="connsiteX99" fmla="*/ 7078483 w 12240040"/>
                <a:gd name="connsiteY99" fmla="*/ 347675 h 347675"/>
                <a:gd name="connsiteX100" fmla="*/ 7037676 w 12240040"/>
                <a:gd name="connsiteY100" fmla="*/ 0 h 347675"/>
                <a:gd name="connsiteX101" fmla="*/ 7142600 w 12240040"/>
                <a:gd name="connsiteY101" fmla="*/ 0 h 347675"/>
                <a:gd name="connsiteX102" fmla="*/ 6978406 w 12240040"/>
                <a:gd name="connsiteY102" fmla="*/ 347675 h 347675"/>
                <a:gd name="connsiteX103" fmla="*/ 6873482 w 12240040"/>
                <a:gd name="connsiteY103" fmla="*/ 347675 h 347675"/>
                <a:gd name="connsiteX104" fmla="*/ 6832675 w 12240040"/>
                <a:gd name="connsiteY104" fmla="*/ 0 h 347675"/>
                <a:gd name="connsiteX105" fmla="*/ 6937599 w 12240040"/>
                <a:gd name="connsiteY105" fmla="*/ 0 h 347675"/>
                <a:gd name="connsiteX106" fmla="*/ 6773405 w 12240040"/>
                <a:gd name="connsiteY106" fmla="*/ 347675 h 347675"/>
                <a:gd name="connsiteX107" fmla="*/ 6668481 w 12240040"/>
                <a:gd name="connsiteY107" fmla="*/ 347675 h 347675"/>
                <a:gd name="connsiteX108" fmla="*/ 6627674 w 12240040"/>
                <a:gd name="connsiteY108" fmla="*/ 0 h 347675"/>
                <a:gd name="connsiteX109" fmla="*/ 6732598 w 12240040"/>
                <a:gd name="connsiteY109" fmla="*/ 0 h 347675"/>
                <a:gd name="connsiteX110" fmla="*/ 6568404 w 12240040"/>
                <a:gd name="connsiteY110" fmla="*/ 347675 h 347675"/>
                <a:gd name="connsiteX111" fmla="*/ 6463480 w 12240040"/>
                <a:gd name="connsiteY111" fmla="*/ 347675 h 347675"/>
                <a:gd name="connsiteX112" fmla="*/ 6422673 w 12240040"/>
                <a:gd name="connsiteY112" fmla="*/ 0 h 347675"/>
                <a:gd name="connsiteX113" fmla="*/ 6527597 w 12240040"/>
                <a:gd name="connsiteY113" fmla="*/ 0 h 347675"/>
                <a:gd name="connsiteX114" fmla="*/ 6363403 w 12240040"/>
                <a:gd name="connsiteY114" fmla="*/ 347675 h 347675"/>
                <a:gd name="connsiteX115" fmla="*/ 6258479 w 12240040"/>
                <a:gd name="connsiteY115" fmla="*/ 347675 h 347675"/>
                <a:gd name="connsiteX116" fmla="*/ 6217672 w 12240040"/>
                <a:gd name="connsiteY116" fmla="*/ 0 h 347675"/>
                <a:gd name="connsiteX117" fmla="*/ 6322596 w 12240040"/>
                <a:gd name="connsiteY117" fmla="*/ 0 h 347675"/>
                <a:gd name="connsiteX118" fmla="*/ 6158402 w 12240040"/>
                <a:gd name="connsiteY118" fmla="*/ 347675 h 347675"/>
                <a:gd name="connsiteX119" fmla="*/ 6053478 w 12240040"/>
                <a:gd name="connsiteY119" fmla="*/ 347675 h 347675"/>
                <a:gd name="connsiteX120" fmla="*/ 6012672 w 12240040"/>
                <a:gd name="connsiteY120" fmla="*/ 0 h 347675"/>
                <a:gd name="connsiteX121" fmla="*/ 6117596 w 12240040"/>
                <a:gd name="connsiteY121" fmla="*/ 0 h 347675"/>
                <a:gd name="connsiteX122" fmla="*/ 5953402 w 12240040"/>
                <a:gd name="connsiteY122" fmla="*/ 347675 h 347675"/>
                <a:gd name="connsiteX123" fmla="*/ 5848478 w 12240040"/>
                <a:gd name="connsiteY123" fmla="*/ 347675 h 347675"/>
                <a:gd name="connsiteX124" fmla="*/ 5807671 w 12240040"/>
                <a:gd name="connsiteY124" fmla="*/ 0 h 347675"/>
                <a:gd name="connsiteX125" fmla="*/ 5912595 w 12240040"/>
                <a:gd name="connsiteY125" fmla="*/ 0 h 347675"/>
                <a:gd name="connsiteX126" fmla="*/ 5748402 w 12240040"/>
                <a:gd name="connsiteY126" fmla="*/ 347675 h 347675"/>
                <a:gd name="connsiteX127" fmla="*/ 5643479 w 12240040"/>
                <a:gd name="connsiteY127" fmla="*/ 347675 h 347675"/>
                <a:gd name="connsiteX128" fmla="*/ 5602671 w 12240040"/>
                <a:gd name="connsiteY128" fmla="*/ 0 h 347675"/>
                <a:gd name="connsiteX129" fmla="*/ 5707595 w 12240040"/>
                <a:gd name="connsiteY129" fmla="*/ 0 h 347675"/>
                <a:gd name="connsiteX130" fmla="*/ 5543402 w 12240040"/>
                <a:gd name="connsiteY130" fmla="*/ 347675 h 347675"/>
                <a:gd name="connsiteX131" fmla="*/ 5438478 w 12240040"/>
                <a:gd name="connsiteY131" fmla="*/ 347675 h 347675"/>
                <a:gd name="connsiteX132" fmla="*/ 5411462 w 12240040"/>
                <a:gd name="connsiteY132" fmla="*/ 0 h 347675"/>
                <a:gd name="connsiteX133" fmla="*/ 5516385 w 12240040"/>
                <a:gd name="connsiteY133" fmla="*/ 0 h 347675"/>
                <a:gd name="connsiteX134" fmla="*/ 5352193 w 12240040"/>
                <a:gd name="connsiteY134" fmla="*/ 347675 h 347675"/>
                <a:gd name="connsiteX135" fmla="*/ 5247268 w 12240040"/>
                <a:gd name="connsiteY135" fmla="*/ 347675 h 347675"/>
                <a:gd name="connsiteX136" fmla="*/ 5206463 w 12240040"/>
                <a:gd name="connsiteY136" fmla="*/ 0 h 347675"/>
                <a:gd name="connsiteX137" fmla="*/ 5311388 w 12240040"/>
                <a:gd name="connsiteY137" fmla="*/ 0 h 347675"/>
                <a:gd name="connsiteX138" fmla="*/ 5147194 w 12240040"/>
                <a:gd name="connsiteY138" fmla="*/ 347675 h 347675"/>
                <a:gd name="connsiteX139" fmla="*/ 5042269 w 12240040"/>
                <a:gd name="connsiteY139" fmla="*/ 347675 h 347675"/>
                <a:gd name="connsiteX140" fmla="*/ 5001460 w 12240040"/>
                <a:gd name="connsiteY140" fmla="*/ 0 h 347675"/>
                <a:gd name="connsiteX141" fmla="*/ 5106386 w 12240040"/>
                <a:gd name="connsiteY141" fmla="*/ 0 h 347675"/>
                <a:gd name="connsiteX142" fmla="*/ 4942191 w 12240040"/>
                <a:gd name="connsiteY142" fmla="*/ 347675 h 347675"/>
                <a:gd name="connsiteX143" fmla="*/ 4837267 w 12240040"/>
                <a:gd name="connsiteY143" fmla="*/ 347675 h 347675"/>
                <a:gd name="connsiteX144" fmla="*/ 4796461 w 12240040"/>
                <a:gd name="connsiteY144" fmla="*/ 0 h 347675"/>
                <a:gd name="connsiteX145" fmla="*/ 4901383 w 12240040"/>
                <a:gd name="connsiteY145" fmla="*/ 0 h 347675"/>
                <a:gd name="connsiteX146" fmla="*/ 4737191 w 12240040"/>
                <a:gd name="connsiteY146" fmla="*/ 347675 h 347675"/>
                <a:gd name="connsiteX147" fmla="*/ 4632266 w 12240040"/>
                <a:gd name="connsiteY147" fmla="*/ 347675 h 347675"/>
                <a:gd name="connsiteX148" fmla="*/ 4591459 w 12240040"/>
                <a:gd name="connsiteY148" fmla="*/ 0 h 347675"/>
                <a:gd name="connsiteX149" fmla="*/ 4696383 w 12240040"/>
                <a:gd name="connsiteY149" fmla="*/ 0 h 347675"/>
                <a:gd name="connsiteX150" fmla="*/ 4532189 w 12240040"/>
                <a:gd name="connsiteY150" fmla="*/ 347675 h 347675"/>
                <a:gd name="connsiteX151" fmla="*/ 4427265 w 12240040"/>
                <a:gd name="connsiteY151" fmla="*/ 347675 h 347675"/>
                <a:gd name="connsiteX152" fmla="*/ 4386457 w 12240040"/>
                <a:gd name="connsiteY152" fmla="*/ 0 h 347675"/>
                <a:gd name="connsiteX153" fmla="*/ 4491381 w 12240040"/>
                <a:gd name="connsiteY153" fmla="*/ 0 h 347675"/>
                <a:gd name="connsiteX154" fmla="*/ 4327188 w 12240040"/>
                <a:gd name="connsiteY154" fmla="*/ 347675 h 347675"/>
                <a:gd name="connsiteX155" fmla="*/ 4222266 w 12240040"/>
                <a:gd name="connsiteY155" fmla="*/ 347675 h 347675"/>
                <a:gd name="connsiteX156" fmla="*/ 4181459 w 12240040"/>
                <a:gd name="connsiteY156" fmla="*/ 0 h 347675"/>
                <a:gd name="connsiteX157" fmla="*/ 4286380 w 12240040"/>
                <a:gd name="connsiteY157" fmla="*/ 0 h 347675"/>
                <a:gd name="connsiteX158" fmla="*/ 4122189 w 12240040"/>
                <a:gd name="connsiteY158" fmla="*/ 347675 h 347675"/>
                <a:gd name="connsiteX159" fmla="*/ 4017265 w 12240040"/>
                <a:gd name="connsiteY159" fmla="*/ 347675 h 347675"/>
                <a:gd name="connsiteX160" fmla="*/ 3976457 w 12240040"/>
                <a:gd name="connsiteY160" fmla="*/ 0 h 347675"/>
                <a:gd name="connsiteX161" fmla="*/ 4081381 w 12240040"/>
                <a:gd name="connsiteY161" fmla="*/ 0 h 347675"/>
                <a:gd name="connsiteX162" fmla="*/ 3917187 w 12240040"/>
                <a:gd name="connsiteY162" fmla="*/ 347675 h 347675"/>
                <a:gd name="connsiteX163" fmla="*/ 3812264 w 12240040"/>
                <a:gd name="connsiteY163" fmla="*/ 347675 h 347675"/>
                <a:gd name="connsiteX164" fmla="*/ 3771456 w 12240040"/>
                <a:gd name="connsiteY164" fmla="*/ 0 h 347675"/>
                <a:gd name="connsiteX165" fmla="*/ 3876380 w 12240040"/>
                <a:gd name="connsiteY165" fmla="*/ 0 h 347675"/>
                <a:gd name="connsiteX166" fmla="*/ 3712187 w 12240040"/>
                <a:gd name="connsiteY166" fmla="*/ 347675 h 347675"/>
                <a:gd name="connsiteX167" fmla="*/ 3607263 w 12240040"/>
                <a:gd name="connsiteY167" fmla="*/ 347675 h 347675"/>
                <a:gd name="connsiteX168" fmla="*/ 3566456 w 12240040"/>
                <a:gd name="connsiteY168" fmla="*/ 0 h 347675"/>
                <a:gd name="connsiteX169" fmla="*/ 3671379 w 12240040"/>
                <a:gd name="connsiteY169" fmla="*/ 0 h 347675"/>
                <a:gd name="connsiteX170" fmla="*/ 3507186 w 12240040"/>
                <a:gd name="connsiteY170" fmla="*/ 347675 h 347675"/>
                <a:gd name="connsiteX171" fmla="*/ 3402262 w 12240040"/>
                <a:gd name="connsiteY171" fmla="*/ 347675 h 347675"/>
                <a:gd name="connsiteX172" fmla="*/ 3361454 w 12240040"/>
                <a:gd name="connsiteY172" fmla="*/ 0 h 347675"/>
                <a:gd name="connsiteX173" fmla="*/ 3466379 w 12240040"/>
                <a:gd name="connsiteY173" fmla="*/ 0 h 347675"/>
                <a:gd name="connsiteX174" fmla="*/ 3302184 w 12240040"/>
                <a:gd name="connsiteY174" fmla="*/ 347675 h 347675"/>
                <a:gd name="connsiteX175" fmla="*/ 3197260 w 12240040"/>
                <a:gd name="connsiteY175" fmla="*/ 347675 h 347675"/>
                <a:gd name="connsiteX176" fmla="*/ 3170244 w 12240040"/>
                <a:gd name="connsiteY176" fmla="*/ 0 h 347675"/>
                <a:gd name="connsiteX177" fmla="*/ 3275168 w 12240040"/>
                <a:gd name="connsiteY177" fmla="*/ 0 h 347675"/>
                <a:gd name="connsiteX178" fmla="*/ 3110974 w 12240040"/>
                <a:gd name="connsiteY178" fmla="*/ 347675 h 347675"/>
                <a:gd name="connsiteX179" fmla="*/ 3006050 w 12240040"/>
                <a:gd name="connsiteY179" fmla="*/ 347675 h 347675"/>
                <a:gd name="connsiteX180" fmla="*/ 2965245 w 12240040"/>
                <a:gd name="connsiteY180" fmla="*/ 0 h 347675"/>
                <a:gd name="connsiteX181" fmla="*/ 3070169 w 12240040"/>
                <a:gd name="connsiteY181" fmla="*/ 0 h 347675"/>
                <a:gd name="connsiteX182" fmla="*/ 2905975 w 12240040"/>
                <a:gd name="connsiteY182" fmla="*/ 347675 h 347675"/>
                <a:gd name="connsiteX183" fmla="*/ 2801051 w 12240040"/>
                <a:gd name="connsiteY183" fmla="*/ 347675 h 347675"/>
                <a:gd name="connsiteX184" fmla="*/ 2760244 w 12240040"/>
                <a:gd name="connsiteY184" fmla="*/ 0 h 347675"/>
                <a:gd name="connsiteX185" fmla="*/ 2865168 w 12240040"/>
                <a:gd name="connsiteY185" fmla="*/ 0 h 347675"/>
                <a:gd name="connsiteX186" fmla="*/ 2700973 w 12240040"/>
                <a:gd name="connsiteY186" fmla="*/ 347675 h 347675"/>
                <a:gd name="connsiteX187" fmla="*/ 2596050 w 12240040"/>
                <a:gd name="connsiteY187" fmla="*/ 347675 h 347675"/>
                <a:gd name="connsiteX188" fmla="*/ 2555242 w 12240040"/>
                <a:gd name="connsiteY188" fmla="*/ 0 h 347675"/>
                <a:gd name="connsiteX189" fmla="*/ 2660166 w 12240040"/>
                <a:gd name="connsiteY189" fmla="*/ 0 h 347675"/>
                <a:gd name="connsiteX190" fmla="*/ 2495973 w 12240040"/>
                <a:gd name="connsiteY190" fmla="*/ 347675 h 347675"/>
                <a:gd name="connsiteX191" fmla="*/ 2391049 w 12240040"/>
                <a:gd name="connsiteY191" fmla="*/ 347675 h 347675"/>
                <a:gd name="connsiteX192" fmla="*/ 2350242 w 12240040"/>
                <a:gd name="connsiteY192" fmla="*/ 0 h 347675"/>
                <a:gd name="connsiteX193" fmla="*/ 2455165 w 12240040"/>
                <a:gd name="connsiteY193" fmla="*/ 0 h 347675"/>
                <a:gd name="connsiteX194" fmla="*/ 2290972 w 12240040"/>
                <a:gd name="connsiteY194" fmla="*/ 347675 h 347675"/>
                <a:gd name="connsiteX195" fmla="*/ 2186048 w 12240040"/>
                <a:gd name="connsiteY195" fmla="*/ 347675 h 347675"/>
                <a:gd name="connsiteX196" fmla="*/ 2145240 w 12240040"/>
                <a:gd name="connsiteY196" fmla="*/ 0 h 347675"/>
                <a:gd name="connsiteX197" fmla="*/ 2250164 w 12240040"/>
                <a:gd name="connsiteY197" fmla="*/ 0 h 347675"/>
                <a:gd name="connsiteX198" fmla="*/ 2085970 w 12240040"/>
                <a:gd name="connsiteY198" fmla="*/ 347675 h 347675"/>
                <a:gd name="connsiteX199" fmla="*/ 1981046 w 12240040"/>
                <a:gd name="connsiteY199" fmla="*/ 347675 h 347675"/>
                <a:gd name="connsiteX200" fmla="*/ 1940238 w 12240040"/>
                <a:gd name="connsiteY200" fmla="*/ 0 h 347675"/>
                <a:gd name="connsiteX201" fmla="*/ 2045162 w 12240040"/>
                <a:gd name="connsiteY201" fmla="*/ 0 h 347675"/>
                <a:gd name="connsiteX202" fmla="*/ 1880969 w 12240040"/>
                <a:gd name="connsiteY202" fmla="*/ 347675 h 347675"/>
                <a:gd name="connsiteX203" fmla="*/ 1776044 w 12240040"/>
                <a:gd name="connsiteY203" fmla="*/ 347675 h 347675"/>
                <a:gd name="connsiteX204" fmla="*/ 1735237 w 12240040"/>
                <a:gd name="connsiteY204" fmla="*/ 0 h 347675"/>
                <a:gd name="connsiteX205" fmla="*/ 1840161 w 12240040"/>
                <a:gd name="connsiteY205" fmla="*/ 0 h 347675"/>
                <a:gd name="connsiteX206" fmla="*/ 1675967 w 12240040"/>
                <a:gd name="connsiteY206" fmla="*/ 347675 h 347675"/>
                <a:gd name="connsiteX207" fmla="*/ 1571043 w 12240040"/>
                <a:gd name="connsiteY207" fmla="*/ 347675 h 347675"/>
                <a:gd name="connsiteX208" fmla="*/ 1530236 w 12240040"/>
                <a:gd name="connsiteY208" fmla="*/ 0 h 347675"/>
                <a:gd name="connsiteX209" fmla="*/ 1635160 w 12240040"/>
                <a:gd name="connsiteY209" fmla="*/ 0 h 347675"/>
                <a:gd name="connsiteX210" fmla="*/ 1470966 w 12240040"/>
                <a:gd name="connsiteY210" fmla="*/ 347675 h 347675"/>
                <a:gd name="connsiteX211" fmla="*/ 1366042 w 12240040"/>
                <a:gd name="connsiteY211" fmla="*/ 347675 h 347675"/>
                <a:gd name="connsiteX212" fmla="*/ 1325235 w 12240040"/>
                <a:gd name="connsiteY212" fmla="*/ 0 h 347675"/>
                <a:gd name="connsiteX213" fmla="*/ 1430159 w 12240040"/>
                <a:gd name="connsiteY213" fmla="*/ 0 h 347675"/>
                <a:gd name="connsiteX214" fmla="*/ 1265965 w 12240040"/>
                <a:gd name="connsiteY214" fmla="*/ 347675 h 347675"/>
                <a:gd name="connsiteX215" fmla="*/ 1161041 w 12240040"/>
                <a:gd name="connsiteY215" fmla="*/ 347675 h 347675"/>
                <a:gd name="connsiteX216" fmla="*/ 1120234 w 12240040"/>
                <a:gd name="connsiteY216" fmla="*/ 0 h 347675"/>
                <a:gd name="connsiteX217" fmla="*/ 1225158 w 12240040"/>
                <a:gd name="connsiteY217" fmla="*/ 0 h 347675"/>
                <a:gd name="connsiteX218" fmla="*/ 1060964 w 12240040"/>
                <a:gd name="connsiteY218" fmla="*/ 347675 h 347675"/>
                <a:gd name="connsiteX219" fmla="*/ 956040 w 12240040"/>
                <a:gd name="connsiteY219" fmla="*/ 347675 h 347675"/>
                <a:gd name="connsiteX220" fmla="*/ 929024 w 12240040"/>
                <a:gd name="connsiteY220" fmla="*/ 0 h 347675"/>
                <a:gd name="connsiteX221" fmla="*/ 1033948 w 12240040"/>
                <a:gd name="connsiteY221" fmla="*/ 0 h 347675"/>
                <a:gd name="connsiteX222" fmla="*/ 869754 w 12240040"/>
                <a:gd name="connsiteY222" fmla="*/ 347675 h 347675"/>
                <a:gd name="connsiteX223" fmla="*/ 764830 w 12240040"/>
                <a:gd name="connsiteY223" fmla="*/ 347675 h 347675"/>
                <a:gd name="connsiteX224" fmla="*/ 737813 w 12240040"/>
                <a:gd name="connsiteY224" fmla="*/ 0 h 347675"/>
                <a:gd name="connsiteX225" fmla="*/ 842738 w 12240040"/>
                <a:gd name="connsiteY225" fmla="*/ 0 h 347675"/>
                <a:gd name="connsiteX226" fmla="*/ 678544 w 12240040"/>
                <a:gd name="connsiteY226" fmla="*/ 347675 h 347675"/>
                <a:gd name="connsiteX227" fmla="*/ 573620 w 12240040"/>
                <a:gd name="connsiteY227" fmla="*/ 347675 h 347675"/>
                <a:gd name="connsiteX228" fmla="*/ 546603 w 12240040"/>
                <a:gd name="connsiteY228" fmla="*/ 0 h 347675"/>
                <a:gd name="connsiteX229" fmla="*/ 651527 w 12240040"/>
                <a:gd name="connsiteY229" fmla="*/ 0 h 347675"/>
                <a:gd name="connsiteX230" fmla="*/ 487333 w 12240040"/>
                <a:gd name="connsiteY230" fmla="*/ 347675 h 347675"/>
                <a:gd name="connsiteX231" fmla="*/ 382409 w 12240040"/>
                <a:gd name="connsiteY231" fmla="*/ 347675 h 347675"/>
                <a:gd name="connsiteX232" fmla="*/ 355393 w 12240040"/>
                <a:gd name="connsiteY232" fmla="*/ 0 h 347675"/>
                <a:gd name="connsiteX233" fmla="*/ 460317 w 12240040"/>
                <a:gd name="connsiteY233" fmla="*/ 0 h 347675"/>
                <a:gd name="connsiteX234" fmla="*/ 296123 w 12240040"/>
                <a:gd name="connsiteY234" fmla="*/ 347675 h 347675"/>
                <a:gd name="connsiteX235" fmla="*/ 191199 w 12240040"/>
                <a:gd name="connsiteY235" fmla="*/ 347675 h 347675"/>
                <a:gd name="connsiteX236" fmla="*/ 164194 w 12240040"/>
                <a:gd name="connsiteY236" fmla="*/ 0 h 347675"/>
                <a:gd name="connsiteX237" fmla="*/ 269118 w 12240040"/>
                <a:gd name="connsiteY237" fmla="*/ 0 h 347675"/>
                <a:gd name="connsiteX238" fmla="*/ 104924 w 12240040"/>
                <a:gd name="connsiteY238" fmla="*/ 347675 h 347675"/>
                <a:gd name="connsiteX239" fmla="*/ 0 w 12240040"/>
                <a:gd name="connsiteY239" fmla="*/ 347675 h 3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12240040" h="347675">
                  <a:moveTo>
                    <a:pt x="12135116" y="0"/>
                  </a:moveTo>
                  <a:lnTo>
                    <a:pt x="12240040" y="0"/>
                  </a:lnTo>
                  <a:lnTo>
                    <a:pt x="12075846" y="347675"/>
                  </a:lnTo>
                  <a:lnTo>
                    <a:pt x="11970922" y="347675"/>
                  </a:lnTo>
                  <a:close/>
                  <a:moveTo>
                    <a:pt x="11930117" y="0"/>
                  </a:moveTo>
                  <a:lnTo>
                    <a:pt x="12035041" y="0"/>
                  </a:lnTo>
                  <a:lnTo>
                    <a:pt x="11870847" y="347675"/>
                  </a:lnTo>
                  <a:lnTo>
                    <a:pt x="11765923" y="347675"/>
                  </a:lnTo>
                  <a:close/>
                  <a:moveTo>
                    <a:pt x="11725116" y="0"/>
                  </a:moveTo>
                  <a:lnTo>
                    <a:pt x="11830040" y="0"/>
                  </a:lnTo>
                  <a:lnTo>
                    <a:pt x="11665846" y="347675"/>
                  </a:lnTo>
                  <a:lnTo>
                    <a:pt x="11560922" y="347675"/>
                  </a:lnTo>
                  <a:close/>
                  <a:moveTo>
                    <a:pt x="11520115" y="0"/>
                  </a:moveTo>
                  <a:lnTo>
                    <a:pt x="11625039" y="0"/>
                  </a:lnTo>
                  <a:lnTo>
                    <a:pt x="11460845" y="347675"/>
                  </a:lnTo>
                  <a:lnTo>
                    <a:pt x="11355921" y="347675"/>
                  </a:lnTo>
                  <a:close/>
                  <a:moveTo>
                    <a:pt x="11315114" y="0"/>
                  </a:moveTo>
                  <a:lnTo>
                    <a:pt x="11420038" y="0"/>
                  </a:lnTo>
                  <a:lnTo>
                    <a:pt x="11255844" y="347675"/>
                  </a:lnTo>
                  <a:lnTo>
                    <a:pt x="11150920" y="347675"/>
                  </a:lnTo>
                  <a:close/>
                  <a:moveTo>
                    <a:pt x="11110113" y="0"/>
                  </a:moveTo>
                  <a:lnTo>
                    <a:pt x="11215037" y="0"/>
                  </a:lnTo>
                  <a:lnTo>
                    <a:pt x="11050843" y="347675"/>
                  </a:lnTo>
                  <a:lnTo>
                    <a:pt x="10945919" y="347675"/>
                  </a:lnTo>
                  <a:close/>
                  <a:moveTo>
                    <a:pt x="10905112" y="0"/>
                  </a:moveTo>
                  <a:lnTo>
                    <a:pt x="11010036" y="0"/>
                  </a:lnTo>
                  <a:lnTo>
                    <a:pt x="10845842" y="347675"/>
                  </a:lnTo>
                  <a:lnTo>
                    <a:pt x="10740918" y="347675"/>
                  </a:lnTo>
                  <a:close/>
                  <a:moveTo>
                    <a:pt x="10700111" y="0"/>
                  </a:moveTo>
                  <a:lnTo>
                    <a:pt x="10805035" y="0"/>
                  </a:lnTo>
                  <a:lnTo>
                    <a:pt x="10640841" y="347675"/>
                  </a:lnTo>
                  <a:lnTo>
                    <a:pt x="10535917" y="347675"/>
                  </a:lnTo>
                  <a:close/>
                  <a:moveTo>
                    <a:pt x="10495110" y="0"/>
                  </a:moveTo>
                  <a:lnTo>
                    <a:pt x="10600034" y="0"/>
                  </a:lnTo>
                  <a:lnTo>
                    <a:pt x="10435840" y="347675"/>
                  </a:lnTo>
                  <a:lnTo>
                    <a:pt x="10330916" y="347675"/>
                  </a:lnTo>
                  <a:close/>
                  <a:moveTo>
                    <a:pt x="10290109" y="0"/>
                  </a:moveTo>
                  <a:lnTo>
                    <a:pt x="10395033" y="0"/>
                  </a:lnTo>
                  <a:lnTo>
                    <a:pt x="10230839" y="347675"/>
                  </a:lnTo>
                  <a:lnTo>
                    <a:pt x="10125915" y="347675"/>
                  </a:lnTo>
                  <a:close/>
                  <a:moveTo>
                    <a:pt x="10085108" y="0"/>
                  </a:moveTo>
                  <a:lnTo>
                    <a:pt x="10190032" y="0"/>
                  </a:lnTo>
                  <a:lnTo>
                    <a:pt x="10025838" y="347675"/>
                  </a:lnTo>
                  <a:lnTo>
                    <a:pt x="9920914" y="347675"/>
                  </a:lnTo>
                  <a:close/>
                  <a:moveTo>
                    <a:pt x="9893895" y="0"/>
                  </a:moveTo>
                  <a:lnTo>
                    <a:pt x="9998819" y="0"/>
                  </a:lnTo>
                  <a:lnTo>
                    <a:pt x="9834625" y="347675"/>
                  </a:lnTo>
                  <a:lnTo>
                    <a:pt x="9729701" y="347675"/>
                  </a:lnTo>
                  <a:close/>
                  <a:moveTo>
                    <a:pt x="9688896" y="0"/>
                  </a:moveTo>
                  <a:lnTo>
                    <a:pt x="9793820" y="0"/>
                  </a:lnTo>
                  <a:lnTo>
                    <a:pt x="9629626" y="347675"/>
                  </a:lnTo>
                  <a:lnTo>
                    <a:pt x="9524702" y="347675"/>
                  </a:lnTo>
                  <a:close/>
                  <a:moveTo>
                    <a:pt x="9483895" y="0"/>
                  </a:moveTo>
                  <a:lnTo>
                    <a:pt x="9588819" y="0"/>
                  </a:lnTo>
                  <a:lnTo>
                    <a:pt x="9424625" y="347675"/>
                  </a:lnTo>
                  <a:lnTo>
                    <a:pt x="9319701" y="347675"/>
                  </a:lnTo>
                  <a:close/>
                  <a:moveTo>
                    <a:pt x="9278894" y="0"/>
                  </a:moveTo>
                  <a:lnTo>
                    <a:pt x="9383818" y="0"/>
                  </a:lnTo>
                  <a:lnTo>
                    <a:pt x="9219624" y="347675"/>
                  </a:lnTo>
                  <a:lnTo>
                    <a:pt x="9114700" y="347675"/>
                  </a:lnTo>
                  <a:close/>
                  <a:moveTo>
                    <a:pt x="9073893" y="0"/>
                  </a:moveTo>
                  <a:lnTo>
                    <a:pt x="9178817" y="0"/>
                  </a:lnTo>
                  <a:lnTo>
                    <a:pt x="9014623" y="347675"/>
                  </a:lnTo>
                  <a:lnTo>
                    <a:pt x="8909699" y="347675"/>
                  </a:lnTo>
                  <a:close/>
                  <a:moveTo>
                    <a:pt x="8868892" y="0"/>
                  </a:moveTo>
                  <a:lnTo>
                    <a:pt x="8973816" y="0"/>
                  </a:lnTo>
                  <a:lnTo>
                    <a:pt x="8809622" y="347675"/>
                  </a:lnTo>
                  <a:lnTo>
                    <a:pt x="8704698" y="347675"/>
                  </a:lnTo>
                  <a:close/>
                  <a:moveTo>
                    <a:pt x="8663891" y="0"/>
                  </a:moveTo>
                  <a:lnTo>
                    <a:pt x="8768815" y="0"/>
                  </a:lnTo>
                  <a:lnTo>
                    <a:pt x="8604621" y="347675"/>
                  </a:lnTo>
                  <a:lnTo>
                    <a:pt x="8499697" y="347675"/>
                  </a:lnTo>
                  <a:close/>
                  <a:moveTo>
                    <a:pt x="8458890" y="0"/>
                  </a:moveTo>
                  <a:lnTo>
                    <a:pt x="8563814" y="0"/>
                  </a:lnTo>
                  <a:lnTo>
                    <a:pt x="8399620" y="347675"/>
                  </a:lnTo>
                  <a:lnTo>
                    <a:pt x="8294696" y="347675"/>
                  </a:lnTo>
                  <a:close/>
                  <a:moveTo>
                    <a:pt x="8253889" y="0"/>
                  </a:moveTo>
                  <a:lnTo>
                    <a:pt x="8358813" y="0"/>
                  </a:lnTo>
                  <a:lnTo>
                    <a:pt x="8194619" y="347675"/>
                  </a:lnTo>
                  <a:lnTo>
                    <a:pt x="8089695" y="347675"/>
                  </a:lnTo>
                  <a:close/>
                  <a:moveTo>
                    <a:pt x="8048888" y="0"/>
                  </a:moveTo>
                  <a:lnTo>
                    <a:pt x="8153812" y="0"/>
                  </a:lnTo>
                  <a:lnTo>
                    <a:pt x="7989618" y="347675"/>
                  </a:lnTo>
                  <a:lnTo>
                    <a:pt x="7884694" y="347675"/>
                  </a:lnTo>
                  <a:close/>
                  <a:moveTo>
                    <a:pt x="7843887" y="0"/>
                  </a:moveTo>
                  <a:lnTo>
                    <a:pt x="7948811" y="0"/>
                  </a:lnTo>
                  <a:lnTo>
                    <a:pt x="7784617" y="347675"/>
                  </a:lnTo>
                  <a:lnTo>
                    <a:pt x="7679693" y="347675"/>
                  </a:lnTo>
                  <a:close/>
                  <a:moveTo>
                    <a:pt x="7652677" y="0"/>
                  </a:moveTo>
                  <a:lnTo>
                    <a:pt x="7757601" y="0"/>
                  </a:lnTo>
                  <a:lnTo>
                    <a:pt x="7593407" y="347675"/>
                  </a:lnTo>
                  <a:lnTo>
                    <a:pt x="7488483" y="347675"/>
                  </a:lnTo>
                  <a:close/>
                  <a:moveTo>
                    <a:pt x="7447678" y="0"/>
                  </a:moveTo>
                  <a:lnTo>
                    <a:pt x="7552602" y="0"/>
                  </a:lnTo>
                  <a:lnTo>
                    <a:pt x="7388408" y="347675"/>
                  </a:lnTo>
                  <a:lnTo>
                    <a:pt x="7283484" y="347675"/>
                  </a:lnTo>
                  <a:close/>
                  <a:moveTo>
                    <a:pt x="7242677" y="0"/>
                  </a:moveTo>
                  <a:lnTo>
                    <a:pt x="7347601" y="0"/>
                  </a:lnTo>
                  <a:lnTo>
                    <a:pt x="7183407" y="347675"/>
                  </a:lnTo>
                  <a:lnTo>
                    <a:pt x="7078483" y="347675"/>
                  </a:lnTo>
                  <a:close/>
                  <a:moveTo>
                    <a:pt x="7037676" y="0"/>
                  </a:moveTo>
                  <a:lnTo>
                    <a:pt x="7142600" y="0"/>
                  </a:lnTo>
                  <a:lnTo>
                    <a:pt x="6978406" y="347675"/>
                  </a:lnTo>
                  <a:lnTo>
                    <a:pt x="6873482" y="347675"/>
                  </a:lnTo>
                  <a:close/>
                  <a:moveTo>
                    <a:pt x="6832675" y="0"/>
                  </a:moveTo>
                  <a:lnTo>
                    <a:pt x="6937599" y="0"/>
                  </a:lnTo>
                  <a:lnTo>
                    <a:pt x="6773405" y="347675"/>
                  </a:lnTo>
                  <a:lnTo>
                    <a:pt x="6668481" y="347675"/>
                  </a:lnTo>
                  <a:close/>
                  <a:moveTo>
                    <a:pt x="6627674" y="0"/>
                  </a:moveTo>
                  <a:lnTo>
                    <a:pt x="6732598" y="0"/>
                  </a:lnTo>
                  <a:lnTo>
                    <a:pt x="6568404" y="347675"/>
                  </a:lnTo>
                  <a:lnTo>
                    <a:pt x="6463480" y="347675"/>
                  </a:lnTo>
                  <a:close/>
                  <a:moveTo>
                    <a:pt x="6422673" y="0"/>
                  </a:moveTo>
                  <a:lnTo>
                    <a:pt x="6527597" y="0"/>
                  </a:lnTo>
                  <a:lnTo>
                    <a:pt x="6363403" y="347675"/>
                  </a:lnTo>
                  <a:lnTo>
                    <a:pt x="6258479" y="347675"/>
                  </a:lnTo>
                  <a:close/>
                  <a:moveTo>
                    <a:pt x="6217672" y="0"/>
                  </a:moveTo>
                  <a:lnTo>
                    <a:pt x="6322596" y="0"/>
                  </a:lnTo>
                  <a:lnTo>
                    <a:pt x="6158402" y="347675"/>
                  </a:lnTo>
                  <a:lnTo>
                    <a:pt x="6053478" y="347675"/>
                  </a:lnTo>
                  <a:close/>
                  <a:moveTo>
                    <a:pt x="6012672" y="0"/>
                  </a:moveTo>
                  <a:lnTo>
                    <a:pt x="6117596" y="0"/>
                  </a:lnTo>
                  <a:lnTo>
                    <a:pt x="5953402" y="347675"/>
                  </a:lnTo>
                  <a:lnTo>
                    <a:pt x="5848478" y="347675"/>
                  </a:lnTo>
                  <a:close/>
                  <a:moveTo>
                    <a:pt x="5807671" y="0"/>
                  </a:moveTo>
                  <a:lnTo>
                    <a:pt x="5912595" y="0"/>
                  </a:lnTo>
                  <a:lnTo>
                    <a:pt x="5748402" y="347675"/>
                  </a:lnTo>
                  <a:lnTo>
                    <a:pt x="5643479" y="347675"/>
                  </a:lnTo>
                  <a:close/>
                  <a:moveTo>
                    <a:pt x="5602671" y="0"/>
                  </a:moveTo>
                  <a:lnTo>
                    <a:pt x="5707595" y="0"/>
                  </a:lnTo>
                  <a:lnTo>
                    <a:pt x="5543402" y="347675"/>
                  </a:lnTo>
                  <a:lnTo>
                    <a:pt x="5438478" y="347675"/>
                  </a:lnTo>
                  <a:close/>
                  <a:moveTo>
                    <a:pt x="5411462" y="0"/>
                  </a:moveTo>
                  <a:lnTo>
                    <a:pt x="5516385" y="0"/>
                  </a:lnTo>
                  <a:lnTo>
                    <a:pt x="5352193" y="347675"/>
                  </a:lnTo>
                  <a:lnTo>
                    <a:pt x="5247268" y="347675"/>
                  </a:lnTo>
                  <a:close/>
                  <a:moveTo>
                    <a:pt x="5206463" y="0"/>
                  </a:moveTo>
                  <a:lnTo>
                    <a:pt x="5311388" y="0"/>
                  </a:lnTo>
                  <a:lnTo>
                    <a:pt x="5147194" y="347675"/>
                  </a:lnTo>
                  <a:lnTo>
                    <a:pt x="5042269" y="347675"/>
                  </a:lnTo>
                  <a:close/>
                  <a:moveTo>
                    <a:pt x="5001460" y="0"/>
                  </a:moveTo>
                  <a:lnTo>
                    <a:pt x="5106386" y="0"/>
                  </a:lnTo>
                  <a:lnTo>
                    <a:pt x="4942191" y="347675"/>
                  </a:lnTo>
                  <a:lnTo>
                    <a:pt x="4837267" y="347675"/>
                  </a:lnTo>
                  <a:close/>
                  <a:moveTo>
                    <a:pt x="4796461" y="0"/>
                  </a:moveTo>
                  <a:lnTo>
                    <a:pt x="4901383" y="0"/>
                  </a:lnTo>
                  <a:lnTo>
                    <a:pt x="4737191" y="347675"/>
                  </a:lnTo>
                  <a:lnTo>
                    <a:pt x="4632266" y="347675"/>
                  </a:lnTo>
                  <a:close/>
                  <a:moveTo>
                    <a:pt x="4591459" y="0"/>
                  </a:moveTo>
                  <a:lnTo>
                    <a:pt x="4696383" y="0"/>
                  </a:lnTo>
                  <a:lnTo>
                    <a:pt x="4532189" y="347675"/>
                  </a:lnTo>
                  <a:lnTo>
                    <a:pt x="4427265" y="347675"/>
                  </a:lnTo>
                  <a:close/>
                  <a:moveTo>
                    <a:pt x="4386457" y="0"/>
                  </a:moveTo>
                  <a:lnTo>
                    <a:pt x="4491381" y="0"/>
                  </a:lnTo>
                  <a:lnTo>
                    <a:pt x="4327188" y="347675"/>
                  </a:lnTo>
                  <a:lnTo>
                    <a:pt x="4222266" y="347675"/>
                  </a:lnTo>
                  <a:close/>
                  <a:moveTo>
                    <a:pt x="4181459" y="0"/>
                  </a:moveTo>
                  <a:lnTo>
                    <a:pt x="4286380" y="0"/>
                  </a:lnTo>
                  <a:lnTo>
                    <a:pt x="4122189" y="347675"/>
                  </a:lnTo>
                  <a:lnTo>
                    <a:pt x="4017265" y="347675"/>
                  </a:lnTo>
                  <a:close/>
                  <a:moveTo>
                    <a:pt x="3976457" y="0"/>
                  </a:moveTo>
                  <a:lnTo>
                    <a:pt x="4081381" y="0"/>
                  </a:lnTo>
                  <a:lnTo>
                    <a:pt x="3917187" y="347675"/>
                  </a:lnTo>
                  <a:lnTo>
                    <a:pt x="3812264" y="347675"/>
                  </a:lnTo>
                  <a:close/>
                  <a:moveTo>
                    <a:pt x="3771456" y="0"/>
                  </a:moveTo>
                  <a:lnTo>
                    <a:pt x="3876380" y="0"/>
                  </a:lnTo>
                  <a:lnTo>
                    <a:pt x="3712187" y="347675"/>
                  </a:lnTo>
                  <a:lnTo>
                    <a:pt x="3607263" y="347675"/>
                  </a:lnTo>
                  <a:close/>
                  <a:moveTo>
                    <a:pt x="3566456" y="0"/>
                  </a:moveTo>
                  <a:lnTo>
                    <a:pt x="3671379" y="0"/>
                  </a:lnTo>
                  <a:lnTo>
                    <a:pt x="3507186" y="347675"/>
                  </a:lnTo>
                  <a:lnTo>
                    <a:pt x="3402262" y="347675"/>
                  </a:lnTo>
                  <a:close/>
                  <a:moveTo>
                    <a:pt x="3361454" y="0"/>
                  </a:moveTo>
                  <a:lnTo>
                    <a:pt x="3466379" y="0"/>
                  </a:lnTo>
                  <a:lnTo>
                    <a:pt x="3302184" y="347675"/>
                  </a:lnTo>
                  <a:lnTo>
                    <a:pt x="3197260" y="347675"/>
                  </a:lnTo>
                  <a:close/>
                  <a:moveTo>
                    <a:pt x="3170244" y="0"/>
                  </a:moveTo>
                  <a:lnTo>
                    <a:pt x="3275168" y="0"/>
                  </a:lnTo>
                  <a:lnTo>
                    <a:pt x="3110974" y="347675"/>
                  </a:lnTo>
                  <a:lnTo>
                    <a:pt x="3006050" y="347675"/>
                  </a:lnTo>
                  <a:close/>
                  <a:moveTo>
                    <a:pt x="2965245" y="0"/>
                  </a:moveTo>
                  <a:lnTo>
                    <a:pt x="3070169" y="0"/>
                  </a:lnTo>
                  <a:lnTo>
                    <a:pt x="2905975" y="347675"/>
                  </a:lnTo>
                  <a:lnTo>
                    <a:pt x="2801051" y="347675"/>
                  </a:lnTo>
                  <a:close/>
                  <a:moveTo>
                    <a:pt x="2760244" y="0"/>
                  </a:moveTo>
                  <a:lnTo>
                    <a:pt x="2865168" y="0"/>
                  </a:lnTo>
                  <a:lnTo>
                    <a:pt x="2700973" y="347675"/>
                  </a:lnTo>
                  <a:lnTo>
                    <a:pt x="2596050" y="347675"/>
                  </a:lnTo>
                  <a:close/>
                  <a:moveTo>
                    <a:pt x="2555242" y="0"/>
                  </a:moveTo>
                  <a:lnTo>
                    <a:pt x="2660166" y="0"/>
                  </a:lnTo>
                  <a:lnTo>
                    <a:pt x="2495973" y="347675"/>
                  </a:lnTo>
                  <a:lnTo>
                    <a:pt x="2391049" y="347675"/>
                  </a:lnTo>
                  <a:close/>
                  <a:moveTo>
                    <a:pt x="2350242" y="0"/>
                  </a:moveTo>
                  <a:lnTo>
                    <a:pt x="2455165" y="0"/>
                  </a:lnTo>
                  <a:lnTo>
                    <a:pt x="2290972" y="347675"/>
                  </a:lnTo>
                  <a:lnTo>
                    <a:pt x="2186048" y="347675"/>
                  </a:lnTo>
                  <a:close/>
                  <a:moveTo>
                    <a:pt x="2145240" y="0"/>
                  </a:moveTo>
                  <a:lnTo>
                    <a:pt x="2250164" y="0"/>
                  </a:lnTo>
                  <a:lnTo>
                    <a:pt x="2085970" y="347675"/>
                  </a:lnTo>
                  <a:lnTo>
                    <a:pt x="1981046" y="347675"/>
                  </a:lnTo>
                  <a:close/>
                  <a:moveTo>
                    <a:pt x="1940238" y="0"/>
                  </a:moveTo>
                  <a:lnTo>
                    <a:pt x="2045162" y="0"/>
                  </a:lnTo>
                  <a:lnTo>
                    <a:pt x="1880969" y="347675"/>
                  </a:lnTo>
                  <a:lnTo>
                    <a:pt x="1776044" y="347675"/>
                  </a:lnTo>
                  <a:close/>
                  <a:moveTo>
                    <a:pt x="1735237" y="0"/>
                  </a:moveTo>
                  <a:lnTo>
                    <a:pt x="1840161" y="0"/>
                  </a:lnTo>
                  <a:lnTo>
                    <a:pt x="1675967" y="347675"/>
                  </a:lnTo>
                  <a:lnTo>
                    <a:pt x="1571043" y="347675"/>
                  </a:lnTo>
                  <a:close/>
                  <a:moveTo>
                    <a:pt x="1530236" y="0"/>
                  </a:moveTo>
                  <a:lnTo>
                    <a:pt x="1635160" y="0"/>
                  </a:lnTo>
                  <a:lnTo>
                    <a:pt x="1470966" y="347675"/>
                  </a:lnTo>
                  <a:lnTo>
                    <a:pt x="1366042" y="347675"/>
                  </a:lnTo>
                  <a:close/>
                  <a:moveTo>
                    <a:pt x="1325235" y="0"/>
                  </a:moveTo>
                  <a:lnTo>
                    <a:pt x="1430159" y="0"/>
                  </a:lnTo>
                  <a:lnTo>
                    <a:pt x="1265965" y="347675"/>
                  </a:lnTo>
                  <a:lnTo>
                    <a:pt x="1161041" y="347675"/>
                  </a:lnTo>
                  <a:close/>
                  <a:moveTo>
                    <a:pt x="1120234" y="0"/>
                  </a:moveTo>
                  <a:lnTo>
                    <a:pt x="1225158" y="0"/>
                  </a:lnTo>
                  <a:lnTo>
                    <a:pt x="1060964" y="347675"/>
                  </a:lnTo>
                  <a:lnTo>
                    <a:pt x="956040" y="347675"/>
                  </a:lnTo>
                  <a:close/>
                  <a:moveTo>
                    <a:pt x="929024" y="0"/>
                  </a:moveTo>
                  <a:lnTo>
                    <a:pt x="1033948" y="0"/>
                  </a:lnTo>
                  <a:lnTo>
                    <a:pt x="869754" y="347675"/>
                  </a:lnTo>
                  <a:lnTo>
                    <a:pt x="764830" y="347675"/>
                  </a:lnTo>
                  <a:close/>
                  <a:moveTo>
                    <a:pt x="737813" y="0"/>
                  </a:moveTo>
                  <a:lnTo>
                    <a:pt x="842738" y="0"/>
                  </a:lnTo>
                  <a:lnTo>
                    <a:pt x="678544" y="347675"/>
                  </a:lnTo>
                  <a:lnTo>
                    <a:pt x="573620" y="347675"/>
                  </a:lnTo>
                  <a:close/>
                  <a:moveTo>
                    <a:pt x="546603" y="0"/>
                  </a:moveTo>
                  <a:lnTo>
                    <a:pt x="651527" y="0"/>
                  </a:lnTo>
                  <a:lnTo>
                    <a:pt x="487333" y="347675"/>
                  </a:lnTo>
                  <a:lnTo>
                    <a:pt x="382409" y="347675"/>
                  </a:lnTo>
                  <a:close/>
                  <a:moveTo>
                    <a:pt x="355393" y="0"/>
                  </a:moveTo>
                  <a:lnTo>
                    <a:pt x="460317" y="0"/>
                  </a:lnTo>
                  <a:lnTo>
                    <a:pt x="296123" y="347675"/>
                  </a:lnTo>
                  <a:lnTo>
                    <a:pt x="191199" y="347675"/>
                  </a:lnTo>
                  <a:close/>
                  <a:moveTo>
                    <a:pt x="164194" y="0"/>
                  </a:moveTo>
                  <a:lnTo>
                    <a:pt x="269118" y="0"/>
                  </a:lnTo>
                  <a:lnTo>
                    <a:pt x="104924" y="347675"/>
                  </a:lnTo>
                  <a:lnTo>
                    <a:pt x="0" y="3476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B428430D-71F1-4E90-8545-37D5B62D654C}"/>
              </a:ext>
            </a:extLst>
          </p:cNvPr>
          <p:cNvSpPr/>
          <p:nvPr/>
        </p:nvSpPr>
        <p:spPr>
          <a:xfrm>
            <a:off x="3900965" y="548192"/>
            <a:ext cx="1569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Tech support </a:t>
            </a:r>
          </a:p>
        </p:txBody>
      </p:sp>
    </p:spTree>
    <p:extLst>
      <p:ext uri="{BB962C8B-B14F-4D97-AF65-F5344CB8AC3E}">
        <p14:creationId xmlns:p14="http://schemas.microsoft.com/office/powerpoint/2010/main" val="1424195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평행 사변형 58">
            <a:extLst>
              <a:ext uri="{FF2B5EF4-FFF2-40B4-BE49-F238E27FC236}">
                <a16:creationId xmlns:a16="http://schemas.microsoft.com/office/drawing/2014/main" id="{700FB741-5025-4023-AF7F-54334CA0CCC6}"/>
              </a:ext>
            </a:extLst>
          </p:cNvPr>
          <p:cNvSpPr/>
          <p:nvPr/>
        </p:nvSpPr>
        <p:spPr>
          <a:xfrm flipH="1">
            <a:off x="1766957" y="3942914"/>
            <a:ext cx="2470289" cy="1293389"/>
          </a:xfrm>
          <a:prstGeom prst="parallelogram">
            <a:avLst>
              <a:gd name="adj" fmla="val 8834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88705B8-A2CA-4984-9A03-860C11CDFB50}"/>
              </a:ext>
            </a:extLst>
          </p:cNvPr>
          <p:cNvSpPr/>
          <p:nvPr/>
        </p:nvSpPr>
        <p:spPr>
          <a:xfrm rot="1680000">
            <a:off x="1433024" y="3510360"/>
            <a:ext cx="1170304" cy="2384750"/>
          </a:xfrm>
          <a:custGeom>
            <a:avLst/>
            <a:gdLst/>
            <a:ahLst/>
            <a:cxnLst/>
            <a:rect l="l" t="t" r="r" b="b"/>
            <a:pathLst>
              <a:path w="792088" h="1981907">
                <a:moveTo>
                  <a:pt x="792088" y="0"/>
                </a:moveTo>
                <a:lnTo>
                  <a:pt x="792088" y="1461282"/>
                </a:lnTo>
                <a:lnTo>
                  <a:pt x="0" y="1981907"/>
                </a:lnTo>
                <a:lnTo>
                  <a:pt x="0" y="5206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평행 사변형 56">
            <a:extLst>
              <a:ext uri="{FF2B5EF4-FFF2-40B4-BE49-F238E27FC236}">
                <a16:creationId xmlns:a16="http://schemas.microsoft.com/office/drawing/2014/main" id="{2A3829E4-6946-452D-BA74-E96D211EC23B}"/>
              </a:ext>
            </a:extLst>
          </p:cNvPr>
          <p:cNvSpPr/>
          <p:nvPr/>
        </p:nvSpPr>
        <p:spPr>
          <a:xfrm flipH="1">
            <a:off x="5722743" y="3448066"/>
            <a:ext cx="2470289" cy="1284169"/>
          </a:xfrm>
          <a:prstGeom prst="parallelogram">
            <a:avLst>
              <a:gd name="adj" fmla="val 8834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평행 사변형 57">
            <a:extLst>
              <a:ext uri="{FF2B5EF4-FFF2-40B4-BE49-F238E27FC236}">
                <a16:creationId xmlns:a16="http://schemas.microsoft.com/office/drawing/2014/main" id="{C143C603-2244-48EE-A257-63E93F927545}"/>
              </a:ext>
            </a:extLst>
          </p:cNvPr>
          <p:cNvSpPr/>
          <p:nvPr/>
        </p:nvSpPr>
        <p:spPr>
          <a:xfrm flipH="1">
            <a:off x="7665690" y="3202133"/>
            <a:ext cx="2470289" cy="1293389"/>
          </a:xfrm>
          <a:prstGeom prst="parallelogram">
            <a:avLst>
              <a:gd name="adj" fmla="val 8834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평행 사변형 53">
            <a:extLst>
              <a:ext uri="{FF2B5EF4-FFF2-40B4-BE49-F238E27FC236}">
                <a16:creationId xmlns:a16="http://schemas.microsoft.com/office/drawing/2014/main" id="{0FD2EB1D-EAB9-4E0F-81EC-0BE0B74901A9}"/>
              </a:ext>
            </a:extLst>
          </p:cNvPr>
          <p:cNvSpPr/>
          <p:nvPr/>
        </p:nvSpPr>
        <p:spPr>
          <a:xfrm flipH="1">
            <a:off x="3741580" y="3706091"/>
            <a:ext cx="2470289" cy="1293389"/>
          </a:xfrm>
          <a:prstGeom prst="parallelogram">
            <a:avLst>
              <a:gd name="adj" fmla="val 8834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4BBED12-19CE-4827-81ED-B28F42001078}"/>
              </a:ext>
            </a:extLst>
          </p:cNvPr>
          <p:cNvSpPr/>
          <p:nvPr/>
        </p:nvSpPr>
        <p:spPr>
          <a:xfrm rot="1680000">
            <a:off x="7347905" y="2770778"/>
            <a:ext cx="1170304" cy="2384750"/>
          </a:xfrm>
          <a:custGeom>
            <a:avLst/>
            <a:gdLst/>
            <a:ahLst/>
            <a:cxnLst/>
            <a:rect l="l" t="t" r="r" b="b"/>
            <a:pathLst>
              <a:path w="792088" h="1981907">
                <a:moveTo>
                  <a:pt x="792088" y="0"/>
                </a:moveTo>
                <a:lnTo>
                  <a:pt x="792088" y="1461282"/>
                </a:lnTo>
                <a:lnTo>
                  <a:pt x="0" y="1981907"/>
                </a:lnTo>
                <a:lnTo>
                  <a:pt x="0" y="52062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D5CD95A-A2D7-4C99-B16A-771CBAB441E6}"/>
              </a:ext>
            </a:extLst>
          </p:cNvPr>
          <p:cNvSpPr/>
          <p:nvPr/>
        </p:nvSpPr>
        <p:spPr>
          <a:xfrm rot="1680000">
            <a:off x="5377286" y="3032306"/>
            <a:ext cx="1170304" cy="2384750"/>
          </a:xfrm>
          <a:custGeom>
            <a:avLst/>
            <a:gdLst/>
            <a:ahLst/>
            <a:cxnLst/>
            <a:rect l="l" t="t" r="r" b="b"/>
            <a:pathLst>
              <a:path w="792088" h="1981907">
                <a:moveTo>
                  <a:pt x="792088" y="0"/>
                </a:moveTo>
                <a:lnTo>
                  <a:pt x="792088" y="1461282"/>
                </a:lnTo>
                <a:lnTo>
                  <a:pt x="0" y="1981907"/>
                </a:lnTo>
                <a:lnTo>
                  <a:pt x="0" y="5206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C705963-D0FA-429B-BF6D-6B4FEE89F2D0}"/>
              </a:ext>
            </a:extLst>
          </p:cNvPr>
          <p:cNvSpPr/>
          <p:nvPr/>
        </p:nvSpPr>
        <p:spPr>
          <a:xfrm rot="1680000">
            <a:off x="3406666" y="3283518"/>
            <a:ext cx="1170304" cy="2384750"/>
          </a:xfrm>
          <a:custGeom>
            <a:avLst/>
            <a:gdLst/>
            <a:ahLst/>
            <a:cxnLst/>
            <a:rect l="l" t="t" r="r" b="b"/>
            <a:pathLst>
              <a:path w="792088" h="1981907">
                <a:moveTo>
                  <a:pt x="792088" y="0"/>
                </a:moveTo>
                <a:lnTo>
                  <a:pt x="792088" y="1461282"/>
                </a:lnTo>
                <a:lnTo>
                  <a:pt x="0" y="1981907"/>
                </a:lnTo>
                <a:lnTo>
                  <a:pt x="0" y="5206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BD2B85F-B536-40AF-BF65-7AC47A3D2932}"/>
              </a:ext>
            </a:extLst>
          </p:cNvPr>
          <p:cNvSpPr/>
          <p:nvPr/>
        </p:nvSpPr>
        <p:spPr>
          <a:xfrm rot="1680000">
            <a:off x="9390441" y="2037153"/>
            <a:ext cx="1170304" cy="2907511"/>
          </a:xfrm>
          <a:custGeom>
            <a:avLst/>
            <a:gdLst/>
            <a:ahLst/>
            <a:cxnLst/>
            <a:rect l="l" t="t" r="r" b="b"/>
            <a:pathLst>
              <a:path w="792088" h="2416361">
                <a:moveTo>
                  <a:pt x="792088" y="0"/>
                </a:moveTo>
                <a:lnTo>
                  <a:pt x="792088" y="1895736"/>
                </a:lnTo>
                <a:lnTo>
                  <a:pt x="0" y="2416361"/>
                </a:lnTo>
                <a:lnTo>
                  <a:pt x="0" y="5206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D7F96D-95AC-4250-BB5C-73C5C2B9DB62}"/>
              </a:ext>
            </a:extLst>
          </p:cNvPr>
          <p:cNvGrpSpPr/>
          <p:nvPr/>
        </p:nvGrpSpPr>
        <p:grpSpPr>
          <a:xfrm>
            <a:off x="1794530" y="2598969"/>
            <a:ext cx="1416451" cy="1261884"/>
            <a:chOff x="1750134" y="2545935"/>
            <a:chExt cx="1038452" cy="12618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F660D4-A0AB-4F41-A10B-09FBF0E3A010}"/>
                </a:ext>
              </a:extLst>
            </p:cNvPr>
            <p:cNvSpPr txBox="1"/>
            <p:nvPr/>
          </p:nvSpPr>
          <p:spPr>
            <a:xfrm>
              <a:off x="1770154" y="2792156"/>
              <a:ext cx="1018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5F6B06D-A3CD-4A6F-8AEB-BF3F6DC370B1}"/>
                </a:ext>
              </a:extLst>
            </p:cNvPr>
            <p:cNvSpPr txBox="1"/>
            <p:nvPr/>
          </p:nvSpPr>
          <p:spPr>
            <a:xfrm>
              <a:off x="1750134" y="2545935"/>
              <a:ext cx="102384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5864A8-859E-4A4C-9437-28477E5A69E0}"/>
              </a:ext>
            </a:extLst>
          </p:cNvPr>
          <p:cNvGrpSpPr/>
          <p:nvPr/>
        </p:nvGrpSpPr>
        <p:grpSpPr>
          <a:xfrm>
            <a:off x="3758897" y="2344202"/>
            <a:ext cx="1416451" cy="1261884"/>
            <a:chOff x="1750134" y="2545935"/>
            <a:chExt cx="1038452" cy="126188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E728BD-C306-4A93-B7D4-DDDFF9DB3C89}"/>
                </a:ext>
              </a:extLst>
            </p:cNvPr>
            <p:cNvSpPr txBox="1"/>
            <p:nvPr/>
          </p:nvSpPr>
          <p:spPr>
            <a:xfrm>
              <a:off x="1770154" y="2792156"/>
              <a:ext cx="1018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67EB35-9E7D-4359-BC81-A57B17ED9F23}"/>
                </a:ext>
              </a:extLst>
            </p:cNvPr>
            <p:cNvSpPr txBox="1"/>
            <p:nvPr/>
          </p:nvSpPr>
          <p:spPr>
            <a:xfrm>
              <a:off x="1750134" y="2545935"/>
              <a:ext cx="102384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A29C10-B175-41DF-A41F-A2B94FC7FA85}"/>
              </a:ext>
            </a:extLst>
          </p:cNvPr>
          <p:cNvGrpSpPr/>
          <p:nvPr/>
        </p:nvGrpSpPr>
        <p:grpSpPr>
          <a:xfrm>
            <a:off x="5723264" y="2089434"/>
            <a:ext cx="1416451" cy="1261884"/>
            <a:chOff x="1750134" y="2545935"/>
            <a:chExt cx="1038452" cy="126188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EA77B6-2591-4F8C-8EDD-F95F674EEAB6}"/>
                </a:ext>
              </a:extLst>
            </p:cNvPr>
            <p:cNvSpPr txBox="1"/>
            <p:nvPr/>
          </p:nvSpPr>
          <p:spPr>
            <a:xfrm>
              <a:off x="1770154" y="2792156"/>
              <a:ext cx="1018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6EC56B7-114F-4135-A4D5-201F0554DA34}"/>
                </a:ext>
              </a:extLst>
            </p:cNvPr>
            <p:cNvSpPr txBox="1"/>
            <p:nvPr/>
          </p:nvSpPr>
          <p:spPr>
            <a:xfrm>
              <a:off x="1750134" y="2545935"/>
              <a:ext cx="102384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B094639-108A-4BB3-9CF7-18BBD7697E1E}"/>
              </a:ext>
            </a:extLst>
          </p:cNvPr>
          <p:cNvGrpSpPr/>
          <p:nvPr/>
        </p:nvGrpSpPr>
        <p:grpSpPr>
          <a:xfrm>
            <a:off x="7687632" y="1834666"/>
            <a:ext cx="1416451" cy="1261884"/>
            <a:chOff x="1750134" y="2545935"/>
            <a:chExt cx="1038452" cy="12618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308D46-8FAD-4D16-B14C-EA75DBE49398}"/>
                </a:ext>
              </a:extLst>
            </p:cNvPr>
            <p:cNvSpPr txBox="1"/>
            <p:nvPr/>
          </p:nvSpPr>
          <p:spPr>
            <a:xfrm>
              <a:off x="1770154" y="2792156"/>
              <a:ext cx="1018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21E15C-E277-4399-BA97-68F4CC4E8FAF}"/>
                </a:ext>
              </a:extLst>
            </p:cNvPr>
            <p:cNvSpPr txBox="1"/>
            <p:nvPr/>
          </p:nvSpPr>
          <p:spPr>
            <a:xfrm>
              <a:off x="1750134" y="2545935"/>
              <a:ext cx="102384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D360A7-46A7-450E-B2F9-8520A037F802}"/>
              </a:ext>
            </a:extLst>
          </p:cNvPr>
          <p:cNvGrpSpPr/>
          <p:nvPr/>
        </p:nvGrpSpPr>
        <p:grpSpPr>
          <a:xfrm>
            <a:off x="9705768" y="1316310"/>
            <a:ext cx="1900719" cy="1077218"/>
            <a:chOff x="1750134" y="2545935"/>
            <a:chExt cx="1038452" cy="107721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F5A1B4-563D-4282-8D83-D8127D553135}"/>
                </a:ext>
              </a:extLst>
            </p:cNvPr>
            <p:cNvSpPr txBox="1"/>
            <p:nvPr/>
          </p:nvSpPr>
          <p:spPr>
            <a:xfrm>
              <a:off x="1770154" y="2792156"/>
              <a:ext cx="10184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5CF9BA0-277A-4BD7-A47C-D74A8E1E065F}"/>
                </a:ext>
              </a:extLst>
            </p:cNvPr>
            <p:cNvSpPr txBox="1"/>
            <p:nvPr/>
          </p:nvSpPr>
          <p:spPr>
            <a:xfrm>
              <a:off x="1750134" y="2545935"/>
              <a:ext cx="102384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C3F3DA6-C8AF-4B15-98D7-0F28A6FAC9AB}"/>
              </a:ext>
            </a:extLst>
          </p:cNvPr>
          <p:cNvGrpSpPr/>
          <p:nvPr/>
        </p:nvGrpSpPr>
        <p:grpSpPr>
          <a:xfrm>
            <a:off x="1966587" y="5565549"/>
            <a:ext cx="1366923" cy="316535"/>
            <a:chOff x="2278780" y="5298024"/>
            <a:chExt cx="1366923" cy="31653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A388BE-7AC9-44A9-ACB3-D0F08D4FA383}"/>
                </a:ext>
              </a:extLst>
            </p:cNvPr>
            <p:cNvSpPr/>
            <p:nvPr/>
          </p:nvSpPr>
          <p:spPr>
            <a:xfrm>
              <a:off x="2278780" y="5298024"/>
              <a:ext cx="316535" cy="3165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DAE55D-0629-4A34-B7B9-9A8C161431AF}"/>
                </a:ext>
              </a:extLst>
            </p:cNvPr>
            <p:cNvSpPr txBox="1"/>
            <p:nvPr/>
          </p:nvSpPr>
          <p:spPr>
            <a:xfrm>
              <a:off x="2615389" y="5302403"/>
              <a:ext cx="1030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43A1F9E-E8BB-45B0-9BEC-DD7D52780103}"/>
              </a:ext>
            </a:extLst>
          </p:cNvPr>
          <p:cNvGrpSpPr/>
          <p:nvPr/>
        </p:nvGrpSpPr>
        <p:grpSpPr>
          <a:xfrm>
            <a:off x="3931647" y="5321563"/>
            <a:ext cx="1366923" cy="316592"/>
            <a:chOff x="2278780" y="5297995"/>
            <a:chExt cx="1366923" cy="31659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4176999-C453-4F08-85FF-E97AE5E5EB98}"/>
                </a:ext>
              </a:extLst>
            </p:cNvPr>
            <p:cNvSpPr/>
            <p:nvPr/>
          </p:nvSpPr>
          <p:spPr>
            <a:xfrm>
              <a:off x="2278780" y="5297995"/>
              <a:ext cx="316535" cy="3165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054CA5C-F94A-4C4E-9CAC-32C22006CEC5}"/>
                </a:ext>
              </a:extLst>
            </p:cNvPr>
            <p:cNvSpPr txBox="1"/>
            <p:nvPr/>
          </p:nvSpPr>
          <p:spPr>
            <a:xfrm>
              <a:off x="2615389" y="5306810"/>
              <a:ext cx="1030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5C8B40-ADAC-42D5-85C3-610926079E64}"/>
              </a:ext>
            </a:extLst>
          </p:cNvPr>
          <p:cNvGrpSpPr/>
          <p:nvPr/>
        </p:nvGrpSpPr>
        <p:grpSpPr>
          <a:xfrm>
            <a:off x="5896707" y="5077579"/>
            <a:ext cx="1366923" cy="316592"/>
            <a:chOff x="2278780" y="5297995"/>
            <a:chExt cx="1366923" cy="31659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2625596-189C-451B-9691-CC503FE9B32B}"/>
                </a:ext>
              </a:extLst>
            </p:cNvPr>
            <p:cNvSpPr/>
            <p:nvPr/>
          </p:nvSpPr>
          <p:spPr>
            <a:xfrm>
              <a:off x="2278780" y="5297995"/>
              <a:ext cx="316535" cy="31653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C797A18-E4CB-4BD4-A915-CD29655D6EDC}"/>
                </a:ext>
              </a:extLst>
            </p:cNvPr>
            <p:cNvSpPr txBox="1"/>
            <p:nvPr/>
          </p:nvSpPr>
          <p:spPr>
            <a:xfrm>
              <a:off x="2615389" y="5306810"/>
              <a:ext cx="1030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761F22F-E4B4-41CA-ADFC-C029E897591D}"/>
              </a:ext>
            </a:extLst>
          </p:cNvPr>
          <p:cNvGrpSpPr/>
          <p:nvPr/>
        </p:nvGrpSpPr>
        <p:grpSpPr>
          <a:xfrm>
            <a:off x="7861767" y="4833595"/>
            <a:ext cx="1366923" cy="316592"/>
            <a:chOff x="2278780" y="5297995"/>
            <a:chExt cx="1366923" cy="31659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95A5781-986C-43E8-AABD-4BD9EA73A904}"/>
                </a:ext>
              </a:extLst>
            </p:cNvPr>
            <p:cNvSpPr/>
            <p:nvPr/>
          </p:nvSpPr>
          <p:spPr>
            <a:xfrm>
              <a:off x="2278780" y="5297995"/>
              <a:ext cx="316535" cy="31653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951B547-BAA1-415D-BBDA-8179A4FBABD1}"/>
                </a:ext>
              </a:extLst>
            </p:cNvPr>
            <p:cNvSpPr txBox="1"/>
            <p:nvPr/>
          </p:nvSpPr>
          <p:spPr>
            <a:xfrm>
              <a:off x="2615389" y="5306810"/>
              <a:ext cx="1030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BF68BDF-8092-4CC1-8D62-2EE02A8BBD55}"/>
              </a:ext>
            </a:extLst>
          </p:cNvPr>
          <p:cNvGrpSpPr/>
          <p:nvPr/>
        </p:nvGrpSpPr>
        <p:grpSpPr>
          <a:xfrm>
            <a:off x="9826826" y="4589611"/>
            <a:ext cx="1366923" cy="316592"/>
            <a:chOff x="2278780" y="5297995"/>
            <a:chExt cx="1366923" cy="31659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CFD8859-9D31-4413-BE2F-7644AD846ABD}"/>
                </a:ext>
              </a:extLst>
            </p:cNvPr>
            <p:cNvSpPr/>
            <p:nvPr/>
          </p:nvSpPr>
          <p:spPr>
            <a:xfrm>
              <a:off x="2278780" y="5297995"/>
              <a:ext cx="316535" cy="31653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1C56CB-B887-4C55-A234-C3ECAF322A31}"/>
                </a:ext>
              </a:extLst>
            </p:cNvPr>
            <p:cNvSpPr txBox="1"/>
            <p:nvPr/>
          </p:nvSpPr>
          <p:spPr>
            <a:xfrm>
              <a:off x="2615389" y="5306810"/>
              <a:ext cx="1030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2" name="Rectangle 7">
            <a:extLst>
              <a:ext uri="{FF2B5EF4-FFF2-40B4-BE49-F238E27FC236}">
                <a16:creationId xmlns:a16="http://schemas.microsoft.com/office/drawing/2014/main" id="{D2BE1E7A-D6E1-4181-9CBC-BE29444804A2}"/>
              </a:ext>
            </a:extLst>
          </p:cNvPr>
          <p:cNvSpPr/>
          <p:nvPr/>
        </p:nvSpPr>
        <p:spPr>
          <a:xfrm>
            <a:off x="1843005" y="4541715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ed Rectangle 10">
            <a:extLst>
              <a:ext uri="{FF2B5EF4-FFF2-40B4-BE49-F238E27FC236}">
                <a16:creationId xmlns:a16="http://schemas.microsoft.com/office/drawing/2014/main" id="{75526945-AC95-48EA-BEA1-9E864DC7157F}"/>
              </a:ext>
            </a:extLst>
          </p:cNvPr>
          <p:cNvSpPr/>
          <p:nvPr/>
        </p:nvSpPr>
        <p:spPr>
          <a:xfrm>
            <a:off x="3806435" y="4288385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ounded Rectangle 5">
            <a:extLst>
              <a:ext uri="{FF2B5EF4-FFF2-40B4-BE49-F238E27FC236}">
                <a16:creationId xmlns:a16="http://schemas.microsoft.com/office/drawing/2014/main" id="{34B169BB-4727-4802-803A-A0169B0B4E79}"/>
              </a:ext>
            </a:extLst>
          </p:cNvPr>
          <p:cNvSpPr/>
          <p:nvPr/>
        </p:nvSpPr>
        <p:spPr>
          <a:xfrm flipH="1">
            <a:off x="5701986" y="404829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ound Same Side Corner Rectangle 11">
            <a:extLst>
              <a:ext uri="{FF2B5EF4-FFF2-40B4-BE49-F238E27FC236}">
                <a16:creationId xmlns:a16="http://schemas.microsoft.com/office/drawing/2014/main" id="{51C58069-EA07-48D8-B02E-A329868F1053}"/>
              </a:ext>
            </a:extLst>
          </p:cNvPr>
          <p:cNvSpPr>
            <a:spLocks noChangeAspect="1"/>
          </p:cNvSpPr>
          <p:nvPr/>
        </p:nvSpPr>
        <p:spPr>
          <a:xfrm rot="9900000">
            <a:off x="7735057" y="3794990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Block Arc 10">
            <a:extLst>
              <a:ext uri="{FF2B5EF4-FFF2-40B4-BE49-F238E27FC236}">
                <a16:creationId xmlns:a16="http://schemas.microsoft.com/office/drawing/2014/main" id="{4BD56E22-A582-47E8-A9D7-D0D2341B4102}"/>
              </a:ext>
            </a:extLst>
          </p:cNvPr>
          <p:cNvSpPr/>
          <p:nvPr/>
        </p:nvSpPr>
        <p:spPr>
          <a:xfrm>
            <a:off x="9765626" y="3344768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369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8F1B81-418C-4E37-A186-EF5C2C2B7CDF}"/>
              </a:ext>
            </a:extLst>
          </p:cNvPr>
          <p:cNvSpPr/>
          <p:nvPr/>
        </p:nvSpPr>
        <p:spPr>
          <a:xfrm>
            <a:off x="960583" y="1656581"/>
            <a:ext cx="5669112" cy="194400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B1C6A7-A552-45AD-81D5-1BE6C04F2B0F}"/>
              </a:ext>
            </a:extLst>
          </p:cNvPr>
          <p:cNvSpPr/>
          <p:nvPr/>
        </p:nvSpPr>
        <p:spPr>
          <a:xfrm>
            <a:off x="5599245" y="3832609"/>
            <a:ext cx="5669112" cy="19440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6AC6BF-79C0-4B2E-A781-37AE1B2C9B48}"/>
              </a:ext>
            </a:extLst>
          </p:cNvPr>
          <p:cNvSpPr/>
          <p:nvPr/>
        </p:nvSpPr>
        <p:spPr>
          <a:xfrm>
            <a:off x="960583" y="1656581"/>
            <a:ext cx="5669112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76B564-8694-4F94-85CE-377512DC822D}"/>
              </a:ext>
            </a:extLst>
          </p:cNvPr>
          <p:cNvSpPr/>
          <p:nvPr/>
        </p:nvSpPr>
        <p:spPr>
          <a:xfrm>
            <a:off x="5599245" y="3832609"/>
            <a:ext cx="566911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Bent-Up Arrow 6">
            <a:extLst>
              <a:ext uri="{FF2B5EF4-FFF2-40B4-BE49-F238E27FC236}">
                <a16:creationId xmlns:a16="http://schemas.microsoft.com/office/drawing/2014/main" id="{E612227D-141B-4917-9C3D-1E47FA5FCFED}"/>
              </a:ext>
            </a:extLst>
          </p:cNvPr>
          <p:cNvSpPr/>
          <p:nvPr/>
        </p:nvSpPr>
        <p:spPr>
          <a:xfrm flipH="1">
            <a:off x="3586711" y="3630845"/>
            <a:ext cx="2012535" cy="977320"/>
          </a:xfrm>
          <a:prstGeom prst="bentUpArrow">
            <a:avLst>
              <a:gd name="adj1" fmla="val 25795"/>
              <a:gd name="adj2" fmla="val 28007"/>
              <a:gd name="adj3" fmla="val 3702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Bent-Up Arrow 7">
            <a:extLst>
              <a:ext uri="{FF2B5EF4-FFF2-40B4-BE49-F238E27FC236}">
                <a16:creationId xmlns:a16="http://schemas.microsoft.com/office/drawing/2014/main" id="{AD924393-3DE1-482D-A6D1-7E2CADE6E007}"/>
              </a:ext>
            </a:extLst>
          </p:cNvPr>
          <p:cNvSpPr/>
          <p:nvPr/>
        </p:nvSpPr>
        <p:spPr>
          <a:xfrm rot="10800000" flipH="1">
            <a:off x="6629696" y="2855674"/>
            <a:ext cx="2012535" cy="977320"/>
          </a:xfrm>
          <a:prstGeom prst="bentUpArrow">
            <a:avLst>
              <a:gd name="adj1" fmla="val 25795"/>
              <a:gd name="adj2" fmla="val 28007"/>
              <a:gd name="adj3" fmla="val 3702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E75899-6AC7-4972-A136-501617249E08}"/>
              </a:ext>
            </a:extLst>
          </p:cNvPr>
          <p:cNvSpPr txBox="1"/>
          <p:nvPr/>
        </p:nvSpPr>
        <p:spPr>
          <a:xfrm>
            <a:off x="1376220" y="2311111"/>
            <a:ext cx="4837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DD696-A968-4CA5-824D-26A730E635BA}"/>
              </a:ext>
            </a:extLst>
          </p:cNvPr>
          <p:cNvSpPr txBox="1"/>
          <p:nvPr/>
        </p:nvSpPr>
        <p:spPr>
          <a:xfrm>
            <a:off x="6014880" y="4501655"/>
            <a:ext cx="4837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4AA73F-4475-4C39-BC36-E61B2397B344}"/>
              </a:ext>
            </a:extLst>
          </p:cNvPr>
          <p:cNvSpPr txBox="1"/>
          <p:nvPr/>
        </p:nvSpPr>
        <p:spPr>
          <a:xfrm>
            <a:off x="1376220" y="1751138"/>
            <a:ext cx="4837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440AFE-AB6E-4836-A6D4-2282572C1F48}"/>
              </a:ext>
            </a:extLst>
          </p:cNvPr>
          <p:cNvSpPr txBox="1"/>
          <p:nvPr/>
        </p:nvSpPr>
        <p:spPr>
          <a:xfrm>
            <a:off x="6014880" y="3944062"/>
            <a:ext cx="4837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BB52CE-41CE-465C-A7CB-895272E1D334}"/>
              </a:ext>
            </a:extLst>
          </p:cNvPr>
          <p:cNvGrpSpPr/>
          <p:nvPr/>
        </p:nvGrpSpPr>
        <p:grpSpPr>
          <a:xfrm>
            <a:off x="8566464" y="2032021"/>
            <a:ext cx="2670667" cy="823652"/>
            <a:chOff x="2079598" y="4324401"/>
            <a:chExt cx="3303211" cy="82365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69BC77-9589-4BBE-B699-3C8C76A2674A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F82291-4FF1-42DF-B252-40142918F02F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9CC7C8-6BC2-480A-8DA2-6D65AFAA7468}"/>
              </a:ext>
            </a:extLst>
          </p:cNvPr>
          <p:cNvGrpSpPr/>
          <p:nvPr/>
        </p:nvGrpSpPr>
        <p:grpSpPr>
          <a:xfrm>
            <a:off x="977686" y="4642669"/>
            <a:ext cx="2670667" cy="823652"/>
            <a:chOff x="2079598" y="4324401"/>
            <a:chExt cx="3303211" cy="82365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7C7AE1-CAC3-4C96-B8B2-0448F5B4024F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FB998A-5A26-490F-B8D3-093CF3D94865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6964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9EAFBE-8651-4A09-A0B9-5BF67895317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B26AAFC-BB16-498F-A762-9E7EAB7FB445}"/>
              </a:ext>
            </a:extLst>
          </p:cNvPr>
          <p:cNvSpPr/>
          <p:nvPr userDrawn="1"/>
        </p:nvSpPr>
        <p:spPr>
          <a:xfrm rot="21124411">
            <a:off x="4175441" y="3028379"/>
            <a:ext cx="3167218" cy="3161116"/>
          </a:xfrm>
          <a:custGeom>
            <a:avLst/>
            <a:gdLst>
              <a:gd name="connsiteX0" fmla="*/ 2538684 w 2677922"/>
              <a:gd name="connsiteY0" fmla="*/ 1897505 h 2672762"/>
              <a:gd name="connsiteX1" fmla="*/ 2456643 w 2677922"/>
              <a:gd name="connsiteY1" fmla="*/ 1879446 h 2672762"/>
              <a:gd name="connsiteX2" fmla="*/ 2389566 w 2677922"/>
              <a:gd name="connsiteY2" fmla="*/ 1863966 h 2672762"/>
              <a:gd name="connsiteX3" fmla="*/ 2354479 w 2677922"/>
              <a:gd name="connsiteY3" fmla="*/ 1874802 h 2672762"/>
              <a:gd name="connsiteX4" fmla="*/ 2312170 w 2677922"/>
              <a:gd name="connsiteY4" fmla="*/ 1950651 h 2672762"/>
              <a:gd name="connsiteX5" fmla="*/ 2322489 w 2677922"/>
              <a:gd name="connsiteY5" fmla="*/ 1983157 h 2672762"/>
              <a:gd name="connsiteX6" fmla="*/ 2412785 w 2677922"/>
              <a:gd name="connsiteY6" fmla="*/ 2080161 h 2672762"/>
              <a:gd name="connsiteX7" fmla="*/ 2418461 w 2677922"/>
              <a:gd name="connsiteY7" fmla="*/ 2146722 h 2672762"/>
              <a:gd name="connsiteX8" fmla="*/ 2414849 w 2677922"/>
              <a:gd name="connsiteY8" fmla="*/ 2151882 h 2672762"/>
              <a:gd name="connsiteX9" fmla="*/ 2324037 w 2677922"/>
              <a:gd name="connsiteY9" fmla="*/ 2174585 h 2672762"/>
              <a:gd name="connsiteX10" fmla="*/ 2219294 w 2677922"/>
              <a:gd name="connsiteY10" fmla="*/ 2118859 h 2672762"/>
              <a:gd name="connsiteX11" fmla="*/ 2178531 w 2677922"/>
              <a:gd name="connsiteY11" fmla="*/ 2120407 h 2672762"/>
              <a:gd name="connsiteX12" fmla="*/ 2125386 w 2677922"/>
              <a:gd name="connsiteY12" fmla="*/ 2172521 h 2672762"/>
              <a:gd name="connsiteX13" fmla="*/ 2122806 w 2677922"/>
              <a:gd name="connsiteY13" fmla="*/ 2217411 h 2672762"/>
              <a:gd name="connsiteX14" fmla="*/ 2184723 w 2677922"/>
              <a:gd name="connsiteY14" fmla="*/ 2334538 h 2672762"/>
              <a:gd name="connsiteX15" fmla="*/ 2174404 w 2677922"/>
              <a:gd name="connsiteY15" fmla="*/ 2395423 h 2672762"/>
              <a:gd name="connsiteX16" fmla="*/ 2164084 w 2677922"/>
              <a:gd name="connsiteY16" fmla="*/ 2404711 h 2672762"/>
              <a:gd name="connsiteX17" fmla="*/ 2075336 w 2677922"/>
              <a:gd name="connsiteY17" fmla="*/ 2401615 h 2672762"/>
              <a:gd name="connsiteX18" fmla="*/ 1988652 w 2677922"/>
              <a:gd name="connsiteY18" fmla="*/ 2320606 h 2672762"/>
              <a:gd name="connsiteX19" fmla="*/ 1944277 w 2677922"/>
              <a:gd name="connsiteY19" fmla="*/ 2311835 h 2672762"/>
              <a:gd name="connsiteX20" fmla="*/ 1883392 w 2677922"/>
              <a:gd name="connsiteY20" fmla="*/ 2346405 h 2672762"/>
              <a:gd name="connsiteX21" fmla="*/ 1868429 w 2677922"/>
              <a:gd name="connsiteY21" fmla="*/ 2391811 h 2672762"/>
              <a:gd name="connsiteX22" fmla="*/ 1899388 w 2677922"/>
              <a:gd name="connsiteY22" fmla="*/ 2526997 h 2672762"/>
              <a:gd name="connsiteX23" fmla="*/ 1879264 w 2677922"/>
              <a:gd name="connsiteY23" fmla="*/ 2571887 h 2672762"/>
              <a:gd name="connsiteX24" fmla="*/ 1841082 w 2677922"/>
              <a:gd name="connsiteY24" fmla="*/ 2588915 h 2672762"/>
              <a:gd name="connsiteX25" fmla="*/ 1782777 w 2677922"/>
              <a:gd name="connsiteY25" fmla="*/ 2568276 h 2672762"/>
              <a:gd name="connsiteX26" fmla="*/ 1715184 w 2677922"/>
              <a:gd name="connsiteY26" fmla="*/ 2459404 h 2672762"/>
              <a:gd name="connsiteX27" fmla="*/ 1664618 w 2677922"/>
              <a:gd name="connsiteY27" fmla="*/ 2435669 h 2672762"/>
              <a:gd name="connsiteX28" fmla="*/ 1610440 w 2677922"/>
              <a:gd name="connsiteY28" fmla="*/ 2450117 h 2672762"/>
              <a:gd name="connsiteX29" fmla="*/ 1577418 w 2677922"/>
              <a:gd name="connsiteY29" fmla="*/ 2495007 h 2672762"/>
              <a:gd name="connsiteX30" fmla="*/ 1573806 w 2677922"/>
              <a:gd name="connsiteY30" fmla="*/ 2616777 h 2672762"/>
              <a:gd name="connsiteX31" fmla="*/ 1526852 w 2677922"/>
              <a:gd name="connsiteY31" fmla="*/ 2672503 h 2672762"/>
              <a:gd name="connsiteX32" fmla="*/ 1497441 w 2677922"/>
              <a:gd name="connsiteY32" fmla="*/ 2676115 h 2672762"/>
              <a:gd name="connsiteX33" fmla="*/ 1449972 w 2677922"/>
              <a:gd name="connsiteY33" fmla="*/ 2644124 h 2672762"/>
              <a:gd name="connsiteX34" fmla="*/ 1410241 w 2677922"/>
              <a:gd name="connsiteY34" fmla="*/ 2514614 h 2672762"/>
              <a:gd name="connsiteX35" fmla="*/ 1373091 w 2677922"/>
              <a:gd name="connsiteY35" fmla="*/ 2482623 h 2672762"/>
              <a:gd name="connsiteX36" fmla="*/ 1304982 w 2677922"/>
              <a:gd name="connsiteY36" fmla="*/ 2483139 h 2672762"/>
              <a:gd name="connsiteX37" fmla="*/ 1271959 w 2677922"/>
              <a:gd name="connsiteY37" fmla="*/ 2511518 h 2672762"/>
              <a:gd name="connsiteX38" fmla="*/ 1234293 w 2677922"/>
              <a:gd name="connsiteY38" fmla="*/ 2633805 h 2672762"/>
              <a:gd name="connsiteX39" fmla="*/ 1170828 w 2677922"/>
              <a:gd name="connsiteY39" fmla="*/ 2674567 h 2672762"/>
              <a:gd name="connsiteX40" fmla="*/ 1106847 w 2677922"/>
              <a:gd name="connsiteY40" fmla="*/ 2602330 h 2672762"/>
              <a:gd name="connsiteX41" fmla="*/ 1103751 w 2677922"/>
              <a:gd name="connsiteY41" fmla="*/ 2491395 h 2672762"/>
              <a:gd name="connsiteX42" fmla="*/ 1080532 w 2677922"/>
              <a:gd name="connsiteY42" fmla="*/ 2454244 h 2672762"/>
              <a:gd name="connsiteX43" fmla="*/ 1005199 w 2677922"/>
              <a:gd name="connsiteY43" fmla="*/ 2435153 h 2672762"/>
              <a:gd name="connsiteX44" fmla="*/ 969080 w 2677922"/>
              <a:gd name="connsiteY44" fmla="*/ 2454244 h 2672762"/>
              <a:gd name="connsiteX45" fmla="*/ 900456 w 2677922"/>
              <a:gd name="connsiteY45" fmla="*/ 2564148 h 2672762"/>
              <a:gd name="connsiteX46" fmla="*/ 836474 w 2677922"/>
              <a:gd name="connsiteY46" fmla="*/ 2587367 h 2672762"/>
              <a:gd name="connsiteX47" fmla="*/ 831830 w 2677922"/>
              <a:gd name="connsiteY47" fmla="*/ 2585819 h 2672762"/>
              <a:gd name="connsiteX48" fmla="*/ 785392 w 2677922"/>
              <a:gd name="connsiteY48" fmla="*/ 2504810 h 2672762"/>
              <a:gd name="connsiteX49" fmla="*/ 811707 w 2677922"/>
              <a:gd name="connsiteY49" fmla="*/ 2390779 h 2672762"/>
              <a:gd name="connsiteX50" fmla="*/ 794680 w 2677922"/>
              <a:gd name="connsiteY50" fmla="*/ 2344341 h 2672762"/>
              <a:gd name="connsiteX51" fmla="*/ 739470 w 2677922"/>
              <a:gd name="connsiteY51" fmla="*/ 2312351 h 2672762"/>
              <a:gd name="connsiteX52" fmla="*/ 689421 w 2677922"/>
              <a:gd name="connsiteY52" fmla="*/ 2321638 h 2672762"/>
              <a:gd name="connsiteX53" fmla="*/ 596029 w 2677922"/>
              <a:gd name="connsiteY53" fmla="*/ 2408838 h 2672762"/>
              <a:gd name="connsiteX54" fmla="*/ 530500 w 2677922"/>
              <a:gd name="connsiteY54" fmla="*/ 2415030 h 2672762"/>
              <a:gd name="connsiteX55" fmla="*/ 521212 w 2677922"/>
              <a:gd name="connsiteY55" fmla="*/ 2408838 h 2672762"/>
              <a:gd name="connsiteX56" fmla="*/ 500573 w 2677922"/>
              <a:gd name="connsiteY56" fmla="*/ 2322670 h 2672762"/>
              <a:gd name="connsiteX57" fmla="*/ 556298 w 2677922"/>
              <a:gd name="connsiteY57" fmla="*/ 2217927 h 2672762"/>
              <a:gd name="connsiteX58" fmla="*/ 552171 w 2677922"/>
              <a:gd name="connsiteY58" fmla="*/ 2168909 h 2672762"/>
              <a:gd name="connsiteX59" fmla="*/ 505733 w 2677922"/>
              <a:gd name="connsiteY59" fmla="*/ 2122987 h 2672762"/>
              <a:gd name="connsiteX60" fmla="*/ 457747 w 2677922"/>
              <a:gd name="connsiteY60" fmla="*/ 2119375 h 2672762"/>
              <a:gd name="connsiteX61" fmla="*/ 341652 w 2677922"/>
              <a:gd name="connsiteY61" fmla="*/ 2180777 h 2672762"/>
              <a:gd name="connsiteX62" fmla="*/ 278187 w 2677922"/>
              <a:gd name="connsiteY62" fmla="*/ 2168909 h 2672762"/>
              <a:gd name="connsiteX63" fmla="*/ 274059 w 2677922"/>
              <a:gd name="connsiteY63" fmla="*/ 2164265 h 2672762"/>
              <a:gd name="connsiteX64" fmla="*/ 276639 w 2677922"/>
              <a:gd name="connsiteY64" fmla="*/ 2069325 h 2672762"/>
              <a:gd name="connsiteX65" fmla="*/ 354551 w 2677922"/>
              <a:gd name="connsiteY65" fmla="*/ 1986253 h 2672762"/>
              <a:gd name="connsiteX66" fmla="*/ 363839 w 2677922"/>
              <a:gd name="connsiteY66" fmla="*/ 1940847 h 2672762"/>
              <a:gd name="connsiteX67" fmla="*/ 328237 w 2677922"/>
              <a:gd name="connsiteY67" fmla="*/ 1878930 h 2672762"/>
              <a:gd name="connsiteX68" fmla="*/ 283347 w 2677922"/>
              <a:gd name="connsiteY68" fmla="*/ 1866030 h 2672762"/>
              <a:gd name="connsiteX69" fmla="*/ 170864 w 2677922"/>
              <a:gd name="connsiteY69" fmla="*/ 1891829 h 2672762"/>
              <a:gd name="connsiteX70" fmla="*/ 155900 w 2677922"/>
              <a:gd name="connsiteY70" fmla="*/ 1895441 h 2672762"/>
              <a:gd name="connsiteX71" fmla="*/ 100175 w 2677922"/>
              <a:gd name="connsiteY71" fmla="*/ 1868094 h 2672762"/>
              <a:gd name="connsiteX72" fmla="*/ 87275 w 2677922"/>
              <a:gd name="connsiteY72" fmla="*/ 1838168 h 2672762"/>
              <a:gd name="connsiteX73" fmla="*/ 107915 w 2677922"/>
              <a:gd name="connsiteY73" fmla="*/ 1779862 h 2672762"/>
              <a:gd name="connsiteX74" fmla="*/ 213690 w 2677922"/>
              <a:gd name="connsiteY74" fmla="*/ 1713817 h 2672762"/>
              <a:gd name="connsiteX75" fmla="*/ 238972 w 2677922"/>
              <a:gd name="connsiteY75" fmla="*/ 1654480 h 2672762"/>
              <a:gd name="connsiteX76" fmla="*/ 222977 w 2677922"/>
              <a:gd name="connsiteY76" fmla="*/ 1600818 h 2672762"/>
              <a:gd name="connsiteX77" fmla="*/ 184279 w 2677922"/>
              <a:gd name="connsiteY77" fmla="*/ 1575019 h 2672762"/>
              <a:gd name="connsiteX78" fmla="*/ 59413 w 2677922"/>
              <a:gd name="connsiteY78" fmla="*/ 1571407 h 2672762"/>
              <a:gd name="connsiteX79" fmla="*/ 3687 w 2677922"/>
              <a:gd name="connsiteY79" fmla="*/ 1524453 h 2672762"/>
              <a:gd name="connsiteX80" fmla="*/ 1623 w 2677922"/>
              <a:gd name="connsiteY80" fmla="*/ 1513618 h 2672762"/>
              <a:gd name="connsiteX81" fmla="*/ 48577 w 2677922"/>
              <a:gd name="connsiteY81" fmla="*/ 1442413 h 2672762"/>
              <a:gd name="connsiteX82" fmla="*/ 160544 w 2677922"/>
              <a:gd name="connsiteY82" fmla="*/ 1408358 h 2672762"/>
              <a:gd name="connsiteX83" fmla="*/ 194083 w 2677922"/>
              <a:gd name="connsiteY83" fmla="*/ 1370692 h 2672762"/>
              <a:gd name="connsiteX84" fmla="*/ 192534 w 2677922"/>
              <a:gd name="connsiteY84" fmla="*/ 1298971 h 2672762"/>
              <a:gd name="connsiteX85" fmla="*/ 166220 w 2677922"/>
              <a:gd name="connsiteY85" fmla="*/ 1269560 h 2672762"/>
              <a:gd name="connsiteX86" fmla="*/ 47029 w 2677922"/>
              <a:gd name="connsiteY86" fmla="*/ 1232926 h 2672762"/>
              <a:gd name="connsiteX87" fmla="*/ 1623 w 2677922"/>
              <a:gd name="connsiteY87" fmla="*/ 1166881 h 2672762"/>
              <a:gd name="connsiteX88" fmla="*/ 6267 w 2677922"/>
              <a:gd name="connsiteY88" fmla="*/ 1139534 h 2672762"/>
              <a:gd name="connsiteX89" fmla="*/ 49093 w 2677922"/>
              <a:gd name="connsiteY89" fmla="*/ 1105480 h 2672762"/>
              <a:gd name="connsiteX90" fmla="*/ 164672 w 2677922"/>
              <a:gd name="connsiteY90" fmla="*/ 1101868 h 2672762"/>
              <a:gd name="connsiteX91" fmla="*/ 181699 w 2677922"/>
              <a:gd name="connsiteY91" fmla="*/ 1101352 h 2672762"/>
              <a:gd name="connsiteX92" fmla="*/ 227621 w 2677922"/>
              <a:gd name="connsiteY92" fmla="*/ 1065233 h 2672762"/>
              <a:gd name="connsiteX93" fmla="*/ 241036 w 2677922"/>
              <a:gd name="connsiteY93" fmla="*/ 1014152 h 2672762"/>
              <a:gd name="connsiteX94" fmla="*/ 219366 w 2677922"/>
              <a:gd name="connsiteY94" fmla="*/ 965650 h 2672762"/>
              <a:gd name="connsiteX95" fmla="*/ 113590 w 2677922"/>
              <a:gd name="connsiteY95" fmla="*/ 899605 h 2672762"/>
              <a:gd name="connsiteX96" fmla="*/ 89855 w 2677922"/>
              <a:gd name="connsiteY96" fmla="*/ 832012 h 2672762"/>
              <a:gd name="connsiteX97" fmla="*/ 104818 w 2677922"/>
              <a:gd name="connsiteY97" fmla="*/ 799505 h 2672762"/>
              <a:gd name="connsiteX98" fmla="*/ 151256 w 2677922"/>
              <a:gd name="connsiteY98" fmla="*/ 779898 h 2672762"/>
              <a:gd name="connsiteX99" fmla="*/ 283347 w 2677922"/>
              <a:gd name="connsiteY99" fmla="*/ 810341 h 2672762"/>
              <a:gd name="connsiteX100" fmla="*/ 331332 w 2677922"/>
              <a:gd name="connsiteY100" fmla="*/ 794345 h 2672762"/>
              <a:gd name="connsiteX101" fmla="*/ 363839 w 2677922"/>
              <a:gd name="connsiteY101" fmla="*/ 737588 h 2672762"/>
              <a:gd name="connsiteX102" fmla="*/ 354551 w 2677922"/>
              <a:gd name="connsiteY102" fmla="*/ 689086 h 2672762"/>
              <a:gd name="connsiteX103" fmla="*/ 266835 w 2677922"/>
              <a:gd name="connsiteY103" fmla="*/ 595694 h 2672762"/>
              <a:gd name="connsiteX104" fmla="*/ 261675 w 2677922"/>
              <a:gd name="connsiteY104" fmla="*/ 529133 h 2672762"/>
              <a:gd name="connsiteX105" fmla="*/ 270447 w 2677922"/>
              <a:gd name="connsiteY105" fmla="*/ 516233 h 2672762"/>
              <a:gd name="connsiteX106" fmla="*/ 349907 w 2677922"/>
              <a:gd name="connsiteY106" fmla="*/ 498690 h 2672762"/>
              <a:gd name="connsiteX107" fmla="*/ 457231 w 2677922"/>
              <a:gd name="connsiteY107" fmla="*/ 555964 h 2672762"/>
              <a:gd name="connsiteX108" fmla="*/ 507797 w 2677922"/>
              <a:gd name="connsiteY108" fmla="*/ 551320 h 2672762"/>
              <a:gd name="connsiteX109" fmla="*/ 551139 w 2677922"/>
              <a:gd name="connsiteY109" fmla="*/ 508494 h 2672762"/>
              <a:gd name="connsiteX110" fmla="*/ 556815 w 2677922"/>
              <a:gd name="connsiteY110" fmla="*/ 456896 h 2672762"/>
              <a:gd name="connsiteX111" fmla="*/ 494381 w 2677922"/>
              <a:gd name="connsiteY111" fmla="*/ 339769 h 2672762"/>
              <a:gd name="connsiteX112" fmla="*/ 505217 w 2677922"/>
              <a:gd name="connsiteY112" fmla="*/ 280432 h 2672762"/>
              <a:gd name="connsiteX113" fmla="*/ 537723 w 2677922"/>
              <a:gd name="connsiteY113" fmla="*/ 256181 h 2672762"/>
              <a:gd name="connsiteX114" fmla="*/ 590353 w 2677922"/>
              <a:gd name="connsiteY114" fmla="*/ 261857 h 2672762"/>
              <a:gd name="connsiteX115" fmla="*/ 679617 w 2677922"/>
              <a:gd name="connsiteY115" fmla="*/ 344929 h 2672762"/>
              <a:gd name="connsiteX116" fmla="*/ 754950 w 2677922"/>
              <a:gd name="connsiteY116" fmla="*/ 355765 h 2672762"/>
              <a:gd name="connsiteX117" fmla="*/ 797260 w 2677922"/>
              <a:gd name="connsiteY117" fmla="*/ 329450 h 2672762"/>
              <a:gd name="connsiteX118" fmla="*/ 811707 w 2677922"/>
              <a:gd name="connsiteY118" fmla="*/ 285076 h 2672762"/>
              <a:gd name="connsiteX119" fmla="*/ 781781 w 2677922"/>
              <a:gd name="connsiteY119" fmla="*/ 156081 h 2672762"/>
              <a:gd name="connsiteX120" fmla="*/ 807064 w 2677922"/>
              <a:gd name="connsiteY120" fmla="*/ 100872 h 2672762"/>
              <a:gd name="connsiteX121" fmla="*/ 841634 w 2677922"/>
              <a:gd name="connsiteY121" fmla="*/ 86424 h 2672762"/>
              <a:gd name="connsiteX122" fmla="*/ 896328 w 2677922"/>
              <a:gd name="connsiteY122" fmla="*/ 106031 h 2672762"/>
              <a:gd name="connsiteX123" fmla="*/ 965469 w 2677922"/>
              <a:gd name="connsiteY123" fmla="*/ 217483 h 2672762"/>
              <a:gd name="connsiteX124" fmla="*/ 1013455 w 2677922"/>
              <a:gd name="connsiteY124" fmla="*/ 240702 h 2672762"/>
              <a:gd name="connsiteX125" fmla="*/ 1077952 w 2677922"/>
              <a:gd name="connsiteY125" fmla="*/ 222642 h 2672762"/>
              <a:gd name="connsiteX126" fmla="*/ 1101687 w 2677922"/>
              <a:gd name="connsiteY126" fmla="*/ 188072 h 2672762"/>
              <a:gd name="connsiteX127" fmla="*/ 1106847 w 2677922"/>
              <a:gd name="connsiteY127" fmla="*/ 53918 h 2672762"/>
              <a:gd name="connsiteX128" fmla="*/ 1145029 w 2677922"/>
              <a:gd name="connsiteY128" fmla="*/ 4900 h 2672762"/>
              <a:gd name="connsiteX129" fmla="*/ 1158960 w 2677922"/>
              <a:gd name="connsiteY129" fmla="*/ 1804 h 2672762"/>
              <a:gd name="connsiteX130" fmla="*/ 1235841 w 2677922"/>
              <a:gd name="connsiteY130" fmla="*/ 48758 h 2672762"/>
              <a:gd name="connsiteX131" fmla="*/ 1269895 w 2677922"/>
              <a:gd name="connsiteY131" fmla="*/ 162273 h 2672762"/>
              <a:gd name="connsiteX132" fmla="*/ 1303434 w 2677922"/>
              <a:gd name="connsiteY132" fmla="*/ 192716 h 2672762"/>
              <a:gd name="connsiteX133" fmla="*/ 1376702 w 2677922"/>
              <a:gd name="connsiteY133" fmla="*/ 192716 h 2672762"/>
              <a:gd name="connsiteX134" fmla="*/ 1409209 w 2677922"/>
              <a:gd name="connsiteY134" fmla="*/ 163305 h 2672762"/>
              <a:gd name="connsiteX135" fmla="*/ 1447392 w 2677922"/>
              <a:gd name="connsiteY135" fmla="*/ 37922 h 2672762"/>
              <a:gd name="connsiteX136" fmla="*/ 1499505 w 2677922"/>
              <a:gd name="connsiteY136" fmla="*/ 256 h 2672762"/>
              <a:gd name="connsiteX137" fmla="*/ 1513436 w 2677922"/>
              <a:gd name="connsiteY137" fmla="*/ 772 h 2672762"/>
              <a:gd name="connsiteX138" fmla="*/ 1573290 w 2677922"/>
              <a:gd name="connsiteY138" fmla="*/ 65269 h 2672762"/>
              <a:gd name="connsiteX139" fmla="*/ 1576902 w 2677922"/>
              <a:gd name="connsiteY139" fmla="*/ 185492 h 2672762"/>
              <a:gd name="connsiteX140" fmla="*/ 1598057 w 2677922"/>
              <a:gd name="connsiteY140" fmla="*/ 220578 h 2672762"/>
              <a:gd name="connsiteX141" fmla="*/ 1674422 w 2677922"/>
              <a:gd name="connsiteY141" fmla="*/ 240702 h 2672762"/>
              <a:gd name="connsiteX142" fmla="*/ 1710540 w 2677922"/>
              <a:gd name="connsiteY142" fmla="*/ 221610 h 2672762"/>
              <a:gd name="connsiteX143" fmla="*/ 1779165 w 2677922"/>
              <a:gd name="connsiteY143" fmla="*/ 111707 h 2672762"/>
              <a:gd name="connsiteX144" fmla="*/ 1845726 w 2677922"/>
              <a:gd name="connsiteY144" fmla="*/ 88488 h 2672762"/>
              <a:gd name="connsiteX145" fmla="*/ 1857594 w 2677922"/>
              <a:gd name="connsiteY145" fmla="*/ 92616 h 2672762"/>
              <a:gd name="connsiteX146" fmla="*/ 1895260 w 2677922"/>
              <a:gd name="connsiteY146" fmla="*/ 166401 h 2672762"/>
              <a:gd name="connsiteX147" fmla="*/ 1868429 w 2677922"/>
              <a:gd name="connsiteY147" fmla="*/ 281980 h 2672762"/>
              <a:gd name="connsiteX148" fmla="*/ 1887004 w 2677922"/>
              <a:gd name="connsiteY148" fmla="*/ 332030 h 2672762"/>
              <a:gd name="connsiteX149" fmla="*/ 1946857 w 2677922"/>
              <a:gd name="connsiteY149" fmla="*/ 365052 h 2672762"/>
              <a:gd name="connsiteX150" fmla="*/ 1986588 w 2677922"/>
              <a:gd name="connsiteY150" fmla="*/ 355765 h 2672762"/>
              <a:gd name="connsiteX151" fmla="*/ 2081528 w 2677922"/>
              <a:gd name="connsiteY151" fmla="*/ 267532 h 2672762"/>
              <a:gd name="connsiteX152" fmla="*/ 2151701 w 2677922"/>
              <a:gd name="connsiteY152" fmla="*/ 261857 h 2672762"/>
              <a:gd name="connsiteX153" fmla="*/ 2155312 w 2677922"/>
              <a:gd name="connsiteY153" fmla="*/ 264437 h 2672762"/>
              <a:gd name="connsiteX154" fmla="*/ 2177500 w 2677922"/>
              <a:gd name="connsiteY154" fmla="*/ 353701 h 2672762"/>
              <a:gd name="connsiteX155" fmla="*/ 2122290 w 2677922"/>
              <a:gd name="connsiteY155" fmla="*/ 456896 h 2672762"/>
              <a:gd name="connsiteX156" fmla="*/ 2126934 w 2677922"/>
              <a:gd name="connsiteY156" fmla="*/ 505914 h 2672762"/>
              <a:gd name="connsiteX157" fmla="*/ 2173372 w 2677922"/>
              <a:gd name="connsiteY157" fmla="*/ 551836 h 2672762"/>
              <a:gd name="connsiteX158" fmla="*/ 2219810 w 2677922"/>
              <a:gd name="connsiteY158" fmla="*/ 555964 h 2672762"/>
              <a:gd name="connsiteX159" fmla="*/ 2336937 w 2677922"/>
              <a:gd name="connsiteY159" fmla="*/ 494046 h 2672762"/>
              <a:gd name="connsiteX160" fmla="*/ 2400917 w 2677922"/>
              <a:gd name="connsiteY160" fmla="*/ 507462 h 2672762"/>
              <a:gd name="connsiteX161" fmla="*/ 2420525 w 2677922"/>
              <a:gd name="connsiteY161" fmla="*/ 533777 h 2672762"/>
              <a:gd name="connsiteX162" fmla="*/ 2415365 w 2677922"/>
              <a:gd name="connsiteY162" fmla="*/ 591566 h 2672762"/>
              <a:gd name="connsiteX163" fmla="*/ 2321973 w 2677922"/>
              <a:gd name="connsiteY163" fmla="*/ 692182 h 2672762"/>
              <a:gd name="connsiteX164" fmla="*/ 2313718 w 2677922"/>
              <a:gd name="connsiteY164" fmla="*/ 733460 h 2672762"/>
              <a:gd name="connsiteX165" fmla="*/ 2349320 w 2677922"/>
              <a:gd name="connsiteY165" fmla="*/ 795377 h 2672762"/>
              <a:gd name="connsiteX166" fmla="*/ 2394726 w 2677922"/>
              <a:gd name="connsiteY166" fmla="*/ 810341 h 2672762"/>
              <a:gd name="connsiteX167" fmla="*/ 2526816 w 2677922"/>
              <a:gd name="connsiteY167" fmla="*/ 780414 h 2672762"/>
              <a:gd name="connsiteX168" fmla="*/ 2575834 w 2677922"/>
              <a:gd name="connsiteY168" fmla="*/ 803117 h 2672762"/>
              <a:gd name="connsiteX169" fmla="*/ 2591313 w 2677922"/>
              <a:gd name="connsiteY169" fmla="*/ 838719 h 2672762"/>
              <a:gd name="connsiteX170" fmla="*/ 2570158 w 2677922"/>
              <a:gd name="connsiteY170" fmla="*/ 896509 h 2672762"/>
              <a:gd name="connsiteX171" fmla="*/ 2461287 w 2677922"/>
              <a:gd name="connsiteY171" fmla="*/ 964102 h 2672762"/>
              <a:gd name="connsiteX172" fmla="*/ 2438068 w 2677922"/>
              <a:gd name="connsiteY172" fmla="*/ 1014668 h 2672762"/>
              <a:gd name="connsiteX173" fmla="*/ 2454063 w 2677922"/>
              <a:gd name="connsiteY173" fmla="*/ 1073489 h 2672762"/>
              <a:gd name="connsiteX174" fmla="*/ 2492762 w 2677922"/>
              <a:gd name="connsiteY174" fmla="*/ 1100836 h 2672762"/>
              <a:gd name="connsiteX175" fmla="*/ 2628464 w 2677922"/>
              <a:gd name="connsiteY175" fmla="*/ 1105996 h 2672762"/>
              <a:gd name="connsiteX176" fmla="*/ 2672322 w 2677922"/>
              <a:gd name="connsiteY176" fmla="*/ 1140566 h 2672762"/>
              <a:gd name="connsiteX177" fmla="*/ 2677998 w 2677922"/>
              <a:gd name="connsiteY177" fmla="*/ 1182360 h 2672762"/>
              <a:gd name="connsiteX178" fmla="*/ 2644459 w 2677922"/>
              <a:gd name="connsiteY178" fmla="*/ 1229830 h 2672762"/>
              <a:gd name="connsiteX179" fmla="*/ 2522172 w 2677922"/>
              <a:gd name="connsiteY179" fmla="*/ 1267497 h 2672762"/>
              <a:gd name="connsiteX180" fmla="*/ 2483990 w 2677922"/>
              <a:gd name="connsiteY180" fmla="*/ 1315998 h 2672762"/>
              <a:gd name="connsiteX181" fmla="*/ 2486570 w 2677922"/>
              <a:gd name="connsiteY181" fmla="*/ 1379980 h 2672762"/>
              <a:gd name="connsiteX182" fmla="*/ 2512885 w 2677922"/>
              <a:gd name="connsiteY182" fmla="*/ 1407842 h 2672762"/>
              <a:gd name="connsiteX183" fmla="*/ 2641363 w 2677922"/>
              <a:gd name="connsiteY183" fmla="*/ 1447057 h 2672762"/>
              <a:gd name="connsiteX184" fmla="*/ 2677998 w 2677922"/>
              <a:gd name="connsiteY184" fmla="*/ 1498138 h 2672762"/>
              <a:gd name="connsiteX185" fmla="*/ 2677998 w 2677922"/>
              <a:gd name="connsiteY185" fmla="*/ 1507426 h 2672762"/>
              <a:gd name="connsiteX186" fmla="*/ 2611952 w 2677922"/>
              <a:gd name="connsiteY186" fmla="*/ 1572955 h 2672762"/>
              <a:gd name="connsiteX187" fmla="*/ 2490182 w 2677922"/>
              <a:gd name="connsiteY187" fmla="*/ 1576567 h 2672762"/>
              <a:gd name="connsiteX188" fmla="*/ 2457675 w 2677922"/>
              <a:gd name="connsiteY188" fmla="*/ 1596690 h 2672762"/>
              <a:gd name="connsiteX189" fmla="*/ 2437036 w 2677922"/>
              <a:gd name="connsiteY189" fmla="*/ 1673055 h 2672762"/>
              <a:gd name="connsiteX190" fmla="*/ 2457159 w 2677922"/>
              <a:gd name="connsiteY190" fmla="*/ 1710205 h 2672762"/>
              <a:gd name="connsiteX191" fmla="*/ 2564483 w 2677922"/>
              <a:gd name="connsiteY191" fmla="*/ 1777282 h 2672762"/>
              <a:gd name="connsiteX192" fmla="*/ 2588733 w 2677922"/>
              <a:gd name="connsiteY192" fmla="*/ 1845907 h 2672762"/>
              <a:gd name="connsiteX193" fmla="*/ 2571706 w 2677922"/>
              <a:gd name="connsiteY193" fmla="*/ 1880994 h 2672762"/>
              <a:gd name="connsiteX194" fmla="*/ 2538684 w 2677922"/>
              <a:gd name="connsiteY194" fmla="*/ 1897505 h 2672762"/>
              <a:gd name="connsiteX195" fmla="*/ 1338521 w 2677922"/>
              <a:gd name="connsiteY195" fmla="*/ 2312867 h 2672762"/>
              <a:gd name="connsiteX196" fmla="*/ 2316814 w 2677922"/>
              <a:gd name="connsiteY196" fmla="*/ 1335605 h 2672762"/>
              <a:gd name="connsiteX197" fmla="*/ 1340068 w 2677922"/>
              <a:gd name="connsiteY197" fmla="*/ 359376 h 2672762"/>
              <a:gd name="connsiteX198" fmla="*/ 361775 w 2677922"/>
              <a:gd name="connsiteY198" fmla="*/ 1331994 h 2672762"/>
              <a:gd name="connsiteX199" fmla="*/ 1338521 w 2677922"/>
              <a:gd name="connsiteY199" fmla="*/ 2312867 h 267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321333-B2BA-4A57-90E0-A936A130C240}"/>
              </a:ext>
            </a:extLst>
          </p:cNvPr>
          <p:cNvSpPr txBox="1"/>
          <p:nvPr/>
        </p:nvSpPr>
        <p:spPr>
          <a:xfrm>
            <a:off x="1701121" y="424640"/>
            <a:ext cx="43948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accent4"/>
                </a:solidFill>
                <a:latin typeface="+mj-lt"/>
              </a:rPr>
              <a:t>Modern Portfolio Designed</a:t>
            </a:r>
          </a:p>
        </p:txBody>
      </p:sp>
      <p:grpSp>
        <p:nvGrpSpPr>
          <p:cNvPr id="13" name="Group 39">
            <a:extLst>
              <a:ext uri="{FF2B5EF4-FFF2-40B4-BE49-F238E27FC236}">
                <a16:creationId xmlns:a16="http://schemas.microsoft.com/office/drawing/2014/main" id="{35A9EB3E-605D-46A6-B567-9A07223C9640}"/>
              </a:ext>
            </a:extLst>
          </p:cNvPr>
          <p:cNvGrpSpPr/>
          <p:nvPr/>
        </p:nvGrpSpPr>
        <p:grpSpPr>
          <a:xfrm>
            <a:off x="639995" y="2010644"/>
            <a:ext cx="4313006" cy="1101337"/>
            <a:chOff x="302737" y="4401667"/>
            <a:chExt cx="4126935" cy="11013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2663A4-2663-4425-BA6B-AE8489E20C94}"/>
                </a:ext>
              </a:extLst>
            </p:cNvPr>
            <p:cNvSpPr txBox="1"/>
            <p:nvPr/>
          </p:nvSpPr>
          <p:spPr>
            <a:xfrm>
              <a:off x="302737" y="4401667"/>
              <a:ext cx="4126935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CF5041-2CE1-45FD-91C2-2E04C16C61DD}"/>
                </a:ext>
              </a:extLst>
            </p:cNvPr>
            <p:cNvSpPr txBox="1"/>
            <p:nvPr/>
          </p:nvSpPr>
          <p:spPr>
            <a:xfrm>
              <a:off x="302737" y="4672007"/>
              <a:ext cx="4126935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I hope and I believe that this Template will your Time, Money and Reputation. 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20E08B2-2340-4C0E-B66F-43F25057E708}"/>
              </a:ext>
            </a:extLst>
          </p:cNvPr>
          <p:cNvSpPr txBox="1"/>
          <p:nvPr/>
        </p:nvSpPr>
        <p:spPr>
          <a:xfrm>
            <a:off x="639994" y="3358001"/>
            <a:ext cx="3129915" cy="286232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B7FB9-0F5C-4365-9247-91CD11F86A6B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922928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ight Arrow 1">
            <a:extLst>
              <a:ext uri="{FF2B5EF4-FFF2-40B4-BE49-F238E27FC236}">
                <a16:creationId xmlns:a16="http://schemas.microsoft.com/office/drawing/2014/main" id="{3752ED6F-CDC6-4172-BF49-7D083AB19C63}"/>
              </a:ext>
            </a:extLst>
          </p:cNvPr>
          <p:cNvSpPr/>
          <p:nvPr/>
        </p:nvSpPr>
        <p:spPr>
          <a:xfrm rot="13800000">
            <a:off x="4455814" y="2139490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ight Arrow 5">
            <a:extLst>
              <a:ext uri="{FF2B5EF4-FFF2-40B4-BE49-F238E27FC236}">
                <a16:creationId xmlns:a16="http://schemas.microsoft.com/office/drawing/2014/main" id="{3384E186-B63D-4275-A6F3-82CD4AE6D28F}"/>
              </a:ext>
            </a:extLst>
          </p:cNvPr>
          <p:cNvSpPr/>
          <p:nvPr/>
        </p:nvSpPr>
        <p:spPr>
          <a:xfrm rot="19200000">
            <a:off x="5739793" y="3126086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ight Arrow 6">
            <a:extLst>
              <a:ext uri="{FF2B5EF4-FFF2-40B4-BE49-F238E27FC236}">
                <a16:creationId xmlns:a16="http://schemas.microsoft.com/office/drawing/2014/main" id="{3E595E8A-E3ED-4F8A-AAAB-BBE58E277E07}"/>
              </a:ext>
            </a:extLst>
          </p:cNvPr>
          <p:cNvSpPr/>
          <p:nvPr/>
        </p:nvSpPr>
        <p:spPr>
          <a:xfrm rot="13800000">
            <a:off x="4455814" y="3922300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ight Arrow 7">
            <a:extLst>
              <a:ext uri="{FF2B5EF4-FFF2-40B4-BE49-F238E27FC236}">
                <a16:creationId xmlns:a16="http://schemas.microsoft.com/office/drawing/2014/main" id="{112CFCE2-A48C-4AEC-8DF5-83EDD7CAD6AC}"/>
              </a:ext>
            </a:extLst>
          </p:cNvPr>
          <p:cNvSpPr/>
          <p:nvPr/>
        </p:nvSpPr>
        <p:spPr>
          <a:xfrm rot="19200000">
            <a:off x="5739793" y="4886078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754340-153D-45A3-9E78-63C9AA06CBB8}"/>
              </a:ext>
            </a:extLst>
          </p:cNvPr>
          <p:cNvSpPr txBox="1"/>
          <p:nvPr/>
        </p:nvSpPr>
        <p:spPr>
          <a:xfrm rot="3000000">
            <a:off x="4784147" y="2621913"/>
            <a:ext cx="142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AA61B-7E1C-45BA-B127-8D9C06CA271E}"/>
              </a:ext>
            </a:extLst>
          </p:cNvPr>
          <p:cNvSpPr txBox="1"/>
          <p:nvPr/>
        </p:nvSpPr>
        <p:spPr>
          <a:xfrm rot="3000000">
            <a:off x="4784147" y="4404723"/>
            <a:ext cx="142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A1C12D-76D8-4A09-A012-F256C33267E1}"/>
              </a:ext>
            </a:extLst>
          </p:cNvPr>
          <p:cNvSpPr txBox="1"/>
          <p:nvPr/>
        </p:nvSpPr>
        <p:spPr>
          <a:xfrm rot="19200000">
            <a:off x="5883269" y="3648269"/>
            <a:ext cx="142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61A11F-7B43-4B41-ADB8-EA4DBA6A237E}"/>
              </a:ext>
            </a:extLst>
          </p:cNvPr>
          <p:cNvSpPr txBox="1"/>
          <p:nvPr/>
        </p:nvSpPr>
        <p:spPr>
          <a:xfrm rot="19200000">
            <a:off x="5871119" y="5381368"/>
            <a:ext cx="142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grpSp>
        <p:nvGrpSpPr>
          <p:cNvPr id="11" name="그룹 14">
            <a:extLst>
              <a:ext uri="{FF2B5EF4-FFF2-40B4-BE49-F238E27FC236}">
                <a16:creationId xmlns:a16="http://schemas.microsoft.com/office/drawing/2014/main" id="{F71FB23F-EBA9-45F9-8F73-FCA5810FADAC}"/>
              </a:ext>
            </a:extLst>
          </p:cNvPr>
          <p:cNvGrpSpPr/>
          <p:nvPr/>
        </p:nvGrpSpPr>
        <p:grpSpPr>
          <a:xfrm>
            <a:off x="8246674" y="2855595"/>
            <a:ext cx="3261147" cy="944910"/>
            <a:chOff x="7905802" y="3101777"/>
            <a:chExt cx="2338164" cy="9449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D92FFB-036F-4D11-89D9-CDF38C766632}"/>
                </a:ext>
              </a:extLst>
            </p:cNvPr>
            <p:cNvSpPr txBox="1"/>
            <p:nvPr/>
          </p:nvSpPr>
          <p:spPr>
            <a:xfrm>
              <a:off x="7905802" y="3101777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Calibri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200AE3-7ABA-4E0C-93CB-FE07AC22EAE4}"/>
                </a:ext>
              </a:extLst>
            </p:cNvPr>
            <p:cNvSpPr txBox="1"/>
            <p:nvPr/>
          </p:nvSpPr>
          <p:spPr>
            <a:xfrm>
              <a:off x="7905802" y="3400356"/>
              <a:ext cx="2338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그룹 17">
            <a:extLst>
              <a:ext uri="{FF2B5EF4-FFF2-40B4-BE49-F238E27FC236}">
                <a16:creationId xmlns:a16="http://schemas.microsoft.com/office/drawing/2014/main" id="{E331DED6-3798-4CAC-95A6-01783CA648EF}"/>
              </a:ext>
            </a:extLst>
          </p:cNvPr>
          <p:cNvGrpSpPr/>
          <p:nvPr/>
        </p:nvGrpSpPr>
        <p:grpSpPr>
          <a:xfrm>
            <a:off x="8246674" y="4648361"/>
            <a:ext cx="3261147" cy="944910"/>
            <a:chOff x="7886752" y="4894543"/>
            <a:chExt cx="2338164" cy="9449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CF0AC6-F176-4C2C-A9DB-EE32AB1C5C43}"/>
                </a:ext>
              </a:extLst>
            </p:cNvPr>
            <p:cNvSpPr txBox="1"/>
            <p:nvPr/>
          </p:nvSpPr>
          <p:spPr>
            <a:xfrm>
              <a:off x="7886752" y="4894543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Calibr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192EB3-80CB-4D69-A836-D8B67D1ACBDE}"/>
                </a:ext>
              </a:extLst>
            </p:cNvPr>
            <p:cNvSpPr txBox="1"/>
            <p:nvPr/>
          </p:nvSpPr>
          <p:spPr>
            <a:xfrm>
              <a:off x="7886752" y="5193122"/>
              <a:ext cx="2338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그룹 15">
            <a:extLst>
              <a:ext uri="{FF2B5EF4-FFF2-40B4-BE49-F238E27FC236}">
                <a16:creationId xmlns:a16="http://schemas.microsoft.com/office/drawing/2014/main" id="{72B0FAE3-A0BF-409A-BDC3-A863C4743A34}"/>
              </a:ext>
            </a:extLst>
          </p:cNvPr>
          <p:cNvGrpSpPr/>
          <p:nvPr/>
        </p:nvGrpSpPr>
        <p:grpSpPr>
          <a:xfrm>
            <a:off x="685052" y="1879607"/>
            <a:ext cx="3254334" cy="944910"/>
            <a:chOff x="2107062" y="2174433"/>
            <a:chExt cx="2338164" cy="9449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23E885-32A8-4B80-BD90-8EAC48E2F2FD}"/>
                </a:ext>
              </a:extLst>
            </p:cNvPr>
            <p:cNvSpPr txBox="1"/>
            <p:nvPr/>
          </p:nvSpPr>
          <p:spPr>
            <a:xfrm>
              <a:off x="2107062" y="2174433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Calibri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31B0F02-41E3-4EFF-8B71-C4ED70754B57}"/>
                </a:ext>
              </a:extLst>
            </p:cNvPr>
            <p:cNvSpPr txBox="1"/>
            <p:nvPr/>
          </p:nvSpPr>
          <p:spPr>
            <a:xfrm>
              <a:off x="2107062" y="2473012"/>
              <a:ext cx="2338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그룹 16">
            <a:extLst>
              <a:ext uri="{FF2B5EF4-FFF2-40B4-BE49-F238E27FC236}">
                <a16:creationId xmlns:a16="http://schemas.microsoft.com/office/drawing/2014/main" id="{39701BAA-223C-4F34-B866-A2F2699AB850}"/>
              </a:ext>
            </a:extLst>
          </p:cNvPr>
          <p:cNvGrpSpPr/>
          <p:nvPr/>
        </p:nvGrpSpPr>
        <p:grpSpPr>
          <a:xfrm>
            <a:off x="685052" y="3672373"/>
            <a:ext cx="3254334" cy="944910"/>
            <a:chOff x="2088012" y="3967199"/>
            <a:chExt cx="2338164" cy="9449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53E627-3A72-4B38-AE01-FE86B093C74D}"/>
                </a:ext>
              </a:extLst>
            </p:cNvPr>
            <p:cNvSpPr txBox="1"/>
            <p:nvPr/>
          </p:nvSpPr>
          <p:spPr>
            <a:xfrm>
              <a:off x="2088012" y="3967199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Calibr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564E05-8859-4142-BCA8-CA17D6D3FE43}"/>
                </a:ext>
              </a:extLst>
            </p:cNvPr>
            <p:cNvSpPr txBox="1"/>
            <p:nvPr/>
          </p:nvSpPr>
          <p:spPr>
            <a:xfrm>
              <a:off x="2088012" y="4265778"/>
              <a:ext cx="2338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Rectangle 30">
            <a:extLst>
              <a:ext uri="{FF2B5EF4-FFF2-40B4-BE49-F238E27FC236}">
                <a16:creationId xmlns:a16="http://schemas.microsoft.com/office/drawing/2014/main" id="{789537B4-E412-4CDD-B0BB-281A44568C61}"/>
              </a:ext>
            </a:extLst>
          </p:cNvPr>
          <p:cNvSpPr/>
          <p:nvPr/>
        </p:nvSpPr>
        <p:spPr>
          <a:xfrm>
            <a:off x="7628642" y="5044253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ounded Rectangle 32">
            <a:extLst>
              <a:ext uri="{FF2B5EF4-FFF2-40B4-BE49-F238E27FC236}">
                <a16:creationId xmlns:a16="http://schemas.microsoft.com/office/drawing/2014/main" id="{C9817FD8-1525-4A3F-8C40-6585A2B9FD42}"/>
              </a:ext>
            </a:extLst>
          </p:cNvPr>
          <p:cNvSpPr/>
          <p:nvPr/>
        </p:nvSpPr>
        <p:spPr>
          <a:xfrm>
            <a:off x="4208399" y="3939407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 Same Side Corner Rectangle 11">
            <a:extLst>
              <a:ext uri="{FF2B5EF4-FFF2-40B4-BE49-F238E27FC236}">
                <a16:creationId xmlns:a16="http://schemas.microsoft.com/office/drawing/2014/main" id="{974133E1-FE65-4288-935F-357286BFD8AD}"/>
              </a:ext>
            </a:extLst>
          </p:cNvPr>
          <p:cNvSpPr>
            <a:spLocks noChangeAspect="1"/>
          </p:cNvSpPr>
          <p:nvPr/>
        </p:nvSpPr>
        <p:spPr>
          <a:xfrm rot="9900000">
            <a:off x="7665419" y="3251419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Donut 24">
            <a:extLst>
              <a:ext uri="{FF2B5EF4-FFF2-40B4-BE49-F238E27FC236}">
                <a16:creationId xmlns:a16="http://schemas.microsoft.com/office/drawing/2014/main" id="{E5E9FFEB-A552-4B7E-A773-5050B3C9D9CF}"/>
              </a:ext>
            </a:extLst>
          </p:cNvPr>
          <p:cNvSpPr/>
          <p:nvPr/>
        </p:nvSpPr>
        <p:spPr>
          <a:xfrm>
            <a:off x="4173938" y="2136039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5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Freeform: Shape 426">
            <a:extLst>
              <a:ext uri="{FF2B5EF4-FFF2-40B4-BE49-F238E27FC236}">
                <a16:creationId xmlns:a16="http://schemas.microsoft.com/office/drawing/2014/main" id="{E8CA4556-E6FB-424E-BC50-8F0F65BC683C}"/>
              </a:ext>
            </a:extLst>
          </p:cNvPr>
          <p:cNvSpPr/>
          <p:nvPr/>
        </p:nvSpPr>
        <p:spPr>
          <a:xfrm>
            <a:off x="496669" y="2176829"/>
            <a:ext cx="6007601" cy="3527866"/>
          </a:xfrm>
          <a:custGeom>
            <a:avLst/>
            <a:gdLst>
              <a:gd name="connsiteX0" fmla="*/ 1464994 w 5160230"/>
              <a:gd name="connsiteY0" fmla="*/ 2962584 h 3030261"/>
              <a:gd name="connsiteX1" fmla="*/ 1479585 w 5160230"/>
              <a:gd name="connsiteY1" fmla="*/ 2970966 h 3030261"/>
              <a:gd name="connsiteX2" fmla="*/ 1494177 w 5160230"/>
              <a:gd name="connsiteY2" fmla="*/ 2984937 h 3030261"/>
              <a:gd name="connsiteX3" fmla="*/ 1508768 w 5160230"/>
              <a:gd name="connsiteY3" fmla="*/ 2997355 h 3030261"/>
              <a:gd name="connsiteX4" fmla="*/ 1525532 w 5160230"/>
              <a:gd name="connsiteY4" fmla="*/ 3006979 h 3030261"/>
              <a:gd name="connsiteX5" fmla="*/ 1525532 w 5160230"/>
              <a:gd name="connsiteY5" fmla="*/ 3015361 h 3030261"/>
              <a:gd name="connsiteX6" fmla="*/ 1515908 w 5160230"/>
              <a:gd name="connsiteY6" fmla="*/ 3015361 h 3030261"/>
              <a:gd name="connsiteX7" fmla="*/ 1506595 w 5160230"/>
              <a:gd name="connsiteY7" fmla="*/ 3017534 h 3030261"/>
              <a:gd name="connsiteX8" fmla="*/ 1492004 w 5160230"/>
              <a:gd name="connsiteY8" fmla="*/ 3017534 h 3030261"/>
              <a:gd name="connsiteX9" fmla="*/ 1479585 w 5160230"/>
              <a:gd name="connsiteY9" fmla="*/ 3014429 h 3030261"/>
              <a:gd name="connsiteX10" fmla="*/ 1472445 w 5160230"/>
              <a:gd name="connsiteY10" fmla="*/ 3012256 h 3030261"/>
              <a:gd name="connsiteX11" fmla="*/ 1469030 w 5160230"/>
              <a:gd name="connsiteY11" fmla="*/ 2997355 h 3030261"/>
              <a:gd name="connsiteX12" fmla="*/ 1464994 w 5160230"/>
              <a:gd name="connsiteY12" fmla="*/ 2978418 h 3030261"/>
              <a:gd name="connsiteX13" fmla="*/ 1581722 w 5160230"/>
              <a:gd name="connsiteY13" fmla="*/ 2930919 h 3030261"/>
              <a:gd name="connsiteX14" fmla="*/ 1596313 w 5160230"/>
              <a:gd name="connsiteY14" fmla="*/ 2934023 h 3030261"/>
              <a:gd name="connsiteX15" fmla="*/ 1613077 w 5160230"/>
              <a:gd name="connsiteY15" fmla="*/ 2940233 h 3030261"/>
              <a:gd name="connsiteX16" fmla="*/ 1625495 w 5160230"/>
              <a:gd name="connsiteY16" fmla="*/ 2945511 h 3030261"/>
              <a:gd name="connsiteX17" fmla="*/ 1621149 w 5160230"/>
              <a:gd name="connsiteY17" fmla="*/ 2945511 h 3030261"/>
              <a:gd name="connsiteX18" fmla="*/ 1608731 w 5160230"/>
              <a:gd name="connsiteY18" fmla="*/ 2952962 h 3030261"/>
              <a:gd name="connsiteX19" fmla="*/ 1596313 w 5160230"/>
              <a:gd name="connsiteY19" fmla="*/ 2958239 h 3030261"/>
              <a:gd name="connsiteX20" fmla="*/ 1581722 w 5160230"/>
              <a:gd name="connsiteY20" fmla="*/ 2962586 h 3030261"/>
              <a:gd name="connsiteX21" fmla="*/ 1581722 w 5160230"/>
              <a:gd name="connsiteY21" fmla="*/ 2955135 h 3030261"/>
              <a:gd name="connsiteX22" fmla="*/ 1583896 w 5160230"/>
              <a:gd name="connsiteY22" fmla="*/ 2952962 h 3030261"/>
              <a:gd name="connsiteX23" fmla="*/ 1587000 w 5160230"/>
              <a:gd name="connsiteY23" fmla="*/ 2951099 h 3030261"/>
              <a:gd name="connsiteX24" fmla="*/ 1588863 w 5160230"/>
              <a:gd name="connsiteY24" fmla="*/ 2948926 h 3030261"/>
              <a:gd name="connsiteX25" fmla="*/ 1588863 w 5160230"/>
              <a:gd name="connsiteY25" fmla="*/ 2947684 h 3030261"/>
              <a:gd name="connsiteX26" fmla="*/ 1591036 w 5160230"/>
              <a:gd name="connsiteY26" fmla="*/ 2945511 h 3030261"/>
              <a:gd name="connsiteX27" fmla="*/ 1591967 w 5160230"/>
              <a:gd name="connsiteY27" fmla="*/ 2941475 h 3030261"/>
              <a:gd name="connsiteX28" fmla="*/ 1588863 w 5160230"/>
              <a:gd name="connsiteY28" fmla="*/ 2941475 h 3030261"/>
              <a:gd name="connsiteX29" fmla="*/ 1579549 w 5160230"/>
              <a:gd name="connsiteY29" fmla="*/ 2951099 h 3030261"/>
              <a:gd name="connsiteX30" fmla="*/ 1571167 w 5160230"/>
              <a:gd name="connsiteY30" fmla="*/ 2956377 h 3030261"/>
              <a:gd name="connsiteX31" fmla="*/ 1561853 w 5160230"/>
              <a:gd name="connsiteY31" fmla="*/ 2958239 h 3030261"/>
              <a:gd name="connsiteX32" fmla="*/ 1549435 w 5160230"/>
              <a:gd name="connsiteY32" fmla="*/ 2962586 h 3030261"/>
              <a:gd name="connsiteX33" fmla="*/ 1549435 w 5160230"/>
              <a:gd name="connsiteY33" fmla="*/ 2945511 h 3030261"/>
              <a:gd name="connsiteX34" fmla="*/ 1559680 w 5160230"/>
              <a:gd name="connsiteY34" fmla="*/ 2941475 h 3030261"/>
              <a:gd name="connsiteX35" fmla="*/ 1571167 w 5160230"/>
              <a:gd name="connsiteY35" fmla="*/ 2936197 h 3030261"/>
              <a:gd name="connsiteX36" fmla="*/ 1552539 w 5160230"/>
              <a:gd name="connsiteY36" fmla="*/ 2722299 h 3030261"/>
              <a:gd name="connsiteX37" fmla="*/ 1556576 w 5160230"/>
              <a:gd name="connsiteY37" fmla="*/ 2725403 h 3030261"/>
              <a:gd name="connsiteX38" fmla="*/ 1559680 w 5160230"/>
              <a:gd name="connsiteY38" fmla="*/ 2727577 h 3030261"/>
              <a:gd name="connsiteX39" fmla="*/ 1561854 w 5160230"/>
              <a:gd name="connsiteY39" fmla="*/ 2729751 h 3030261"/>
              <a:gd name="connsiteX40" fmla="*/ 1564027 w 5160230"/>
              <a:gd name="connsiteY40" fmla="*/ 2732855 h 3030261"/>
              <a:gd name="connsiteX41" fmla="*/ 1564027 w 5160230"/>
              <a:gd name="connsiteY41" fmla="*/ 2737201 h 3030261"/>
              <a:gd name="connsiteX42" fmla="*/ 1564958 w 5160230"/>
              <a:gd name="connsiteY42" fmla="*/ 2742479 h 3030261"/>
              <a:gd name="connsiteX43" fmla="*/ 1556576 w 5160230"/>
              <a:gd name="connsiteY43" fmla="*/ 2742479 h 3030261"/>
              <a:gd name="connsiteX44" fmla="*/ 1554713 w 5160230"/>
              <a:gd name="connsiteY44" fmla="*/ 2738133 h 3030261"/>
              <a:gd name="connsiteX45" fmla="*/ 1552539 w 5160230"/>
              <a:gd name="connsiteY45" fmla="*/ 2735028 h 3030261"/>
              <a:gd name="connsiteX46" fmla="*/ 1552539 w 5160230"/>
              <a:gd name="connsiteY46" fmla="*/ 2732855 h 3030261"/>
              <a:gd name="connsiteX47" fmla="*/ 1550366 w 5160230"/>
              <a:gd name="connsiteY47" fmla="*/ 2730682 h 3030261"/>
              <a:gd name="connsiteX48" fmla="*/ 1552539 w 5160230"/>
              <a:gd name="connsiteY48" fmla="*/ 2727577 h 3030261"/>
              <a:gd name="connsiteX49" fmla="*/ 4589010 w 5160230"/>
              <a:gd name="connsiteY49" fmla="*/ 2698084 h 3030261"/>
              <a:gd name="connsiteX50" fmla="*/ 4594288 w 5160230"/>
              <a:gd name="connsiteY50" fmla="*/ 2712986 h 3030261"/>
              <a:gd name="connsiteX51" fmla="*/ 4596461 w 5160230"/>
              <a:gd name="connsiteY51" fmla="*/ 2729750 h 3030261"/>
              <a:gd name="connsiteX52" fmla="*/ 4592115 w 5160230"/>
              <a:gd name="connsiteY52" fmla="*/ 2745582 h 3030261"/>
              <a:gd name="connsiteX53" fmla="*/ 4584043 w 5160230"/>
              <a:gd name="connsiteY53" fmla="*/ 2755206 h 3030261"/>
              <a:gd name="connsiteX54" fmla="*/ 4574419 w 5160230"/>
              <a:gd name="connsiteY54" fmla="*/ 2760484 h 3030261"/>
              <a:gd name="connsiteX55" fmla="*/ 4562002 w 5160230"/>
              <a:gd name="connsiteY55" fmla="*/ 2766693 h 3030261"/>
              <a:gd name="connsiteX56" fmla="*/ 4556724 w 5160230"/>
              <a:gd name="connsiteY56" fmla="*/ 2744651 h 3030261"/>
              <a:gd name="connsiteX57" fmla="*/ 4549583 w 5160230"/>
              <a:gd name="connsiteY57" fmla="*/ 2722299 h 3030261"/>
              <a:gd name="connsiteX58" fmla="*/ 4542132 w 5160230"/>
              <a:gd name="connsiteY58" fmla="*/ 2702120 h 3030261"/>
              <a:gd name="connsiteX59" fmla="*/ 4556724 w 5160230"/>
              <a:gd name="connsiteY59" fmla="*/ 2702120 h 3030261"/>
              <a:gd name="connsiteX60" fmla="*/ 4569452 w 5160230"/>
              <a:gd name="connsiteY60" fmla="*/ 2709571 h 3030261"/>
              <a:gd name="connsiteX61" fmla="*/ 4579697 w 5160230"/>
              <a:gd name="connsiteY61" fmla="*/ 2707397 h 3030261"/>
              <a:gd name="connsiteX62" fmla="*/ 4889210 w 5160230"/>
              <a:gd name="connsiteY62" fmla="*/ 2694980 h 3030261"/>
              <a:gd name="connsiteX63" fmla="*/ 4892315 w 5160230"/>
              <a:gd name="connsiteY63" fmla="*/ 2695911 h 3030261"/>
              <a:gd name="connsiteX64" fmla="*/ 4896350 w 5160230"/>
              <a:gd name="connsiteY64" fmla="*/ 2698084 h 3030261"/>
              <a:gd name="connsiteX65" fmla="*/ 4898524 w 5160230"/>
              <a:gd name="connsiteY65" fmla="*/ 2700258 h 3030261"/>
              <a:gd name="connsiteX66" fmla="*/ 4899455 w 5160230"/>
              <a:gd name="connsiteY66" fmla="*/ 2702120 h 3030261"/>
              <a:gd name="connsiteX67" fmla="*/ 4901628 w 5160230"/>
              <a:gd name="connsiteY67" fmla="*/ 2703362 h 3030261"/>
              <a:gd name="connsiteX68" fmla="*/ 4905664 w 5160230"/>
              <a:gd name="connsiteY68" fmla="*/ 2707398 h 3030261"/>
              <a:gd name="connsiteX69" fmla="*/ 4905664 w 5160230"/>
              <a:gd name="connsiteY69" fmla="*/ 2705535 h 3030261"/>
              <a:gd name="connsiteX70" fmla="*/ 4906906 w 5160230"/>
              <a:gd name="connsiteY70" fmla="*/ 2703362 h 3030261"/>
              <a:gd name="connsiteX71" fmla="*/ 4909079 w 5160230"/>
              <a:gd name="connsiteY71" fmla="*/ 2700258 h 3030261"/>
              <a:gd name="connsiteX72" fmla="*/ 4909079 w 5160230"/>
              <a:gd name="connsiteY72" fmla="*/ 2698084 h 3030261"/>
              <a:gd name="connsiteX73" fmla="*/ 4910942 w 5160230"/>
              <a:gd name="connsiteY73" fmla="*/ 2698084 h 3030261"/>
              <a:gd name="connsiteX74" fmla="*/ 4913115 w 5160230"/>
              <a:gd name="connsiteY74" fmla="*/ 2698084 h 3030261"/>
              <a:gd name="connsiteX75" fmla="*/ 4913115 w 5160230"/>
              <a:gd name="connsiteY75" fmla="*/ 2702120 h 3030261"/>
              <a:gd name="connsiteX76" fmla="*/ 4914046 w 5160230"/>
              <a:gd name="connsiteY76" fmla="*/ 2705535 h 3030261"/>
              <a:gd name="connsiteX77" fmla="*/ 4916219 w 5160230"/>
              <a:gd name="connsiteY77" fmla="*/ 2710813 h 3030261"/>
              <a:gd name="connsiteX78" fmla="*/ 4916219 w 5160230"/>
              <a:gd name="connsiteY78" fmla="*/ 2717022 h 3030261"/>
              <a:gd name="connsiteX79" fmla="*/ 4916219 w 5160230"/>
              <a:gd name="connsiteY79" fmla="*/ 2722299 h 3030261"/>
              <a:gd name="connsiteX80" fmla="*/ 4903801 w 5160230"/>
              <a:gd name="connsiteY80" fmla="*/ 2737201 h 3030261"/>
              <a:gd name="connsiteX81" fmla="*/ 4892315 w 5160230"/>
              <a:gd name="connsiteY81" fmla="*/ 2755207 h 3030261"/>
              <a:gd name="connsiteX82" fmla="*/ 4896350 w 5160230"/>
              <a:gd name="connsiteY82" fmla="*/ 2766693 h 3030261"/>
              <a:gd name="connsiteX83" fmla="*/ 4894488 w 5160230"/>
              <a:gd name="connsiteY83" fmla="*/ 2770108 h 3030261"/>
              <a:gd name="connsiteX84" fmla="*/ 4889210 w 5160230"/>
              <a:gd name="connsiteY84" fmla="*/ 2774144 h 3030261"/>
              <a:gd name="connsiteX85" fmla="*/ 4883933 w 5160230"/>
              <a:gd name="connsiteY85" fmla="*/ 2775386 h 3030261"/>
              <a:gd name="connsiteX86" fmla="*/ 4878655 w 5160230"/>
              <a:gd name="connsiteY86" fmla="*/ 2777248 h 3030261"/>
              <a:gd name="connsiteX87" fmla="*/ 4872446 w 5160230"/>
              <a:gd name="connsiteY87" fmla="*/ 2781594 h 3030261"/>
              <a:gd name="connsiteX88" fmla="*/ 4869342 w 5160230"/>
              <a:gd name="connsiteY88" fmla="*/ 2782836 h 3030261"/>
              <a:gd name="connsiteX89" fmla="*/ 4865306 w 5160230"/>
              <a:gd name="connsiteY89" fmla="*/ 2789045 h 3030261"/>
              <a:gd name="connsiteX90" fmla="*/ 4865306 w 5160230"/>
              <a:gd name="connsiteY90" fmla="*/ 2794323 h 3030261"/>
              <a:gd name="connsiteX91" fmla="*/ 4864064 w 5160230"/>
              <a:gd name="connsiteY91" fmla="*/ 2799600 h 3030261"/>
              <a:gd name="connsiteX92" fmla="*/ 4864064 w 5160230"/>
              <a:gd name="connsiteY92" fmla="*/ 2804878 h 3030261"/>
              <a:gd name="connsiteX93" fmla="*/ 4862201 w 5160230"/>
              <a:gd name="connsiteY93" fmla="*/ 2812329 h 3030261"/>
              <a:gd name="connsiteX94" fmla="*/ 4857855 w 5160230"/>
              <a:gd name="connsiteY94" fmla="*/ 2816675 h 3030261"/>
              <a:gd name="connsiteX95" fmla="*/ 4852578 w 5160230"/>
              <a:gd name="connsiteY95" fmla="*/ 2819779 h 3030261"/>
              <a:gd name="connsiteX96" fmla="*/ 4847611 w 5160230"/>
              <a:gd name="connsiteY96" fmla="*/ 2823815 h 3030261"/>
              <a:gd name="connsiteX97" fmla="*/ 4842333 w 5160230"/>
              <a:gd name="connsiteY97" fmla="*/ 2827230 h 3030261"/>
              <a:gd name="connsiteX98" fmla="*/ 4836124 w 5160230"/>
              <a:gd name="connsiteY98" fmla="*/ 2832508 h 3030261"/>
              <a:gd name="connsiteX99" fmla="*/ 4828673 w 5160230"/>
              <a:gd name="connsiteY99" fmla="*/ 2832508 h 3030261"/>
              <a:gd name="connsiteX100" fmla="*/ 4820291 w 5160230"/>
              <a:gd name="connsiteY100" fmla="*/ 2825988 h 3030261"/>
              <a:gd name="connsiteX101" fmla="*/ 4810978 w 5160230"/>
              <a:gd name="connsiteY101" fmla="*/ 2819779 h 3030261"/>
              <a:gd name="connsiteX102" fmla="*/ 4803838 w 5160230"/>
              <a:gd name="connsiteY102" fmla="*/ 2814502 h 3030261"/>
              <a:gd name="connsiteX103" fmla="*/ 4796387 w 5160230"/>
              <a:gd name="connsiteY103" fmla="*/ 2803947 h 3030261"/>
              <a:gd name="connsiteX104" fmla="*/ 4801664 w 5160230"/>
              <a:gd name="connsiteY104" fmla="*/ 2799600 h 3030261"/>
              <a:gd name="connsiteX105" fmla="*/ 4803838 w 5160230"/>
              <a:gd name="connsiteY105" fmla="*/ 2794323 h 3030261"/>
              <a:gd name="connsiteX106" fmla="*/ 4805700 w 5160230"/>
              <a:gd name="connsiteY106" fmla="*/ 2789977 h 3030261"/>
              <a:gd name="connsiteX107" fmla="*/ 4806942 w 5160230"/>
              <a:gd name="connsiteY107" fmla="*/ 2784699 h 3030261"/>
              <a:gd name="connsiteX108" fmla="*/ 4808805 w 5160230"/>
              <a:gd name="connsiteY108" fmla="*/ 2779421 h 3030261"/>
              <a:gd name="connsiteX109" fmla="*/ 4813151 w 5160230"/>
              <a:gd name="connsiteY109" fmla="*/ 2775386 h 3030261"/>
              <a:gd name="connsiteX110" fmla="*/ 4823396 w 5160230"/>
              <a:gd name="connsiteY110" fmla="*/ 2771971 h 3030261"/>
              <a:gd name="connsiteX111" fmla="*/ 4834882 w 5160230"/>
              <a:gd name="connsiteY111" fmla="*/ 2770108 h 3030261"/>
              <a:gd name="connsiteX112" fmla="*/ 4845438 w 5160230"/>
              <a:gd name="connsiteY112" fmla="*/ 2766693 h 3030261"/>
              <a:gd name="connsiteX113" fmla="*/ 4850715 w 5160230"/>
              <a:gd name="connsiteY113" fmla="*/ 2760484 h 3030261"/>
              <a:gd name="connsiteX114" fmla="*/ 4860028 w 5160230"/>
              <a:gd name="connsiteY114" fmla="*/ 2747756 h 3030261"/>
              <a:gd name="connsiteX115" fmla="*/ 4867169 w 5160230"/>
              <a:gd name="connsiteY115" fmla="*/ 2732854 h 3030261"/>
              <a:gd name="connsiteX116" fmla="*/ 4876793 w 5160230"/>
              <a:gd name="connsiteY116" fmla="*/ 2718263 h 3030261"/>
              <a:gd name="connsiteX117" fmla="*/ 4883933 w 5160230"/>
              <a:gd name="connsiteY117" fmla="*/ 2703362 h 3030261"/>
              <a:gd name="connsiteX118" fmla="*/ 4881760 w 5160230"/>
              <a:gd name="connsiteY118" fmla="*/ 2559315 h 3030261"/>
              <a:gd name="connsiteX119" fmla="*/ 4889211 w 5160230"/>
              <a:gd name="connsiteY119" fmla="*/ 2559315 h 3030261"/>
              <a:gd name="connsiteX120" fmla="*/ 4905665 w 5160230"/>
              <a:gd name="connsiteY120" fmla="*/ 2576390 h 3030261"/>
              <a:gd name="connsiteX121" fmla="*/ 4920256 w 5160230"/>
              <a:gd name="connsiteY121" fmla="*/ 2591291 h 3030261"/>
              <a:gd name="connsiteX122" fmla="*/ 4934847 w 5160230"/>
              <a:gd name="connsiteY122" fmla="*/ 2608056 h 3030261"/>
              <a:gd name="connsiteX123" fmla="*/ 4945402 w 5160230"/>
              <a:gd name="connsiteY123" fmla="*/ 2629166 h 3030261"/>
              <a:gd name="connsiteX124" fmla="*/ 4950680 w 5160230"/>
              <a:gd name="connsiteY124" fmla="*/ 2629166 h 3030261"/>
              <a:gd name="connsiteX125" fmla="*/ 4956889 w 5160230"/>
              <a:gd name="connsiteY125" fmla="*/ 2629166 h 3030261"/>
              <a:gd name="connsiteX126" fmla="*/ 4959993 w 5160230"/>
              <a:gd name="connsiteY126" fmla="*/ 2629166 h 3030261"/>
              <a:gd name="connsiteX127" fmla="*/ 4962167 w 5160230"/>
              <a:gd name="connsiteY127" fmla="*/ 2629166 h 3030261"/>
              <a:gd name="connsiteX128" fmla="*/ 4965271 w 5160230"/>
              <a:gd name="connsiteY128" fmla="*/ 2629166 h 3030261"/>
              <a:gd name="connsiteX129" fmla="*/ 4969307 w 5160230"/>
              <a:gd name="connsiteY129" fmla="*/ 2626062 h 3030261"/>
              <a:gd name="connsiteX130" fmla="*/ 4971480 w 5160230"/>
              <a:gd name="connsiteY130" fmla="*/ 2622957 h 3030261"/>
              <a:gd name="connsiteX131" fmla="*/ 4972411 w 5160230"/>
              <a:gd name="connsiteY131" fmla="*/ 2616438 h 3030261"/>
              <a:gd name="connsiteX132" fmla="*/ 4976757 w 5160230"/>
              <a:gd name="connsiteY132" fmla="*/ 2616438 h 3030261"/>
              <a:gd name="connsiteX133" fmla="*/ 4976757 w 5160230"/>
              <a:gd name="connsiteY133" fmla="*/ 2640963 h 3030261"/>
              <a:gd name="connsiteX134" fmla="*/ 4974584 w 5160230"/>
              <a:gd name="connsiteY134" fmla="*/ 2646241 h 3030261"/>
              <a:gd name="connsiteX135" fmla="*/ 4972411 w 5160230"/>
              <a:gd name="connsiteY135" fmla="*/ 2651518 h 3030261"/>
              <a:gd name="connsiteX136" fmla="*/ 4971480 w 5160230"/>
              <a:gd name="connsiteY136" fmla="*/ 2657727 h 3030261"/>
              <a:gd name="connsiteX137" fmla="*/ 4969307 w 5160230"/>
              <a:gd name="connsiteY137" fmla="*/ 2661142 h 3030261"/>
              <a:gd name="connsiteX138" fmla="*/ 4956889 w 5160230"/>
              <a:gd name="connsiteY138" fmla="*/ 2661142 h 3030261"/>
              <a:gd name="connsiteX139" fmla="*/ 4956889 w 5160230"/>
              <a:gd name="connsiteY139" fmla="*/ 2673560 h 3030261"/>
              <a:gd name="connsiteX140" fmla="*/ 4945402 w 5160230"/>
              <a:gd name="connsiteY140" fmla="*/ 2685357 h 3030261"/>
              <a:gd name="connsiteX141" fmla="*/ 4936089 w 5160230"/>
              <a:gd name="connsiteY141" fmla="*/ 2695912 h 3030261"/>
              <a:gd name="connsiteX142" fmla="*/ 4925534 w 5160230"/>
              <a:gd name="connsiteY142" fmla="*/ 2707399 h 3030261"/>
              <a:gd name="connsiteX143" fmla="*/ 4925534 w 5160230"/>
              <a:gd name="connsiteY143" fmla="*/ 2702121 h 3030261"/>
              <a:gd name="connsiteX144" fmla="*/ 4923671 w 5160230"/>
              <a:gd name="connsiteY144" fmla="*/ 2698085 h 3030261"/>
              <a:gd name="connsiteX145" fmla="*/ 4923671 w 5160230"/>
              <a:gd name="connsiteY145" fmla="*/ 2694981 h 3030261"/>
              <a:gd name="connsiteX146" fmla="*/ 4923671 w 5160230"/>
              <a:gd name="connsiteY146" fmla="*/ 2688461 h 3030261"/>
              <a:gd name="connsiteX147" fmla="*/ 4925534 w 5160230"/>
              <a:gd name="connsiteY147" fmla="*/ 2685357 h 3030261"/>
              <a:gd name="connsiteX148" fmla="*/ 4925534 w 5160230"/>
              <a:gd name="connsiteY148" fmla="*/ 2681011 h 3030261"/>
              <a:gd name="connsiteX149" fmla="*/ 4925534 w 5160230"/>
              <a:gd name="connsiteY149" fmla="*/ 2677906 h 3030261"/>
              <a:gd name="connsiteX150" fmla="*/ 4923671 w 5160230"/>
              <a:gd name="connsiteY150" fmla="*/ 2675733 h 3030261"/>
              <a:gd name="connsiteX151" fmla="*/ 4920256 w 5160230"/>
              <a:gd name="connsiteY151" fmla="*/ 2673560 h 3030261"/>
              <a:gd name="connsiteX152" fmla="*/ 4916220 w 5160230"/>
              <a:gd name="connsiteY152" fmla="*/ 2672629 h 3030261"/>
              <a:gd name="connsiteX153" fmla="*/ 4913116 w 5160230"/>
              <a:gd name="connsiteY153" fmla="*/ 2670456 h 3030261"/>
              <a:gd name="connsiteX154" fmla="*/ 4909080 w 5160230"/>
              <a:gd name="connsiteY154" fmla="*/ 2668282 h 3030261"/>
              <a:gd name="connsiteX155" fmla="*/ 4905665 w 5160230"/>
              <a:gd name="connsiteY155" fmla="*/ 2666420 h 3030261"/>
              <a:gd name="connsiteX156" fmla="*/ 4903802 w 5160230"/>
              <a:gd name="connsiteY156" fmla="*/ 2665178 h 3030261"/>
              <a:gd name="connsiteX157" fmla="*/ 4903802 w 5160230"/>
              <a:gd name="connsiteY157" fmla="*/ 2663005 h 3030261"/>
              <a:gd name="connsiteX158" fmla="*/ 4905665 w 5160230"/>
              <a:gd name="connsiteY158" fmla="*/ 2661142 h 3030261"/>
              <a:gd name="connsiteX159" fmla="*/ 4909080 w 5160230"/>
              <a:gd name="connsiteY159" fmla="*/ 2655554 h 3030261"/>
              <a:gd name="connsiteX160" fmla="*/ 4914047 w 5160230"/>
              <a:gd name="connsiteY160" fmla="*/ 2651518 h 3030261"/>
              <a:gd name="connsiteX161" fmla="*/ 4920256 w 5160230"/>
              <a:gd name="connsiteY161" fmla="*/ 2646241 h 3030261"/>
              <a:gd name="connsiteX162" fmla="*/ 4925534 w 5160230"/>
              <a:gd name="connsiteY162" fmla="*/ 2640963 h 3030261"/>
              <a:gd name="connsiteX163" fmla="*/ 4918394 w 5160230"/>
              <a:gd name="connsiteY163" fmla="*/ 2633512 h 3030261"/>
              <a:gd name="connsiteX164" fmla="*/ 4910943 w 5160230"/>
              <a:gd name="connsiteY164" fmla="*/ 2620784 h 3030261"/>
              <a:gd name="connsiteX165" fmla="*/ 4899455 w 5160230"/>
              <a:gd name="connsiteY165" fmla="*/ 2601847 h 3030261"/>
              <a:gd name="connsiteX166" fmla="*/ 4891073 w 5160230"/>
              <a:gd name="connsiteY166" fmla="*/ 2585703 h 3030261"/>
              <a:gd name="connsiteX167" fmla="*/ 4886106 w 5160230"/>
              <a:gd name="connsiteY167" fmla="*/ 2571112 h 3030261"/>
              <a:gd name="connsiteX168" fmla="*/ 4816256 w 5160230"/>
              <a:gd name="connsiteY168" fmla="*/ 2365597 h 3030261"/>
              <a:gd name="connsiteX169" fmla="*/ 4825569 w 5160230"/>
              <a:gd name="connsiteY169" fmla="*/ 2365597 h 3030261"/>
              <a:gd name="connsiteX170" fmla="*/ 4842334 w 5160230"/>
              <a:gd name="connsiteY170" fmla="*/ 2378325 h 3030261"/>
              <a:gd name="connsiteX171" fmla="*/ 4862202 w 5160230"/>
              <a:gd name="connsiteY171" fmla="*/ 2390122 h 3030261"/>
              <a:gd name="connsiteX172" fmla="*/ 4862202 w 5160230"/>
              <a:gd name="connsiteY172" fmla="*/ 2400677 h 3030261"/>
              <a:gd name="connsiteX173" fmla="*/ 4849474 w 5160230"/>
              <a:gd name="connsiteY173" fmla="*/ 2400677 h 3030261"/>
              <a:gd name="connsiteX174" fmla="*/ 4840160 w 5160230"/>
              <a:gd name="connsiteY174" fmla="*/ 2393227 h 3030261"/>
              <a:gd name="connsiteX175" fmla="*/ 4830847 w 5160230"/>
              <a:gd name="connsiteY175" fmla="*/ 2385776 h 3030261"/>
              <a:gd name="connsiteX176" fmla="*/ 4823396 w 5160230"/>
              <a:gd name="connsiteY176" fmla="*/ 2376463 h 3030261"/>
              <a:gd name="connsiteX177" fmla="*/ 5009042 w 5160230"/>
              <a:gd name="connsiteY177" fmla="*/ 2301335 h 3030261"/>
              <a:gd name="connsiteX178" fmla="*/ 5013078 w 5160230"/>
              <a:gd name="connsiteY178" fmla="*/ 2301335 h 3030261"/>
              <a:gd name="connsiteX179" fmla="*/ 5016183 w 5160230"/>
              <a:gd name="connsiteY179" fmla="*/ 2303198 h 3030261"/>
              <a:gd name="connsiteX180" fmla="*/ 5018356 w 5160230"/>
              <a:gd name="connsiteY180" fmla="*/ 2304439 h 3030261"/>
              <a:gd name="connsiteX181" fmla="*/ 5018356 w 5160230"/>
              <a:gd name="connsiteY181" fmla="*/ 2306613 h 3030261"/>
              <a:gd name="connsiteX182" fmla="*/ 5020529 w 5160230"/>
              <a:gd name="connsiteY182" fmla="*/ 2308475 h 3030261"/>
              <a:gd name="connsiteX183" fmla="*/ 5021461 w 5160230"/>
              <a:gd name="connsiteY183" fmla="*/ 2311890 h 3030261"/>
              <a:gd name="connsiteX184" fmla="*/ 5025497 w 5160230"/>
              <a:gd name="connsiteY184" fmla="*/ 2318099 h 3030261"/>
              <a:gd name="connsiteX185" fmla="*/ 5027670 w 5160230"/>
              <a:gd name="connsiteY185" fmla="*/ 2324618 h 3030261"/>
              <a:gd name="connsiteX186" fmla="*/ 5028601 w 5160230"/>
              <a:gd name="connsiteY186" fmla="*/ 2331759 h 3030261"/>
              <a:gd name="connsiteX187" fmla="*/ 5021461 w 5160230"/>
              <a:gd name="connsiteY187" fmla="*/ 2331759 h 3030261"/>
              <a:gd name="connsiteX188" fmla="*/ 5021461 w 5160230"/>
              <a:gd name="connsiteY188" fmla="*/ 2324618 h 3030261"/>
              <a:gd name="connsiteX189" fmla="*/ 5016183 w 5160230"/>
              <a:gd name="connsiteY189" fmla="*/ 2321204 h 3030261"/>
              <a:gd name="connsiteX190" fmla="*/ 5014010 w 5160230"/>
              <a:gd name="connsiteY190" fmla="*/ 2315926 h 3030261"/>
              <a:gd name="connsiteX191" fmla="*/ 5013078 w 5160230"/>
              <a:gd name="connsiteY191" fmla="*/ 2311890 h 3030261"/>
              <a:gd name="connsiteX192" fmla="*/ 5010905 w 5160230"/>
              <a:gd name="connsiteY192" fmla="*/ 2306613 h 3030261"/>
              <a:gd name="connsiteX193" fmla="*/ 4842333 w 5160230"/>
              <a:gd name="connsiteY193" fmla="*/ 2278983 h 3030261"/>
              <a:gd name="connsiteX194" fmla="*/ 4845437 w 5160230"/>
              <a:gd name="connsiteY194" fmla="*/ 2278983 h 3030261"/>
              <a:gd name="connsiteX195" fmla="*/ 4847611 w 5160230"/>
              <a:gd name="connsiteY195" fmla="*/ 2281156 h 3030261"/>
              <a:gd name="connsiteX196" fmla="*/ 4847611 w 5160230"/>
              <a:gd name="connsiteY196" fmla="*/ 2282087 h 3030261"/>
              <a:gd name="connsiteX197" fmla="*/ 4849474 w 5160230"/>
              <a:gd name="connsiteY197" fmla="*/ 2282087 h 3030261"/>
              <a:gd name="connsiteX198" fmla="*/ 4850716 w 5160230"/>
              <a:gd name="connsiteY198" fmla="*/ 2282087 h 3030261"/>
              <a:gd name="connsiteX199" fmla="*/ 4852578 w 5160230"/>
              <a:gd name="connsiteY199" fmla="*/ 2284261 h 3030261"/>
              <a:gd name="connsiteX200" fmla="*/ 4854752 w 5160230"/>
              <a:gd name="connsiteY200" fmla="*/ 2289539 h 3030261"/>
              <a:gd name="connsiteX201" fmla="*/ 4854752 w 5160230"/>
              <a:gd name="connsiteY201" fmla="*/ 2295748 h 3030261"/>
              <a:gd name="connsiteX202" fmla="*/ 4856925 w 5160230"/>
              <a:gd name="connsiteY202" fmla="*/ 2299163 h 3030261"/>
              <a:gd name="connsiteX203" fmla="*/ 4857856 w 5160230"/>
              <a:gd name="connsiteY203" fmla="*/ 2303199 h 3030261"/>
              <a:gd name="connsiteX204" fmla="*/ 4860029 w 5160230"/>
              <a:gd name="connsiteY204" fmla="*/ 2306614 h 3030261"/>
              <a:gd name="connsiteX205" fmla="*/ 4862202 w 5160230"/>
              <a:gd name="connsiteY205" fmla="*/ 2311891 h 3030261"/>
              <a:gd name="connsiteX206" fmla="*/ 4849474 w 5160230"/>
              <a:gd name="connsiteY206" fmla="*/ 2311891 h 3030261"/>
              <a:gd name="connsiteX207" fmla="*/ 4847611 w 5160230"/>
              <a:gd name="connsiteY207" fmla="*/ 2303199 h 3030261"/>
              <a:gd name="connsiteX208" fmla="*/ 4843264 w 5160230"/>
              <a:gd name="connsiteY208" fmla="*/ 2296990 h 3030261"/>
              <a:gd name="connsiteX209" fmla="*/ 4842333 w 5160230"/>
              <a:gd name="connsiteY209" fmla="*/ 2289539 h 3030261"/>
              <a:gd name="connsiteX210" fmla="*/ 3149473 w 5160230"/>
              <a:gd name="connsiteY210" fmla="*/ 2271532 h 3030261"/>
              <a:gd name="connsiteX211" fmla="*/ 3149473 w 5160230"/>
              <a:gd name="connsiteY211" fmla="*/ 2278983 h 3030261"/>
              <a:gd name="connsiteX212" fmla="*/ 3157855 w 5160230"/>
              <a:gd name="connsiteY212" fmla="*/ 2299162 h 3030261"/>
              <a:gd name="connsiteX213" fmla="*/ 3157855 w 5160230"/>
              <a:gd name="connsiteY213" fmla="*/ 2321203 h 3030261"/>
              <a:gd name="connsiteX214" fmla="*/ 3152578 w 5160230"/>
              <a:gd name="connsiteY214" fmla="*/ 2341383 h 3030261"/>
              <a:gd name="connsiteX215" fmla="*/ 3143264 w 5160230"/>
              <a:gd name="connsiteY215" fmla="*/ 2361562 h 3030261"/>
              <a:gd name="connsiteX216" fmla="*/ 3132709 w 5160230"/>
              <a:gd name="connsiteY216" fmla="*/ 2380499 h 3030261"/>
              <a:gd name="connsiteX217" fmla="*/ 3123396 w 5160230"/>
              <a:gd name="connsiteY217" fmla="*/ 2398505 h 3030261"/>
              <a:gd name="connsiteX218" fmla="*/ 3116256 w 5160230"/>
              <a:gd name="connsiteY218" fmla="*/ 2413407 h 3030261"/>
              <a:gd name="connsiteX219" fmla="*/ 3113151 w 5160230"/>
              <a:gd name="connsiteY219" fmla="*/ 2432344 h 3030261"/>
              <a:gd name="connsiteX220" fmla="*/ 3110978 w 5160230"/>
              <a:gd name="connsiteY220" fmla="*/ 2448177 h 3030261"/>
              <a:gd name="connsiteX221" fmla="*/ 3108805 w 5160230"/>
              <a:gd name="connsiteY221" fmla="*/ 2462147 h 3030261"/>
              <a:gd name="connsiteX222" fmla="*/ 3101665 w 5160230"/>
              <a:gd name="connsiteY222" fmla="*/ 2472702 h 3030261"/>
              <a:gd name="connsiteX223" fmla="*/ 3088936 w 5160230"/>
              <a:gd name="connsiteY223" fmla="*/ 2482015 h 3030261"/>
              <a:gd name="connsiteX224" fmla="*/ 3088936 w 5160230"/>
              <a:gd name="connsiteY224" fmla="*/ 2477979 h 3030261"/>
              <a:gd name="connsiteX225" fmla="*/ 3081796 w 5160230"/>
              <a:gd name="connsiteY225" fmla="*/ 2476738 h 3030261"/>
              <a:gd name="connsiteX226" fmla="*/ 3076518 w 5160230"/>
              <a:gd name="connsiteY226" fmla="*/ 2474875 h 3030261"/>
              <a:gd name="connsiteX227" fmla="*/ 3071240 w 5160230"/>
              <a:gd name="connsiteY227" fmla="*/ 2470529 h 3030261"/>
              <a:gd name="connsiteX228" fmla="*/ 3067204 w 5160230"/>
              <a:gd name="connsiteY228" fmla="*/ 2465251 h 3030261"/>
              <a:gd name="connsiteX229" fmla="*/ 3065031 w 5160230"/>
              <a:gd name="connsiteY229" fmla="*/ 2457800 h 3030261"/>
              <a:gd name="connsiteX230" fmla="*/ 3057891 w 5160230"/>
              <a:gd name="connsiteY230" fmla="*/ 2442899 h 3030261"/>
              <a:gd name="connsiteX231" fmla="*/ 3056649 w 5160230"/>
              <a:gd name="connsiteY231" fmla="*/ 2428308 h 3030261"/>
              <a:gd name="connsiteX232" fmla="*/ 3061927 w 5160230"/>
              <a:gd name="connsiteY232" fmla="*/ 2415580 h 3030261"/>
              <a:gd name="connsiteX233" fmla="*/ 3067204 w 5160230"/>
              <a:gd name="connsiteY233" fmla="*/ 2400678 h 3030261"/>
              <a:gd name="connsiteX234" fmla="*/ 3072482 w 5160230"/>
              <a:gd name="connsiteY234" fmla="*/ 2385777 h 3030261"/>
              <a:gd name="connsiteX235" fmla="*/ 3072482 w 5160230"/>
              <a:gd name="connsiteY235" fmla="*/ 2376464 h 3030261"/>
              <a:gd name="connsiteX236" fmla="*/ 3071240 w 5160230"/>
              <a:gd name="connsiteY236" fmla="*/ 2361562 h 3030261"/>
              <a:gd name="connsiteX237" fmla="*/ 3069377 w 5160230"/>
              <a:gd name="connsiteY237" fmla="*/ 2346661 h 3030261"/>
              <a:gd name="connsiteX238" fmla="*/ 3069377 w 5160230"/>
              <a:gd name="connsiteY238" fmla="*/ 2331759 h 3030261"/>
              <a:gd name="connsiteX239" fmla="*/ 3088936 w 5160230"/>
              <a:gd name="connsiteY239" fmla="*/ 2331759 h 3030261"/>
              <a:gd name="connsiteX240" fmla="*/ 3094214 w 5160230"/>
              <a:gd name="connsiteY240" fmla="*/ 2323376 h 3030261"/>
              <a:gd name="connsiteX241" fmla="*/ 3105701 w 5160230"/>
              <a:gd name="connsiteY241" fmla="*/ 2311890 h 3030261"/>
              <a:gd name="connsiteX242" fmla="*/ 3116256 w 5160230"/>
              <a:gd name="connsiteY242" fmla="*/ 2299162 h 3030261"/>
              <a:gd name="connsiteX243" fmla="*/ 3128673 w 5160230"/>
              <a:gd name="connsiteY243" fmla="*/ 2286433 h 3030261"/>
              <a:gd name="connsiteX244" fmla="*/ 3140160 w 5160230"/>
              <a:gd name="connsiteY244" fmla="*/ 2276810 h 3030261"/>
              <a:gd name="connsiteX245" fmla="*/ 4761928 w 5160230"/>
              <a:gd name="connsiteY245" fmla="*/ 2214410 h 3030261"/>
              <a:gd name="connsiteX246" fmla="*/ 4776520 w 5160230"/>
              <a:gd name="connsiteY246" fmla="*/ 2219689 h 3030261"/>
              <a:gd name="connsiteX247" fmla="*/ 4776520 w 5160230"/>
              <a:gd name="connsiteY247" fmla="*/ 2227139 h 3030261"/>
              <a:gd name="connsiteX248" fmla="*/ 4765032 w 5160230"/>
              <a:gd name="connsiteY248" fmla="*/ 2227139 h 3030261"/>
              <a:gd name="connsiteX249" fmla="*/ 4765032 w 5160230"/>
              <a:gd name="connsiteY249" fmla="*/ 2222793 h 3030261"/>
              <a:gd name="connsiteX250" fmla="*/ 4764101 w 5160230"/>
              <a:gd name="connsiteY250" fmla="*/ 2221862 h 3030261"/>
              <a:gd name="connsiteX251" fmla="*/ 4764101 w 5160230"/>
              <a:gd name="connsiteY251" fmla="*/ 2219689 h 3030261"/>
              <a:gd name="connsiteX252" fmla="*/ 4761928 w 5160230"/>
              <a:gd name="connsiteY252" fmla="*/ 2219689 h 3030261"/>
              <a:gd name="connsiteX253" fmla="*/ 4761928 w 5160230"/>
              <a:gd name="connsiteY253" fmla="*/ 2217514 h 3030261"/>
              <a:gd name="connsiteX254" fmla="*/ 4501774 w 5160230"/>
              <a:gd name="connsiteY254" fmla="*/ 2210064 h 3030261"/>
              <a:gd name="connsiteX255" fmla="*/ 4505810 w 5160230"/>
              <a:gd name="connsiteY255" fmla="*/ 2210064 h 3030261"/>
              <a:gd name="connsiteX256" fmla="*/ 4506741 w 5160230"/>
              <a:gd name="connsiteY256" fmla="*/ 2219688 h 3030261"/>
              <a:gd name="connsiteX257" fmla="*/ 4508914 w 5160230"/>
              <a:gd name="connsiteY257" fmla="*/ 2232416 h 3030261"/>
              <a:gd name="connsiteX258" fmla="*/ 4514192 w 5160230"/>
              <a:gd name="connsiteY258" fmla="*/ 2247317 h 3030261"/>
              <a:gd name="connsiteX259" fmla="*/ 4518227 w 5160230"/>
              <a:gd name="connsiteY259" fmla="*/ 2260046 h 3030261"/>
              <a:gd name="connsiteX260" fmla="*/ 4521332 w 5160230"/>
              <a:gd name="connsiteY260" fmla="*/ 2267186 h 3030261"/>
              <a:gd name="connsiteX261" fmla="*/ 4523505 w 5160230"/>
              <a:gd name="connsiteY261" fmla="*/ 2269359 h 3030261"/>
              <a:gd name="connsiteX262" fmla="*/ 4528783 w 5160230"/>
              <a:gd name="connsiteY262" fmla="*/ 2271532 h 3030261"/>
              <a:gd name="connsiteX263" fmla="*/ 4532818 w 5160230"/>
              <a:gd name="connsiteY263" fmla="*/ 2271532 h 3030261"/>
              <a:gd name="connsiteX264" fmla="*/ 4538096 w 5160230"/>
              <a:gd name="connsiteY264" fmla="*/ 2273705 h 3030261"/>
              <a:gd name="connsiteX265" fmla="*/ 4542132 w 5160230"/>
              <a:gd name="connsiteY265" fmla="*/ 2273705 h 3030261"/>
              <a:gd name="connsiteX266" fmla="*/ 4545236 w 5160230"/>
              <a:gd name="connsiteY266" fmla="*/ 2274637 h 3030261"/>
              <a:gd name="connsiteX267" fmla="*/ 4545236 w 5160230"/>
              <a:gd name="connsiteY267" fmla="*/ 2281156 h 3030261"/>
              <a:gd name="connsiteX268" fmla="*/ 4549582 w 5160230"/>
              <a:gd name="connsiteY268" fmla="*/ 2293884 h 3030261"/>
              <a:gd name="connsiteX269" fmla="*/ 4552687 w 5160230"/>
              <a:gd name="connsiteY269" fmla="*/ 2308475 h 3030261"/>
              <a:gd name="connsiteX270" fmla="*/ 4557964 w 5160230"/>
              <a:gd name="connsiteY270" fmla="*/ 2326481 h 3030261"/>
              <a:gd name="connsiteX271" fmla="*/ 4562000 w 5160230"/>
              <a:gd name="connsiteY271" fmla="*/ 2339209 h 3030261"/>
              <a:gd name="connsiteX272" fmla="*/ 4565105 w 5160230"/>
              <a:gd name="connsiteY272" fmla="*/ 2348833 h 3030261"/>
              <a:gd name="connsiteX273" fmla="*/ 4574418 w 5160230"/>
              <a:gd name="connsiteY273" fmla="*/ 2348833 h 3030261"/>
              <a:gd name="connsiteX274" fmla="*/ 4579695 w 5160230"/>
              <a:gd name="connsiteY274" fmla="*/ 2351006 h 3030261"/>
              <a:gd name="connsiteX275" fmla="*/ 4585904 w 5160230"/>
              <a:gd name="connsiteY275" fmla="*/ 2353179 h 3030261"/>
              <a:gd name="connsiteX276" fmla="*/ 4589009 w 5160230"/>
              <a:gd name="connsiteY276" fmla="*/ 2356284 h 3030261"/>
              <a:gd name="connsiteX277" fmla="*/ 4592113 w 5160230"/>
              <a:gd name="connsiteY277" fmla="*/ 2361562 h 3030261"/>
              <a:gd name="connsiteX278" fmla="*/ 4601737 w 5160230"/>
              <a:gd name="connsiteY278" fmla="*/ 2375221 h 3030261"/>
              <a:gd name="connsiteX279" fmla="*/ 4605773 w 5160230"/>
              <a:gd name="connsiteY279" fmla="*/ 2393227 h 3030261"/>
              <a:gd name="connsiteX280" fmla="*/ 4625642 w 5160230"/>
              <a:gd name="connsiteY280" fmla="*/ 2393227 h 3030261"/>
              <a:gd name="connsiteX281" fmla="*/ 4632782 w 5160230"/>
              <a:gd name="connsiteY281" fmla="*/ 2412164 h 3030261"/>
              <a:gd name="connsiteX282" fmla="*/ 4643337 w 5160230"/>
              <a:gd name="connsiteY282" fmla="*/ 2424892 h 3030261"/>
              <a:gd name="connsiteX283" fmla="*/ 4652650 w 5160230"/>
              <a:gd name="connsiteY283" fmla="*/ 2437621 h 3030261"/>
              <a:gd name="connsiteX284" fmla="*/ 4661964 w 5160230"/>
              <a:gd name="connsiteY284" fmla="*/ 2454695 h 3030261"/>
              <a:gd name="connsiteX285" fmla="*/ 4665068 w 5160230"/>
              <a:gd name="connsiteY285" fmla="*/ 2482014 h 3030261"/>
              <a:gd name="connsiteX286" fmla="*/ 4664137 w 5160230"/>
              <a:gd name="connsiteY286" fmla="*/ 2504367 h 3030261"/>
              <a:gd name="connsiteX287" fmla="*/ 4657928 w 5160230"/>
              <a:gd name="connsiteY287" fmla="*/ 2526719 h 3030261"/>
              <a:gd name="connsiteX288" fmla="*/ 4649546 w 5160230"/>
              <a:gd name="connsiteY288" fmla="*/ 2546587 h 3030261"/>
              <a:gd name="connsiteX289" fmla="*/ 4640232 w 5160230"/>
              <a:gd name="connsiteY289" fmla="*/ 2568939 h 3030261"/>
              <a:gd name="connsiteX290" fmla="*/ 4628746 w 5160230"/>
              <a:gd name="connsiteY290" fmla="*/ 2593154 h 3030261"/>
              <a:gd name="connsiteX291" fmla="*/ 4625642 w 5160230"/>
              <a:gd name="connsiteY291" fmla="*/ 2608055 h 3030261"/>
              <a:gd name="connsiteX292" fmla="*/ 4620364 w 5160230"/>
              <a:gd name="connsiteY292" fmla="*/ 2622957 h 3030261"/>
              <a:gd name="connsiteX293" fmla="*/ 4616328 w 5160230"/>
              <a:gd name="connsiteY293" fmla="*/ 2638790 h 3030261"/>
              <a:gd name="connsiteX294" fmla="*/ 4611051 w 5160230"/>
              <a:gd name="connsiteY294" fmla="*/ 2651518 h 3030261"/>
              <a:gd name="connsiteX295" fmla="*/ 4601737 w 5160230"/>
              <a:gd name="connsiteY295" fmla="*/ 2661142 h 3030261"/>
              <a:gd name="connsiteX296" fmla="*/ 4591182 w 5160230"/>
              <a:gd name="connsiteY296" fmla="*/ 2666419 h 3030261"/>
              <a:gd name="connsiteX297" fmla="*/ 4578764 w 5160230"/>
              <a:gd name="connsiteY297" fmla="*/ 2672628 h 3030261"/>
              <a:gd name="connsiteX298" fmla="*/ 4565105 w 5160230"/>
              <a:gd name="connsiteY298" fmla="*/ 2677906 h 3030261"/>
              <a:gd name="connsiteX299" fmla="*/ 4556723 w 5160230"/>
              <a:gd name="connsiteY299" fmla="*/ 2681010 h 3030261"/>
              <a:gd name="connsiteX300" fmla="*/ 4545236 w 5160230"/>
              <a:gd name="connsiteY300" fmla="*/ 2672628 h 3030261"/>
              <a:gd name="connsiteX301" fmla="*/ 4532818 w 5160230"/>
              <a:gd name="connsiteY301" fmla="*/ 2661142 h 3030261"/>
              <a:gd name="connsiteX302" fmla="*/ 4523505 w 5160230"/>
              <a:gd name="connsiteY302" fmla="*/ 2668282 h 3030261"/>
              <a:gd name="connsiteX303" fmla="*/ 4512950 w 5160230"/>
              <a:gd name="connsiteY303" fmla="*/ 2672628 h 3030261"/>
              <a:gd name="connsiteX304" fmla="*/ 4499601 w 5160230"/>
              <a:gd name="connsiteY304" fmla="*/ 2670455 h 3030261"/>
              <a:gd name="connsiteX305" fmla="*/ 4485941 w 5160230"/>
              <a:gd name="connsiteY305" fmla="*/ 2668282 h 3030261"/>
              <a:gd name="connsiteX306" fmla="*/ 4469177 w 5160230"/>
              <a:gd name="connsiteY306" fmla="*/ 2666419 h 3030261"/>
              <a:gd name="connsiteX307" fmla="*/ 4462037 w 5160230"/>
              <a:gd name="connsiteY307" fmla="*/ 2629166 h 3030261"/>
              <a:gd name="connsiteX308" fmla="*/ 4456759 w 5160230"/>
              <a:gd name="connsiteY308" fmla="*/ 2628234 h 3030261"/>
              <a:gd name="connsiteX309" fmla="*/ 4450550 w 5160230"/>
              <a:gd name="connsiteY309" fmla="*/ 2626061 h 3030261"/>
              <a:gd name="connsiteX310" fmla="*/ 4445273 w 5160230"/>
              <a:gd name="connsiteY310" fmla="*/ 2623888 h 3030261"/>
              <a:gd name="connsiteX311" fmla="*/ 4442168 w 5160230"/>
              <a:gd name="connsiteY311" fmla="*/ 2620784 h 3030261"/>
              <a:gd name="connsiteX312" fmla="*/ 4438132 w 5160230"/>
              <a:gd name="connsiteY312" fmla="*/ 2618611 h 3030261"/>
              <a:gd name="connsiteX313" fmla="*/ 4435959 w 5160230"/>
              <a:gd name="connsiteY313" fmla="*/ 2616437 h 3030261"/>
              <a:gd name="connsiteX314" fmla="*/ 4435959 w 5160230"/>
              <a:gd name="connsiteY314" fmla="*/ 2615506 h 3030261"/>
              <a:gd name="connsiteX315" fmla="*/ 4438132 w 5160230"/>
              <a:gd name="connsiteY315" fmla="*/ 2613333 h 3030261"/>
              <a:gd name="connsiteX316" fmla="*/ 4438132 w 5160230"/>
              <a:gd name="connsiteY316" fmla="*/ 2611160 h 3030261"/>
              <a:gd name="connsiteX317" fmla="*/ 4438132 w 5160230"/>
              <a:gd name="connsiteY317" fmla="*/ 2608987 h 3030261"/>
              <a:gd name="connsiteX318" fmla="*/ 4435959 w 5160230"/>
              <a:gd name="connsiteY318" fmla="*/ 2608055 h 3030261"/>
              <a:gd name="connsiteX319" fmla="*/ 4435028 w 5160230"/>
              <a:gd name="connsiteY319" fmla="*/ 2605882 h 3030261"/>
              <a:gd name="connsiteX320" fmla="*/ 4428819 w 5160230"/>
              <a:gd name="connsiteY320" fmla="*/ 2603709 h 3030261"/>
              <a:gd name="connsiteX321" fmla="*/ 4427577 w 5160230"/>
              <a:gd name="connsiteY321" fmla="*/ 2605882 h 3030261"/>
              <a:gd name="connsiteX322" fmla="*/ 4427577 w 5160230"/>
              <a:gd name="connsiteY322" fmla="*/ 2608055 h 3030261"/>
              <a:gd name="connsiteX323" fmla="*/ 4425714 w 5160230"/>
              <a:gd name="connsiteY323" fmla="*/ 2608987 h 3030261"/>
              <a:gd name="connsiteX324" fmla="*/ 4423541 w 5160230"/>
              <a:gd name="connsiteY324" fmla="*/ 2608987 h 3030261"/>
              <a:gd name="connsiteX325" fmla="*/ 4421368 w 5160230"/>
              <a:gd name="connsiteY325" fmla="*/ 2608987 h 3030261"/>
              <a:gd name="connsiteX326" fmla="*/ 4421368 w 5160230"/>
              <a:gd name="connsiteY326" fmla="*/ 2603709 h 3030261"/>
              <a:gd name="connsiteX327" fmla="*/ 4416091 w 5160230"/>
              <a:gd name="connsiteY327" fmla="*/ 2603709 h 3030261"/>
              <a:gd name="connsiteX328" fmla="*/ 4416091 w 5160230"/>
              <a:gd name="connsiteY328" fmla="*/ 2600605 h 3030261"/>
              <a:gd name="connsiteX329" fmla="*/ 4423541 w 5160230"/>
              <a:gd name="connsiteY329" fmla="*/ 2596569 h 3030261"/>
              <a:gd name="connsiteX330" fmla="*/ 4428819 w 5160230"/>
              <a:gd name="connsiteY330" fmla="*/ 2591291 h 3030261"/>
              <a:gd name="connsiteX331" fmla="*/ 4432855 w 5160230"/>
              <a:gd name="connsiteY331" fmla="*/ 2585703 h 3030261"/>
              <a:gd name="connsiteX332" fmla="*/ 4428819 w 5160230"/>
              <a:gd name="connsiteY332" fmla="*/ 2585703 h 3030261"/>
              <a:gd name="connsiteX333" fmla="*/ 4428819 w 5160230"/>
              <a:gd name="connsiteY333" fmla="*/ 2579495 h 3030261"/>
              <a:gd name="connsiteX334" fmla="*/ 4420437 w 5160230"/>
              <a:gd name="connsiteY334" fmla="*/ 2589118 h 3030261"/>
              <a:gd name="connsiteX335" fmla="*/ 4411124 w 5160230"/>
              <a:gd name="connsiteY335" fmla="*/ 2594396 h 3030261"/>
              <a:gd name="connsiteX336" fmla="*/ 4396532 w 5160230"/>
              <a:gd name="connsiteY336" fmla="*/ 2600605 h 3030261"/>
              <a:gd name="connsiteX337" fmla="*/ 4391255 w 5160230"/>
              <a:gd name="connsiteY337" fmla="*/ 2589118 h 3030261"/>
              <a:gd name="connsiteX338" fmla="*/ 4383804 w 5160230"/>
              <a:gd name="connsiteY338" fmla="*/ 2578563 h 3030261"/>
              <a:gd name="connsiteX339" fmla="*/ 4374491 w 5160230"/>
              <a:gd name="connsiteY339" fmla="*/ 2568939 h 3030261"/>
              <a:gd name="connsiteX340" fmla="*/ 4362073 w 5160230"/>
              <a:gd name="connsiteY340" fmla="*/ 2561489 h 3030261"/>
              <a:gd name="connsiteX341" fmla="*/ 4345309 w 5160230"/>
              <a:gd name="connsiteY341" fmla="*/ 2559316 h 3030261"/>
              <a:gd name="connsiteX342" fmla="*/ 4335064 w 5160230"/>
              <a:gd name="connsiteY342" fmla="*/ 2556211 h 3030261"/>
              <a:gd name="connsiteX343" fmla="*/ 4320473 w 5160230"/>
              <a:gd name="connsiteY343" fmla="*/ 2554038 h 3030261"/>
              <a:gd name="connsiteX344" fmla="*/ 4299674 w 5160230"/>
              <a:gd name="connsiteY344" fmla="*/ 2556211 h 3030261"/>
              <a:gd name="connsiteX345" fmla="*/ 4279805 w 5160230"/>
              <a:gd name="connsiteY345" fmla="*/ 2557142 h 3030261"/>
              <a:gd name="connsiteX346" fmla="*/ 4259936 w 5160230"/>
              <a:gd name="connsiteY346" fmla="*/ 2561489 h 3030261"/>
              <a:gd name="connsiteX347" fmla="*/ 4242241 w 5160230"/>
              <a:gd name="connsiteY347" fmla="*/ 2564593 h 3030261"/>
              <a:gd name="connsiteX348" fmla="*/ 4228581 w 5160230"/>
              <a:gd name="connsiteY348" fmla="*/ 2568939 h 3030261"/>
              <a:gd name="connsiteX349" fmla="*/ 4221441 w 5160230"/>
              <a:gd name="connsiteY349" fmla="*/ 2593154 h 3030261"/>
              <a:gd name="connsiteX350" fmla="*/ 4203746 w 5160230"/>
              <a:gd name="connsiteY350" fmla="*/ 2593154 h 3030261"/>
              <a:gd name="connsiteX351" fmla="*/ 4186982 w 5160230"/>
              <a:gd name="connsiteY351" fmla="*/ 2591291 h 3030261"/>
              <a:gd name="connsiteX352" fmla="*/ 4169286 w 5160230"/>
              <a:gd name="connsiteY352" fmla="*/ 2593154 h 3030261"/>
              <a:gd name="connsiteX353" fmla="*/ 4156869 w 5160230"/>
              <a:gd name="connsiteY353" fmla="*/ 2596569 h 3030261"/>
              <a:gd name="connsiteX354" fmla="*/ 4143209 w 5160230"/>
              <a:gd name="connsiteY354" fmla="*/ 2601846 h 3030261"/>
              <a:gd name="connsiteX355" fmla="*/ 4132964 w 5160230"/>
              <a:gd name="connsiteY355" fmla="*/ 2608055 h 3030261"/>
              <a:gd name="connsiteX356" fmla="*/ 4120236 w 5160230"/>
              <a:gd name="connsiteY356" fmla="*/ 2608987 h 3030261"/>
              <a:gd name="connsiteX357" fmla="*/ 4105645 w 5160230"/>
              <a:gd name="connsiteY357" fmla="*/ 2608987 h 3030261"/>
              <a:gd name="connsiteX358" fmla="*/ 4101609 w 5160230"/>
              <a:gd name="connsiteY358" fmla="*/ 2601846 h 3030261"/>
              <a:gd name="connsiteX359" fmla="*/ 4098505 w 5160230"/>
              <a:gd name="connsiteY359" fmla="*/ 2596569 h 3030261"/>
              <a:gd name="connsiteX360" fmla="*/ 4092296 w 5160230"/>
              <a:gd name="connsiteY360" fmla="*/ 2591291 h 3030261"/>
              <a:gd name="connsiteX361" fmla="*/ 4089191 w 5160230"/>
              <a:gd name="connsiteY361" fmla="*/ 2585703 h 3030261"/>
              <a:gd name="connsiteX362" fmla="*/ 4098505 w 5160230"/>
              <a:gd name="connsiteY362" fmla="*/ 2572044 h 3030261"/>
              <a:gd name="connsiteX363" fmla="*/ 4099436 w 5160230"/>
              <a:gd name="connsiteY363" fmla="*/ 2556211 h 3030261"/>
              <a:gd name="connsiteX364" fmla="*/ 4098505 w 5160230"/>
              <a:gd name="connsiteY364" fmla="*/ 2537274 h 3030261"/>
              <a:gd name="connsiteX365" fmla="*/ 4091054 w 5160230"/>
              <a:gd name="connsiteY365" fmla="*/ 2519268 h 3030261"/>
              <a:gd name="connsiteX366" fmla="*/ 4083914 w 5160230"/>
              <a:gd name="connsiteY366" fmla="*/ 2499089 h 3030261"/>
              <a:gd name="connsiteX367" fmla="*/ 4074600 w 5160230"/>
              <a:gd name="connsiteY367" fmla="*/ 2480152 h 3030261"/>
              <a:gd name="connsiteX368" fmla="*/ 4069323 w 5160230"/>
              <a:gd name="connsiteY368" fmla="*/ 2463077 h 3030261"/>
              <a:gd name="connsiteX369" fmla="*/ 4065287 w 5160230"/>
              <a:gd name="connsiteY369" fmla="*/ 2450349 h 3030261"/>
              <a:gd name="connsiteX370" fmla="*/ 4069323 w 5160230"/>
              <a:gd name="connsiteY370" fmla="*/ 2450349 h 3030261"/>
              <a:gd name="connsiteX371" fmla="*/ 4072427 w 5160230"/>
              <a:gd name="connsiteY371" fmla="*/ 2452522 h 3030261"/>
              <a:gd name="connsiteX372" fmla="*/ 4074600 w 5160230"/>
              <a:gd name="connsiteY372" fmla="*/ 2452522 h 3030261"/>
              <a:gd name="connsiteX373" fmla="*/ 4076463 w 5160230"/>
              <a:gd name="connsiteY373" fmla="*/ 2454695 h 3030261"/>
              <a:gd name="connsiteX374" fmla="*/ 4078636 w 5160230"/>
              <a:gd name="connsiteY374" fmla="*/ 2452522 h 3030261"/>
              <a:gd name="connsiteX375" fmla="*/ 4079878 w 5160230"/>
              <a:gd name="connsiteY375" fmla="*/ 2450349 h 3030261"/>
              <a:gd name="connsiteX376" fmla="*/ 4081741 w 5160230"/>
              <a:gd name="connsiteY376" fmla="*/ 2447244 h 3030261"/>
              <a:gd name="connsiteX377" fmla="*/ 4072427 w 5160230"/>
              <a:gd name="connsiteY377" fmla="*/ 2437621 h 3030261"/>
              <a:gd name="connsiteX378" fmla="*/ 4069323 w 5160230"/>
              <a:gd name="connsiteY378" fmla="*/ 2426134 h 3030261"/>
              <a:gd name="connsiteX379" fmla="*/ 4065287 w 5160230"/>
              <a:gd name="connsiteY379" fmla="*/ 2413406 h 3030261"/>
              <a:gd name="connsiteX380" fmla="*/ 4074600 w 5160230"/>
              <a:gd name="connsiteY380" fmla="*/ 2402851 h 3030261"/>
              <a:gd name="connsiteX381" fmla="*/ 4081741 w 5160230"/>
              <a:gd name="connsiteY381" fmla="*/ 2391054 h 3030261"/>
              <a:gd name="connsiteX382" fmla="*/ 4089191 w 5160230"/>
              <a:gd name="connsiteY382" fmla="*/ 2380499 h 3030261"/>
              <a:gd name="connsiteX383" fmla="*/ 4099436 w 5160230"/>
              <a:gd name="connsiteY383" fmla="*/ 2371185 h 3030261"/>
              <a:gd name="connsiteX384" fmla="*/ 4113096 w 5160230"/>
              <a:gd name="connsiteY384" fmla="*/ 2365597 h 3030261"/>
              <a:gd name="connsiteX385" fmla="*/ 4121478 w 5160230"/>
              <a:gd name="connsiteY385" fmla="*/ 2365597 h 3030261"/>
              <a:gd name="connsiteX386" fmla="*/ 4136069 w 5160230"/>
              <a:gd name="connsiteY386" fmla="*/ 2363735 h 3030261"/>
              <a:gd name="connsiteX387" fmla="*/ 4154696 w 5160230"/>
              <a:gd name="connsiteY387" fmla="*/ 2360320 h 3030261"/>
              <a:gd name="connsiteX388" fmla="*/ 4171459 w 5160230"/>
              <a:gd name="connsiteY388" fmla="*/ 2356284 h 3030261"/>
              <a:gd name="connsiteX389" fmla="*/ 4186050 w 5160230"/>
              <a:gd name="connsiteY389" fmla="*/ 2353179 h 3030261"/>
              <a:gd name="connsiteX390" fmla="*/ 4191328 w 5160230"/>
              <a:gd name="connsiteY390" fmla="*/ 2339209 h 3030261"/>
              <a:gd name="connsiteX391" fmla="*/ 4199399 w 5160230"/>
              <a:gd name="connsiteY391" fmla="*/ 2324618 h 3030261"/>
              <a:gd name="connsiteX392" fmla="*/ 4210886 w 5160230"/>
              <a:gd name="connsiteY392" fmla="*/ 2313753 h 3030261"/>
              <a:gd name="connsiteX393" fmla="*/ 4225477 w 5160230"/>
              <a:gd name="connsiteY393" fmla="*/ 2308475 h 3030261"/>
              <a:gd name="connsiteX394" fmla="*/ 4225477 w 5160230"/>
              <a:gd name="connsiteY394" fmla="*/ 2295747 h 3030261"/>
              <a:gd name="connsiteX395" fmla="*/ 4232928 w 5160230"/>
              <a:gd name="connsiteY395" fmla="*/ 2291711 h 3030261"/>
              <a:gd name="connsiteX396" fmla="*/ 4242241 w 5160230"/>
              <a:gd name="connsiteY396" fmla="*/ 2282087 h 3030261"/>
              <a:gd name="connsiteX397" fmla="*/ 4252796 w 5160230"/>
              <a:gd name="connsiteY397" fmla="*/ 2273705 h 3030261"/>
              <a:gd name="connsiteX398" fmla="*/ 4263972 w 5160230"/>
              <a:gd name="connsiteY398" fmla="*/ 2266255 h 3030261"/>
              <a:gd name="connsiteX399" fmla="*/ 4274528 w 5160230"/>
              <a:gd name="connsiteY399" fmla="*/ 2260046 h 3030261"/>
              <a:gd name="connsiteX400" fmla="*/ 4281668 w 5160230"/>
              <a:gd name="connsiteY400" fmla="*/ 2264081 h 3030261"/>
              <a:gd name="connsiteX401" fmla="*/ 4283841 w 5160230"/>
              <a:gd name="connsiteY401" fmla="*/ 2266255 h 3030261"/>
              <a:gd name="connsiteX402" fmla="*/ 4283841 w 5160230"/>
              <a:gd name="connsiteY402" fmla="*/ 2269359 h 3030261"/>
              <a:gd name="connsiteX403" fmla="*/ 4283841 w 5160230"/>
              <a:gd name="connsiteY403" fmla="*/ 2273705 h 3030261"/>
              <a:gd name="connsiteX404" fmla="*/ 4286014 w 5160230"/>
              <a:gd name="connsiteY404" fmla="*/ 2278983 h 3030261"/>
              <a:gd name="connsiteX405" fmla="*/ 4291292 w 5160230"/>
              <a:gd name="connsiteY405" fmla="*/ 2281156 h 3030261"/>
              <a:gd name="connsiteX406" fmla="*/ 4296259 w 5160230"/>
              <a:gd name="connsiteY406" fmla="*/ 2281156 h 3030261"/>
              <a:gd name="connsiteX407" fmla="*/ 4299674 w 5160230"/>
              <a:gd name="connsiteY407" fmla="*/ 2282087 h 3030261"/>
              <a:gd name="connsiteX408" fmla="*/ 4305882 w 5160230"/>
              <a:gd name="connsiteY408" fmla="*/ 2284260 h 3030261"/>
              <a:gd name="connsiteX409" fmla="*/ 4308987 w 5160230"/>
              <a:gd name="connsiteY409" fmla="*/ 2267186 h 3030261"/>
              <a:gd name="connsiteX410" fmla="*/ 4314264 w 5160230"/>
              <a:gd name="connsiteY410" fmla="*/ 2258804 h 3030261"/>
              <a:gd name="connsiteX411" fmla="*/ 4321405 w 5160230"/>
              <a:gd name="connsiteY411" fmla="*/ 2252595 h 3030261"/>
              <a:gd name="connsiteX412" fmla="*/ 4330718 w 5160230"/>
              <a:gd name="connsiteY412" fmla="*/ 2247317 h 3030261"/>
              <a:gd name="connsiteX413" fmla="*/ 4340032 w 5160230"/>
              <a:gd name="connsiteY413" fmla="*/ 2243902 h 3030261"/>
              <a:gd name="connsiteX414" fmla="*/ 4349655 w 5160230"/>
              <a:gd name="connsiteY414" fmla="*/ 2234589 h 3030261"/>
              <a:gd name="connsiteX415" fmla="*/ 4345309 w 5160230"/>
              <a:gd name="connsiteY415" fmla="*/ 2232416 h 3030261"/>
              <a:gd name="connsiteX416" fmla="*/ 4345309 w 5160230"/>
              <a:gd name="connsiteY416" fmla="*/ 2230243 h 3030261"/>
              <a:gd name="connsiteX417" fmla="*/ 4343136 w 5160230"/>
              <a:gd name="connsiteY417" fmla="*/ 2229311 h 3030261"/>
              <a:gd name="connsiteX418" fmla="*/ 4342204 w 5160230"/>
              <a:gd name="connsiteY418" fmla="*/ 2227139 h 3030261"/>
              <a:gd name="connsiteX419" fmla="*/ 4356796 w 5160230"/>
              <a:gd name="connsiteY419" fmla="*/ 2227139 h 3030261"/>
              <a:gd name="connsiteX420" fmla="*/ 4371386 w 5160230"/>
              <a:gd name="connsiteY420" fmla="*/ 2234589 h 3030261"/>
              <a:gd name="connsiteX421" fmla="*/ 4386909 w 5160230"/>
              <a:gd name="connsiteY421" fmla="*/ 2236762 h 3030261"/>
              <a:gd name="connsiteX422" fmla="*/ 4403673 w 5160230"/>
              <a:gd name="connsiteY422" fmla="*/ 2236762 h 3030261"/>
              <a:gd name="connsiteX423" fmla="*/ 4421368 w 5160230"/>
              <a:gd name="connsiteY423" fmla="*/ 2234589 h 3030261"/>
              <a:gd name="connsiteX424" fmla="*/ 4421368 w 5160230"/>
              <a:gd name="connsiteY424" fmla="*/ 2243902 h 3030261"/>
              <a:gd name="connsiteX425" fmla="*/ 4408950 w 5160230"/>
              <a:gd name="connsiteY425" fmla="*/ 2260046 h 3030261"/>
              <a:gd name="connsiteX426" fmla="*/ 4401500 w 5160230"/>
              <a:gd name="connsiteY426" fmla="*/ 2284260 h 3030261"/>
              <a:gd name="connsiteX427" fmla="*/ 4414228 w 5160230"/>
              <a:gd name="connsiteY427" fmla="*/ 2291711 h 3030261"/>
              <a:gd name="connsiteX428" fmla="*/ 4430682 w 5160230"/>
              <a:gd name="connsiteY428" fmla="*/ 2301335 h 3030261"/>
              <a:gd name="connsiteX429" fmla="*/ 4447446 w 5160230"/>
              <a:gd name="connsiteY429" fmla="*/ 2310648 h 3030261"/>
              <a:gd name="connsiteX430" fmla="*/ 4464210 w 5160230"/>
              <a:gd name="connsiteY430" fmla="*/ 2315926 h 3030261"/>
              <a:gd name="connsiteX431" fmla="*/ 4476628 w 5160230"/>
              <a:gd name="connsiteY431" fmla="*/ 2315926 h 3030261"/>
              <a:gd name="connsiteX432" fmla="*/ 4485941 w 5160230"/>
              <a:gd name="connsiteY432" fmla="*/ 2301335 h 3030261"/>
              <a:gd name="connsiteX433" fmla="*/ 4491218 w 5160230"/>
              <a:gd name="connsiteY433" fmla="*/ 2276810 h 3030261"/>
              <a:gd name="connsiteX434" fmla="*/ 4492150 w 5160230"/>
              <a:gd name="connsiteY434" fmla="*/ 2252595 h 3030261"/>
              <a:gd name="connsiteX435" fmla="*/ 4496496 w 5160230"/>
              <a:gd name="connsiteY435" fmla="*/ 2229311 h 3030261"/>
              <a:gd name="connsiteX436" fmla="*/ 4745474 w 5160230"/>
              <a:gd name="connsiteY436" fmla="*/ 2197335 h 3030261"/>
              <a:gd name="connsiteX437" fmla="*/ 4749510 w 5160230"/>
              <a:gd name="connsiteY437" fmla="*/ 2201681 h 3030261"/>
              <a:gd name="connsiteX438" fmla="*/ 4752615 w 5160230"/>
              <a:gd name="connsiteY438" fmla="*/ 2204786 h 3030261"/>
              <a:gd name="connsiteX439" fmla="*/ 4756961 w 5160230"/>
              <a:gd name="connsiteY439" fmla="*/ 2206959 h 3030261"/>
              <a:gd name="connsiteX440" fmla="*/ 4756961 w 5160230"/>
              <a:gd name="connsiteY440" fmla="*/ 2214410 h 3030261"/>
              <a:gd name="connsiteX441" fmla="*/ 4749510 w 5160230"/>
              <a:gd name="connsiteY441" fmla="*/ 2214410 h 3030261"/>
              <a:gd name="connsiteX442" fmla="*/ 4747337 w 5160230"/>
              <a:gd name="connsiteY442" fmla="*/ 2214410 h 3030261"/>
              <a:gd name="connsiteX443" fmla="*/ 4745474 w 5160230"/>
              <a:gd name="connsiteY443" fmla="*/ 2212236 h 3030261"/>
              <a:gd name="connsiteX444" fmla="*/ 4743301 w 5160230"/>
              <a:gd name="connsiteY444" fmla="*/ 2212236 h 3030261"/>
              <a:gd name="connsiteX445" fmla="*/ 4742370 w 5160230"/>
              <a:gd name="connsiteY445" fmla="*/ 2212236 h 3030261"/>
              <a:gd name="connsiteX446" fmla="*/ 4736160 w 5160230"/>
              <a:gd name="connsiteY446" fmla="*/ 2210063 h 3030261"/>
              <a:gd name="connsiteX447" fmla="*/ 4738023 w 5160230"/>
              <a:gd name="connsiteY447" fmla="*/ 2206959 h 3030261"/>
              <a:gd name="connsiteX448" fmla="*/ 4738023 w 5160230"/>
              <a:gd name="connsiteY448" fmla="*/ 2202923 h 3030261"/>
              <a:gd name="connsiteX449" fmla="*/ 4738023 w 5160230"/>
              <a:gd name="connsiteY449" fmla="*/ 2201681 h 3030261"/>
              <a:gd name="connsiteX450" fmla="*/ 4740196 w 5160230"/>
              <a:gd name="connsiteY450" fmla="*/ 2201681 h 3030261"/>
              <a:gd name="connsiteX451" fmla="*/ 4742370 w 5160230"/>
              <a:gd name="connsiteY451" fmla="*/ 2201681 h 3030261"/>
              <a:gd name="connsiteX452" fmla="*/ 4149418 w 5160230"/>
              <a:gd name="connsiteY452" fmla="*/ 2197335 h 3030261"/>
              <a:gd name="connsiteX453" fmla="*/ 4156870 w 5160230"/>
              <a:gd name="connsiteY453" fmla="*/ 2199508 h 3030261"/>
              <a:gd name="connsiteX454" fmla="*/ 4162147 w 5160230"/>
              <a:gd name="connsiteY454" fmla="*/ 2199508 h 3030261"/>
              <a:gd name="connsiteX455" fmla="*/ 4167115 w 5160230"/>
              <a:gd name="connsiteY455" fmla="*/ 2199508 h 3030261"/>
              <a:gd name="connsiteX456" fmla="*/ 4171461 w 5160230"/>
              <a:gd name="connsiteY456" fmla="*/ 2201681 h 3030261"/>
              <a:gd name="connsiteX457" fmla="*/ 4176738 w 5160230"/>
              <a:gd name="connsiteY457" fmla="*/ 2202923 h 3030261"/>
              <a:gd name="connsiteX458" fmla="*/ 4176738 w 5160230"/>
              <a:gd name="connsiteY458" fmla="*/ 2210063 h 3030261"/>
              <a:gd name="connsiteX459" fmla="*/ 4172392 w 5160230"/>
              <a:gd name="connsiteY459" fmla="*/ 2210063 h 3030261"/>
              <a:gd name="connsiteX460" fmla="*/ 4172392 w 5160230"/>
              <a:gd name="connsiteY460" fmla="*/ 2214410 h 3030261"/>
              <a:gd name="connsiteX461" fmla="*/ 4167115 w 5160230"/>
              <a:gd name="connsiteY461" fmla="*/ 2212236 h 3030261"/>
              <a:gd name="connsiteX462" fmla="*/ 4162147 w 5160230"/>
              <a:gd name="connsiteY462" fmla="*/ 2210063 h 3030261"/>
              <a:gd name="connsiteX463" fmla="*/ 4156870 w 5160230"/>
              <a:gd name="connsiteY463" fmla="*/ 2206959 h 3030261"/>
              <a:gd name="connsiteX464" fmla="*/ 4152522 w 5160230"/>
              <a:gd name="connsiteY464" fmla="*/ 2202923 h 3030261"/>
              <a:gd name="connsiteX465" fmla="*/ 4749510 w 5160230"/>
              <a:gd name="connsiteY465" fmla="*/ 2186780 h 3030261"/>
              <a:gd name="connsiteX466" fmla="*/ 4761929 w 5160230"/>
              <a:gd name="connsiteY466" fmla="*/ 2186780 h 3030261"/>
              <a:gd name="connsiteX467" fmla="*/ 4769380 w 5160230"/>
              <a:gd name="connsiteY467" fmla="*/ 2210063 h 3030261"/>
              <a:gd name="connsiteX468" fmla="*/ 4761929 w 5160230"/>
              <a:gd name="connsiteY468" fmla="*/ 2210063 h 3030261"/>
              <a:gd name="connsiteX469" fmla="*/ 4761929 w 5160230"/>
              <a:gd name="connsiteY469" fmla="*/ 2206959 h 3030261"/>
              <a:gd name="connsiteX470" fmla="*/ 4756962 w 5160230"/>
              <a:gd name="connsiteY470" fmla="*/ 2202923 h 3030261"/>
              <a:gd name="connsiteX471" fmla="*/ 4754788 w 5160230"/>
              <a:gd name="connsiteY471" fmla="*/ 2199508 h 3030261"/>
              <a:gd name="connsiteX472" fmla="*/ 4752614 w 5160230"/>
              <a:gd name="connsiteY472" fmla="*/ 2195472 h 3030261"/>
              <a:gd name="connsiteX473" fmla="*/ 4750441 w 5160230"/>
              <a:gd name="connsiteY473" fmla="*/ 2192057 h 3030261"/>
              <a:gd name="connsiteX474" fmla="*/ 4249381 w 5160230"/>
              <a:gd name="connsiteY474" fmla="*/ 2182744 h 3030261"/>
              <a:gd name="connsiteX475" fmla="*/ 4269250 w 5160230"/>
              <a:gd name="connsiteY475" fmla="*/ 2182744 h 3030261"/>
              <a:gd name="connsiteX476" fmla="*/ 4269250 w 5160230"/>
              <a:gd name="connsiteY476" fmla="*/ 2186780 h 3030261"/>
              <a:gd name="connsiteX477" fmla="*/ 4265214 w 5160230"/>
              <a:gd name="connsiteY477" fmla="*/ 2186780 h 3030261"/>
              <a:gd name="connsiteX478" fmla="*/ 4252796 w 5160230"/>
              <a:gd name="connsiteY478" fmla="*/ 2195473 h 3030261"/>
              <a:gd name="connsiteX479" fmla="*/ 4238205 w 5160230"/>
              <a:gd name="connsiteY479" fmla="*/ 2204787 h 3030261"/>
              <a:gd name="connsiteX480" fmla="*/ 4225477 w 5160230"/>
              <a:gd name="connsiteY480" fmla="*/ 2214411 h 3030261"/>
              <a:gd name="connsiteX481" fmla="*/ 4221441 w 5160230"/>
              <a:gd name="connsiteY481" fmla="*/ 2214411 h 3030261"/>
              <a:gd name="connsiteX482" fmla="*/ 4220510 w 5160230"/>
              <a:gd name="connsiteY482" fmla="*/ 2212237 h 3030261"/>
              <a:gd name="connsiteX483" fmla="*/ 4218337 w 5160230"/>
              <a:gd name="connsiteY483" fmla="*/ 2212237 h 3030261"/>
              <a:gd name="connsiteX484" fmla="*/ 4216163 w 5160230"/>
              <a:gd name="connsiteY484" fmla="*/ 2210064 h 3030261"/>
              <a:gd name="connsiteX485" fmla="*/ 4213059 w 5160230"/>
              <a:gd name="connsiteY485" fmla="*/ 2210064 h 3030261"/>
              <a:gd name="connsiteX486" fmla="*/ 4213059 w 5160230"/>
              <a:gd name="connsiteY486" fmla="*/ 2206960 h 3030261"/>
              <a:gd name="connsiteX487" fmla="*/ 4230755 w 5160230"/>
              <a:gd name="connsiteY487" fmla="*/ 2195473 h 3030261"/>
              <a:gd name="connsiteX488" fmla="*/ 4201574 w 5160230"/>
              <a:gd name="connsiteY488" fmla="*/ 2177467 h 3030261"/>
              <a:gd name="connsiteX489" fmla="*/ 4205920 w 5160230"/>
              <a:gd name="connsiteY489" fmla="*/ 2180571 h 3030261"/>
              <a:gd name="connsiteX490" fmla="*/ 4206851 w 5160230"/>
              <a:gd name="connsiteY490" fmla="*/ 2180571 h 3030261"/>
              <a:gd name="connsiteX491" fmla="*/ 4206851 w 5160230"/>
              <a:gd name="connsiteY491" fmla="*/ 2182744 h 3030261"/>
              <a:gd name="connsiteX492" fmla="*/ 4206851 w 5160230"/>
              <a:gd name="connsiteY492" fmla="*/ 2186780 h 3030261"/>
              <a:gd name="connsiteX493" fmla="*/ 4209025 w 5160230"/>
              <a:gd name="connsiteY493" fmla="*/ 2190195 h 3030261"/>
              <a:gd name="connsiteX494" fmla="*/ 4201574 w 5160230"/>
              <a:gd name="connsiteY494" fmla="*/ 2190195 h 3030261"/>
              <a:gd name="connsiteX495" fmla="*/ 4189156 w 5160230"/>
              <a:gd name="connsiteY495" fmla="*/ 2194231 h 3030261"/>
              <a:gd name="connsiteX496" fmla="*/ 4174565 w 5160230"/>
              <a:gd name="connsiteY496" fmla="*/ 2194231 h 3030261"/>
              <a:gd name="connsiteX497" fmla="*/ 4162146 w 5160230"/>
              <a:gd name="connsiteY497" fmla="*/ 2190195 h 3030261"/>
              <a:gd name="connsiteX498" fmla="*/ 4162146 w 5160230"/>
              <a:gd name="connsiteY498" fmla="*/ 2188022 h 3030261"/>
              <a:gd name="connsiteX499" fmla="*/ 4164009 w 5160230"/>
              <a:gd name="connsiteY499" fmla="*/ 2188022 h 3030261"/>
              <a:gd name="connsiteX500" fmla="*/ 4165250 w 5160230"/>
              <a:gd name="connsiteY500" fmla="*/ 2186780 h 3030261"/>
              <a:gd name="connsiteX501" fmla="*/ 4174565 w 5160230"/>
              <a:gd name="connsiteY501" fmla="*/ 2182744 h 3030261"/>
              <a:gd name="connsiteX502" fmla="*/ 4183878 w 5160230"/>
              <a:gd name="connsiteY502" fmla="*/ 2182744 h 3030261"/>
              <a:gd name="connsiteX503" fmla="*/ 4192260 w 5160230"/>
              <a:gd name="connsiteY503" fmla="*/ 2182744 h 3030261"/>
              <a:gd name="connsiteX504" fmla="*/ 4132964 w 5160230"/>
              <a:gd name="connsiteY504" fmla="*/ 2177467 h 3030261"/>
              <a:gd name="connsiteX505" fmla="*/ 4140104 w 5160230"/>
              <a:gd name="connsiteY505" fmla="*/ 2179640 h 3030261"/>
              <a:gd name="connsiteX506" fmla="*/ 4143209 w 5160230"/>
              <a:gd name="connsiteY506" fmla="*/ 2180571 h 3030261"/>
              <a:gd name="connsiteX507" fmla="*/ 4147555 w 5160230"/>
              <a:gd name="connsiteY507" fmla="*/ 2182744 h 3030261"/>
              <a:gd name="connsiteX508" fmla="*/ 4150659 w 5160230"/>
              <a:gd name="connsiteY508" fmla="*/ 2186780 h 3030261"/>
              <a:gd name="connsiteX509" fmla="*/ 4152522 w 5160230"/>
              <a:gd name="connsiteY509" fmla="*/ 2190195 h 3030261"/>
              <a:gd name="connsiteX510" fmla="*/ 4149418 w 5160230"/>
              <a:gd name="connsiteY510" fmla="*/ 2190195 h 3030261"/>
              <a:gd name="connsiteX511" fmla="*/ 4140104 w 5160230"/>
              <a:gd name="connsiteY511" fmla="*/ 2194231 h 3030261"/>
              <a:gd name="connsiteX512" fmla="*/ 4128618 w 5160230"/>
              <a:gd name="connsiteY512" fmla="*/ 2194231 h 3030261"/>
              <a:gd name="connsiteX513" fmla="*/ 4116200 w 5160230"/>
              <a:gd name="connsiteY513" fmla="*/ 2194231 h 3030261"/>
              <a:gd name="connsiteX514" fmla="*/ 4116200 w 5160230"/>
              <a:gd name="connsiteY514" fmla="*/ 2186780 h 3030261"/>
              <a:gd name="connsiteX515" fmla="*/ 4121477 w 5160230"/>
              <a:gd name="connsiteY515" fmla="*/ 2184918 h 3030261"/>
              <a:gd name="connsiteX516" fmla="*/ 4127686 w 5160230"/>
              <a:gd name="connsiteY516" fmla="*/ 2182744 h 3030261"/>
              <a:gd name="connsiteX517" fmla="*/ 4128618 w 5160230"/>
              <a:gd name="connsiteY517" fmla="*/ 2180571 h 3030261"/>
              <a:gd name="connsiteX518" fmla="*/ 4716292 w 5160230"/>
              <a:gd name="connsiteY518" fmla="*/ 2170016 h 3030261"/>
              <a:gd name="connsiteX519" fmla="*/ 4723433 w 5160230"/>
              <a:gd name="connsiteY519" fmla="*/ 2173120 h 3030261"/>
              <a:gd name="connsiteX520" fmla="*/ 4727780 w 5160230"/>
              <a:gd name="connsiteY520" fmla="*/ 2175294 h 3030261"/>
              <a:gd name="connsiteX521" fmla="*/ 4732747 w 5160230"/>
              <a:gd name="connsiteY521" fmla="*/ 2179640 h 3030261"/>
              <a:gd name="connsiteX522" fmla="*/ 4736162 w 5160230"/>
              <a:gd name="connsiteY522" fmla="*/ 2182744 h 3030261"/>
              <a:gd name="connsiteX523" fmla="*/ 4738024 w 5160230"/>
              <a:gd name="connsiteY523" fmla="*/ 2188022 h 3030261"/>
              <a:gd name="connsiteX524" fmla="*/ 4742371 w 5160230"/>
              <a:gd name="connsiteY524" fmla="*/ 2194231 h 3030261"/>
              <a:gd name="connsiteX525" fmla="*/ 4736162 w 5160230"/>
              <a:gd name="connsiteY525" fmla="*/ 2194231 h 3030261"/>
              <a:gd name="connsiteX526" fmla="*/ 4732747 w 5160230"/>
              <a:gd name="connsiteY526" fmla="*/ 2190195 h 3030261"/>
              <a:gd name="connsiteX527" fmla="*/ 4727780 w 5160230"/>
              <a:gd name="connsiteY527" fmla="*/ 2186780 h 3030261"/>
              <a:gd name="connsiteX528" fmla="*/ 4723433 w 5160230"/>
              <a:gd name="connsiteY528" fmla="*/ 2182744 h 3030261"/>
              <a:gd name="connsiteX529" fmla="*/ 4720328 w 5160230"/>
              <a:gd name="connsiteY529" fmla="*/ 2177467 h 3030261"/>
              <a:gd name="connsiteX530" fmla="*/ 4689283 w 5160230"/>
              <a:gd name="connsiteY530" fmla="*/ 2162565 h 3030261"/>
              <a:gd name="connsiteX531" fmla="*/ 4692387 w 5160230"/>
              <a:gd name="connsiteY531" fmla="*/ 2162565 h 3030261"/>
              <a:gd name="connsiteX532" fmla="*/ 4694250 w 5160230"/>
              <a:gd name="connsiteY532" fmla="*/ 2164738 h 3030261"/>
              <a:gd name="connsiteX533" fmla="*/ 4696423 w 5160230"/>
              <a:gd name="connsiteY533" fmla="*/ 2164738 h 3030261"/>
              <a:gd name="connsiteX534" fmla="*/ 4698596 w 5160230"/>
              <a:gd name="connsiteY534" fmla="*/ 2165669 h 3030261"/>
              <a:gd name="connsiteX535" fmla="*/ 4698596 w 5160230"/>
              <a:gd name="connsiteY535" fmla="*/ 2167843 h 3030261"/>
              <a:gd name="connsiteX536" fmla="*/ 4701701 w 5160230"/>
              <a:gd name="connsiteY536" fmla="*/ 2170016 h 3030261"/>
              <a:gd name="connsiteX537" fmla="*/ 4705737 w 5160230"/>
              <a:gd name="connsiteY537" fmla="*/ 2170016 h 3030261"/>
              <a:gd name="connsiteX538" fmla="*/ 4705737 w 5160230"/>
              <a:gd name="connsiteY538" fmla="*/ 2173120 h 3030261"/>
              <a:gd name="connsiteX539" fmla="*/ 4699528 w 5160230"/>
              <a:gd name="connsiteY539" fmla="*/ 2172189 h 3030261"/>
              <a:gd name="connsiteX540" fmla="*/ 4696423 w 5160230"/>
              <a:gd name="connsiteY540" fmla="*/ 2170016 h 3030261"/>
              <a:gd name="connsiteX541" fmla="*/ 4694250 w 5160230"/>
              <a:gd name="connsiteY541" fmla="*/ 2167843 h 3030261"/>
              <a:gd name="connsiteX542" fmla="*/ 4692387 w 5160230"/>
              <a:gd name="connsiteY542" fmla="*/ 2165669 h 3030261"/>
              <a:gd name="connsiteX543" fmla="*/ 4372318 w 5160230"/>
              <a:gd name="connsiteY543" fmla="*/ 2142386 h 3030261"/>
              <a:gd name="connsiteX544" fmla="*/ 4385979 w 5160230"/>
              <a:gd name="connsiteY544" fmla="*/ 2145490 h 3030261"/>
              <a:gd name="connsiteX545" fmla="*/ 4385979 w 5160230"/>
              <a:gd name="connsiteY545" fmla="*/ 2152942 h 3030261"/>
              <a:gd name="connsiteX546" fmla="*/ 4376665 w 5160230"/>
              <a:gd name="connsiteY546" fmla="*/ 2158220 h 3030261"/>
              <a:gd name="connsiteX547" fmla="*/ 4374491 w 5160230"/>
              <a:gd name="connsiteY547" fmla="*/ 2160393 h 3030261"/>
              <a:gd name="connsiteX548" fmla="*/ 4372318 w 5160230"/>
              <a:gd name="connsiteY548" fmla="*/ 2162566 h 3030261"/>
              <a:gd name="connsiteX549" fmla="*/ 4665068 w 5160230"/>
              <a:gd name="connsiteY549" fmla="*/ 2121276 h 3030261"/>
              <a:gd name="connsiteX550" fmla="*/ 4676555 w 5160230"/>
              <a:gd name="connsiteY550" fmla="*/ 2128727 h 3030261"/>
              <a:gd name="connsiteX551" fmla="*/ 4684005 w 5160230"/>
              <a:gd name="connsiteY551" fmla="*/ 2140213 h 3030261"/>
              <a:gd name="connsiteX552" fmla="*/ 4689283 w 5160230"/>
              <a:gd name="connsiteY552" fmla="*/ 2152942 h 3030261"/>
              <a:gd name="connsiteX553" fmla="*/ 4685868 w 5160230"/>
              <a:gd name="connsiteY553" fmla="*/ 2152942 h 3030261"/>
              <a:gd name="connsiteX554" fmla="*/ 4685868 w 5160230"/>
              <a:gd name="connsiteY554" fmla="*/ 2158219 h 3030261"/>
              <a:gd name="connsiteX555" fmla="*/ 4672519 w 5160230"/>
              <a:gd name="connsiteY555" fmla="*/ 2152942 h 3030261"/>
              <a:gd name="connsiteX556" fmla="*/ 4669414 w 5160230"/>
              <a:gd name="connsiteY556" fmla="*/ 2143628 h 3030261"/>
              <a:gd name="connsiteX557" fmla="*/ 4667241 w 5160230"/>
              <a:gd name="connsiteY557" fmla="*/ 2134936 h 3030261"/>
              <a:gd name="connsiteX558" fmla="*/ 4641475 w 5160230"/>
              <a:gd name="connsiteY558" fmla="*/ 2121276 h 3030261"/>
              <a:gd name="connsiteX559" fmla="*/ 4642406 w 5160230"/>
              <a:gd name="connsiteY559" fmla="*/ 2122206 h 3030261"/>
              <a:gd name="connsiteX560" fmla="*/ 4642406 w 5160230"/>
              <a:gd name="connsiteY560" fmla="*/ 2121276 h 3030261"/>
              <a:gd name="connsiteX561" fmla="*/ 4252797 w 5160230"/>
              <a:gd name="connsiteY561" fmla="*/ 2105443 h 3030261"/>
              <a:gd name="connsiteX562" fmla="*/ 4269251 w 5160230"/>
              <a:gd name="connsiteY562" fmla="*/ 2105443 h 3030261"/>
              <a:gd name="connsiteX563" fmla="*/ 4271425 w 5160230"/>
              <a:gd name="connsiteY563" fmla="*/ 2107616 h 3030261"/>
              <a:gd name="connsiteX564" fmla="*/ 4272356 w 5160230"/>
              <a:gd name="connsiteY564" fmla="*/ 2108547 h 3030261"/>
              <a:gd name="connsiteX565" fmla="*/ 4272356 w 5160230"/>
              <a:gd name="connsiteY565" fmla="*/ 2115998 h 3030261"/>
              <a:gd name="connsiteX566" fmla="*/ 4252797 w 5160230"/>
              <a:gd name="connsiteY566" fmla="*/ 2115998 h 3030261"/>
              <a:gd name="connsiteX567" fmla="*/ 4281668 w 5160230"/>
              <a:gd name="connsiteY567" fmla="*/ 2101097 h 3030261"/>
              <a:gd name="connsiteX568" fmla="*/ 4321405 w 5160230"/>
              <a:gd name="connsiteY568" fmla="*/ 2105443 h 3030261"/>
              <a:gd name="connsiteX569" fmla="*/ 4321405 w 5160230"/>
              <a:gd name="connsiteY569" fmla="*/ 2108549 h 3030261"/>
              <a:gd name="connsiteX570" fmla="*/ 4323578 w 5160230"/>
              <a:gd name="connsiteY570" fmla="*/ 2112895 h 3030261"/>
              <a:gd name="connsiteX571" fmla="*/ 4323578 w 5160230"/>
              <a:gd name="connsiteY571" fmla="*/ 2115999 h 3030261"/>
              <a:gd name="connsiteX572" fmla="*/ 4325441 w 5160230"/>
              <a:gd name="connsiteY572" fmla="*/ 2121277 h 3030261"/>
              <a:gd name="connsiteX573" fmla="*/ 4321405 w 5160230"/>
              <a:gd name="connsiteY573" fmla="*/ 2121277 h 3030261"/>
              <a:gd name="connsiteX574" fmla="*/ 4310850 w 5160230"/>
              <a:gd name="connsiteY574" fmla="*/ 2115068 h 3030261"/>
              <a:gd name="connsiteX575" fmla="*/ 4298432 w 5160230"/>
              <a:gd name="connsiteY575" fmla="*/ 2112895 h 3030261"/>
              <a:gd name="connsiteX576" fmla="*/ 4281668 w 5160230"/>
              <a:gd name="connsiteY576" fmla="*/ 2112895 h 3030261"/>
              <a:gd name="connsiteX577" fmla="*/ 4613224 w 5160230"/>
              <a:gd name="connsiteY577" fmla="*/ 2092715 h 3030261"/>
              <a:gd name="connsiteX578" fmla="*/ 4632782 w 5160230"/>
              <a:gd name="connsiteY578" fmla="*/ 2092715 h 3030261"/>
              <a:gd name="connsiteX579" fmla="*/ 4642406 w 5160230"/>
              <a:gd name="connsiteY579" fmla="*/ 2103270 h 3030261"/>
              <a:gd name="connsiteX580" fmla="*/ 4649546 w 5160230"/>
              <a:gd name="connsiteY580" fmla="*/ 2115067 h 3030261"/>
              <a:gd name="connsiteX581" fmla="*/ 4652650 w 5160230"/>
              <a:gd name="connsiteY581" fmla="*/ 2128727 h 3030261"/>
              <a:gd name="connsiteX582" fmla="*/ 4649546 w 5160230"/>
              <a:gd name="connsiteY582" fmla="*/ 2128727 h 3030261"/>
              <a:gd name="connsiteX583" fmla="*/ 4642407 w 5160230"/>
              <a:gd name="connsiteY583" fmla="*/ 2122208 h 3030261"/>
              <a:gd name="connsiteX584" fmla="*/ 4642407 w 5160230"/>
              <a:gd name="connsiteY584" fmla="*/ 2142387 h 3030261"/>
              <a:gd name="connsiteX585" fmla="*/ 4605774 w 5160230"/>
              <a:gd name="connsiteY585" fmla="*/ 2152943 h 3030261"/>
              <a:gd name="connsiteX586" fmla="*/ 4599565 w 5160230"/>
              <a:gd name="connsiteY586" fmla="*/ 2150769 h 3030261"/>
              <a:gd name="connsiteX587" fmla="*/ 4594287 w 5160230"/>
              <a:gd name="connsiteY587" fmla="*/ 2149838 h 3030261"/>
              <a:gd name="connsiteX588" fmla="*/ 4587146 w 5160230"/>
              <a:gd name="connsiteY588" fmla="*/ 2147665 h 3030261"/>
              <a:gd name="connsiteX589" fmla="*/ 4581869 w 5160230"/>
              <a:gd name="connsiteY589" fmla="*/ 2145492 h 3030261"/>
              <a:gd name="connsiteX590" fmla="*/ 4581869 w 5160230"/>
              <a:gd name="connsiteY590" fmla="*/ 2138352 h 3030261"/>
              <a:gd name="connsiteX591" fmla="*/ 4603601 w 5160230"/>
              <a:gd name="connsiteY591" fmla="*/ 2136178 h 3030261"/>
              <a:gd name="connsiteX592" fmla="*/ 4620365 w 5160230"/>
              <a:gd name="connsiteY592" fmla="*/ 2130901 h 3030261"/>
              <a:gd name="connsiteX593" fmla="*/ 4632783 w 5160230"/>
              <a:gd name="connsiteY593" fmla="*/ 2121276 h 3030261"/>
              <a:gd name="connsiteX594" fmla="*/ 4641474 w 5160230"/>
              <a:gd name="connsiteY594" fmla="*/ 2121276 h 3030261"/>
              <a:gd name="connsiteX595" fmla="*/ 4640233 w 5160230"/>
              <a:gd name="connsiteY595" fmla="*/ 2120345 h 3030261"/>
              <a:gd name="connsiteX596" fmla="*/ 4630919 w 5160230"/>
              <a:gd name="connsiteY596" fmla="*/ 2110721 h 3030261"/>
              <a:gd name="connsiteX597" fmla="*/ 4620364 w 5160230"/>
              <a:gd name="connsiteY597" fmla="*/ 2103270 h 3030261"/>
              <a:gd name="connsiteX598" fmla="*/ 4335996 w 5160230"/>
              <a:gd name="connsiteY598" fmla="*/ 2070363 h 3030261"/>
              <a:gd name="connsiteX599" fmla="*/ 4347483 w 5160230"/>
              <a:gd name="connsiteY599" fmla="*/ 2070363 h 3030261"/>
              <a:gd name="connsiteX600" fmla="*/ 4357727 w 5160230"/>
              <a:gd name="connsiteY600" fmla="*/ 2070363 h 3030261"/>
              <a:gd name="connsiteX601" fmla="*/ 4372318 w 5160230"/>
              <a:gd name="connsiteY601" fmla="*/ 2071605 h 3030261"/>
              <a:gd name="connsiteX602" fmla="*/ 4376664 w 5160230"/>
              <a:gd name="connsiteY602" fmla="*/ 2085264 h 3030261"/>
              <a:gd name="connsiteX603" fmla="*/ 4381942 w 5160230"/>
              <a:gd name="connsiteY603" fmla="*/ 2095819 h 3030261"/>
              <a:gd name="connsiteX604" fmla="*/ 4389082 w 5160230"/>
              <a:gd name="connsiteY604" fmla="*/ 2105443 h 3030261"/>
              <a:gd name="connsiteX605" fmla="*/ 4389082 w 5160230"/>
              <a:gd name="connsiteY605" fmla="*/ 2108548 h 3030261"/>
              <a:gd name="connsiteX606" fmla="*/ 4392187 w 5160230"/>
              <a:gd name="connsiteY606" fmla="*/ 2108548 h 3030261"/>
              <a:gd name="connsiteX607" fmla="*/ 4392187 w 5160230"/>
              <a:gd name="connsiteY607" fmla="*/ 2105443 h 3030261"/>
              <a:gd name="connsiteX608" fmla="*/ 4401500 w 5160230"/>
              <a:gd name="connsiteY608" fmla="*/ 2095819 h 3030261"/>
              <a:gd name="connsiteX609" fmla="*/ 4411124 w 5160230"/>
              <a:gd name="connsiteY609" fmla="*/ 2090542 h 3030261"/>
              <a:gd name="connsiteX610" fmla="*/ 4423542 w 5160230"/>
              <a:gd name="connsiteY610" fmla="*/ 2086506 h 3030261"/>
              <a:gd name="connsiteX611" fmla="*/ 4442168 w 5160230"/>
              <a:gd name="connsiteY611" fmla="*/ 2085264 h 3030261"/>
              <a:gd name="connsiteX612" fmla="*/ 4456759 w 5160230"/>
              <a:gd name="connsiteY612" fmla="*/ 2093646 h 3030261"/>
              <a:gd name="connsiteX613" fmla="*/ 4474455 w 5160230"/>
              <a:gd name="connsiteY613" fmla="*/ 2101097 h 3030261"/>
              <a:gd name="connsiteX614" fmla="*/ 4496496 w 5160230"/>
              <a:gd name="connsiteY614" fmla="*/ 2108548 h 3030261"/>
              <a:gd name="connsiteX615" fmla="*/ 4514192 w 5160230"/>
              <a:gd name="connsiteY615" fmla="*/ 2120345 h 3030261"/>
              <a:gd name="connsiteX616" fmla="*/ 4528783 w 5160230"/>
              <a:gd name="connsiteY616" fmla="*/ 2130900 h 3030261"/>
              <a:gd name="connsiteX617" fmla="*/ 4535923 w 5160230"/>
              <a:gd name="connsiteY617" fmla="*/ 2145491 h 3030261"/>
              <a:gd name="connsiteX618" fmla="*/ 4549583 w 5160230"/>
              <a:gd name="connsiteY618" fmla="*/ 2147664 h 3030261"/>
              <a:gd name="connsiteX619" fmla="*/ 4557965 w 5160230"/>
              <a:gd name="connsiteY619" fmla="*/ 2150768 h 3030261"/>
              <a:gd name="connsiteX620" fmla="*/ 4569451 w 5160230"/>
              <a:gd name="connsiteY620" fmla="*/ 2152942 h 3030261"/>
              <a:gd name="connsiteX621" fmla="*/ 4569451 w 5160230"/>
              <a:gd name="connsiteY621" fmla="*/ 2162565 h 3030261"/>
              <a:gd name="connsiteX622" fmla="*/ 4567278 w 5160230"/>
              <a:gd name="connsiteY622" fmla="*/ 2162565 h 3030261"/>
              <a:gd name="connsiteX623" fmla="*/ 4564173 w 5160230"/>
              <a:gd name="connsiteY623" fmla="*/ 2164738 h 3030261"/>
              <a:gd name="connsiteX624" fmla="*/ 4559828 w 5160230"/>
              <a:gd name="connsiteY624" fmla="*/ 2164738 h 3030261"/>
              <a:gd name="connsiteX625" fmla="*/ 4557965 w 5160230"/>
              <a:gd name="connsiteY625" fmla="*/ 2165670 h 3030261"/>
              <a:gd name="connsiteX626" fmla="*/ 4556723 w 5160230"/>
              <a:gd name="connsiteY626" fmla="*/ 2167843 h 3030261"/>
              <a:gd name="connsiteX627" fmla="*/ 4557965 w 5160230"/>
              <a:gd name="connsiteY627" fmla="*/ 2167843 h 3030261"/>
              <a:gd name="connsiteX628" fmla="*/ 4562000 w 5160230"/>
              <a:gd name="connsiteY628" fmla="*/ 2170016 h 3030261"/>
              <a:gd name="connsiteX629" fmla="*/ 4574418 w 5160230"/>
              <a:gd name="connsiteY629" fmla="*/ 2188022 h 3030261"/>
              <a:gd name="connsiteX630" fmla="*/ 4592114 w 5160230"/>
              <a:gd name="connsiteY630" fmla="*/ 2202923 h 3030261"/>
              <a:gd name="connsiteX631" fmla="*/ 4613224 w 5160230"/>
              <a:gd name="connsiteY631" fmla="*/ 2214410 h 3030261"/>
              <a:gd name="connsiteX632" fmla="*/ 4613224 w 5160230"/>
              <a:gd name="connsiteY632" fmla="*/ 2222792 h 3030261"/>
              <a:gd name="connsiteX633" fmla="*/ 4589009 w 5160230"/>
              <a:gd name="connsiteY633" fmla="*/ 2222792 h 3030261"/>
              <a:gd name="connsiteX634" fmla="*/ 4585905 w 5160230"/>
              <a:gd name="connsiteY634" fmla="*/ 2219687 h 3030261"/>
              <a:gd name="connsiteX635" fmla="*/ 4581869 w 5160230"/>
              <a:gd name="connsiteY635" fmla="*/ 2217514 h 3030261"/>
              <a:gd name="connsiteX636" fmla="*/ 4578765 w 5160230"/>
              <a:gd name="connsiteY636" fmla="*/ 2217514 h 3030261"/>
              <a:gd name="connsiteX637" fmla="*/ 4574418 w 5160230"/>
              <a:gd name="connsiteY637" fmla="*/ 2217514 h 3030261"/>
              <a:gd name="connsiteX638" fmla="*/ 4571314 w 5160230"/>
              <a:gd name="connsiteY638" fmla="*/ 2216583 h 3030261"/>
              <a:gd name="connsiteX639" fmla="*/ 4565105 w 5160230"/>
              <a:gd name="connsiteY639" fmla="*/ 2214410 h 3030261"/>
              <a:gd name="connsiteX640" fmla="*/ 4559828 w 5160230"/>
              <a:gd name="connsiteY640" fmla="*/ 2210064 h 3030261"/>
              <a:gd name="connsiteX641" fmla="*/ 4556723 w 5160230"/>
              <a:gd name="connsiteY641" fmla="*/ 2206959 h 3030261"/>
              <a:gd name="connsiteX642" fmla="*/ 4552687 w 5160230"/>
              <a:gd name="connsiteY642" fmla="*/ 2199508 h 3030261"/>
              <a:gd name="connsiteX643" fmla="*/ 4549583 w 5160230"/>
              <a:gd name="connsiteY643" fmla="*/ 2194231 h 3030261"/>
              <a:gd name="connsiteX644" fmla="*/ 4545236 w 5160230"/>
              <a:gd name="connsiteY644" fmla="*/ 2190195 h 3030261"/>
              <a:gd name="connsiteX645" fmla="*/ 4530646 w 5160230"/>
              <a:gd name="connsiteY645" fmla="*/ 2182744 h 3030261"/>
              <a:gd name="connsiteX646" fmla="*/ 4520401 w 5160230"/>
              <a:gd name="connsiteY646" fmla="*/ 2182744 h 3030261"/>
              <a:gd name="connsiteX647" fmla="*/ 4506741 w 5160230"/>
              <a:gd name="connsiteY647" fmla="*/ 2186780 h 3030261"/>
              <a:gd name="connsiteX648" fmla="*/ 4494323 w 5160230"/>
              <a:gd name="connsiteY648" fmla="*/ 2194231 h 3030261"/>
              <a:gd name="connsiteX649" fmla="*/ 4481905 w 5160230"/>
              <a:gd name="connsiteY649" fmla="*/ 2197335 h 3030261"/>
              <a:gd name="connsiteX650" fmla="*/ 4469177 w 5160230"/>
              <a:gd name="connsiteY650" fmla="*/ 2190195 h 3030261"/>
              <a:gd name="connsiteX651" fmla="*/ 4456759 w 5160230"/>
              <a:gd name="connsiteY651" fmla="*/ 2186780 h 3030261"/>
              <a:gd name="connsiteX652" fmla="*/ 4443410 w 5160230"/>
              <a:gd name="connsiteY652" fmla="*/ 2184917 h 3030261"/>
              <a:gd name="connsiteX653" fmla="*/ 4425715 w 5160230"/>
              <a:gd name="connsiteY653" fmla="*/ 2186780 h 3030261"/>
              <a:gd name="connsiteX654" fmla="*/ 4427577 w 5160230"/>
              <a:gd name="connsiteY654" fmla="*/ 2179640 h 3030261"/>
              <a:gd name="connsiteX655" fmla="*/ 4428819 w 5160230"/>
              <a:gd name="connsiteY655" fmla="*/ 2173120 h 3030261"/>
              <a:gd name="connsiteX656" fmla="*/ 4430682 w 5160230"/>
              <a:gd name="connsiteY656" fmla="*/ 2170016 h 3030261"/>
              <a:gd name="connsiteX657" fmla="*/ 4432855 w 5160230"/>
              <a:gd name="connsiteY657" fmla="*/ 2165670 h 3030261"/>
              <a:gd name="connsiteX658" fmla="*/ 4435028 w 5160230"/>
              <a:gd name="connsiteY658" fmla="*/ 2162565 h 3030261"/>
              <a:gd name="connsiteX659" fmla="*/ 4432855 w 5160230"/>
              <a:gd name="connsiteY659" fmla="*/ 2158219 h 3030261"/>
              <a:gd name="connsiteX660" fmla="*/ 4423542 w 5160230"/>
              <a:gd name="connsiteY660" fmla="*/ 2142386 h 3030261"/>
              <a:gd name="connsiteX661" fmla="*/ 4411124 w 5160230"/>
              <a:gd name="connsiteY661" fmla="*/ 2133073 h 3030261"/>
              <a:gd name="connsiteX662" fmla="*/ 4396533 w 5160230"/>
              <a:gd name="connsiteY662" fmla="*/ 2128727 h 3030261"/>
              <a:gd name="connsiteX663" fmla="*/ 4379769 w 5160230"/>
              <a:gd name="connsiteY663" fmla="*/ 2123449 h 3030261"/>
              <a:gd name="connsiteX664" fmla="*/ 4364247 w 5160230"/>
              <a:gd name="connsiteY664" fmla="*/ 2120345 h 3030261"/>
              <a:gd name="connsiteX665" fmla="*/ 4350587 w 5160230"/>
              <a:gd name="connsiteY665" fmla="*/ 2112894 h 3030261"/>
              <a:gd name="connsiteX666" fmla="*/ 4342205 w 5160230"/>
              <a:gd name="connsiteY666" fmla="*/ 2101097 h 3030261"/>
              <a:gd name="connsiteX667" fmla="*/ 4345309 w 5160230"/>
              <a:gd name="connsiteY667" fmla="*/ 2100166 h 3030261"/>
              <a:gd name="connsiteX668" fmla="*/ 4347483 w 5160230"/>
              <a:gd name="connsiteY668" fmla="*/ 2100166 h 3030261"/>
              <a:gd name="connsiteX669" fmla="*/ 4349655 w 5160230"/>
              <a:gd name="connsiteY669" fmla="*/ 2097993 h 3030261"/>
              <a:gd name="connsiteX670" fmla="*/ 4350587 w 5160230"/>
              <a:gd name="connsiteY670" fmla="*/ 2095819 h 3030261"/>
              <a:gd name="connsiteX671" fmla="*/ 4352760 w 5160230"/>
              <a:gd name="connsiteY671" fmla="*/ 2092715 h 3030261"/>
              <a:gd name="connsiteX672" fmla="*/ 4342205 w 5160230"/>
              <a:gd name="connsiteY672" fmla="*/ 2090542 h 3030261"/>
              <a:gd name="connsiteX673" fmla="*/ 4330718 w 5160230"/>
              <a:gd name="connsiteY673" fmla="*/ 2085264 h 3030261"/>
              <a:gd name="connsiteX674" fmla="*/ 4321405 w 5160230"/>
              <a:gd name="connsiteY674" fmla="*/ 2081229 h 3030261"/>
              <a:gd name="connsiteX675" fmla="*/ 4321405 w 5160230"/>
              <a:gd name="connsiteY675" fmla="*/ 2071605 h 3030261"/>
              <a:gd name="connsiteX676" fmla="*/ 4236033 w 5160230"/>
              <a:gd name="connsiteY676" fmla="*/ 2034662 h 3030261"/>
              <a:gd name="connsiteX677" fmla="*/ 4238206 w 5160230"/>
              <a:gd name="connsiteY677" fmla="*/ 2034662 h 3030261"/>
              <a:gd name="connsiteX678" fmla="*/ 4240069 w 5160230"/>
              <a:gd name="connsiteY678" fmla="*/ 2034662 h 3030261"/>
              <a:gd name="connsiteX679" fmla="*/ 4240069 w 5160230"/>
              <a:gd name="connsiteY679" fmla="*/ 2036525 h 3030261"/>
              <a:gd name="connsiteX680" fmla="*/ 4240069 w 5160230"/>
              <a:gd name="connsiteY680" fmla="*/ 2038698 h 3030261"/>
              <a:gd name="connsiteX681" fmla="*/ 4242242 w 5160230"/>
              <a:gd name="connsiteY681" fmla="*/ 2038698 h 3030261"/>
              <a:gd name="connsiteX682" fmla="*/ 4242242 w 5160230"/>
              <a:gd name="connsiteY682" fmla="*/ 2040871 h 3030261"/>
              <a:gd name="connsiteX683" fmla="*/ 4245346 w 5160230"/>
              <a:gd name="connsiteY683" fmla="*/ 2040871 h 3030261"/>
              <a:gd name="connsiteX684" fmla="*/ 4243173 w 5160230"/>
              <a:gd name="connsiteY684" fmla="*/ 2041802 h 3030261"/>
              <a:gd name="connsiteX685" fmla="*/ 4242242 w 5160230"/>
              <a:gd name="connsiteY685" fmla="*/ 2041802 h 3030261"/>
              <a:gd name="connsiteX686" fmla="*/ 4242242 w 5160230"/>
              <a:gd name="connsiteY686" fmla="*/ 2043975 h 3030261"/>
              <a:gd name="connsiteX687" fmla="*/ 4236033 w 5160230"/>
              <a:gd name="connsiteY687" fmla="*/ 2049253 h 3030261"/>
              <a:gd name="connsiteX688" fmla="*/ 4230756 w 5160230"/>
              <a:gd name="connsiteY688" fmla="*/ 2055772 h 3030261"/>
              <a:gd name="connsiteX689" fmla="*/ 4225478 w 5160230"/>
              <a:gd name="connsiteY689" fmla="*/ 2061050 h 3030261"/>
              <a:gd name="connsiteX690" fmla="*/ 4205920 w 5160230"/>
              <a:gd name="connsiteY690" fmla="*/ 2058877 h 3030261"/>
              <a:gd name="connsiteX691" fmla="*/ 4189156 w 5160230"/>
              <a:gd name="connsiteY691" fmla="*/ 2058877 h 3030261"/>
              <a:gd name="connsiteX692" fmla="*/ 4169286 w 5160230"/>
              <a:gd name="connsiteY692" fmla="*/ 2061050 h 3030261"/>
              <a:gd name="connsiteX693" fmla="*/ 4169286 w 5160230"/>
              <a:gd name="connsiteY693" fmla="*/ 2071605 h 3030261"/>
              <a:gd name="connsiteX694" fmla="*/ 4172392 w 5160230"/>
              <a:gd name="connsiteY694" fmla="*/ 2073778 h 3030261"/>
              <a:gd name="connsiteX695" fmla="*/ 4172392 w 5160230"/>
              <a:gd name="connsiteY695" fmla="*/ 2075641 h 3030261"/>
              <a:gd name="connsiteX696" fmla="*/ 4174565 w 5160230"/>
              <a:gd name="connsiteY696" fmla="*/ 2077814 h 3030261"/>
              <a:gd name="connsiteX697" fmla="*/ 4176738 w 5160230"/>
              <a:gd name="connsiteY697" fmla="*/ 2081229 h 3030261"/>
              <a:gd name="connsiteX698" fmla="*/ 4196296 w 5160230"/>
              <a:gd name="connsiteY698" fmla="*/ 2073778 h 3030261"/>
              <a:gd name="connsiteX699" fmla="*/ 4216164 w 5160230"/>
              <a:gd name="connsiteY699" fmla="*/ 2068500 h 3030261"/>
              <a:gd name="connsiteX700" fmla="*/ 4216164 w 5160230"/>
              <a:gd name="connsiteY700" fmla="*/ 2077814 h 3030261"/>
              <a:gd name="connsiteX701" fmla="*/ 4213060 w 5160230"/>
              <a:gd name="connsiteY701" fmla="*/ 2077814 h 3030261"/>
              <a:gd name="connsiteX702" fmla="*/ 4206851 w 5160230"/>
              <a:gd name="connsiteY702" fmla="*/ 2081229 h 3030261"/>
              <a:gd name="connsiteX703" fmla="*/ 4199400 w 5160230"/>
              <a:gd name="connsiteY703" fmla="*/ 2085265 h 3030261"/>
              <a:gd name="connsiteX704" fmla="*/ 4192260 w 5160230"/>
              <a:gd name="connsiteY704" fmla="*/ 2088369 h 3030261"/>
              <a:gd name="connsiteX705" fmla="*/ 4198469 w 5160230"/>
              <a:gd name="connsiteY705" fmla="*/ 2101097 h 3030261"/>
              <a:gd name="connsiteX706" fmla="*/ 4205920 w 5160230"/>
              <a:gd name="connsiteY706" fmla="*/ 2112894 h 3030261"/>
              <a:gd name="connsiteX707" fmla="*/ 4209024 w 5160230"/>
              <a:gd name="connsiteY707" fmla="*/ 2123449 h 3030261"/>
              <a:gd name="connsiteX708" fmla="*/ 4213060 w 5160230"/>
              <a:gd name="connsiteY708" fmla="*/ 2142387 h 3030261"/>
              <a:gd name="connsiteX709" fmla="*/ 4209024 w 5160230"/>
              <a:gd name="connsiteY709" fmla="*/ 2142387 h 3030261"/>
              <a:gd name="connsiteX710" fmla="*/ 4209024 w 5160230"/>
              <a:gd name="connsiteY710" fmla="*/ 2145491 h 3030261"/>
              <a:gd name="connsiteX711" fmla="*/ 4205920 w 5160230"/>
              <a:gd name="connsiteY711" fmla="*/ 2143628 h 3030261"/>
              <a:gd name="connsiteX712" fmla="*/ 4203747 w 5160230"/>
              <a:gd name="connsiteY712" fmla="*/ 2143628 h 3030261"/>
              <a:gd name="connsiteX713" fmla="*/ 4203747 w 5160230"/>
              <a:gd name="connsiteY713" fmla="*/ 2142387 h 3030261"/>
              <a:gd name="connsiteX714" fmla="*/ 4201574 w 5160230"/>
              <a:gd name="connsiteY714" fmla="*/ 2142387 h 3030261"/>
              <a:gd name="connsiteX715" fmla="*/ 4191329 w 5160230"/>
              <a:gd name="connsiteY715" fmla="*/ 2130900 h 3030261"/>
              <a:gd name="connsiteX716" fmla="*/ 4181705 w 5160230"/>
              <a:gd name="connsiteY716" fmla="*/ 2118172 h 3030261"/>
              <a:gd name="connsiteX717" fmla="*/ 4172392 w 5160230"/>
              <a:gd name="connsiteY717" fmla="*/ 2105444 h 3030261"/>
              <a:gd name="connsiteX718" fmla="*/ 4172392 w 5160230"/>
              <a:gd name="connsiteY718" fmla="*/ 2145491 h 3030261"/>
              <a:gd name="connsiteX719" fmla="*/ 4156868 w 5160230"/>
              <a:gd name="connsiteY719" fmla="*/ 2145491 h 3030261"/>
              <a:gd name="connsiteX720" fmla="*/ 4156868 w 5160230"/>
              <a:gd name="connsiteY720" fmla="*/ 2143628 h 3030261"/>
              <a:gd name="connsiteX721" fmla="*/ 4154695 w 5160230"/>
              <a:gd name="connsiteY721" fmla="*/ 2143628 h 3030261"/>
              <a:gd name="connsiteX722" fmla="*/ 4154695 w 5160230"/>
              <a:gd name="connsiteY722" fmla="*/ 2142387 h 3030261"/>
              <a:gd name="connsiteX723" fmla="*/ 4152522 w 5160230"/>
              <a:gd name="connsiteY723" fmla="*/ 2142387 h 3030261"/>
              <a:gd name="connsiteX724" fmla="*/ 4154695 w 5160230"/>
              <a:gd name="connsiteY724" fmla="*/ 2128727 h 3030261"/>
              <a:gd name="connsiteX725" fmla="*/ 4152522 w 5160230"/>
              <a:gd name="connsiteY725" fmla="*/ 2121276 h 3030261"/>
              <a:gd name="connsiteX726" fmla="*/ 4149418 w 5160230"/>
              <a:gd name="connsiteY726" fmla="*/ 2115067 h 3030261"/>
              <a:gd name="connsiteX727" fmla="*/ 4145382 w 5160230"/>
              <a:gd name="connsiteY727" fmla="*/ 2105444 h 3030261"/>
              <a:gd name="connsiteX728" fmla="*/ 4145382 w 5160230"/>
              <a:gd name="connsiteY728" fmla="*/ 2095820 h 3030261"/>
              <a:gd name="connsiteX729" fmla="*/ 4150659 w 5160230"/>
              <a:gd name="connsiteY729" fmla="*/ 2085265 h 3030261"/>
              <a:gd name="connsiteX730" fmla="*/ 4157800 w 5160230"/>
              <a:gd name="connsiteY730" fmla="*/ 2070363 h 3030261"/>
              <a:gd name="connsiteX731" fmla="*/ 4165250 w 5160230"/>
              <a:gd name="connsiteY731" fmla="*/ 2056704 h 3030261"/>
              <a:gd name="connsiteX732" fmla="*/ 4172392 w 5160230"/>
              <a:gd name="connsiteY732" fmla="*/ 2046148 h 3030261"/>
              <a:gd name="connsiteX733" fmla="*/ 4176738 w 5160230"/>
              <a:gd name="connsiteY733" fmla="*/ 2040871 h 3030261"/>
              <a:gd name="connsiteX734" fmla="*/ 4194433 w 5160230"/>
              <a:gd name="connsiteY734" fmla="*/ 2046148 h 3030261"/>
              <a:gd name="connsiteX735" fmla="*/ 4205920 w 5160230"/>
              <a:gd name="connsiteY735" fmla="*/ 2046148 h 3030261"/>
              <a:gd name="connsiteX736" fmla="*/ 4213991 w 5160230"/>
              <a:gd name="connsiteY736" fmla="*/ 2043975 h 3030261"/>
              <a:gd name="connsiteX737" fmla="*/ 4225478 w 5160230"/>
              <a:gd name="connsiteY737" fmla="*/ 2040871 h 3030261"/>
              <a:gd name="connsiteX738" fmla="*/ 4276701 w 5160230"/>
              <a:gd name="connsiteY738" fmla="*/ 2031247 h 3030261"/>
              <a:gd name="connsiteX739" fmla="*/ 4283841 w 5160230"/>
              <a:gd name="connsiteY739" fmla="*/ 2034662 h 3030261"/>
              <a:gd name="connsiteX740" fmla="*/ 4286946 w 5160230"/>
              <a:gd name="connsiteY740" fmla="*/ 2036525 h 3030261"/>
              <a:gd name="connsiteX741" fmla="*/ 4291292 w 5160230"/>
              <a:gd name="connsiteY741" fmla="*/ 2040871 h 3030261"/>
              <a:gd name="connsiteX742" fmla="*/ 4292223 w 5160230"/>
              <a:gd name="connsiteY742" fmla="*/ 2043976 h 3030261"/>
              <a:gd name="connsiteX743" fmla="*/ 4292223 w 5160230"/>
              <a:gd name="connsiteY743" fmla="*/ 2051427 h 3030261"/>
              <a:gd name="connsiteX744" fmla="*/ 4292223 w 5160230"/>
              <a:gd name="connsiteY744" fmla="*/ 2061051 h 3030261"/>
              <a:gd name="connsiteX745" fmla="*/ 4289119 w 5160230"/>
              <a:gd name="connsiteY745" fmla="*/ 2063224 h 3030261"/>
              <a:gd name="connsiteX746" fmla="*/ 4286946 w 5160230"/>
              <a:gd name="connsiteY746" fmla="*/ 2064155 h 3030261"/>
              <a:gd name="connsiteX747" fmla="*/ 4286946 w 5160230"/>
              <a:gd name="connsiteY747" fmla="*/ 2066328 h 3030261"/>
              <a:gd name="connsiteX748" fmla="*/ 4286946 w 5160230"/>
              <a:gd name="connsiteY748" fmla="*/ 2068501 h 3030261"/>
              <a:gd name="connsiteX749" fmla="*/ 4286946 w 5160230"/>
              <a:gd name="connsiteY749" fmla="*/ 2070364 h 3030261"/>
              <a:gd name="connsiteX750" fmla="*/ 4286946 w 5160230"/>
              <a:gd name="connsiteY750" fmla="*/ 2071606 h 3030261"/>
              <a:gd name="connsiteX751" fmla="*/ 4286014 w 5160230"/>
              <a:gd name="connsiteY751" fmla="*/ 2073779 h 3030261"/>
              <a:gd name="connsiteX752" fmla="*/ 4281668 w 5160230"/>
              <a:gd name="connsiteY752" fmla="*/ 2077815 h 3030261"/>
              <a:gd name="connsiteX753" fmla="*/ 4281668 w 5160230"/>
              <a:gd name="connsiteY753" fmla="*/ 2068501 h 3030261"/>
              <a:gd name="connsiteX754" fmla="*/ 4274528 w 5160230"/>
              <a:gd name="connsiteY754" fmla="*/ 2056705 h 3030261"/>
              <a:gd name="connsiteX755" fmla="*/ 4274528 w 5160230"/>
              <a:gd name="connsiteY755" fmla="*/ 2043976 h 3030261"/>
              <a:gd name="connsiteX756" fmla="*/ 4113097 w 5160230"/>
              <a:gd name="connsiteY756" fmla="*/ 1959534 h 3030261"/>
              <a:gd name="connsiteX757" fmla="*/ 4123342 w 5160230"/>
              <a:gd name="connsiteY757" fmla="*/ 1962638 h 3030261"/>
              <a:gd name="connsiteX758" fmla="*/ 4136070 w 5160230"/>
              <a:gd name="connsiteY758" fmla="*/ 1970089 h 3030261"/>
              <a:gd name="connsiteX759" fmla="*/ 4147557 w 5160230"/>
              <a:gd name="connsiteY759" fmla="*/ 1981576 h 3030261"/>
              <a:gd name="connsiteX760" fmla="*/ 4152524 w 5160230"/>
              <a:gd name="connsiteY760" fmla="*/ 1991200 h 3030261"/>
              <a:gd name="connsiteX761" fmla="*/ 4147557 w 5160230"/>
              <a:gd name="connsiteY761" fmla="*/ 1994304 h 3030261"/>
              <a:gd name="connsiteX762" fmla="*/ 4142279 w 5160230"/>
              <a:gd name="connsiteY762" fmla="*/ 1999581 h 3030261"/>
              <a:gd name="connsiteX763" fmla="*/ 4136070 w 5160230"/>
              <a:gd name="connsiteY763" fmla="*/ 2003929 h 3030261"/>
              <a:gd name="connsiteX764" fmla="*/ 4128619 w 5160230"/>
              <a:gd name="connsiteY764" fmla="*/ 2007033 h 3030261"/>
              <a:gd name="connsiteX765" fmla="*/ 4134828 w 5160230"/>
              <a:gd name="connsiteY765" fmla="*/ 2023797 h 3030261"/>
              <a:gd name="connsiteX766" fmla="*/ 4142279 w 5160230"/>
              <a:gd name="connsiteY766" fmla="*/ 2036526 h 3030261"/>
              <a:gd name="connsiteX767" fmla="*/ 4149419 w 5160230"/>
              <a:gd name="connsiteY767" fmla="*/ 2051427 h 3030261"/>
              <a:gd name="connsiteX768" fmla="*/ 4143210 w 5160230"/>
              <a:gd name="connsiteY768" fmla="*/ 2053600 h 3030261"/>
              <a:gd name="connsiteX769" fmla="*/ 4140106 w 5160230"/>
              <a:gd name="connsiteY769" fmla="*/ 2053600 h 3030261"/>
              <a:gd name="connsiteX770" fmla="*/ 4137933 w 5160230"/>
              <a:gd name="connsiteY770" fmla="*/ 2053600 h 3030261"/>
              <a:gd name="connsiteX771" fmla="*/ 4136070 w 5160230"/>
              <a:gd name="connsiteY771" fmla="*/ 2055773 h 3030261"/>
              <a:gd name="connsiteX772" fmla="*/ 4134828 w 5160230"/>
              <a:gd name="connsiteY772" fmla="*/ 2056705 h 3030261"/>
              <a:gd name="connsiteX773" fmla="*/ 4132966 w 5160230"/>
              <a:gd name="connsiteY773" fmla="*/ 2061051 h 3030261"/>
              <a:gd name="connsiteX774" fmla="*/ 4123342 w 5160230"/>
              <a:gd name="connsiteY774" fmla="*/ 2077815 h 3030261"/>
              <a:gd name="connsiteX775" fmla="*/ 4118375 w 5160230"/>
              <a:gd name="connsiteY775" fmla="*/ 2097994 h 3030261"/>
              <a:gd name="connsiteX776" fmla="*/ 4108751 w 5160230"/>
              <a:gd name="connsiteY776" fmla="*/ 2116000 h 3030261"/>
              <a:gd name="connsiteX777" fmla="*/ 4103784 w 5160230"/>
              <a:gd name="connsiteY777" fmla="*/ 2120346 h 3030261"/>
              <a:gd name="connsiteX778" fmla="*/ 4098506 w 5160230"/>
              <a:gd name="connsiteY778" fmla="*/ 2120346 h 3030261"/>
              <a:gd name="connsiteX779" fmla="*/ 4092297 w 5160230"/>
              <a:gd name="connsiteY779" fmla="*/ 2121277 h 3030261"/>
              <a:gd name="connsiteX780" fmla="*/ 4086088 w 5160230"/>
              <a:gd name="connsiteY780" fmla="*/ 2121277 h 3030261"/>
              <a:gd name="connsiteX781" fmla="*/ 4074602 w 5160230"/>
              <a:gd name="connsiteY781" fmla="*/ 2115068 h 3030261"/>
              <a:gd name="connsiteX782" fmla="*/ 4064047 w 5160230"/>
              <a:gd name="connsiteY782" fmla="*/ 2112895 h 3030261"/>
              <a:gd name="connsiteX783" fmla="*/ 4050698 w 5160230"/>
              <a:gd name="connsiteY783" fmla="*/ 2112895 h 3030261"/>
              <a:gd name="connsiteX784" fmla="*/ 4037968 w 5160230"/>
              <a:gd name="connsiteY784" fmla="*/ 2110722 h 3030261"/>
              <a:gd name="connsiteX785" fmla="*/ 4025550 w 5160230"/>
              <a:gd name="connsiteY785" fmla="*/ 2105445 h 3030261"/>
              <a:gd name="connsiteX786" fmla="*/ 4013132 w 5160230"/>
              <a:gd name="connsiteY786" fmla="*/ 2088370 h 3030261"/>
              <a:gd name="connsiteX787" fmla="*/ 4003819 w 5160230"/>
              <a:gd name="connsiteY787" fmla="*/ 2066328 h 3030261"/>
              <a:gd name="connsiteX788" fmla="*/ 4001646 w 5160230"/>
              <a:gd name="connsiteY788" fmla="*/ 2040872 h 3030261"/>
              <a:gd name="connsiteX789" fmla="*/ 4010959 w 5160230"/>
              <a:gd name="connsiteY789" fmla="*/ 2036526 h 3030261"/>
              <a:gd name="connsiteX790" fmla="*/ 4018410 w 5160230"/>
              <a:gd name="connsiteY790" fmla="*/ 2036526 h 3030261"/>
              <a:gd name="connsiteX791" fmla="*/ 4025550 w 5160230"/>
              <a:gd name="connsiteY791" fmla="*/ 2038699 h 3030261"/>
              <a:gd name="connsiteX792" fmla="*/ 4033001 w 5160230"/>
              <a:gd name="connsiteY792" fmla="*/ 2034663 h 3030261"/>
              <a:gd name="connsiteX793" fmla="*/ 4042315 w 5160230"/>
              <a:gd name="connsiteY793" fmla="*/ 2019761 h 3030261"/>
              <a:gd name="connsiteX794" fmla="*/ 4065288 w 5160230"/>
              <a:gd name="connsiteY794" fmla="*/ 2016657 h 3030261"/>
              <a:gd name="connsiteX795" fmla="*/ 4069324 w 5160230"/>
              <a:gd name="connsiteY795" fmla="*/ 2013242 h 3030261"/>
              <a:gd name="connsiteX796" fmla="*/ 4072429 w 5160230"/>
              <a:gd name="connsiteY796" fmla="*/ 2009206 h 3030261"/>
              <a:gd name="connsiteX797" fmla="*/ 4072429 w 5160230"/>
              <a:gd name="connsiteY797" fmla="*/ 2007033 h 3030261"/>
              <a:gd name="connsiteX798" fmla="*/ 4074602 w 5160230"/>
              <a:gd name="connsiteY798" fmla="*/ 2005791 h 3030261"/>
              <a:gd name="connsiteX799" fmla="*/ 4074602 w 5160230"/>
              <a:gd name="connsiteY799" fmla="*/ 2003929 h 3030261"/>
              <a:gd name="connsiteX800" fmla="*/ 4074602 w 5160230"/>
              <a:gd name="connsiteY800" fmla="*/ 2001756 h 3030261"/>
              <a:gd name="connsiteX801" fmla="*/ 4076464 w 5160230"/>
              <a:gd name="connsiteY801" fmla="*/ 1999581 h 3030261"/>
              <a:gd name="connsiteX802" fmla="*/ 4079879 w 5160230"/>
              <a:gd name="connsiteY802" fmla="*/ 1999581 h 3030261"/>
              <a:gd name="connsiteX803" fmla="*/ 4086088 w 5160230"/>
              <a:gd name="connsiteY803" fmla="*/ 1999581 h 3030261"/>
              <a:gd name="connsiteX804" fmla="*/ 4092297 w 5160230"/>
              <a:gd name="connsiteY804" fmla="*/ 1999581 h 3030261"/>
              <a:gd name="connsiteX805" fmla="*/ 4096333 w 5160230"/>
              <a:gd name="connsiteY805" fmla="*/ 1986853 h 3030261"/>
              <a:gd name="connsiteX806" fmla="*/ 4101610 w 5160230"/>
              <a:gd name="connsiteY806" fmla="*/ 1977229 h 3030261"/>
              <a:gd name="connsiteX807" fmla="*/ 4106888 w 5160230"/>
              <a:gd name="connsiteY807" fmla="*/ 1968847 h 3030261"/>
              <a:gd name="connsiteX808" fmla="*/ 3589064 w 5160230"/>
              <a:gd name="connsiteY808" fmla="*/ 1935009 h 3030261"/>
              <a:gd name="connsiteX809" fmla="*/ 3599619 w 5160230"/>
              <a:gd name="connsiteY809" fmla="*/ 1942460 h 3030261"/>
              <a:gd name="connsiteX810" fmla="*/ 3605828 w 5160230"/>
              <a:gd name="connsiteY810" fmla="*/ 1955188 h 3030261"/>
              <a:gd name="connsiteX811" fmla="*/ 3605828 w 5160230"/>
              <a:gd name="connsiteY811" fmla="*/ 1974125 h 3030261"/>
              <a:gd name="connsiteX812" fmla="*/ 3605828 w 5160230"/>
              <a:gd name="connsiteY812" fmla="*/ 1976298 h 3030261"/>
              <a:gd name="connsiteX813" fmla="*/ 3606760 w 5160230"/>
              <a:gd name="connsiteY813" fmla="*/ 1976298 h 3030261"/>
              <a:gd name="connsiteX814" fmla="*/ 3608933 w 5160230"/>
              <a:gd name="connsiteY814" fmla="*/ 1977230 h 3030261"/>
              <a:gd name="connsiteX815" fmla="*/ 3608933 w 5160230"/>
              <a:gd name="connsiteY815" fmla="*/ 1979403 h 3030261"/>
              <a:gd name="connsiteX816" fmla="*/ 3608933 w 5160230"/>
              <a:gd name="connsiteY816" fmla="*/ 1983749 h 3030261"/>
              <a:gd name="connsiteX817" fmla="*/ 3605828 w 5160230"/>
              <a:gd name="connsiteY817" fmla="*/ 1983749 h 3030261"/>
              <a:gd name="connsiteX818" fmla="*/ 3601482 w 5160230"/>
              <a:gd name="connsiteY818" fmla="*/ 1984680 h 3030261"/>
              <a:gd name="connsiteX819" fmla="*/ 3599619 w 5160230"/>
              <a:gd name="connsiteY819" fmla="*/ 1989027 h 3030261"/>
              <a:gd name="connsiteX820" fmla="*/ 3596515 w 5160230"/>
              <a:gd name="connsiteY820" fmla="*/ 1991200 h 3030261"/>
              <a:gd name="connsiteX821" fmla="*/ 3594342 w 5160230"/>
              <a:gd name="connsiteY821" fmla="*/ 1991200 h 3030261"/>
              <a:gd name="connsiteX822" fmla="*/ 3592168 w 5160230"/>
              <a:gd name="connsiteY822" fmla="*/ 1989027 h 3030261"/>
              <a:gd name="connsiteX823" fmla="*/ 3591237 w 5160230"/>
              <a:gd name="connsiteY823" fmla="*/ 1989027 h 3030261"/>
              <a:gd name="connsiteX824" fmla="*/ 3589064 w 5160230"/>
              <a:gd name="connsiteY824" fmla="*/ 1986853 h 3030261"/>
              <a:gd name="connsiteX825" fmla="*/ 3581923 w 5160230"/>
              <a:gd name="connsiteY825" fmla="*/ 1971952 h 3030261"/>
              <a:gd name="connsiteX826" fmla="*/ 3581923 w 5160230"/>
              <a:gd name="connsiteY826" fmla="*/ 1949910 h 3030261"/>
              <a:gd name="connsiteX827" fmla="*/ 3583786 w 5160230"/>
              <a:gd name="connsiteY827" fmla="*/ 1946806 h 3030261"/>
              <a:gd name="connsiteX828" fmla="*/ 3585959 w 5160230"/>
              <a:gd name="connsiteY828" fmla="*/ 1944633 h 3030261"/>
              <a:gd name="connsiteX829" fmla="*/ 3586890 w 5160230"/>
              <a:gd name="connsiteY829" fmla="*/ 1940287 h 3030261"/>
              <a:gd name="connsiteX830" fmla="*/ 4242241 w 5160230"/>
              <a:gd name="connsiteY830" fmla="*/ 1912967 h 3030261"/>
              <a:gd name="connsiteX831" fmla="*/ 4250623 w 5160230"/>
              <a:gd name="connsiteY831" fmla="*/ 1922280 h 3030261"/>
              <a:gd name="connsiteX832" fmla="*/ 4256832 w 5160230"/>
              <a:gd name="connsiteY832" fmla="*/ 1932836 h 3030261"/>
              <a:gd name="connsiteX833" fmla="*/ 4256832 w 5160230"/>
              <a:gd name="connsiteY833" fmla="*/ 1949911 h 3030261"/>
              <a:gd name="connsiteX834" fmla="*/ 4257763 w 5160230"/>
              <a:gd name="connsiteY834" fmla="*/ 1953947 h 3030261"/>
              <a:gd name="connsiteX835" fmla="*/ 4259936 w 5160230"/>
              <a:gd name="connsiteY835" fmla="*/ 1953947 h 3030261"/>
              <a:gd name="connsiteX836" fmla="*/ 4259936 w 5160230"/>
              <a:gd name="connsiteY836" fmla="*/ 1955189 h 3030261"/>
              <a:gd name="connsiteX837" fmla="*/ 4257763 w 5160230"/>
              <a:gd name="connsiteY837" fmla="*/ 1955189 h 3030261"/>
              <a:gd name="connsiteX838" fmla="*/ 4256832 w 5160230"/>
              <a:gd name="connsiteY838" fmla="*/ 1959535 h 3030261"/>
              <a:gd name="connsiteX839" fmla="*/ 4256832 w 5160230"/>
              <a:gd name="connsiteY839" fmla="*/ 1962639 h 3030261"/>
              <a:gd name="connsiteX840" fmla="*/ 4254659 w 5160230"/>
              <a:gd name="connsiteY840" fmla="*/ 1962639 h 3030261"/>
              <a:gd name="connsiteX841" fmla="*/ 4254659 w 5160230"/>
              <a:gd name="connsiteY841" fmla="*/ 1964812 h 3030261"/>
              <a:gd name="connsiteX842" fmla="*/ 4252796 w 5160230"/>
              <a:gd name="connsiteY842" fmla="*/ 1964812 h 3030261"/>
              <a:gd name="connsiteX843" fmla="*/ 4249382 w 5160230"/>
              <a:gd name="connsiteY843" fmla="*/ 1966675 h 3030261"/>
              <a:gd name="connsiteX844" fmla="*/ 4247519 w 5160230"/>
              <a:gd name="connsiteY844" fmla="*/ 1962639 h 3030261"/>
              <a:gd name="connsiteX845" fmla="*/ 4247519 w 5160230"/>
              <a:gd name="connsiteY845" fmla="*/ 1961397 h 3030261"/>
              <a:gd name="connsiteX846" fmla="*/ 4245346 w 5160230"/>
              <a:gd name="connsiteY846" fmla="*/ 1961397 h 3030261"/>
              <a:gd name="connsiteX847" fmla="*/ 4243173 w 5160230"/>
              <a:gd name="connsiteY847" fmla="*/ 1961397 h 3030261"/>
              <a:gd name="connsiteX848" fmla="*/ 4242241 w 5160230"/>
              <a:gd name="connsiteY848" fmla="*/ 1959535 h 3030261"/>
              <a:gd name="connsiteX849" fmla="*/ 4242241 w 5160230"/>
              <a:gd name="connsiteY849" fmla="*/ 1962639 h 3030261"/>
              <a:gd name="connsiteX850" fmla="*/ 4243173 w 5160230"/>
              <a:gd name="connsiteY850" fmla="*/ 1964812 h 3030261"/>
              <a:gd name="connsiteX851" fmla="*/ 4245346 w 5160230"/>
              <a:gd name="connsiteY851" fmla="*/ 1966675 h 3030261"/>
              <a:gd name="connsiteX852" fmla="*/ 4247519 w 5160230"/>
              <a:gd name="connsiteY852" fmla="*/ 1968848 h 3030261"/>
              <a:gd name="connsiteX853" fmla="*/ 4245346 w 5160230"/>
              <a:gd name="connsiteY853" fmla="*/ 1970090 h 3030261"/>
              <a:gd name="connsiteX854" fmla="*/ 4245346 w 5160230"/>
              <a:gd name="connsiteY854" fmla="*/ 1971953 h 3030261"/>
              <a:gd name="connsiteX855" fmla="*/ 4245346 w 5160230"/>
              <a:gd name="connsiteY855" fmla="*/ 1974126 h 3030261"/>
              <a:gd name="connsiteX856" fmla="*/ 4245346 w 5160230"/>
              <a:gd name="connsiteY856" fmla="*/ 1979403 h 3030261"/>
              <a:gd name="connsiteX857" fmla="*/ 4236032 w 5160230"/>
              <a:gd name="connsiteY857" fmla="*/ 1979403 h 3030261"/>
              <a:gd name="connsiteX858" fmla="*/ 4236032 w 5160230"/>
              <a:gd name="connsiteY858" fmla="*/ 1974126 h 3030261"/>
              <a:gd name="connsiteX859" fmla="*/ 4230755 w 5160230"/>
              <a:gd name="connsiteY859" fmla="*/ 1971953 h 3030261"/>
              <a:gd name="connsiteX860" fmla="*/ 4225477 w 5160230"/>
              <a:gd name="connsiteY860" fmla="*/ 1968848 h 3030261"/>
              <a:gd name="connsiteX861" fmla="*/ 4223614 w 5160230"/>
              <a:gd name="connsiteY861" fmla="*/ 1964812 h 3030261"/>
              <a:gd name="connsiteX862" fmla="*/ 4221441 w 5160230"/>
              <a:gd name="connsiteY862" fmla="*/ 1959535 h 3030261"/>
              <a:gd name="connsiteX863" fmla="*/ 4220510 w 5160230"/>
              <a:gd name="connsiteY863" fmla="*/ 1953947 h 3030261"/>
              <a:gd name="connsiteX864" fmla="*/ 4216164 w 5160230"/>
              <a:gd name="connsiteY864" fmla="*/ 1946806 h 3030261"/>
              <a:gd name="connsiteX865" fmla="*/ 4210886 w 5160230"/>
              <a:gd name="connsiteY865" fmla="*/ 1949911 h 3030261"/>
              <a:gd name="connsiteX866" fmla="*/ 4203746 w 5160230"/>
              <a:gd name="connsiteY866" fmla="*/ 1953947 h 3030261"/>
              <a:gd name="connsiteX867" fmla="*/ 4196295 w 5160230"/>
              <a:gd name="connsiteY867" fmla="*/ 1955189 h 3030261"/>
              <a:gd name="connsiteX868" fmla="*/ 4189155 w 5160230"/>
              <a:gd name="connsiteY868" fmla="*/ 1959535 h 3030261"/>
              <a:gd name="connsiteX869" fmla="*/ 4189155 w 5160230"/>
              <a:gd name="connsiteY869" fmla="*/ 1949911 h 3030261"/>
              <a:gd name="connsiteX870" fmla="*/ 4191328 w 5160230"/>
              <a:gd name="connsiteY870" fmla="*/ 1947738 h 3030261"/>
              <a:gd name="connsiteX871" fmla="*/ 4191328 w 5160230"/>
              <a:gd name="connsiteY871" fmla="*/ 1946806 h 3030261"/>
              <a:gd name="connsiteX872" fmla="*/ 4192259 w 5160230"/>
              <a:gd name="connsiteY872" fmla="*/ 1946806 h 3030261"/>
              <a:gd name="connsiteX873" fmla="*/ 4192259 w 5160230"/>
              <a:gd name="connsiteY873" fmla="*/ 1942460 h 3030261"/>
              <a:gd name="connsiteX874" fmla="*/ 4206850 w 5160230"/>
              <a:gd name="connsiteY874" fmla="*/ 1937183 h 3030261"/>
              <a:gd name="connsiteX875" fmla="*/ 4220510 w 5160230"/>
              <a:gd name="connsiteY875" fmla="*/ 1932836 h 3030261"/>
              <a:gd name="connsiteX876" fmla="*/ 4232928 w 5160230"/>
              <a:gd name="connsiteY876" fmla="*/ 1925385 h 3030261"/>
              <a:gd name="connsiteX877" fmla="*/ 4152524 w 5160230"/>
              <a:gd name="connsiteY877" fmla="*/ 1892788 h 3030261"/>
              <a:gd name="connsiteX878" fmla="*/ 4156870 w 5160230"/>
              <a:gd name="connsiteY878" fmla="*/ 1896824 h 3030261"/>
              <a:gd name="connsiteX879" fmla="*/ 4157801 w 5160230"/>
              <a:gd name="connsiteY879" fmla="*/ 1896824 h 3030261"/>
              <a:gd name="connsiteX880" fmla="*/ 4159974 w 5160230"/>
              <a:gd name="connsiteY880" fmla="*/ 1896824 h 3030261"/>
              <a:gd name="connsiteX881" fmla="*/ 4159974 w 5160230"/>
              <a:gd name="connsiteY881" fmla="*/ 1898066 h 3030261"/>
              <a:gd name="connsiteX882" fmla="*/ 4159974 w 5160230"/>
              <a:gd name="connsiteY882" fmla="*/ 1902101 h 3030261"/>
              <a:gd name="connsiteX883" fmla="*/ 4162147 w 5160230"/>
              <a:gd name="connsiteY883" fmla="*/ 1905517 h 3030261"/>
              <a:gd name="connsiteX884" fmla="*/ 4150661 w 5160230"/>
              <a:gd name="connsiteY884" fmla="*/ 1914831 h 3030261"/>
              <a:gd name="connsiteX885" fmla="*/ 4143210 w 5160230"/>
              <a:gd name="connsiteY885" fmla="*/ 1924455 h 3030261"/>
              <a:gd name="connsiteX886" fmla="*/ 4134828 w 5160230"/>
              <a:gd name="connsiteY886" fmla="*/ 1931905 h 3030261"/>
              <a:gd name="connsiteX887" fmla="*/ 4121478 w 5160230"/>
              <a:gd name="connsiteY887" fmla="*/ 1939356 h 3030261"/>
              <a:gd name="connsiteX888" fmla="*/ 4121478 w 5160230"/>
              <a:gd name="connsiteY888" fmla="*/ 1935010 h 3030261"/>
              <a:gd name="connsiteX889" fmla="*/ 4132966 w 5160230"/>
              <a:gd name="connsiteY889" fmla="*/ 1922281 h 3030261"/>
              <a:gd name="connsiteX890" fmla="*/ 4145384 w 5160230"/>
              <a:gd name="connsiteY890" fmla="*/ 1909553 h 3030261"/>
              <a:gd name="connsiteX891" fmla="*/ 1541984 w 5160230"/>
              <a:gd name="connsiteY891" fmla="*/ 1795308 h 3030261"/>
              <a:gd name="connsiteX892" fmla="*/ 1549435 w 5160230"/>
              <a:gd name="connsiteY892" fmla="*/ 1795308 h 3030261"/>
              <a:gd name="connsiteX893" fmla="*/ 1556575 w 5160230"/>
              <a:gd name="connsiteY893" fmla="*/ 1796550 h 3030261"/>
              <a:gd name="connsiteX894" fmla="*/ 1564957 w 5160230"/>
              <a:gd name="connsiteY894" fmla="*/ 1800587 h 3030261"/>
              <a:gd name="connsiteX895" fmla="*/ 1561853 w 5160230"/>
              <a:gd name="connsiteY895" fmla="*/ 1802760 h 3030261"/>
              <a:gd name="connsiteX896" fmla="*/ 1559680 w 5160230"/>
              <a:gd name="connsiteY896" fmla="*/ 1805864 h 3030261"/>
              <a:gd name="connsiteX897" fmla="*/ 1556575 w 5160230"/>
              <a:gd name="connsiteY897" fmla="*/ 1808037 h 3030261"/>
              <a:gd name="connsiteX898" fmla="*/ 1550366 w 5160230"/>
              <a:gd name="connsiteY898" fmla="*/ 1808037 h 3030261"/>
              <a:gd name="connsiteX899" fmla="*/ 1545089 w 5160230"/>
              <a:gd name="connsiteY899" fmla="*/ 1805864 h 3030261"/>
              <a:gd name="connsiteX900" fmla="*/ 1540122 w 5160230"/>
              <a:gd name="connsiteY900" fmla="*/ 1805864 h 3030261"/>
              <a:gd name="connsiteX901" fmla="*/ 1534844 w 5160230"/>
              <a:gd name="connsiteY901" fmla="*/ 1805864 h 3030261"/>
              <a:gd name="connsiteX902" fmla="*/ 1528635 w 5160230"/>
              <a:gd name="connsiteY902" fmla="*/ 1808037 h 3030261"/>
              <a:gd name="connsiteX903" fmla="*/ 1528635 w 5160230"/>
              <a:gd name="connsiteY903" fmla="*/ 1796550 h 3030261"/>
              <a:gd name="connsiteX904" fmla="*/ 4183877 w 5160230"/>
              <a:gd name="connsiteY904" fmla="*/ 1783821 h 3030261"/>
              <a:gd name="connsiteX905" fmla="*/ 4189155 w 5160230"/>
              <a:gd name="connsiteY905" fmla="*/ 1783821 h 3030261"/>
              <a:gd name="connsiteX906" fmla="*/ 4196295 w 5160230"/>
              <a:gd name="connsiteY906" fmla="*/ 1783821 h 3030261"/>
              <a:gd name="connsiteX907" fmla="*/ 4196295 w 5160230"/>
              <a:gd name="connsiteY907" fmla="*/ 1802758 h 3030261"/>
              <a:gd name="connsiteX908" fmla="*/ 4194432 w 5160230"/>
              <a:gd name="connsiteY908" fmla="*/ 1815487 h 3030261"/>
              <a:gd name="connsiteX909" fmla="*/ 4191328 w 5160230"/>
              <a:gd name="connsiteY909" fmla="*/ 1826043 h 3030261"/>
              <a:gd name="connsiteX910" fmla="*/ 4189155 w 5160230"/>
              <a:gd name="connsiteY910" fmla="*/ 1844980 h 3030261"/>
              <a:gd name="connsiteX911" fmla="*/ 4192259 w 5160230"/>
              <a:gd name="connsiteY911" fmla="*/ 1844980 h 3030261"/>
              <a:gd name="connsiteX912" fmla="*/ 4192259 w 5160230"/>
              <a:gd name="connsiteY912" fmla="*/ 1848395 h 3030261"/>
              <a:gd name="connsiteX913" fmla="*/ 4199400 w 5160230"/>
              <a:gd name="connsiteY913" fmla="*/ 1848395 h 3030261"/>
              <a:gd name="connsiteX914" fmla="*/ 4203746 w 5160230"/>
              <a:gd name="connsiteY914" fmla="*/ 1848395 h 3030261"/>
              <a:gd name="connsiteX915" fmla="*/ 4206850 w 5160230"/>
              <a:gd name="connsiteY915" fmla="*/ 1848395 h 3030261"/>
              <a:gd name="connsiteX916" fmla="*/ 4210886 w 5160230"/>
              <a:gd name="connsiteY916" fmla="*/ 1850257 h 3030261"/>
              <a:gd name="connsiteX917" fmla="*/ 4213991 w 5160230"/>
              <a:gd name="connsiteY917" fmla="*/ 1852431 h 3030261"/>
              <a:gd name="connsiteX918" fmla="*/ 4221441 w 5160230"/>
              <a:gd name="connsiteY918" fmla="*/ 1853672 h 3030261"/>
              <a:gd name="connsiteX919" fmla="*/ 4225477 w 5160230"/>
              <a:gd name="connsiteY919" fmla="*/ 1867332 h 3030261"/>
              <a:gd name="connsiteX920" fmla="*/ 4232928 w 5160230"/>
              <a:gd name="connsiteY920" fmla="*/ 1875714 h 3030261"/>
              <a:gd name="connsiteX921" fmla="*/ 4242241 w 5160230"/>
              <a:gd name="connsiteY921" fmla="*/ 1885338 h 3030261"/>
              <a:gd name="connsiteX922" fmla="*/ 4249382 w 5160230"/>
              <a:gd name="connsiteY922" fmla="*/ 1898066 h 3030261"/>
              <a:gd name="connsiteX923" fmla="*/ 4243173 w 5160230"/>
              <a:gd name="connsiteY923" fmla="*/ 1900239 h 3030261"/>
              <a:gd name="connsiteX924" fmla="*/ 4240068 w 5160230"/>
              <a:gd name="connsiteY924" fmla="*/ 1902102 h 3030261"/>
              <a:gd name="connsiteX925" fmla="*/ 4238205 w 5160230"/>
              <a:gd name="connsiteY925" fmla="*/ 1902102 h 3030261"/>
              <a:gd name="connsiteX926" fmla="*/ 4238205 w 5160230"/>
              <a:gd name="connsiteY926" fmla="*/ 1904275 h 3030261"/>
              <a:gd name="connsiteX927" fmla="*/ 4238205 w 5160230"/>
              <a:gd name="connsiteY927" fmla="*/ 1905517 h 3030261"/>
              <a:gd name="connsiteX928" fmla="*/ 4238205 w 5160230"/>
              <a:gd name="connsiteY928" fmla="*/ 1907380 h 3030261"/>
              <a:gd name="connsiteX929" fmla="*/ 4234790 w 5160230"/>
              <a:gd name="connsiteY929" fmla="*/ 1907380 h 3030261"/>
              <a:gd name="connsiteX930" fmla="*/ 4228581 w 5160230"/>
              <a:gd name="connsiteY930" fmla="*/ 1909553 h 3030261"/>
              <a:gd name="connsiteX931" fmla="*/ 4227650 w 5160230"/>
              <a:gd name="connsiteY931" fmla="*/ 1905517 h 3030261"/>
              <a:gd name="connsiteX932" fmla="*/ 4227650 w 5160230"/>
              <a:gd name="connsiteY932" fmla="*/ 1904275 h 3030261"/>
              <a:gd name="connsiteX933" fmla="*/ 4225477 w 5160230"/>
              <a:gd name="connsiteY933" fmla="*/ 1904275 h 3030261"/>
              <a:gd name="connsiteX934" fmla="*/ 4223614 w 5160230"/>
              <a:gd name="connsiteY934" fmla="*/ 1904275 h 3030261"/>
              <a:gd name="connsiteX935" fmla="*/ 4221441 w 5160230"/>
              <a:gd name="connsiteY935" fmla="*/ 1902102 h 3030261"/>
              <a:gd name="connsiteX936" fmla="*/ 4218337 w 5160230"/>
              <a:gd name="connsiteY936" fmla="*/ 1909553 h 3030261"/>
              <a:gd name="connsiteX937" fmla="*/ 4216164 w 5160230"/>
              <a:gd name="connsiteY937" fmla="*/ 1914830 h 3030261"/>
              <a:gd name="connsiteX938" fmla="*/ 4213059 w 5160230"/>
              <a:gd name="connsiteY938" fmla="*/ 1920108 h 3030261"/>
              <a:gd name="connsiteX939" fmla="*/ 4206850 w 5160230"/>
              <a:gd name="connsiteY939" fmla="*/ 1922281 h 3030261"/>
              <a:gd name="connsiteX940" fmla="*/ 4201573 w 5160230"/>
              <a:gd name="connsiteY940" fmla="*/ 1925385 h 3030261"/>
              <a:gd name="connsiteX941" fmla="*/ 4201573 w 5160230"/>
              <a:gd name="connsiteY941" fmla="*/ 1922281 h 3030261"/>
              <a:gd name="connsiteX942" fmla="*/ 4198468 w 5160230"/>
              <a:gd name="connsiteY942" fmla="*/ 1918245 h 3030261"/>
              <a:gd name="connsiteX943" fmla="*/ 4198468 w 5160230"/>
              <a:gd name="connsiteY943" fmla="*/ 1914830 h 3030261"/>
              <a:gd name="connsiteX944" fmla="*/ 4198468 w 5160230"/>
              <a:gd name="connsiteY944" fmla="*/ 1912968 h 3030261"/>
              <a:gd name="connsiteX945" fmla="*/ 4198468 w 5160230"/>
              <a:gd name="connsiteY945" fmla="*/ 1911726 h 3030261"/>
              <a:gd name="connsiteX946" fmla="*/ 4198468 w 5160230"/>
              <a:gd name="connsiteY946" fmla="*/ 1909553 h 3030261"/>
              <a:gd name="connsiteX947" fmla="*/ 4196295 w 5160230"/>
              <a:gd name="connsiteY947" fmla="*/ 1907380 h 3030261"/>
              <a:gd name="connsiteX948" fmla="*/ 4194432 w 5160230"/>
              <a:gd name="connsiteY948" fmla="*/ 1907380 h 3030261"/>
              <a:gd name="connsiteX949" fmla="*/ 4189155 w 5160230"/>
              <a:gd name="connsiteY949" fmla="*/ 1905517 h 3030261"/>
              <a:gd name="connsiteX950" fmla="*/ 4189155 w 5160230"/>
              <a:gd name="connsiteY950" fmla="*/ 1900239 h 3030261"/>
              <a:gd name="connsiteX951" fmla="*/ 4189155 w 5160230"/>
              <a:gd name="connsiteY951" fmla="*/ 1894962 h 3030261"/>
              <a:gd name="connsiteX952" fmla="*/ 4191328 w 5160230"/>
              <a:gd name="connsiteY952" fmla="*/ 1890615 h 3030261"/>
              <a:gd name="connsiteX953" fmla="*/ 4191328 w 5160230"/>
              <a:gd name="connsiteY953" fmla="*/ 1889684 h 3030261"/>
              <a:gd name="connsiteX954" fmla="*/ 4192259 w 5160230"/>
              <a:gd name="connsiteY954" fmla="*/ 1887511 h 3030261"/>
              <a:gd name="connsiteX955" fmla="*/ 4196295 w 5160230"/>
              <a:gd name="connsiteY955" fmla="*/ 1887511 h 3030261"/>
              <a:gd name="connsiteX956" fmla="*/ 4201573 w 5160230"/>
              <a:gd name="connsiteY956" fmla="*/ 1885338 h 3030261"/>
              <a:gd name="connsiteX957" fmla="*/ 4209024 w 5160230"/>
              <a:gd name="connsiteY957" fmla="*/ 1885338 h 3030261"/>
              <a:gd name="connsiteX958" fmla="*/ 4209024 w 5160230"/>
              <a:gd name="connsiteY958" fmla="*/ 1898066 h 3030261"/>
              <a:gd name="connsiteX959" fmla="*/ 4221441 w 5160230"/>
              <a:gd name="connsiteY959" fmla="*/ 1898066 h 3030261"/>
              <a:gd name="connsiteX960" fmla="*/ 4221441 w 5160230"/>
              <a:gd name="connsiteY960" fmla="*/ 1894962 h 3030261"/>
              <a:gd name="connsiteX961" fmla="*/ 4223614 w 5160230"/>
              <a:gd name="connsiteY961" fmla="*/ 1890615 h 3030261"/>
              <a:gd name="connsiteX962" fmla="*/ 4225477 w 5160230"/>
              <a:gd name="connsiteY962" fmla="*/ 1889684 h 3030261"/>
              <a:gd name="connsiteX963" fmla="*/ 4225477 w 5160230"/>
              <a:gd name="connsiteY963" fmla="*/ 1887511 h 3030261"/>
              <a:gd name="connsiteX964" fmla="*/ 4227650 w 5160230"/>
              <a:gd name="connsiteY964" fmla="*/ 1885338 h 3030261"/>
              <a:gd name="connsiteX965" fmla="*/ 4228581 w 5160230"/>
              <a:gd name="connsiteY965" fmla="*/ 1882233 h 3030261"/>
              <a:gd name="connsiteX966" fmla="*/ 4225477 w 5160230"/>
              <a:gd name="connsiteY966" fmla="*/ 1882233 h 3030261"/>
              <a:gd name="connsiteX967" fmla="*/ 4206850 w 5160230"/>
              <a:gd name="connsiteY967" fmla="*/ 1867332 h 3030261"/>
              <a:gd name="connsiteX968" fmla="*/ 4186051 w 5160230"/>
              <a:gd name="connsiteY968" fmla="*/ 1857708 h 3030261"/>
              <a:gd name="connsiteX969" fmla="*/ 4186051 w 5160230"/>
              <a:gd name="connsiteY969" fmla="*/ 1865159 h 3030261"/>
              <a:gd name="connsiteX970" fmla="*/ 4183877 w 5160230"/>
              <a:gd name="connsiteY970" fmla="*/ 1870436 h 3030261"/>
              <a:gd name="connsiteX971" fmla="*/ 4181704 w 5160230"/>
              <a:gd name="connsiteY971" fmla="*/ 1875714 h 3030261"/>
              <a:gd name="connsiteX972" fmla="*/ 4181704 w 5160230"/>
              <a:gd name="connsiteY972" fmla="*/ 1882233 h 3030261"/>
              <a:gd name="connsiteX973" fmla="*/ 4179842 w 5160230"/>
              <a:gd name="connsiteY973" fmla="*/ 1880060 h 3030261"/>
              <a:gd name="connsiteX974" fmla="*/ 4178600 w 5160230"/>
              <a:gd name="connsiteY974" fmla="*/ 1877887 h 3030261"/>
              <a:gd name="connsiteX975" fmla="*/ 4178600 w 5160230"/>
              <a:gd name="connsiteY975" fmla="*/ 1875714 h 3030261"/>
              <a:gd name="connsiteX976" fmla="*/ 4176737 w 5160230"/>
              <a:gd name="connsiteY976" fmla="*/ 1874783 h 3030261"/>
              <a:gd name="connsiteX977" fmla="*/ 4171459 w 5160230"/>
              <a:gd name="connsiteY977" fmla="*/ 1860813 h 3030261"/>
              <a:gd name="connsiteX978" fmla="*/ 4165250 w 5160230"/>
              <a:gd name="connsiteY978" fmla="*/ 1844980 h 3030261"/>
              <a:gd name="connsiteX979" fmla="*/ 4164009 w 5160230"/>
              <a:gd name="connsiteY979" fmla="*/ 1823870 h 3030261"/>
              <a:gd name="connsiteX980" fmla="*/ 4165250 w 5160230"/>
              <a:gd name="connsiteY980" fmla="*/ 1805863 h 3030261"/>
              <a:gd name="connsiteX981" fmla="*/ 4172391 w 5160230"/>
              <a:gd name="connsiteY981" fmla="*/ 1787857 h 3030261"/>
              <a:gd name="connsiteX982" fmla="*/ 4178600 w 5160230"/>
              <a:gd name="connsiteY982" fmla="*/ 1785684 h 3030261"/>
              <a:gd name="connsiteX983" fmla="*/ 1481758 w 5160230"/>
              <a:gd name="connsiteY983" fmla="*/ 1783821 h 3030261"/>
              <a:gd name="connsiteX984" fmla="*/ 1488898 w 5160230"/>
              <a:gd name="connsiteY984" fmla="*/ 1783821 h 3030261"/>
              <a:gd name="connsiteX985" fmla="*/ 1496350 w 5160230"/>
              <a:gd name="connsiteY985" fmla="*/ 1785684 h 3030261"/>
              <a:gd name="connsiteX986" fmla="*/ 1503490 w 5160230"/>
              <a:gd name="connsiteY986" fmla="*/ 1785684 h 3030261"/>
              <a:gd name="connsiteX987" fmla="*/ 1508768 w 5160230"/>
              <a:gd name="connsiteY987" fmla="*/ 1787858 h 3030261"/>
              <a:gd name="connsiteX988" fmla="*/ 1508768 w 5160230"/>
              <a:gd name="connsiteY988" fmla="*/ 1796550 h 3030261"/>
              <a:gd name="connsiteX989" fmla="*/ 1481758 w 5160230"/>
              <a:gd name="connsiteY989" fmla="*/ 1796550 h 3030261"/>
              <a:gd name="connsiteX990" fmla="*/ 1328397 w 5160230"/>
              <a:gd name="connsiteY990" fmla="*/ 1783821 h 3030261"/>
              <a:gd name="connsiteX991" fmla="*/ 1338021 w 5160230"/>
              <a:gd name="connsiteY991" fmla="*/ 1785684 h 3030261"/>
              <a:gd name="connsiteX992" fmla="*/ 1342988 w 5160230"/>
              <a:gd name="connsiteY992" fmla="*/ 1789100 h 3030261"/>
              <a:gd name="connsiteX993" fmla="*/ 1350439 w 5160230"/>
              <a:gd name="connsiteY993" fmla="*/ 1793135 h 3030261"/>
              <a:gd name="connsiteX994" fmla="*/ 1356648 w 5160230"/>
              <a:gd name="connsiteY994" fmla="*/ 1796550 h 3030261"/>
              <a:gd name="connsiteX995" fmla="*/ 1356648 w 5160230"/>
              <a:gd name="connsiteY995" fmla="*/ 1800586 h 3030261"/>
              <a:gd name="connsiteX996" fmla="*/ 1349508 w 5160230"/>
              <a:gd name="connsiteY996" fmla="*/ 1800586 h 3030261"/>
              <a:gd name="connsiteX997" fmla="*/ 1342988 w 5160230"/>
              <a:gd name="connsiteY997" fmla="*/ 1802759 h 3030261"/>
              <a:gd name="connsiteX998" fmla="*/ 1338021 w 5160230"/>
              <a:gd name="connsiteY998" fmla="*/ 1803691 h 3030261"/>
              <a:gd name="connsiteX999" fmla="*/ 1334917 w 5160230"/>
              <a:gd name="connsiteY999" fmla="*/ 1802759 h 3030261"/>
              <a:gd name="connsiteX1000" fmla="*/ 1327466 w 5160230"/>
              <a:gd name="connsiteY1000" fmla="*/ 1802759 h 3030261"/>
              <a:gd name="connsiteX1001" fmla="*/ 1321257 w 5160230"/>
              <a:gd name="connsiteY1001" fmla="*/ 1800586 h 3030261"/>
              <a:gd name="connsiteX1002" fmla="*/ 1321257 w 5160230"/>
              <a:gd name="connsiteY1002" fmla="*/ 1787857 h 3030261"/>
              <a:gd name="connsiteX1003" fmla="*/ 1323430 w 5160230"/>
              <a:gd name="connsiteY1003" fmla="*/ 1787857 h 3030261"/>
              <a:gd name="connsiteX1004" fmla="*/ 1325293 w 5160230"/>
              <a:gd name="connsiteY1004" fmla="*/ 1785684 h 3030261"/>
              <a:gd name="connsiteX1005" fmla="*/ 1327466 w 5160230"/>
              <a:gd name="connsiteY1005" fmla="*/ 1785684 h 3030261"/>
              <a:gd name="connsiteX1006" fmla="*/ 1392038 w 5160230"/>
              <a:gd name="connsiteY1006" fmla="*/ 1766747 h 3030261"/>
              <a:gd name="connsiteX1007" fmla="*/ 1414081 w 5160230"/>
              <a:gd name="connsiteY1007" fmla="*/ 1768920 h 3030261"/>
              <a:gd name="connsiteX1008" fmla="*/ 1432708 w 5160230"/>
              <a:gd name="connsiteY1008" fmla="*/ 1773266 h 3030261"/>
              <a:gd name="connsiteX1009" fmla="*/ 1447299 w 5160230"/>
              <a:gd name="connsiteY1009" fmla="*/ 1778544 h 3030261"/>
              <a:gd name="connsiteX1010" fmla="*/ 1464994 w 5160230"/>
              <a:gd name="connsiteY1010" fmla="*/ 1783822 h 3030261"/>
              <a:gd name="connsiteX1011" fmla="*/ 1464994 w 5160230"/>
              <a:gd name="connsiteY1011" fmla="*/ 1793135 h 3030261"/>
              <a:gd name="connsiteX1012" fmla="*/ 1457854 w 5160230"/>
              <a:gd name="connsiteY1012" fmla="*/ 1793135 h 3030261"/>
              <a:gd name="connsiteX1013" fmla="*/ 1454439 w 5160230"/>
              <a:gd name="connsiteY1013" fmla="*/ 1795308 h 3030261"/>
              <a:gd name="connsiteX1014" fmla="*/ 1449472 w 5160230"/>
              <a:gd name="connsiteY1014" fmla="*/ 1796550 h 3030261"/>
              <a:gd name="connsiteX1015" fmla="*/ 1445126 w 5160230"/>
              <a:gd name="connsiteY1015" fmla="*/ 1798413 h 3030261"/>
              <a:gd name="connsiteX1016" fmla="*/ 1442021 w 5160230"/>
              <a:gd name="connsiteY1016" fmla="*/ 1800586 h 3030261"/>
              <a:gd name="connsiteX1017" fmla="*/ 1435812 w 5160230"/>
              <a:gd name="connsiteY1017" fmla="*/ 1800586 h 3030261"/>
              <a:gd name="connsiteX1018" fmla="*/ 1435812 w 5160230"/>
              <a:gd name="connsiteY1018" fmla="*/ 1798413 h 3030261"/>
              <a:gd name="connsiteX1019" fmla="*/ 1435812 w 5160230"/>
              <a:gd name="connsiteY1019" fmla="*/ 1796550 h 3030261"/>
              <a:gd name="connsiteX1020" fmla="*/ 1434881 w 5160230"/>
              <a:gd name="connsiteY1020" fmla="*/ 1795308 h 3030261"/>
              <a:gd name="connsiteX1021" fmla="*/ 1432708 w 5160230"/>
              <a:gd name="connsiteY1021" fmla="*/ 1793135 h 3030261"/>
              <a:gd name="connsiteX1022" fmla="*/ 1430535 w 5160230"/>
              <a:gd name="connsiteY1022" fmla="*/ 1791272 h 3030261"/>
              <a:gd name="connsiteX1023" fmla="*/ 1428672 w 5160230"/>
              <a:gd name="connsiteY1023" fmla="*/ 1793135 h 3030261"/>
              <a:gd name="connsiteX1024" fmla="*/ 1425567 w 5160230"/>
              <a:gd name="connsiteY1024" fmla="*/ 1803690 h 3030261"/>
              <a:gd name="connsiteX1025" fmla="*/ 1420290 w 5160230"/>
              <a:gd name="connsiteY1025" fmla="*/ 1803690 h 3030261"/>
              <a:gd name="connsiteX1026" fmla="*/ 1406629 w 5160230"/>
              <a:gd name="connsiteY1026" fmla="*/ 1802759 h 3030261"/>
              <a:gd name="connsiteX1027" fmla="*/ 1392038 w 5160230"/>
              <a:gd name="connsiteY1027" fmla="*/ 1800586 h 3030261"/>
              <a:gd name="connsiteX1028" fmla="*/ 1381794 w 5160230"/>
              <a:gd name="connsiteY1028" fmla="*/ 1800586 h 3030261"/>
              <a:gd name="connsiteX1029" fmla="*/ 1376516 w 5160230"/>
              <a:gd name="connsiteY1029" fmla="*/ 1787857 h 3030261"/>
              <a:gd name="connsiteX1030" fmla="*/ 1385829 w 5160230"/>
              <a:gd name="connsiteY1030" fmla="*/ 1787857 h 3030261"/>
              <a:gd name="connsiteX1031" fmla="*/ 1392038 w 5160230"/>
              <a:gd name="connsiteY1031" fmla="*/ 1787857 h 3030261"/>
              <a:gd name="connsiteX1032" fmla="*/ 1399489 w 5160230"/>
              <a:gd name="connsiteY1032" fmla="*/ 1785684 h 3030261"/>
              <a:gd name="connsiteX1033" fmla="*/ 1405698 w 5160230"/>
              <a:gd name="connsiteY1033" fmla="*/ 1783822 h 3030261"/>
              <a:gd name="connsiteX1034" fmla="*/ 1401352 w 5160230"/>
              <a:gd name="connsiteY1034" fmla="*/ 1781649 h 3030261"/>
              <a:gd name="connsiteX1035" fmla="*/ 1398247 w 5160230"/>
              <a:gd name="connsiteY1035" fmla="*/ 1778544 h 3030261"/>
              <a:gd name="connsiteX1036" fmla="*/ 1396385 w 5160230"/>
              <a:gd name="connsiteY1036" fmla="*/ 1776371 h 3030261"/>
              <a:gd name="connsiteX1037" fmla="*/ 1394211 w 5160230"/>
              <a:gd name="connsiteY1037" fmla="*/ 1773266 h 3030261"/>
              <a:gd name="connsiteX1038" fmla="*/ 225384 w 5160230"/>
              <a:gd name="connsiteY1038" fmla="*/ 1726700 h 3030261"/>
              <a:gd name="connsiteX1039" fmla="*/ 242148 w 5160230"/>
              <a:gd name="connsiteY1039" fmla="*/ 1731978 h 3030261"/>
              <a:gd name="connsiteX1040" fmla="*/ 254566 w 5160230"/>
              <a:gd name="connsiteY1040" fmla="*/ 1739118 h 3030261"/>
              <a:gd name="connsiteX1041" fmla="*/ 269157 w 5160230"/>
              <a:gd name="connsiteY1041" fmla="*/ 1746568 h 3030261"/>
              <a:gd name="connsiteX1042" fmla="*/ 269157 w 5160230"/>
              <a:gd name="connsiteY1042" fmla="*/ 1750915 h 3030261"/>
              <a:gd name="connsiteX1043" fmla="*/ 264810 w 5160230"/>
              <a:gd name="connsiteY1043" fmla="*/ 1750915 h 3030261"/>
              <a:gd name="connsiteX1044" fmla="*/ 252393 w 5160230"/>
              <a:gd name="connsiteY1044" fmla="*/ 1759297 h 3030261"/>
              <a:gd name="connsiteX1045" fmla="*/ 239975 w 5160230"/>
              <a:gd name="connsiteY1045" fmla="*/ 1761470 h 3030261"/>
              <a:gd name="connsiteX1046" fmla="*/ 228488 w 5160230"/>
              <a:gd name="connsiteY1046" fmla="*/ 1763643 h 3030261"/>
              <a:gd name="connsiteX1047" fmla="*/ 216070 w 5160230"/>
              <a:gd name="connsiteY1047" fmla="*/ 1766747 h 3030261"/>
              <a:gd name="connsiteX1048" fmla="*/ 216070 w 5160230"/>
              <a:gd name="connsiteY1048" fmla="*/ 1763643 h 3030261"/>
              <a:gd name="connsiteX1049" fmla="*/ 212966 w 5160230"/>
              <a:gd name="connsiteY1049" fmla="*/ 1763643 h 3030261"/>
              <a:gd name="connsiteX1050" fmla="*/ 216070 w 5160230"/>
              <a:gd name="connsiteY1050" fmla="*/ 1754019 h 3030261"/>
              <a:gd name="connsiteX1051" fmla="*/ 216070 w 5160230"/>
              <a:gd name="connsiteY1051" fmla="*/ 1744706 h 3030261"/>
              <a:gd name="connsiteX1052" fmla="*/ 216070 w 5160230"/>
              <a:gd name="connsiteY1052" fmla="*/ 1731978 h 3030261"/>
              <a:gd name="connsiteX1053" fmla="*/ 220106 w 5160230"/>
              <a:gd name="connsiteY1053" fmla="*/ 1729804 h 3030261"/>
              <a:gd name="connsiteX1054" fmla="*/ 221038 w 5160230"/>
              <a:gd name="connsiteY1054" fmla="*/ 1729804 h 3030261"/>
              <a:gd name="connsiteX1055" fmla="*/ 221038 w 5160230"/>
              <a:gd name="connsiteY1055" fmla="*/ 1728563 h 3030261"/>
              <a:gd name="connsiteX1056" fmla="*/ 223211 w 5160230"/>
              <a:gd name="connsiteY1056" fmla="*/ 1728563 h 3030261"/>
              <a:gd name="connsiteX1057" fmla="*/ 1265066 w 5160230"/>
              <a:gd name="connsiteY1057" fmla="*/ 1714903 h 3030261"/>
              <a:gd name="connsiteX1058" fmla="*/ 1294249 w 5160230"/>
              <a:gd name="connsiteY1058" fmla="*/ 1721422 h 3030261"/>
              <a:gd name="connsiteX1059" fmla="*/ 1320326 w 5160230"/>
              <a:gd name="connsiteY1059" fmla="*/ 1729805 h 3030261"/>
              <a:gd name="connsiteX1060" fmla="*/ 1339884 w 5160230"/>
              <a:gd name="connsiteY1060" fmla="*/ 1739119 h 3030261"/>
              <a:gd name="connsiteX1061" fmla="*/ 1359753 w 5160230"/>
              <a:gd name="connsiteY1061" fmla="*/ 1748742 h 3030261"/>
              <a:gd name="connsiteX1062" fmla="*/ 1381795 w 5160230"/>
              <a:gd name="connsiteY1062" fmla="*/ 1759298 h 3030261"/>
              <a:gd name="connsiteX1063" fmla="*/ 1381795 w 5160230"/>
              <a:gd name="connsiteY1063" fmla="*/ 1766748 h 3030261"/>
              <a:gd name="connsiteX1064" fmla="*/ 1372171 w 5160230"/>
              <a:gd name="connsiteY1064" fmla="*/ 1766748 h 3030261"/>
              <a:gd name="connsiteX1065" fmla="*/ 1361926 w 5160230"/>
              <a:gd name="connsiteY1065" fmla="*/ 1771095 h 3030261"/>
              <a:gd name="connsiteX1066" fmla="*/ 1349508 w 5160230"/>
              <a:gd name="connsiteY1066" fmla="*/ 1774199 h 3030261"/>
              <a:gd name="connsiteX1067" fmla="*/ 1335849 w 5160230"/>
              <a:gd name="connsiteY1067" fmla="*/ 1776372 h 3030261"/>
              <a:gd name="connsiteX1068" fmla="*/ 1338022 w 5160230"/>
              <a:gd name="connsiteY1068" fmla="*/ 1773268 h 3030261"/>
              <a:gd name="connsiteX1069" fmla="*/ 1338022 w 5160230"/>
              <a:gd name="connsiteY1069" fmla="*/ 1768921 h 3030261"/>
              <a:gd name="connsiteX1070" fmla="*/ 1338022 w 5160230"/>
              <a:gd name="connsiteY1070" fmla="*/ 1766748 h 3030261"/>
              <a:gd name="connsiteX1071" fmla="*/ 1338022 w 5160230"/>
              <a:gd name="connsiteY1071" fmla="*/ 1765817 h 3030261"/>
              <a:gd name="connsiteX1072" fmla="*/ 1338022 w 5160230"/>
              <a:gd name="connsiteY1072" fmla="*/ 1763644 h 3030261"/>
              <a:gd name="connsiteX1073" fmla="*/ 1335849 w 5160230"/>
              <a:gd name="connsiteY1073" fmla="*/ 1759298 h 3030261"/>
              <a:gd name="connsiteX1074" fmla="*/ 1308840 w 5160230"/>
              <a:gd name="connsiteY1074" fmla="*/ 1751847 h 3030261"/>
              <a:gd name="connsiteX1075" fmla="*/ 1283694 w 5160230"/>
              <a:gd name="connsiteY1075" fmla="*/ 1739119 h 3030261"/>
              <a:gd name="connsiteX1076" fmla="*/ 1256684 w 5160230"/>
              <a:gd name="connsiteY1076" fmla="*/ 1726700 h 3030261"/>
              <a:gd name="connsiteX1077" fmla="*/ 1250475 w 5160230"/>
              <a:gd name="connsiteY1077" fmla="*/ 1731979 h 3030261"/>
              <a:gd name="connsiteX1078" fmla="*/ 1247371 w 5160230"/>
              <a:gd name="connsiteY1078" fmla="*/ 1737256 h 3030261"/>
              <a:gd name="connsiteX1079" fmla="*/ 1242093 w 5160230"/>
              <a:gd name="connsiteY1079" fmla="*/ 1743465 h 3030261"/>
              <a:gd name="connsiteX1080" fmla="*/ 1235884 w 5160230"/>
              <a:gd name="connsiteY1080" fmla="*/ 1741292 h 3030261"/>
              <a:gd name="connsiteX1081" fmla="*/ 1228433 w 5160230"/>
              <a:gd name="connsiteY1081" fmla="*/ 1737256 h 3030261"/>
              <a:gd name="connsiteX1082" fmla="*/ 1225329 w 5160230"/>
              <a:gd name="connsiteY1082" fmla="*/ 1736014 h 3030261"/>
              <a:gd name="connsiteX1083" fmla="*/ 1232780 w 5160230"/>
              <a:gd name="connsiteY1083" fmla="*/ 1736014 h 3030261"/>
              <a:gd name="connsiteX1084" fmla="*/ 1237747 w 5160230"/>
              <a:gd name="connsiteY1084" fmla="*/ 1728563 h 3030261"/>
              <a:gd name="connsiteX1085" fmla="*/ 1243024 w 5160230"/>
              <a:gd name="connsiteY1085" fmla="*/ 1724527 h 3030261"/>
              <a:gd name="connsiteX1086" fmla="*/ 1249233 w 5160230"/>
              <a:gd name="connsiteY1086" fmla="*/ 1719249 h 3030261"/>
              <a:gd name="connsiteX1087" fmla="*/ 1254511 w 5160230"/>
              <a:gd name="connsiteY1087" fmla="*/ 1719249 h 3030261"/>
              <a:gd name="connsiteX1088" fmla="*/ 1257615 w 5160230"/>
              <a:gd name="connsiteY1088" fmla="*/ 1717076 h 3030261"/>
              <a:gd name="connsiteX1089" fmla="*/ 1261962 w 5160230"/>
              <a:gd name="connsiteY1089" fmla="*/ 1717076 h 3030261"/>
              <a:gd name="connsiteX1090" fmla="*/ 201480 w 5160230"/>
              <a:gd name="connsiteY1090" fmla="*/ 1706521 h 3030261"/>
              <a:gd name="connsiteX1091" fmla="*/ 216070 w 5160230"/>
              <a:gd name="connsiteY1091" fmla="*/ 1711800 h 3030261"/>
              <a:gd name="connsiteX1092" fmla="*/ 216070 w 5160230"/>
              <a:gd name="connsiteY1092" fmla="*/ 1714904 h 3030261"/>
              <a:gd name="connsiteX1093" fmla="*/ 212966 w 5160230"/>
              <a:gd name="connsiteY1093" fmla="*/ 1714904 h 3030261"/>
              <a:gd name="connsiteX1094" fmla="*/ 201480 w 5160230"/>
              <a:gd name="connsiteY1094" fmla="*/ 1719250 h 3030261"/>
              <a:gd name="connsiteX1095" fmla="*/ 190924 w 5160230"/>
              <a:gd name="connsiteY1095" fmla="*/ 1719250 h 3030261"/>
              <a:gd name="connsiteX1096" fmla="*/ 181611 w 5160230"/>
              <a:gd name="connsiteY1096" fmla="*/ 1719250 h 3030261"/>
              <a:gd name="connsiteX1097" fmla="*/ 181611 w 5160230"/>
              <a:gd name="connsiteY1097" fmla="*/ 1711800 h 3030261"/>
              <a:gd name="connsiteX1098" fmla="*/ 186889 w 5160230"/>
              <a:gd name="connsiteY1098" fmla="*/ 1709625 h 3030261"/>
              <a:gd name="connsiteX1099" fmla="*/ 192166 w 5160230"/>
              <a:gd name="connsiteY1099" fmla="*/ 1709625 h 3030261"/>
              <a:gd name="connsiteX1100" fmla="*/ 196202 w 5160230"/>
              <a:gd name="connsiteY1100" fmla="*/ 1708694 h 3030261"/>
              <a:gd name="connsiteX1101" fmla="*/ 121074 w 5160230"/>
              <a:gd name="connsiteY1101" fmla="*/ 1689446 h 3030261"/>
              <a:gd name="connsiteX1102" fmla="*/ 127283 w 5160230"/>
              <a:gd name="connsiteY1102" fmla="*/ 1691619 h 3030261"/>
              <a:gd name="connsiteX1103" fmla="*/ 134734 w 5160230"/>
              <a:gd name="connsiteY1103" fmla="*/ 1691619 h 3030261"/>
              <a:gd name="connsiteX1104" fmla="*/ 137838 w 5160230"/>
              <a:gd name="connsiteY1104" fmla="*/ 1691619 h 3030261"/>
              <a:gd name="connsiteX1105" fmla="*/ 143116 w 5160230"/>
              <a:gd name="connsiteY1105" fmla="*/ 1693792 h 3030261"/>
              <a:gd name="connsiteX1106" fmla="*/ 149325 w 5160230"/>
              <a:gd name="connsiteY1106" fmla="*/ 1694724 h 3030261"/>
              <a:gd name="connsiteX1107" fmla="*/ 149325 w 5160230"/>
              <a:gd name="connsiteY1107" fmla="*/ 1702174 h 3030261"/>
              <a:gd name="connsiteX1108" fmla="*/ 145289 w 5160230"/>
              <a:gd name="connsiteY1108" fmla="*/ 1702174 h 3030261"/>
              <a:gd name="connsiteX1109" fmla="*/ 140011 w 5160230"/>
              <a:gd name="connsiteY1109" fmla="*/ 1704347 h 3030261"/>
              <a:gd name="connsiteX1110" fmla="*/ 134734 w 5160230"/>
              <a:gd name="connsiteY1110" fmla="*/ 1706521 h 3030261"/>
              <a:gd name="connsiteX1111" fmla="*/ 128525 w 5160230"/>
              <a:gd name="connsiteY1111" fmla="*/ 1706521 h 3030261"/>
              <a:gd name="connsiteX1112" fmla="*/ 121074 w 5160230"/>
              <a:gd name="connsiteY1112" fmla="*/ 1706521 h 3030261"/>
              <a:gd name="connsiteX1113" fmla="*/ 1321257 w 5160230"/>
              <a:gd name="connsiteY1113" fmla="*/ 1686342 h 3030261"/>
              <a:gd name="connsiteX1114" fmla="*/ 1327467 w 5160230"/>
              <a:gd name="connsiteY1114" fmla="*/ 1689446 h 3030261"/>
              <a:gd name="connsiteX1115" fmla="*/ 1330571 w 5160230"/>
              <a:gd name="connsiteY1115" fmla="*/ 1693794 h 3030261"/>
              <a:gd name="connsiteX1116" fmla="*/ 1334918 w 5160230"/>
              <a:gd name="connsiteY1116" fmla="*/ 1696898 h 3030261"/>
              <a:gd name="connsiteX1117" fmla="*/ 1335849 w 5160230"/>
              <a:gd name="connsiteY1117" fmla="*/ 1702176 h 3030261"/>
              <a:gd name="connsiteX1118" fmla="*/ 1335849 w 5160230"/>
              <a:gd name="connsiteY1118" fmla="*/ 1711800 h 3030261"/>
              <a:gd name="connsiteX1119" fmla="*/ 1328398 w 5160230"/>
              <a:gd name="connsiteY1119" fmla="*/ 1711800 h 3030261"/>
              <a:gd name="connsiteX1120" fmla="*/ 1327467 w 5160230"/>
              <a:gd name="connsiteY1120" fmla="*/ 1706522 h 3030261"/>
              <a:gd name="connsiteX1121" fmla="*/ 1325293 w 5160230"/>
              <a:gd name="connsiteY1121" fmla="*/ 1704349 h 3030261"/>
              <a:gd name="connsiteX1122" fmla="*/ 1323430 w 5160230"/>
              <a:gd name="connsiteY1122" fmla="*/ 1701244 h 3030261"/>
              <a:gd name="connsiteX1123" fmla="*/ 1321257 w 5160230"/>
              <a:gd name="connsiteY1123" fmla="*/ 1696898 h 3030261"/>
              <a:gd name="connsiteX1124" fmla="*/ 1321257 w 5160230"/>
              <a:gd name="connsiteY1124" fmla="*/ 1693794 h 3030261"/>
              <a:gd name="connsiteX1125" fmla="*/ 4189157 w 5160230"/>
              <a:gd name="connsiteY1125" fmla="*/ 1678891 h 3030261"/>
              <a:gd name="connsiteX1126" fmla="*/ 4192261 w 5160230"/>
              <a:gd name="connsiteY1126" fmla="*/ 1681995 h 3030261"/>
              <a:gd name="connsiteX1127" fmla="*/ 4194434 w 5160230"/>
              <a:gd name="connsiteY1127" fmla="*/ 1686342 h 3030261"/>
              <a:gd name="connsiteX1128" fmla="*/ 4196297 w 5160230"/>
              <a:gd name="connsiteY1128" fmla="*/ 1689446 h 3030261"/>
              <a:gd name="connsiteX1129" fmla="*/ 4196297 w 5160230"/>
              <a:gd name="connsiteY1129" fmla="*/ 1694725 h 3030261"/>
              <a:gd name="connsiteX1130" fmla="*/ 4196297 w 5160230"/>
              <a:gd name="connsiteY1130" fmla="*/ 1702175 h 3030261"/>
              <a:gd name="connsiteX1131" fmla="*/ 4181706 w 5160230"/>
              <a:gd name="connsiteY1131" fmla="*/ 1739119 h 3030261"/>
              <a:gd name="connsiteX1132" fmla="*/ 4174564 w 5160230"/>
              <a:gd name="connsiteY1132" fmla="*/ 1729805 h 3030261"/>
              <a:gd name="connsiteX1133" fmla="*/ 4171460 w 5160230"/>
              <a:gd name="connsiteY1133" fmla="*/ 1721423 h 3030261"/>
              <a:gd name="connsiteX1134" fmla="*/ 4169287 w 5160230"/>
              <a:gd name="connsiteY1134" fmla="*/ 1706522 h 3030261"/>
              <a:gd name="connsiteX1135" fmla="*/ 1312875 w 5160230"/>
              <a:gd name="connsiteY1135" fmla="*/ 1662127 h 3030261"/>
              <a:gd name="connsiteX1136" fmla="*/ 1335848 w 5160230"/>
              <a:gd name="connsiteY1136" fmla="*/ 1662127 h 3030261"/>
              <a:gd name="connsiteX1137" fmla="*/ 1338021 w 5160230"/>
              <a:gd name="connsiteY1137" fmla="*/ 1665231 h 3030261"/>
              <a:gd name="connsiteX1138" fmla="*/ 1342057 w 5160230"/>
              <a:gd name="connsiteY1138" fmla="*/ 1667404 h 3030261"/>
              <a:gd name="connsiteX1139" fmla="*/ 1342057 w 5160230"/>
              <a:gd name="connsiteY1139" fmla="*/ 1669578 h 3030261"/>
              <a:gd name="connsiteX1140" fmla="*/ 1342988 w 5160230"/>
              <a:gd name="connsiteY1140" fmla="*/ 1671440 h 3030261"/>
              <a:gd name="connsiteX1141" fmla="*/ 1342988 w 5160230"/>
              <a:gd name="connsiteY1141" fmla="*/ 1672682 h 3030261"/>
              <a:gd name="connsiteX1142" fmla="*/ 1342057 w 5160230"/>
              <a:gd name="connsiteY1142" fmla="*/ 1674855 h 3030261"/>
              <a:gd name="connsiteX1143" fmla="*/ 1342057 w 5160230"/>
              <a:gd name="connsiteY1143" fmla="*/ 1678891 h 3030261"/>
              <a:gd name="connsiteX1144" fmla="*/ 1335848 w 5160230"/>
              <a:gd name="connsiteY1144" fmla="*/ 1674855 h 3030261"/>
              <a:gd name="connsiteX1145" fmla="*/ 1330570 w 5160230"/>
              <a:gd name="connsiteY1145" fmla="*/ 1672682 h 3030261"/>
              <a:gd name="connsiteX1146" fmla="*/ 1325293 w 5160230"/>
              <a:gd name="connsiteY1146" fmla="*/ 1672682 h 3030261"/>
              <a:gd name="connsiteX1147" fmla="*/ 1321257 w 5160230"/>
              <a:gd name="connsiteY1147" fmla="*/ 1671440 h 3030261"/>
              <a:gd name="connsiteX1148" fmla="*/ 1318153 w 5160230"/>
              <a:gd name="connsiteY1148" fmla="*/ 1671440 h 3030261"/>
              <a:gd name="connsiteX1149" fmla="*/ 1313806 w 5160230"/>
              <a:gd name="connsiteY1149" fmla="*/ 1669578 h 3030261"/>
              <a:gd name="connsiteX1150" fmla="*/ 1312875 w 5160230"/>
              <a:gd name="connsiteY1150" fmla="*/ 1665231 h 3030261"/>
              <a:gd name="connsiteX1151" fmla="*/ 4305883 w 5160230"/>
              <a:gd name="connsiteY1151" fmla="*/ 1593208 h 3030261"/>
              <a:gd name="connsiteX1152" fmla="*/ 4308987 w 5160230"/>
              <a:gd name="connsiteY1152" fmla="*/ 1595381 h 3030261"/>
              <a:gd name="connsiteX1153" fmla="*/ 4310850 w 5160230"/>
              <a:gd name="connsiteY1153" fmla="*/ 1595381 h 3030261"/>
              <a:gd name="connsiteX1154" fmla="*/ 4310850 w 5160230"/>
              <a:gd name="connsiteY1154" fmla="*/ 1597554 h 3030261"/>
              <a:gd name="connsiteX1155" fmla="*/ 4313023 w 5160230"/>
              <a:gd name="connsiteY1155" fmla="*/ 1600660 h 3030261"/>
              <a:gd name="connsiteX1156" fmla="*/ 4313023 w 5160230"/>
              <a:gd name="connsiteY1156" fmla="*/ 1605006 h 3030261"/>
              <a:gd name="connsiteX1157" fmla="*/ 4310850 w 5160230"/>
              <a:gd name="connsiteY1157" fmla="*/ 1610284 h 3030261"/>
              <a:gd name="connsiteX1158" fmla="*/ 4306814 w 5160230"/>
              <a:gd name="connsiteY1158" fmla="*/ 1615561 h 3030261"/>
              <a:gd name="connsiteX1159" fmla="*/ 4305883 w 5160230"/>
              <a:gd name="connsiteY1159" fmla="*/ 1620839 h 3030261"/>
              <a:gd name="connsiteX1160" fmla="*/ 4296259 w 5160230"/>
              <a:gd name="connsiteY1160" fmla="*/ 1620839 h 3030261"/>
              <a:gd name="connsiteX1161" fmla="*/ 4296259 w 5160230"/>
              <a:gd name="connsiteY1161" fmla="*/ 1608110 h 3030261"/>
              <a:gd name="connsiteX1162" fmla="*/ 4299674 w 5160230"/>
              <a:gd name="connsiteY1162" fmla="*/ 1606869 h 3030261"/>
              <a:gd name="connsiteX1163" fmla="*/ 4301536 w 5160230"/>
              <a:gd name="connsiteY1163" fmla="*/ 1602833 h 3030261"/>
              <a:gd name="connsiteX1164" fmla="*/ 4303710 w 5160230"/>
              <a:gd name="connsiteY1164" fmla="*/ 1599728 h 3030261"/>
              <a:gd name="connsiteX1165" fmla="*/ 4256833 w 5160230"/>
              <a:gd name="connsiteY1165" fmla="*/ 1543537 h 3030261"/>
              <a:gd name="connsiteX1166" fmla="*/ 4269250 w 5160230"/>
              <a:gd name="connsiteY1166" fmla="*/ 1543537 h 3030261"/>
              <a:gd name="connsiteX1167" fmla="*/ 4269250 w 5160230"/>
              <a:gd name="connsiteY1167" fmla="*/ 1556266 h 3030261"/>
              <a:gd name="connsiteX1168" fmla="*/ 4252797 w 5160230"/>
              <a:gd name="connsiteY1168" fmla="*/ 1556266 h 3030261"/>
              <a:gd name="connsiteX1169" fmla="*/ 4252797 w 5160230"/>
              <a:gd name="connsiteY1169" fmla="*/ 1547884 h 3030261"/>
              <a:gd name="connsiteX1170" fmla="*/ 4256833 w 5160230"/>
              <a:gd name="connsiteY1170" fmla="*/ 1547884 h 3030261"/>
              <a:gd name="connsiteX1171" fmla="*/ 2932781 w 5160230"/>
              <a:gd name="connsiteY1171" fmla="*/ 1508456 h 3030261"/>
              <a:gd name="connsiteX1172" fmla="*/ 2942094 w 5160230"/>
              <a:gd name="connsiteY1172" fmla="*/ 1508456 h 3030261"/>
              <a:gd name="connsiteX1173" fmla="*/ 2938058 w 5160230"/>
              <a:gd name="connsiteY1173" fmla="*/ 1513734 h 3030261"/>
              <a:gd name="connsiteX1174" fmla="*/ 2934954 w 5160230"/>
              <a:gd name="connsiteY1174" fmla="*/ 1518080 h 3030261"/>
              <a:gd name="connsiteX1175" fmla="*/ 2930608 w 5160230"/>
              <a:gd name="connsiteY1175" fmla="*/ 1521184 h 3030261"/>
              <a:gd name="connsiteX1176" fmla="*/ 2927503 w 5160230"/>
              <a:gd name="connsiteY1176" fmla="*/ 1525531 h 3030261"/>
              <a:gd name="connsiteX1177" fmla="*/ 2921294 w 5160230"/>
              <a:gd name="connsiteY1177" fmla="*/ 1528635 h 3030261"/>
              <a:gd name="connsiteX1178" fmla="*/ 2918190 w 5160230"/>
              <a:gd name="connsiteY1178" fmla="*/ 1528635 h 3030261"/>
              <a:gd name="connsiteX1179" fmla="*/ 2918190 w 5160230"/>
              <a:gd name="connsiteY1179" fmla="*/ 1530808 h 3030261"/>
              <a:gd name="connsiteX1180" fmla="*/ 2916017 w 5160230"/>
              <a:gd name="connsiteY1180" fmla="*/ 1530808 h 3030261"/>
              <a:gd name="connsiteX1181" fmla="*/ 2912912 w 5160230"/>
              <a:gd name="connsiteY1181" fmla="*/ 1530808 h 3030261"/>
              <a:gd name="connsiteX1182" fmla="*/ 2908876 w 5160230"/>
              <a:gd name="connsiteY1182" fmla="*/ 1532981 h 3030261"/>
              <a:gd name="connsiteX1183" fmla="*/ 2905772 w 5160230"/>
              <a:gd name="connsiteY1183" fmla="*/ 1519011 h 3030261"/>
              <a:gd name="connsiteX1184" fmla="*/ 2912912 w 5160230"/>
              <a:gd name="connsiteY1184" fmla="*/ 1518080 h 3030261"/>
              <a:gd name="connsiteX1185" fmla="*/ 2920363 w 5160230"/>
              <a:gd name="connsiteY1185" fmla="*/ 1513734 h 3030261"/>
              <a:gd name="connsiteX1186" fmla="*/ 2927503 w 5160230"/>
              <a:gd name="connsiteY1186" fmla="*/ 1511871 h 3030261"/>
              <a:gd name="connsiteX1187" fmla="*/ 2781594 w 5160230"/>
              <a:gd name="connsiteY1187" fmla="*/ 1503179 h 3030261"/>
              <a:gd name="connsiteX1188" fmla="*/ 2791218 w 5160230"/>
              <a:gd name="connsiteY1188" fmla="*/ 1506594 h 3030261"/>
              <a:gd name="connsiteX1189" fmla="*/ 2801463 w 5160230"/>
              <a:gd name="connsiteY1189" fmla="*/ 1510630 h 3030261"/>
              <a:gd name="connsiteX1190" fmla="*/ 2813880 w 5160230"/>
              <a:gd name="connsiteY1190" fmla="*/ 1513734 h 3030261"/>
              <a:gd name="connsiteX1191" fmla="*/ 2821331 w 5160230"/>
              <a:gd name="connsiteY1191" fmla="*/ 1519012 h 3030261"/>
              <a:gd name="connsiteX1192" fmla="*/ 2792149 w 5160230"/>
              <a:gd name="connsiteY1192" fmla="*/ 1519012 h 3030261"/>
              <a:gd name="connsiteX1193" fmla="*/ 2789045 w 5160230"/>
              <a:gd name="connsiteY1193" fmla="*/ 1518080 h 3030261"/>
              <a:gd name="connsiteX1194" fmla="*/ 2786872 w 5160230"/>
              <a:gd name="connsiteY1194" fmla="*/ 1518080 h 3030261"/>
              <a:gd name="connsiteX1195" fmla="*/ 2783767 w 5160230"/>
              <a:gd name="connsiteY1195" fmla="*/ 1515907 h 3030261"/>
              <a:gd name="connsiteX1196" fmla="*/ 2776627 w 5160230"/>
              <a:gd name="connsiteY1196" fmla="*/ 1515907 h 3030261"/>
              <a:gd name="connsiteX1197" fmla="*/ 2776627 w 5160230"/>
              <a:gd name="connsiteY1197" fmla="*/ 1511871 h 3030261"/>
              <a:gd name="connsiteX1198" fmla="*/ 2778490 w 5160230"/>
              <a:gd name="connsiteY1198" fmla="*/ 1510630 h 3030261"/>
              <a:gd name="connsiteX1199" fmla="*/ 2779731 w 5160230"/>
              <a:gd name="connsiteY1199" fmla="*/ 1508457 h 3030261"/>
              <a:gd name="connsiteX1200" fmla="*/ 2779731 w 5160230"/>
              <a:gd name="connsiteY1200" fmla="*/ 1506594 h 3030261"/>
              <a:gd name="connsiteX1201" fmla="*/ 2456868 w 5160230"/>
              <a:gd name="connsiteY1201" fmla="*/ 1431466 h 3030261"/>
              <a:gd name="connsiteX1202" fmla="*/ 2481705 w 5160230"/>
              <a:gd name="connsiteY1202" fmla="*/ 1431466 h 3030261"/>
              <a:gd name="connsiteX1203" fmla="*/ 2481705 w 5160230"/>
              <a:gd name="connsiteY1203" fmla="*/ 1434570 h 3030261"/>
              <a:gd name="connsiteX1204" fmla="*/ 2476427 w 5160230"/>
              <a:gd name="connsiteY1204" fmla="*/ 1436744 h 3030261"/>
              <a:gd name="connsiteX1205" fmla="*/ 2474564 w 5160230"/>
              <a:gd name="connsiteY1205" fmla="*/ 1438606 h 3030261"/>
              <a:gd name="connsiteX1206" fmla="*/ 2471149 w 5160230"/>
              <a:gd name="connsiteY1206" fmla="*/ 1439848 h 3030261"/>
              <a:gd name="connsiteX1207" fmla="*/ 2467114 w 5160230"/>
              <a:gd name="connsiteY1207" fmla="*/ 1442021 h 3030261"/>
              <a:gd name="connsiteX1208" fmla="*/ 2461835 w 5160230"/>
              <a:gd name="connsiteY1208" fmla="*/ 1442021 h 3030261"/>
              <a:gd name="connsiteX1209" fmla="*/ 2842442 w 5160230"/>
              <a:gd name="connsiteY1209" fmla="*/ 1410045 h 3030261"/>
              <a:gd name="connsiteX1210" fmla="*/ 2840269 w 5160230"/>
              <a:gd name="connsiteY1210" fmla="*/ 1412218 h 3030261"/>
              <a:gd name="connsiteX1211" fmla="*/ 2838095 w 5160230"/>
              <a:gd name="connsiteY1211" fmla="*/ 1414391 h 3030261"/>
              <a:gd name="connsiteX1212" fmla="*/ 2835922 w 5160230"/>
              <a:gd name="connsiteY1212" fmla="*/ 1414391 h 3030261"/>
              <a:gd name="connsiteX1213" fmla="*/ 2835922 w 5160230"/>
              <a:gd name="connsiteY1213" fmla="*/ 1416564 h 3030261"/>
              <a:gd name="connsiteX1214" fmla="*/ 2834991 w 5160230"/>
              <a:gd name="connsiteY1214" fmla="*/ 1417495 h 3030261"/>
              <a:gd name="connsiteX1215" fmla="*/ 2833439 w 5160230"/>
              <a:gd name="connsiteY1215" fmla="*/ 1421842 h 3030261"/>
              <a:gd name="connsiteX1216" fmla="*/ 2836543 w 5160230"/>
              <a:gd name="connsiteY1216" fmla="*/ 1421842 h 3030261"/>
              <a:gd name="connsiteX1217" fmla="*/ 2842752 w 5160230"/>
              <a:gd name="connsiteY1217" fmla="*/ 1419669 h 3030261"/>
              <a:gd name="connsiteX1218" fmla="*/ 2845857 w 5160230"/>
              <a:gd name="connsiteY1218" fmla="*/ 1417495 h 3030261"/>
              <a:gd name="connsiteX1219" fmla="*/ 2849892 w 5160230"/>
              <a:gd name="connsiteY1219" fmla="*/ 1416564 h 3030261"/>
              <a:gd name="connsiteX1220" fmla="*/ 2852997 w 5160230"/>
              <a:gd name="connsiteY1220" fmla="*/ 1414391 h 3030261"/>
              <a:gd name="connsiteX1221" fmla="*/ 2857033 w 5160230"/>
              <a:gd name="connsiteY1221" fmla="*/ 1410045 h 3030261"/>
              <a:gd name="connsiteX1222" fmla="*/ 2569250 w 5160230"/>
              <a:gd name="connsiteY1222" fmla="*/ 1410045 h 3030261"/>
              <a:gd name="connsiteX1223" fmla="*/ 2574528 w 5160230"/>
              <a:gd name="connsiteY1223" fmla="*/ 1410045 h 3030261"/>
              <a:gd name="connsiteX1224" fmla="*/ 2581668 w 5160230"/>
              <a:gd name="connsiteY1224" fmla="*/ 1410045 h 3030261"/>
              <a:gd name="connsiteX1225" fmla="*/ 2583841 w 5160230"/>
              <a:gd name="connsiteY1225" fmla="*/ 1427121 h 3030261"/>
              <a:gd name="connsiteX1226" fmla="*/ 2586015 w 5160230"/>
              <a:gd name="connsiteY1226" fmla="*/ 1447299 h 3030261"/>
              <a:gd name="connsiteX1227" fmla="*/ 2576391 w 5160230"/>
              <a:gd name="connsiteY1227" fmla="*/ 1447299 h 3030261"/>
              <a:gd name="connsiteX1228" fmla="*/ 2574528 w 5160230"/>
              <a:gd name="connsiteY1228" fmla="*/ 1449162 h 3030261"/>
              <a:gd name="connsiteX1229" fmla="*/ 2571424 w 5160230"/>
              <a:gd name="connsiteY1229" fmla="*/ 1449162 h 3030261"/>
              <a:gd name="connsiteX1230" fmla="*/ 2567077 w 5160230"/>
              <a:gd name="connsiteY1230" fmla="*/ 1449162 h 3030261"/>
              <a:gd name="connsiteX1231" fmla="*/ 2561799 w 5160230"/>
              <a:gd name="connsiteY1231" fmla="*/ 1451335 h 3030261"/>
              <a:gd name="connsiteX1232" fmla="*/ 2559936 w 5160230"/>
              <a:gd name="connsiteY1232" fmla="*/ 1436744 h 3030261"/>
              <a:gd name="connsiteX1233" fmla="*/ 2559936 w 5160230"/>
              <a:gd name="connsiteY1233" fmla="*/ 1421843 h 3030261"/>
              <a:gd name="connsiteX1234" fmla="*/ 2561799 w 5160230"/>
              <a:gd name="connsiteY1234" fmla="*/ 1414391 h 3030261"/>
              <a:gd name="connsiteX1235" fmla="*/ 2564903 w 5160230"/>
              <a:gd name="connsiteY1235" fmla="*/ 1412218 h 3030261"/>
              <a:gd name="connsiteX1236" fmla="*/ 2572353 w 5160230"/>
              <a:gd name="connsiteY1236" fmla="*/ 1374033 h 3030261"/>
              <a:gd name="connsiteX1237" fmla="*/ 2581668 w 5160230"/>
              <a:gd name="connsiteY1237" fmla="*/ 1374033 h 3030261"/>
              <a:gd name="connsiteX1238" fmla="*/ 2579495 w 5160230"/>
              <a:gd name="connsiteY1238" fmla="*/ 1381485 h 3030261"/>
              <a:gd name="connsiteX1239" fmla="*/ 2579495 w 5160230"/>
              <a:gd name="connsiteY1239" fmla="*/ 1386762 h 3030261"/>
              <a:gd name="connsiteX1240" fmla="*/ 2579495 w 5160230"/>
              <a:gd name="connsiteY1240" fmla="*/ 1392040 h 3030261"/>
              <a:gd name="connsiteX1241" fmla="*/ 2578563 w 5160230"/>
              <a:gd name="connsiteY1241" fmla="*/ 1396386 h 3030261"/>
              <a:gd name="connsiteX1242" fmla="*/ 2576390 w 5160230"/>
              <a:gd name="connsiteY1242" fmla="*/ 1401664 h 3030261"/>
              <a:gd name="connsiteX1243" fmla="*/ 2569249 w 5160230"/>
              <a:gd name="connsiteY1243" fmla="*/ 1401664 h 3030261"/>
              <a:gd name="connsiteX1244" fmla="*/ 2569249 w 5160230"/>
              <a:gd name="connsiteY1244" fmla="*/ 1394213 h 3030261"/>
              <a:gd name="connsiteX1245" fmla="*/ 2571422 w 5160230"/>
              <a:gd name="connsiteY1245" fmla="*/ 1386762 h 3030261"/>
              <a:gd name="connsiteX1246" fmla="*/ 2571422 w 5160230"/>
              <a:gd name="connsiteY1246" fmla="*/ 1379621 h 3030261"/>
              <a:gd name="connsiteX1247" fmla="*/ 1383653 w 5160230"/>
              <a:gd name="connsiteY1247" fmla="*/ 1323437 h 3030261"/>
              <a:gd name="connsiteX1248" fmla="*/ 1381795 w 5160230"/>
              <a:gd name="connsiteY1248" fmla="*/ 1325293 h 3030261"/>
              <a:gd name="connsiteX1249" fmla="*/ 1379622 w 5160230"/>
              <a:gd name="connsiteY1249" fmla="*/ 1327466 h 3030261"/>
              <a:gd name="connsiteX1250" fmla="*/ 1379622 w 5160230"/>
              <a:gd name="connsiteY1250" fmla="*/ 1327466 h 3030261"/>
              <a:gd name="connsiteX1251" fmla="*/ 1381794 w 5160230"/>
              <a:gd name="connsiteY1251" fmla="*/ 1325604 h 3030261"/>
              <a:gd name="connsiteX1252" fmla="*/ 4489047 w 5160230"/>
              <a:gd name="connsiteY1252" fmla="*/ 1323430 h 3030261"/>
              <a:gd name="connsiteX1253" fmla="*/ 4498360 w 5160230"/>
              <a:gd name="connsiteY1253" fmla="*/ 1337090 h 3030261"/>
              <a:gd name="connsiteX1254" fmla="*/ 4506742 w 5160230"/>
              <a:gd name="connsiteY1254" fmla="*/ 1344540 h 3030261"/>
              <a:gd name="connsiteX1255" fmla="*/ 4518229 w 5160230"/>
              <a:gd name="connsiteY1255" fmla="*/ 1347645 h 3030261"/>
              <a:gd name="connsiteX1256" fmla="*/ 4525680 w 5160230"/>
              <a:gd name="connsiteY1256" fmla="*/ 1351991 h 3030261"/>
              <a:gd name="connsiteX1257" fmla="*/ 4532820 w 5160230"/>
              <a:gd name="connsiteY1257" fmla="*/ 1357269 h 3030261"/>
              <a:gd name="connsiteX1258" fmla="*/ 4534993 w 5160230"/>
              <a:gd name="connsiteY1258" fmla="*/ 1360373 h 3030261"/>
              <a:gd name="connsiteX1259" fmla="*/ 4535924 w 5160230"/>
              <a:gd name="connsiteY1259" fmla="*/ 1364719 h 3030261"/>
              <a:gd name="connsiteX1260" fmla="*/ 4535924 w 5160230"/>
              <a:gd name="connsiteY1260" fmla="*/ 1367824 h 3030261"/>
              <a:gd name="connsiteX1261" fmla="*/ 4535924 w 5160230"/>
              <a:gd name="connsiteY1261" fmla="*/ 1374033 h 3030261"/>
              <a:gd name="connsiteX1262" fmla="*/ 4523506 w 5160230"/>
              <a:gd name="connsiteY1262" fmla="*/ 1377448 h 3030261"/>
              <a:gd name="connsiteX1263" fmla="*/ 4514193 w 5160230"/>
              <a:gd name="connsiteY1263" fmla="*/ 1384898 h 3030261"/>
              <a:gd name="connsiteX1264" fmla="*/ 4506742 w 5160230"/>
              <a:gd name="connsiteY1264" fmla="*/ 1392039 h 3030261"/>
              <a:gd name="connsiteX1265" fmla="*/ 4496498 w 5160230"/>
              <a:gd name="connsiteY1265" fmla="*/ 1397316 h 3030261"/>
              <a:gd name="connsiteX1266" fmla="*/ 4492151 w 5160230"/>
              <a:gd name="connsiteY1266" fmla="*/ 1392039 h 3030261"/>
              <a:gd name="connsiteX1267" fmla="*/ 4489047 w 5160230"/>
              <a:gd name="connsiteY1267" fmla="*/ 1390176 h 3030261"/>
              <a:gd name="connsiteX1268" fmla="*/ 4485943 w 5160230"/>
              <a:gd name="connsiteY1268" fmla="*/ 1388934 h 3030261"/>
              <a:gd name="connsiteX1269" fmla="*/ 4481907 w 5160230"/>
              <a:gd name="connsiteY1269" fmla="*/ 1390176 h 3030261"/>
              <a:gd name="connsiteX1270" fmla="*/ 4478802 w 5160230"/>
              <a:gd name="connsiteY1270" fmla="*/ 1392039 h 3030261"/>
              <a:gd name="connsiteX1271" fmla="*/ 4476629 w 5160230"/>
              <a:gd name="connsiteY1271" fmla="*/ 1396385 h 3030261"/>
              <a:gd name="connsiteX1272" fmla="*/ 4472593 w 5160230"/>
              <a:gd name="connsiteY1272" fmla="*/ 1397316 h 3030261"/>
              <a:gd name="connsiteX1273" fmla="*/ 4478802 w 5160230"/>
              <a:gd name="connsiteY1273" fmla="*/ 1419668 h 3030261"/>
              <a:gd name="connsiteX1274" fmla="*/ 4479734 w 5160230"/>
              <a:gd name="connsiteY1274" fmla="*/ 1436743 h 3030261"/>
              <a:gd name="connsiteX1275" fmla="*/ 4479734 w 5160230"/>
              <a:gd name="connsiteY1275" fmla="*/ 1449161 h 3030261"/>
              <a:gd name="connsiteX1276" fmla="*/ 4478802 w 5160230"/>
              <a:gd name="connsiteY1276" fmla="*/ 1461889 h 3030261"/>
              <a:gd name="connsiteX1277" fmla="*/ 4474456 w 5160230"/>
              <a:gd name="connsiteY1277" fmla="*/ 1475859 h 3030261"/>
              <a:gd name="connsiteX1278" fmla="*/ 4471352 w 5160230"/>
              <a:gd name="connsiteY1278" fmla="*/ 1493865 h 3030261"/>
              <a:gd name="connsiteX1279" fmla="*/ 4469178 w 5160230"/>
              <a:gd name="connsiteY1279" fmla="*/ 1515906 h 3030261"/>
              <a:gd name="connsiteX1280" fmla="*/ 4445274 w 5160230"/>
              <a:gd name="connsiteY1280" fmla="*/ 1528635 h 3030261"/>
              <a:gd name="connsiteX1281" fmla="*/ 4418265 w 5160230"/>
              <a:gd name="connsiteY1281" fmla="*/ 1541363 h 3030261"/>
              <a:gd name="connsiteX1282" fmla="*/ 4392188 w 5160230"/>
              <a:gd name="connsiteY1282" fmla="*/ 1553160 h 3030261"/>
              <a:gd name="connsiteX1283" fmla="*/ 4386910 w 5160230"/>
              <a:gd name="connsiteY1283" fmla="*/ 1543536 h 3030261"/>
              <a:gd name="connsiteX1284" fmla="*/ 4381943 w 5160230"/>
              <a:gd name="connsiteY1284" fmla="*/ 1536085 h 3030261"/>
              <a:gd name="connsiteX1285" fmla="*/ 4379770 w 5160230"/>
              <a:gd name="connsiteY1285" fmla="*/ 1543536 h 3030261"/>
              <a:gd name="connsiteX1286" fmla="*/ 4379770 w 5160230"/>
              <a:gd name="connsiteY1286" fmla="*/ 1547882 h 3030261"/>
              <a:gd name="connsiteX1287" fmla="*/ 4378839 w 5160230"/>
              <a:gd name="connsiteY1287" fmla="*/ 1553160 h 3030261"/>
              <a:gd name="connsiteX1288" fmla="*/ 4376666 w 5160230"/>
              <a:gd name="connsiteY1288" fmla="*/ 1556264 h 3030261"/>
              <a:gd name="connsiteX1289" fmla="*/ 4371388 w 5160230"/>
              <a:gd name="connsiteY1289" fmla="*/ 1556264 h 3030261"/>
              <a:gd name="connsiteX1290" fmla="*/ 4367352 w 5160230"/>
              <a:gd name="connsiteY1290" fmla="*/ 1556264 h 3030261"/>
              <a:gd name="connsiteX1291" fmla="*/ 4365179 w 5160230"/>
              <a:gd name="connsiteY1291" fmla="*/ 1558438 h 3030261"/>
              <a:gd name="connsiteX1292" fmla="*/ 4364248 w 5160230"/>
              <a:gd name="connsiteY1292" fmla="*/ 1558438 h 3030261"/>
              <a:gd name="connsiteX1293" fmla="*/ 4362074 w 5160230"/>
              <a:gd name="connsiteY1293" fmla="*/ 1560300 h 3030261"/>
              <a:gd name="connsiteX1294" fmla="*/ 4359901 w 5160230"/>
              <a:gd name="connsiteY1294" fmla="*/ 1562473 h 3030261"/>
              <a:gd name="connsiteX1295" fmla="*/ 4354623 w 5160230"/>
              <a:gd name="connsiteY1295" fmla="*/ 1562473 h 3030261"/>
              <a:gd name="connsiteX1296" fmla="*/ 4349656 w 5160230"/>
              <a:gd name="connsiteY1296" fmla="*/ 1563715 h 3030261"/>
              <a:gd name="connsiteX1297" fmla="*/ 4347483 w 5160230"/>
              <a:gd name="connsiteY1297" fmla="*/ 1560300 h 3030261"/>
              <a:gd name="connsiteX1298" fmla="*/ 4347483 w 5160230"/>
              <a:gd name="connsiteY1298" fmla="*/ 1555023 h 3030261"/>
              <a:gd name="connsiteX1299" fmla="*/ 4347483 w 5160230"/>
              <a:gd name="connsiteY1299" fmla="*/ 1553160 h 3030261"/>
              <a:gd name="connsiteX1300" fmla="*/ 4347483 w 5160230"/>
              <a:gd name="connsiteY1300" fmla="*/ 1548814 h 3030261"/>
              <a:gd name="connsiteX1301" fmla="*/ 4347483 w 5160230"/>
              <a:gd name="connsiteY1301" fmla="*/ 1547882 h 3030261"/>
              <a:gd name="connsiteX1302" fmla="*/ 4343136 w 5160230"/>
              <a:gd name="connsiteY1302" fmla="*/ 1547882 h 3030261"/>
              <a:gd name="connsiteX1303" fmla="*/ 4340032 w 5160230"/>
              <a:gd name="connsiteY1303" fmla="*/ 1545709 h 3030261"/>
              <a:gd name="connsiteX1304" fmla="*/ 4332892 w 5160230"/>
              <a:gd name="connsiteY1304" fmla="*/ 1543536 h 3030261"/>
              <a:gd name="connsiteX1305" fmla="*/ 4332892 w 5160230"/>
              <a:gd name="connsiteY1305" fmla="*/ 1547882 h 3030261"/>
              <a:gd name="connsiteX1306" fmla="*/ 4335996 w 5160230"/>
              <a:gd name="connsiteY1306" fmla="*/ 1553160 h 3030261"/>
              <a:gd name="connsiteX1307" fmla="*/ 4340032 w 5160230"/>
              <a:gd name="connsiteY1307" fmla="*/ 1555023 h 3030261"/>
              <a:gd name="connsiteX1308" fmla="*/ 4340032 w 5160230"/>
              <a:gd name="connsiteY1308" fmla="*/ 1558438 h 3030261"/>
              <a:gd name="connsiteX1309" fmla="*/ 4340032 w 5160230"/>
              <a:gd name="connsiteY1309" fmla="*/ 1563715 h 3030261"/>
              <a:gd name="connsiteX1310" fmla="*/ 4342205 w 5160230"/>
              <a:gd name="connsiteY1310" fmla="*/ 1573029 h 3030261"/>
              <a:gd name="connsiteX1311" fmla="*/ 4335996 w 5160230"/>
              <a:gd name="connsiteY1311" fmla="*/ 1578306 h 3030261"/>
              <a:gd name="connsiteX1312" fmla="*/ 4332892 w 5160230"/>
              <a:gd name="connsiteY1312" fmla="*/ 1585757 h 3030261"/>
              <a:gd name="connsiteX1313" fmla="*/ 4328546 w 5160230"/>
              <a:gd name="connsiteY1313" fmla="*/ 1593207 h 3030261"/>
              <a:gd name="connsiteX1314" fmla="*/ 4316128 w 5160230"/>
              <a:gd name="connsiteY1314" fmla="*/ 1593207 h 3030261"/>
              <a:gd name="connsiteX1315" fmla="*/ 4314265 w 5160230"/>
              <a:gd name="connsiteY1315" fmla="*/ 1578306 h 3030261"/>
              <a:gd name="connsiteX1316" fmla="*/ 4313023 w 5160230"/>
              <a:gd name="connsiteY1316" fmla="*/ 1570855 h 3030261"/>
              <a:gd name="connsiteX1317" fmla="*/ 4308987 w 5160230"/>
              <a:gd name="connsiteY1317" fmla="*/ 1563715 h 3030261"/>
              <a:gd name="connsiteX1318" fmla="*/ 4305883 w 5160230"/>
              <a:gd name="connsiteY1318" fmla="*/ 1553160 h 3030261"/>
              <a:gd name="connsiteX1319" fmla="*/ 4316128 w 5160230"/>
              <a:gd name="connsiteY1319" fmla="*/ 1553160 h 3030261"/>
              <a:gd name="connsiteX1320" fmla="*/ 4328546 w 5160230"/>
              <a:gd name="connsiteY1320" fmla="*/ 1536085 h 3030261"/>
              <a:gd name="connsiteX1321" fmla="*/ 4345309 w 5160230"/>
              <a:gd name="connsiteY1321" fmla="*/ 1521184 h 3030261"/>
              <a:gd name="connsiteX1322" fmla="*/ 4365179 w 5160230"/>
              <a:gd name="connsiteY1322" fmla="*/ 1511871 h 3030261"/>
              <a:gd name="connsiteX1323" fmla="*/ 4372319 w 5160230"/>
              <a:gd name="connsiteY1323" fmla="*/ 1510629 h 3030261"/>
              <a:gd name="connsiteX1324" fmla="*/ 4379770 w 5160230"/>
              <a:gd name="connsiteY1324" fmla="*/ 1510629 h 3030261"/>
              <a:gd name="connsiteX1325" fmla="*/ 4385979 w 5160230"/>
              <a:gd name="connsiteY1325" fmla="*/ 1511871 h 3030261"/>
              <a:gd name="connsiteX1326" fmla="*/ 4389084 w 5160230"/>
              <a:gd name="connsiteY1326" fmla="*/ 1511871 h 3030261"/>
              <a:gd name="connsiteX1327" fmla="*/ 4392188 w 5160230"/>
              <a:gd name="connsiteY1327" fmla="*/ 1511871 h 3030261"/>
              <a:gd name="connsiteX1328" fmla="*/ 4396534 w 5160230"/>
              <a:gd name="connsiteY1328" fmla="*/ 1506593 h 3030261"/>
              <a:gd name="connsiteX1329" fmla="*/ 4399638 w 5160230"/>
              <a:gd name="connsiteY1329" fmla="*/ 1501316 h 3030261"/>
              <a:gd name="connsiteX1330" fmla="*/ 4401501 w 5160230"/>
              <a:gd name="connsiteY1330" fmla="*/ 1495727 h 3030261"/>
              <a:gd name="connsiteX1331" fmla="*/ 4403674 w 5160230"/>
              <a:gd name="connsiteY1331" fmla="*/ 1491692 h 3030261"/>
              <a:gd name="connsiteX1332" fmla="*/ 4406779 w 5160230"/>
              <a:gd name="connsiteY1332" fmla="*/ 1486414 h 3030261"/>
              <a:gd name="connsiteX1333" fmla="*/ 4412988 w 5160230"/>
              <a:gd name="connsiteY1333" fmla="*/ 1483310 h 3030261"/>
              <a:gd name="connsiteX1334" fmla="*/ 4414230 w 5160230"/>
              <a:gd name="connsiteY1334" fmla="*/ 1486414 h 3030261"/>
              <a:gd name="connsiteX1335" fmla="*/ 4416092 w 5160230"/>
              <a:gd name="connsiteY1335" fmla="*/ 1488587 h 3030261"/>
              <a:gd name="connsiteX1336" fmla="*/ 4418265 w 5160230"/>
              <a:gd name="connsiteY1336" fmla="*/ 1488587 h 3030261"/>
              <a:gd name="connsiteX1337" fmla="*/ 4420439 w 5160230"/>
              <a:gd name="connsiteY1337" fmla="*/ 1488587 h 3030261"/>
              <a:gd name="connsiteX1338" fmla="*/ 4421370 w 5160230"/>
              <a:gd name="connsiteY1338" fmla="*/ 1486414 h 3030261"/>
              <a:gd name="connsiteX1339" fmla="*/ 4435961 w 5160230"/>
              <a:gd name="connsiteY1339" fmla="*/ 1473686 h 3030261"/>
              <a:gd name="connsiteX1340" fmla="*/ 4445274 w 5160230"/>
              <a:gd name="connsiteY1340" fmla="*/ 1461889 h 3030261"/>
              <a:gd name="connsiteX1341" fmla="*/ 4449621 w 5160230"/>
              <a:gd name="connsiteY1341" fmla="*/ 1449161 h 3030261"/>
              <a:gd name="connsiteX1342" fmla="*/ 4452725 w 5160230"/>
              <a:gd name="connsiteY1342" fmla="*/ 1434570 h 3030261"/>
              <a:gd name="connsiteX1343" fmla="*/ 4458002 w 5160230"/>
              <a:gd name="connsiteY1343" fmla="*/ 1421841 h 3030261"/>
              <a:gd name="connsiteX1344" fmla="*/ 4469178 w 5160230"/>
              <a:gd name="connsiteY1344" fmla="*/ 1404767 h 3030261"/>
              <a:gd name="connsiteX1345" fmla="*/ 4462038 w 5160230"/>
              <a:gd name="connsiteY1345" fmla="*/ 1404767 h 3030261"/>
              <a:gd name="connsiteX1346" fmla="*/ 4456761 w 5160230"/>
              <a:gd name="connsiteY1346" fmla="*/ 1401662 h 3030261"/>
              <a:gd name="connsiteX1347" fmla="*/ 4454898 w 5160230"/>
              <a:gd name="connsiteY1347" fmla="*/ 1397316 h 3030261"/>
              <a:gd name="connsiteX1348" fmla="*/ 4452725 w 5160230"/>
              <a:gd name="connsiteY1348" fmla="*/ 1394212 h 3030261"/>
              <a:gd name="connsiteX1349" fmla="*/ 4452725 w 5160230"/>
              <a:gd name="connsiteY1349" fmla="*/ 1386761 h 3030261"/>
              <a:gd name="connsiteX1350" fmla="*/ 4452725 w 5160230"/>
              <a:gd name="connsiteY1350" fmla="*/ 1377448 h 3030261"/>
              <a:gd name="connsiteX1351" fmla="*/ 4454898 w 5160230"/>
              <a:gd name="connsiteY1351" fmla="*/ 1375274 h 3030261"/>
              <a:gd name="connsiteX1352" fmla="*/ 4456761 w 5160230"/>
              <a:gd name="connsiteY1352" fmla="*/ 1374033 h 3030261"/>
              <a:gd name="connsiteX1353" fmla="*/ 4456761 w 5160230"/>
              <a:gd name="connsiteY1353" fmla="*/ 1372170 h 3030261"/>
              <a:gd name="connsiteX1354" fmla="*/ 4456761 w 5160230"/>
              <a:gd name="connsiteY1354" fmla="*/ 1369997 h 3030261"/>
              <a:gd name="connsiteX1355" fmla="*/ 4464211 w 5160230"/>
              <a:gd name="connsiteY1355" fmla="*/ 1367824 h 3030261"/>
              <a:gd name="connsiteX1356" fmla="*/ 4469178 w 5160230"/>
              <a:gd name="connsiteY1356" fmla="*/ 1367824 h 3030261"/>
              <a:gd name="connsiteX1357" fmla="*/ 4472593 w 5160230"/>
              <a:gd name="connsiteY1357" fmla="*/ 1366892 h 3030261"/>
              <a:gd name="connsiteX1358" fmla="*/ 4476629 w 5160230"/>
              <a:gd name="connsiteY1358" fmla="*/ 1366892 h 3030261"/>
              <a:gd name="connsiteX1359" fmla="*/ 4476629 w 5160230"/>
              <a:gd name="connsiteY1359" fmla="*/ 1347645 h 3030261"/>
              <a:gd name="connsiteX1360" fmla="*/ 4479734 w 5160230"/>
              <a:gd name="connsiteY1360" fmla="*/ 1333054 h 3030261"/>
              <a:gd name="connsiteX1361" fmla="*/ 1391100 w 5160230"/>
              <a:gd name="connsiteY1361" fmla="*/ 1320334 h 3030261"/>
              <a:gd name="connsiteX1362" fmla="*/ 1388935 w 5160230"/>
              <a:gd name="connsiteY1362" fmla="*/ 1322189 h 3030261"/>
              <a:gd name="connsiteX1363" fmla="*/ 1386762 w 5160230"/>
              <a:gd name="connsiteY1363" fmla="*/ 1325604 h 3030261"/>
              <a:gd name="connsiteX1364" fmla="*/ 1386762 w 5160230"/>
              <a:gd name="connsiteY1364" fmla="*/ 1327467 h 3030261"/>
              <a:gd name="connsiteX1365" fmla="*/ 1385904 w 5160230"/>
              <a:gd name="connsiteY1365" fmla="*/ 1332615 h 3030261"/>
              <a:gd name="connsiteX1366" fmla="*/ 1386142 w 5160230"/>
              <a:gd name="connsiteY1366" fmla="*/ 1332743 h 3030261"/>
              <a:gd name="connsiteX1367" fmla="*/ 1387073 w 5160230"/>
              <a:gd name="connsiteY1367" fmla="*/ 1327466 h 3030261"/>
              <a:gd name="connsiteX1368" fmla="*/ 1387073 w 5160230"/>
              <a:gd name="connsiteY1368" fmla="*/ 1325293 h 3030261"/>
              <a:gd name="connsiteX1369" fmla="*/ 1389246 w 5160230"/>
              <a:gd name="connsiteY1369" fmla="*/ 1322188 h 3030261"/>
              <a:gd name="connsiteX1370" fmla="*/ 2634753 w 5160230"/>
              <a:gd name="connsiteY1370" fmla="*/ 1320015 h 3030261"/>
              <a:gd name="connsiteX1371" fmla="*/ 2633822 w 5160230"/>
              <a:gd name="connsiteY1371" fmla="*/ 1322189 h 3030261"/>
              <a:gd name="connsiteX1372" fmla="*/ 2631649 w 5160230"/>
              <a:gd name="connsiteY1372" fmla="*/ 1322189 h 3030261"/>
              <a:gd name="connsiteX1373" fmla="*/ 2629476 w 5160230"/>
              <a:gd name="connsiteY1373" fmla="*/ 1322189 h 3030261"/>
              <a:gd name="connsiteX1374" fmla="*/ 2629476 w 5160230"/>
              <a:gd name="connsiteY1374" fmla="*/ 1323120 h 3030261"/>
              <a:gd name="connsiteX1375" fmla="*/ 2627303 w 5160230"/>
              <a:gd name="connsiteY1375" fmla="*/ 1323120 h 3030261"/>
              <a:gd name="connsiteX1376" fmla="*/ 2624198 w 5160230"/>
              <a:gd name="connsiteY1376" fmla="*/ 1327466 h 3030261"/>
              <a:gd name="connsiteX1377" fmla="*/ 2620162 w 5160230"/>
              <a:gd name="connsiteY1377" fmla="*/ 1329639 h 3030261"/>
              <a:gd name="connsiteX1378" fmla="*/ 2620162 w 5160230"/>
              <a:gd name="connsiteY1378" fmla="*/ 1330571 h 3030261"/>
              <a:gd name="connsiteX1379" fmla="*/ 2620162 w 5160230"/>
              <a:gd name="connsiteY1379" fmla="*/ 1334917 h 3030261"/>
              <a:gd name="connsiteX1380" fmla="*/ 2620162 w 5160230"/>
              <a:gd name="connsiteY1380" fmla="*/ 1338021 h 3030261"/>
              <a:gd name="connsiteX1381" fmla="*/ 2620162 w 5160230"/>
              <a:gd name="connsiteY1381" fmla="*/ 1344230 h 3030261"/>
              <a:gd name="connsiteX1382" fmla="*/ 2634753 w 5160230"/>
              <a:gd name="connsiteY1382" fmla="*/ 1359132 h 3030261"/>
              <a:gd name="connsiteX1383" fmla="*/ 2648413 w 5160230"/>
              <a:gd name="connsiteY1383" fmla="*/ 1374964 h 3030261"/>
              <a:gd name="connsiteX1384" fmla="*/ 2660831 w 5160230"/>
              <a:gd name="connsiteY1384" fmla="*/ 1393902 h 3030261"/>
              <a:gd name="connsiteX1385" fmla="*/ 2675422 w 5160230"/>
              <a:gd name="connsiteY1385" fmla="*/ 1393902 h 3030261"/>
              <a:gd name="connsiteX1386" fmla="*/ 2675422 w 5160230"/>
              <a:gd name="connsiteY1386" fmla="*/ 1404457 h 3030261"/>
              <a:gd name="connsiteX1387" fmla="*/ 2690013 w 5160230"/>
              <a:gd name="connsiteY1387" fmla="*/ 1409734 h 3030261"/>
              <a:gd name="connsiteX1388" fmla="*/ 2700568 w 5160230"/>
              <a:gd name="connsiteY1388" fmla="*/ 1417185 h 3030261"/>
              <a:gd name="connsiteX1389" fmla="*/ 2712054 w 5160230"/>
              <a:gd name="connsiteY1389" fmla="*/ 1426809 h 3030261"/>
              <a:gd name="connsiteX1390" fmla="*/ 2712054 w 5160230"/>
              <a:gd name="connsiteY1390" fmla="*/ 1431155 h 3030261"/>
              <a:gd name="connsiteX1391" fmla="*/ 2708019 w 5160230"/>
              <a:gd name="connsiteY1391" fmla="*/ 1431155 h 3030261"/>
              <a:gd name="connsiteX1392" fmla="*/ 2704914 w 5160230"/>
              <a:gd name="connsiteY1392" fmla="*/ 1431155 h 3030261"/>
              <a:gd name="connsiteX1393" fmla="*/ 2700878 w 5160230"/>
              <a:gd name="connsiteY1393" fmla="*/ 1431155 h 3030261"/>
              <a:gd name="connsiteX1394" fmla="*/ 2698705 w 5160230"/>
              <a:gd name="connsiteY1394" fmla="*/ 1431155 h 3030261"/>
              <a:gd name="connsiteX1395" fmla="*/ 2695601 w 5160230"/>
              <a:gd name="connsiteY1395" fmla="*/ 1428982 h 3030261"/>
              <a:gd name="connsiteX1396" fmla="*/ 2690323 w 5160230"/>
              <a:gd name="connsiteY1396" fmla="*/ 1426809 h 3030261"/>
              <a:gd name="connsiteX1397" fmla="*/ 2685046 w 5160230"/>
              <a:gd name="connsiteY1397" fmla="*/ 1426809 h 3030261"/>
              <a:gd name="connsiteX1398" fmla="*/ 2685046 w 5160230"/>
              <a:gd name="connsiteY1398" fmla="*/ 1432086 h 3030261"/>
              <a:gd name="connsiteX1399" fmla="*/ 2685977 w 5160230"/>
              <a:gd name="connsiteY1399" fmla="*/ 1436433 h 3030261"/>
              <a:gd name="connsiteX1400" fmla="*/ 2688150 w 5160230"/>
              <a:gd name="connsiteY1400" fmla="*/ 1439537 h 3030261"/>
              <a:gd name="connsiteX1401" fmla="*/ 2688150 w 5160230"/>
              <a:gd name="connsiteY1401" fmla="*/ 1441710 h 3030261"/>
              <a:gd name="connsiteX1402" fmla="*/ 2690323 w 5160230"/>
              <a:gd name="connsiteY1402" fmla="*/ 1446056 h 3030261"/>
              <a:gd name="connsiteX1403" fmla="*/ 2691255 w 5160230"/>
              <a:gd name="connsiteY1403" fmla="*/ 1451334 h 3030261"/>
              <a:gd name="connsiteX1404" fmla="*/ 2685977 w 5160230"/>
              <a:gd name="connsiteY1404" fmla="*/ 1454438 h 3030261"/>
              <a:gd name="connsiteX1405" fmla="*/ 2682873 w 5160230"/>
              <a:gd name="connsiteY1405" fmla="*/ 1458785 h 3030261"/>
              <a:gd name="connsiteX1406" fmla="*/ 2678837 w 5160230"/>
              <a:gd name="connsiteY1406" fmla="*/ 1464062 h 3030261"/>
              <a:gd name="connsiteX1407" fmla="*/ 2675732 w 5160230"/>
              <a:gd name="connsiteY1407" fmla="*/ 1471513 h 3030261"/>
              <a:gd name="connsiteX1408" fmla="*/ 2664246 w 5160230"/>
              <a:gd name="connsiteY1408" fmla="*/ 1471513 h 3030261"/>
              <a:gd name="connsiteX1409" fmla="*/ 2664246 w 5160230"/>
              <a:gd name="connsiteY1409" fmla="*/ 1496038 h 3030261"/>
              <a:gd name="connsiteX1410" fmla="*/ 2655864 w 5160230"/>
              <a:gd name="connsiteY1410" fmla="*/ 1496038 h 3030261"/>
              <a:gd name="connsiteX1411" fmla="*/ 2646550 w 5160230"/>
              <a:gd name="connsiteY1411" fmla="*/ 1488588 h 3030261"/>
              <a:gd name="connsiteX1412" fmla="*/ 2635064 w 5160230"/>
              <a:gd name="connsiteY1412" fmla="*/ 1484241 h 3030261"/>
              <a:gd name="connsiteX1413" fmla="*/ 2626682 w 5160230"/>
              <a:gd name="connsiteY1413" fmla="*/ 1478964 h 3030261"/>
              <a:gd name="connsiteX1414" fmla="*/ 2620473 w 5160230"/>
              <a:gd name="connsiteY1414" fmla="*/ 1466235 h 3030261"/>
              <a:gd name="connsiteX1415" fmla="*/ 2635064 w 5160230"/>
              <a:gd name="connsiteY1415" fmla="*/ 1468409 h 3030261"/>
              <a:gd name="connsiteX1416" fmla="*/ 2649655 w 5160230"/>
              <a:gd name="connsiteY1416" fmla="*/ 1466235 h 3030261"/>
              <a:gd name="connsiteX1417" fmla="*/ 2661141 w 5160230"/>
              <a:gd name="connsiteY1417" fmla="*/ 1461889 h 3030261"/>
              <a:gd name="connsiteX1418" fmla="*/ 2668282 w 5160230"/>
              <a:gd name="connsiteY1418" fmla="*/ 1454438 h 3030261"/>
              <a:gd name="connsiteX1419" fmla="*/ 2670455 w 5160230"/>
              <a:gd name="connsiteY1419" fmla="*/ 1453507 h 3030261"/>
              <a:gd name="connsiteX1420" fmla="*/ 2670455 w 5160230"/>
              <a:gd name="connsiteY1420" fmla="*/ 1451334 h 3030261"/>
              <a:gd name="connsiteX1421" fmla="*/ 2671386 w 5160230"/>
              <a:gd name="connsiteY1421" fmla="*/ 1449161 h 3030261"/>
              <a:gd name="connsiteX1422" fmla="*/ 2671386 w 5160230"/>
              <a:gd name="connsiteY1422" fmla="*/ 1446056 h 3030261"/>
              <a:gd name="connsiteX1423" fmla="*/ 2671386 w 5160230"/>
              <a:gd name="connsiteY1423" fmla="*/ 1441710 h 3030261"/>
              <a:gd name="connsiteX1424" fmla="*/ 2644377 w 5160230"/>
              <a:gd name="connsiteY1424" fmla="*/ 1421531 h 3030261"/>
              <a:gd name="connsiteX1425" fmla="*/ 2615195 w 5160230"/>
              <a:gd name="connsiteY1425" fmla="*/ 1401352 h 3030261"/>
              <a:gd name="connsiteX1426" fmla="*/ 2605882 w 5160230"/>
              <a:gd name="connsiteY1426" fmla="*/ 1389866 h 3030261"/>
              <a:gd name="connsiteX1427" fmla="*/ 2597500 w 5160230"/>
              <a:gd name="connsiteY1427" fmla="*/ 1379311 h 3030261"/>
              <a:gd name="connsiteX1428" fmla="*/ 2590360 w 5160230"/>
              <a:gd name="connsiteY1428" fmla="*/ 1366582 h 3030261"/>
              <a:gd name="connsiteX1429" fmla="*/ 2578873 w 5160230"/>
              <a:gd name="connsiteY1429" fmla="*/ 1355096 h 3030261"/>
              <a:gd name="connsiteX1430" fmla="*/ 2564282 w 5160230"/>
              <a:gd name="connsiteY1430" fmla="*/ 1349818 h 3030261"/>
              <a:gd name="connsiteX1431" fmla="*/ 2551864 w 5160230"/>
              <a:gd name="connsiteY1431" fmla="*/ 1360373 h 3030261"/>
              <a:gd name="connsiteX1432" fmla="*/ 2535100 w 5160230"/>
              <a:gd name="connsiteY1432" fmla="*/ 1369997 h 3030261"/>
              <a:gd name="connsiteX1433" fmla="*/ 2515232 w 5160230"/>
              <a:gd name="connsiteY1433" fmla="*/ 1374343 h 3030261"/>
              <a:gd name="connsiteX1434" fmla="*/ 2513059 w 5160230"/>
              <a:gd name="connsiteY1434" fmla="*/ 1369997 h 3030261"/>
              <a:gd name="connsiteX1435" fmla="*/ 2512127 w 5160230"/>
              <a:gd name="connsiteY1435" fmla="*/ 1366893 h 3030261"/>
              <a:gd name="connsiteX1436" fmla="*/ 2509954 w 5160230"/>
              <a:gd name="connsiteY1436" fmla="*/ 1364720 h 3030261"/>
              <a:gd name="connsiteX1437" fmla="*/ 2505918 w 5160230"/>
              <a:gd name="connsiteY1437" fmla="*/ 1364720 h 3030261"/>
              <a:gd name="connsiteX1438" fmla="*/ 2504987 w 5160230"/>
              <a:gd name="connsiteY1438" fmla="*/ 1364720 h 3030261"/>
              <a:gd name="connsiteX1439" fmla="*/ 2500951 w 5160230"/>
              <a:gd name="connsiteY1439" fmla="*/ 1366893 h 3030261"/>
              <a:gd name="connsiteX1440" fmla="*/ 2491638 w 5160230"/>
              <a:gd name="connsiteY1440" fmla="*/ 1374343 h 3030261"/>
              <a:gd name="connsiteX1441" fmla="*/ 2488533 w 5160230"/>
              <a:gd name="connsiteY1441" fmla="*/ 1384899 h 3030261"/>
              <a:gd name="connsiteX1442" fmla="*/ 2486360 w 5160230"/>
              <a:gd name="connsiteY1442" fmla="*/ 1396385 h 3030261"/>
              <a:gd name="connsiteX1443" fmla="*/ 2481083 w 5160230"/>
              <a:gd name="connsiteY1443" fmla="*/ 1404767 h 3030261"/>
              <a:gd name="connsiteX1444" fmla="*/ 2461214 w 5160230"/>
              <a:gd name="connsiteY1444" fmla="*/ 1404767 h 3030261"/>
              <a:gd name="connsiteX1445" fmla="*/ 2454074 w 5160230"/>
              <a:gd name="connsiteY1445" fmla="*/ 1414391 h 3030261"/>
              <a:gd name="connsiteX1446" fmla="*/ 2448796 w 5160230"/>
              <a:gd name="connsiteY1446" fmla="*/ 1424946 h 3030261"/>
              <a:gd name="connsiteX1447" fmla="*/ 2444761 w 5160230"/>
              <a:gd name="connsiteY1447" fmla="*/ 1438606 h 3030261"/>
              <a:gd name="connsiteX1448" fmla="*/ 2442587 w 5160230"/>
              <a:gd name="connsiteY1448" fmla="*/ 1439537 h 3030261"/>
              <a:gd name="connsiteX1449" fmla="*/ 2442587 w 5160230"/>
              <a:gd name="connsiteY1449" fmla="*/ 1443883 h 3030261"/>
              <a:gd name="connsiteX1450" fmla="*/ 2444761 w 5160230"/>
              <a:gd name="connsiteY1450" fmla="*/ 1446056 h 3030261"/>
              <a:gd name="connsiteX1451" fmla="*/ 2446934 w 5160230"/>
              <a:gd name="connsiteY1451" fmla="*/ 1446988 h 3030261"/>
              <a:gd name="connsiteX1452" fmla="*/ 2450038 w 5160230"/>
              <a:gd name="connsiteY1452" fmla="*/ 1451334 h 3030261"/>
              <a:gd name="connsiteX1453" fmla="*/ 2452211 w 5160230"/>
              <a:gd name="connsiteY1453" fmla="*/ 1454438 h 3030261"/>
              <a:gd name="connsiteX1454" fmla="*/ 2446934 w 5160230"/>
              <a:gd name="connsiteY1454" fmla="*/ 1454438 h 3030261"/>
              <a:gd name="connsiteX1455" fmla="*/ 2444761 w 5160230"/>
              <a:gd name="connsiteY1455" fmla="*/ 1456612 h 3030261"/>
              <a:gd name="connsiteX1456" fmla="*/ 2442587 w 5160230"/>
              <a:gd name="connsiteY1456" fmla="*/ 1456612 h 3030261"/>
              <a:gd name="connsiteX1457" fmla="*/ 2441656 w 5160230"/>
              <a:gd name="connsiteY1457" fmla="*/ 1458785 h 3030261"/>
              <a:gd name="connsiteX1458" fmla="*/ 2439483 w 5160230"/>
              <a:gd name="connsiteY1458" fmla="*/ 1460958 h 3030261"/>
              <a:gd name="connsiteX1459" fmla="*/ 2435447 w 5160230"/>
              <a:gd name="connsiteY1459" fmla="*/ 1461889 h 3030261"/>
              <a:gd name="connsiteX1460" fmla="*/ 2435447 w 5160230"/>
              <a:gd name="connsiteY1460" fmla="*/ 1466235 h 3030261"/>
              <a:gd name="connsiteX1461" fmla="*/ 2435447 w 5160230"/>
              <a:gd name="connsiteY1461" fmla="*/ 1468409 h 3030261"/>
              <a:gd name="connsiteX1462" fmla="*/ 2435447 w 5160230"/>
              <a:gd name="connsiteY1462" fmla="*/ 1470271 h 3030261"/>
              <a:gd name="connsiteX1463" fmla="*/ 2435447 w 5160230"/>
              <a:gd name="connsiteY1463" fmla="*/ 1476480 h 3030261"/>
              <a:gd name="connsiteX1464" fmla="*/ 2423029 w 5160230"/>
              <a:gd name="connsiteY1464" fmla="*/ 1477411 h 3030261"/>
              <a:gd name="connsiteX1465" fmla="*/ 2417752 w 5160230"/>
              <a:gd name="connsiteY1465" fmla="*/ 1481758 h 3030261"/>
              <a:gd name="connsiteX1466" fmla="*/ 2413716 w 5160230"/>
              <a:gd name="connsiteY1466" fmla="*/ 1484862 h 3030261"/>
              <a:gd name="connsiteX1467" fmla="*/ 2410612 w 5160230"/>
              <a:gd name="connsiteY1467" fmla="*/ 1491071 h 3030261"/>
              <a:gd name="connsiteX1468" fmla="*/ 2405334 w 5160230"/>
              <a:gd name="connsiteY1468" fmla="*/ 1496349 h 3030261"/>
              <a:gd name="connsiteX1469" fmla="*/ 2399125 w 5160230"/>
              <a:gd name="connsiteY1469" fmla="*/ 1498522 h 3030261"/>
              <a:gd name="connsiteX1470" fmla="*/ 2396021 w 5160230"/>
              <a:gd name="connsiteY1470" fmla="*/ 1498522 h 3030261"/>
              <a:gd name="connsiteX1471" fmla="*/ 2390743 w 5160230"/>
              <a:gd name="connsiteY1471" fmla="*/ 1496349 h 3030261"/>
              <a:gd name="connsiteX1472" fmla="*/ 2386707 w 5160230"/>
              <a:gd name="connsiteY1472" fmla="*/ 1494175 h 3030261"/>
              <a:gd name="connsiteX1473" fmla="*/ 2383603 w 5160230"/>
              <a:gd name="connsiteY1473" fmla="*/ 1492002 h 3030261"/>
              <a:gd name="connsiteX1474" fmla="*/ 2381430 w 5160230"/>
              <a:gd name="connsiteY1474" fmla="*/ 1492002 h 3030261"/>
              <a:gd name="connsiteX1475" fmla="*/ 2378325 w 5160230"/>
              <a:gd name="connsiteY1475" fmla="*/ 1494175 h 3030261"/>
              <a:gd name="connsiteX1476" fmla="*/ 2374289 w 5160230"/>
              <a:gd name="connsiteY1476" fmla="*/ 1496349 h 3030261"/>
              <a:gd name="connsiteX1477" fmla="*/ 2371185 w 5160230"/>
              <a:gd name="connsiteY1477" fmla="*/ 1498522 h 3030261"/>
              <a:gd name="connsiteX1478" fmla="*/ 2364976 w 5160230"/>
              <a:gd name="connsiteY1478" fmla="*/ 1499453 h 3030261"/>
              <a:gd name="connsiteX1479" fmla="*/ 2364976 w 5160230"/>
              <a:gd name="connsiteY1479" fmla="*/ 1509077 h 3030261"/>
              <a:gd name="connsiteX1480" fmla="*/ 2415889 w 5160230"/>
              <a:gd name="connsiteY1480" fmla="*/ 1516528 h 3030261"/>
              <a:gd name="connsiteX1481" fmla="*/ 2430480 w 5160230"/>
              <a:gd name="connsiteY1481" fmla="*/ 1509077 h 3030261"/>
              <a:gd name="connsiteX1482" fmla="*/ 2445071 w 5160230"/>
              <a:gd name="connsiteY1482" fmla="*/ 1499453 h 3030261"/>
              <a:gd name="connsiteX1483" fmla="*/ 2456558 w 5160230"/>
              <a:gd name="connsiteY1483" fmla="*/ 1492002 h 3030261"/>
              <a:gd name="connsiteX1484" fmla="*/ 2472080 w 5160230"/>
              <a:gd name="connsiteY1484" fmla="*/ 1488898 h 3030261"/>
              <a:gd name="connsiteX1485" fmla="*/ 2495984 w 5160230"/>
              <a:gd name="connsiteY1485" fmla="*/ 1484552 h 3030261"/>
              <a:gd name="connsiteX1486" fmla="*/ 2521130 w 5160230"/>
              <a:gd name="connsiteY1486" fmla="*/ 1483620 h 3030261"/>
              <a:gd name="connsiteX1487" fmla="*/ 2549381 w 5160230"/>
              <a:gd name="connsiteY1487" fmla="*/ 1483620 h 3030261"/>
              <a:gd name="connsiteX1488" fmla="*/ 2572354 w 5160230"/>
              <a:gd name="connsiteY1488" fmla="*/ 1483620 h 3030261"/>
              <a:gd name="connsiteX1489" fmla="*/ 2592222 w 5160230"/>
              <a:gd name="connsiteY1489" fmla="*/ 1484552 h 3030261"/>
              <a:gd name="connsiteX1490" fmla="*/ 2601536 w 5160230"/>
              <a:gd name="connsiteY1490" fmla="*/ 1486725 h 3030261"/>
              <a:gd name="connsiteX1491" fmla="*/ 2606192 w 5160230"/>
              <a:gd name="connsiteY1491" fmla="*/ 1486725 h 3030261"/>
              <a:gd name="connsiteX1492" fmla="*/ 2599983 w 5160230"/>
              <a:gd name="connsiteY1492" fmla="*/ 1503799 h 3030261"/>
              <a:gd name="connsiteX1493" fmla="*/ 2596879 w 5160230"/>
              <a:gd name="connsiteY1493" fmla="*/ 1521805 h 3030261"/>
              <a:gd name="connsiteX1494" fmla="*/ 2592843 w 5160230"/>
              <a:gd name="connsiteY1494" fmla="*/ 1540742 h 3030261"/>
              <a:gd name="connsiteX1495" fmla="*/ 2599052 w 5160230"/>
              <a:gd name="connsiteY1495" fmla="*/ 1543847 h 3030261"/>
              <a:gd name="connsiteX1496" fmla="*/ 2599983 w 5160230"/>
              <a:gd name="connsiteY1496" fmla="*/ 1548193 h 3030261"/>
              <a:gd name="connsiteX1497" fmla="*/ 2604019 w 5160230"/>
              <a:gd name="connsiteY1497" fmla="*/ 1551298 h 3030261"/>
              <a:gd name="connsiteX1498" fmla="*/ 2606192 w 5160230"/>
              <a:gd name="connsiteY1498" fmla="*/ 1553471 h 3030261"/>
              <a:gd name="connsiteX1499" fmla="*/ 2609297 w 5160230"/>
              <a:gd name="connsiteY1499" fmla="*/ 1556575 h 3030261"/>
              <a:gd name="connsiteX1500" fmla="*/ 2621715 w 5160230"/>
              <a:gd name="connsiteY1500" fmla="*/ 1560921 h 3030261"/>
              <a:gd name="connsiteX1501" fmla="*/ 2636306 w 5160230"/>
              <a:gd name="connsiteY1501" fmla="*/ 1560921 h 3030261"/>
              <a:gd name="connsiteX1502" fmla="*/ 2650897 w 5160230"/>
              <a:gd name="connsiteY1502" fmla="*/ 1563095 h 3030261"/>
              <a:gd name="connsiteX1503" fmla="*/ 2665487 w 5160230"/>
              <a:gd name="connsiteY1503" fmla="*/ 1570545 h 3030261"/>
              <a:gd name="connsiteX1504" fmla="*/ 2669523 w 5160230"/>
              <a:gd name="connsiteY1504" fmla="*/ 1585447 h 3030261"/>
              <a:gd name="connsiteX1505" fmla="*/ 2676664 w 5160230"/>
              <a:gd name="connsiteY1505" fmla="*/ 1588551 h 3030261"/>
              <a:gd name="connsiteX1506" fmla="*/ 2687219 w 5160230"/>
              <a:gd name="connsiteY1506" fmla="*/ 1592897 h 3030261"/>
              <a:gd name="connsiteX1507" fmla="*/ 2701810 w 5160230"/>
              <a:gd name="connsiteY1507" fmla="*/ 1596002 h 3030261"/>
              <a:gd name="connsiteX1508" fmla="*/ 2714227 w 5160230"/>
              <a:gd name="connsiteY1508" fmla="*/ 1600348 h 3030261"/>
              <a:gd name="connsiteX1509" fmla="*/ 2721368 w 5160230"/>
              <a:gd name="connsiteY1509" fmla="*/ 1601279 h 3030261"/>
              <a:gd name="connsiteX1510" fmla="*/ 2723541 w 5160230"/>
              <a:gd name="connsiteY1510" fmla="*/ 1590724 h 3030261"/>
              <a:gd name="connsiteX1511" fmla="*/ 2727577 w 5160230"/>
              <a:gd name="connsiteY1511" fmla="*/ 1581100 h 3030261"/>
              <a:gd name="connsiteX1512" fmla="*/ 2730681 w 5160230"/>
              <a:gd name="connsiteY1512" fmla="*/ 1571477 h 3030261"/>
              <a:gd name="connsiteX1513" fmla="*/ 2742168 w 5160230"/>
              <a:gd name="connsiteY1513" fmla="*/ 1564026 h 3030261"/>
              <a:gd name="connsiteX1514" fmla="*/ 2757690 w 5160230"/>
              <a:gd name="connsiteY1514" fmla="*/ 1560921 h 3030261"/>
              <a:gd name="connsiteX1515" fmla="*/ 2772281 w 5160230"/>
              <a:gd name="connsiteY1515" fmla="*/ 1564026 h 3030261"/>
              <a:gd name="connsiteX1516" fmla="*/ 2786872 w 5160230"/>
              <a:gd name="connsiteY1516" fmla="*/ 1571477 h 3030261"/>
              <a:gd name="connsiteX1517" fmla="*/ 2801463 w 5160230"/>
              <a:gd name="connsiteY1517" fmla="*/ 1577685 h 3030261"/>
              <a:gd name="connsiteX1518" fmla="*/ 2808603 w 5160230"/>
              <a:gd name="connsiteY1518" fmla="*/ 1578617 h 3030261"/>
              <a:gd name="connsiteX1519" fmla="*/ 2823194 w 5160230"/>
              <a:gd name="connsiteY1519" fmla="*/ 1580790 h 3030261"/>
              <a:gd name="connsiteX1520" fmla="*/ 2837785 w 5160230"/>
              <a:gd name="connsiteY1520" fmla="*/ 1585136 h 3030261"/>
              <a:gd name="connsiteX1521" fmla="*/ 2852376 w 5160230"/>
              <a:gd name="connsiteY1521" fmla="*/ 1586067 h 3030261"/>
              <a:gd name="connsiteX1522" fmla="*/ 2863862 w 5160230"/>
              <a:gd name="connsiteY1522" fmla="*/ 1588241 h 3030261"/>
              <a:gd name="connsiteX1523" fmla="*/ 2869140 w 5160230"/>
              <a:gd name="connsiteY1523" fmla="*/ 1590414 h 3030261"/>
              <a:gd name="connsiteX1524" fmla="*/ 2872244 w 5160230"/>
              <a:gd name="connsiteY1524" fmla="*/ 1588241 h 3030261"/>
              <a:gd name="connsiteX1525" fmla="*/ 2874418 w 5160230"/>
              <a:gd name="connsiteY1525" fmla="*/ 1585136 h 3030261"/>
              <a:gd name="connsiteX1526" fmla="*/ 2876591 w 5160230"/>
              <a:gd name="connsiteY1526" fmla="*/ 1582963 h 3030261"/>
              <a:gd name="connsiteX1527" fmla="*/ 2879695 w 5160230"/>
              <a:gd name="connsiteY1527" fmla="*/ 1578617 h 3030261"/>
              <a:gd name="connsiteX1528" fmla="*/ 2883731 w 5160230"/>
              <a:gd name="connsiteY1528" fmla="*/ 1577685 h 3030261"/>
              <a:gd name="connsiteX1529" fmla="*/ 2886835 w 5160230"/>
              <a:gd name="connsiteY1529" fmla="*/ 1577685 h 3030261"/>
              <a:gd name="connsiteX1530" fmla="*/ 2892113 w 5160230"/>
              <a:gd name="connsiteY1530" fmla="*/ 1577685 h 3030261"/>
              <a:gd name="connsiteX1531" fmla="*/ 2905773 w 5160230"/>
              <a:gd name="connsiteY1531" fmla="*/ 1580790 h 3030261"/>
              <a:gd name="connsiteX1532" fmla="*/ 2916328 w 5160230"/>
              <a:gd name="connsiteY1532" fmla="*/ 1586067 h 3030261"/>
              <a:gd name="connsiteX1533" fmla="*/ 2928746 w 5160230"/>
              <a:gd name="connsiteY1533" fmla="*/ 1585136 h 3030261"/>
              <a:gd name="connsiteX1534" fmla="*/ 2942405 w 5160230"/>
              <a:gd name="connsiteY1534" fmla="*/ 1580790 h 3030261"/>
              <a:gd name="connsiteX1535" fmla="*/ 2943336 w 5160230"/>
              <a:gd name="connsiteY1535" fmla="*/ 1565888 h 3030261"/>
              <a:gd name="connsiteX1536" fmla="*/ 2950477 w 5160230"/>
              <a:gd name="connsiteY1536" fmla="*/ 1547883 h 3030261"/>
              <a:gd name="connsiteX1537" fmla="*/ 2956686 w 5160230"/>
              <a:gd name="connsiteY1537" fmla="*/ 1530808 h 3030261"/>
              <a:gd name="connsiteX1538" fmla="*/ 2958548 w 5160230"/>
              <a:gd name="connsiteY1538" fmla="*/ 1516528 h 3030261"/>
              <a:gd name="connsiteX1539" fmla="*/ 2955444 w 5160230"/>
              <a:gd name="connsiteY1539" fmla="*/ 1503799 h 3030261"/>
              <a:gd name="connsiteX1540" fmla="*/ 2953271 w 5160230"/>
              <a:gd name="connsiteY1540" fmla="*/ 1499453 h 3030261"/>
              <a:gd name="connsiteX1541" fmla="*/ 2953271 w 5160230"/>
              <a:gd name="connsiteY1541" fmla="*/ 1496349 h 3030261"/>
              <a:gd name="connsiteX1542" fmla="*/ 2951098 w 5160230"/>
              <a:gd name="connsiteY1542" fmla="*/ 1494175 h 3030261"/>
              <a:gd name="connsiteX1543" fmla="*/ 2948925 w 5160230"/>
              <a:gd name="connsiteY1543" fmla="*/ 1492002 h 3030261"/>
              <a:gd name="connsiteX1544" fmla="*/ 2945820 w 5160230"/>
              <a:gd name="connsiteY1544" fmla="*/ 1492002 h 3030261"/>
              <a:gd name="connsiteX1545" fmla="*/ 2941784 w 5160230"/>
              <a:gd name="connsiteY1545" fmla="*/ 1492002 h 3030261"/>
              <a:gd name="connsiteX1546" fmla="*/ 2934644 w 5160230"/>
              <a:gd name="connsiteY1546" fmla="*/ 1492002 h 3030261"/>
              <a:gd name="connsiteX1547" fmla="*/ 2926262 w 5160230"/>
              <a:gd name="connsiteY1547" fmla="*/ 1499453 h 3030261"/>
              <a:gd name="connsiteX1548" fmla="*/ 2919122 w 5160230"/>
              <a:gd name="connsiteY1548" fmla="*/ 1501626 h 3030261"/>
              <a:gd name="connsiteX1549" fmla="*/ 2911981 w 5160230"/>
              <a:gd name="connsiteY1549" fmla="*/ 1499453 h 3030261"/>
              <a:gd name="connsiteX1550" fmla="*/ 2904841 w 5160230"/>
              <a:gd name="connsiteY1550" fmla="*/ 1496349 h 3030261"/>
              <a:gd name="connsiteX1551" fmla="*/ 2895528 w 5160230"/>
              <a:gd name="connsiteY1551" fmla="*/ 1492002 h 3030261"/>
              <a:gd name="connsiteX1552" fmla="*/ 2890250 w 5160230"/>
              <a:gd name="connsiteY1552" fmla="*/ 1491071 h 3030261"/>
              <a:gd name="connsiteX1553" fmla="*/ 2886215 w 5160230"/>
              <a:gd name="connsiteY1553" fmla="*/ 1492002 h 3030261"/>
              <a:gd name="connsiteX1554" fmla="*/ 2880937 w 5160230"/>
              <a:gd name="connsiteY1554" fmla="*/ 1494175 h 3030261"/>
              <a:gd name="connsiteX1555" fmla="*/ 2878764 w 5160230"/>
              <a:gd name="connsiteY1555" fmla="*/ 1498522 h 3030261"/>
              <a:gd name="connsiteX1556" fmla="*/ 2875659 w 5160230"/>
              <a:gd name="connsiteY1556" fmla="*/ 1501626 h 3030261"/>
              <a:gd name="connsiteX1557" fmla="*/ 2871624 w 5160230"/>
              <a:gd name="connsiteY1557" fmla="*/ 1503799 h 3030261"/>
              <a:gd name="connsiteX1558" fmla="*/ 2856101 w 5160230"/>
              <a:gd name="connsiteY1558" fmla="*/ 1499453 h 3030261"/>
              <a:gd name="connsiteX1559" fmla="*/ 2839337 w 5160230"/>
              <a:gd name="connsiteY1559" fmla="*/ 1488898 h 3030261"/>
              <a:gd name="connsiteX1560" fmla="*/ 2826919 w 5160230"/>
              <a:gd name="connsiteY1560" fmla="*/ 1471823 h 3030261"/>
              <a:gd name="connsiteX1561" fmla="*/ 2820710 w 5160230"/>
              <a:gd name="connsiteY1561" fmla="*/ 1454749 h 3030261"/>
              <a:gd name="connsiteX1562" fmla="*/ 2820710 w 5160230"/>
              <a:gd name="connsiteY1562" fmla="*/ 1451644 h 3030261"/>
              <a:gd name="connsiteX1563" fmla="*/ 2820710 w 5160230"/>
              <a:gd name="connsiteY1563" fmla="*/ 1447298 h 3030261"/>
              <a:gd name="connsiteX1564" fmla="*/ 2820710 w 5160230"/>
              <a:gd name="connsiteY1564" fmla="*/ 1444194 h 3030261"/>
              <a:gd name="connsiteX1565" fmla="*/ 2820710 w 5160230"/>
              <a:gd name="connsiteY1565" fmla="*/ 1439847 h 3030261"/>
              <a:gd name="connsiteX1566" fmla="*/ 2820710 w 5160230"/>
              <a:gd name="connsiteY1566" fmla="*/ 1436743 h 3030261"/>
              <a:gd name="connsiteX1567" fmla="*/ 2822884 w 5160230"/>
              <a:gd name="connsiteY1567" fmla="*/ 1432397 h 3030261"/>
              <a:gd name="connsiteX1568" fmla="*/ 2825057 w 5160230"/>
              <a:gd name="connsiteY1568" fmla="*/ 1427119 h 3030261"/>
              <a:gd name="connsiteX1569" fmla="*/ 2821021 w 5160230"/>
              <a:gd name="connsiteY1569" fmla="*/ 1424015 h 3030261"/>
              <a:gd name="connsiteX1570" fmla="*/ 2817916 w 5160230"/>
              <a:gd name="connsiteY1570" fmla="*/ 1421842 h 3030261"/>
              <a:gd name="connsiteX1571" fmla="*/ 2815743 w 5160230"/>
              <a:gd name="connsiteY1571" fmla="*/ 1419669 h 3030261"/>
              <a:gd name="connsiteX1572" fmla="*/ 2813570 w 5160230"/>
              <a:gd name="connsiteY1572" fmla="*/ 1417495 h 3030261"/>
              <a:gd name="connsiteX1573" fmla="*/ 2810466 w 5160230"/>
              <a:gd name="connsiteY1573" fmla="*/ 1416564 h 3030261"/>
              <a:gd name="connsiteX1574" fmla="*/ 2805188 w 5160230"/>
              <a:gd name="connsiteY1574" fmla="*/ 1414391 h 3030261"/>
              <a:gd name="connsiteX1575" fmla="*/ 2803015 w 5160230"/>
              <a:gd name="connsiteY1575" fmla="*/ 1412218 h 3030261"/>
              <a:gd name="connsiteX1576" fmla="*/ 2800842 w 5160230"/>
              <a:gd name="connsiteY1576" fmla="*/ 1412218 h 3030261"/>
              <a:gd name="connsiteX1577" fmla="*/ 2798669 w 5160230"/>
              <a:gd name="connsiteY1577" fmla="*/ 1410045 h 3030261"/>
              <a:gd name="connsiteX1578" fmla="*/ 2795564 w 5160230"/>
              <a:gd name="connsiteY1578" fmla="*/ 1410045 h 3030261"/>
              <a:gd name="connsiteX1579" fmla="*/ 2791529 w 5160230"/>
              <a:gd name="connsiteY1579" fmla="*/ 1410045 h 3030261"/>
              <a:gd name="connsiteX1580" fmla="*/ 2791529 w 5160230"/>
              <a:gd name="connsiteY1580" fmla="*/ 1414391 h 3030261"/>
              <a:gd name="connsiteX1581" fmla="*/ 2788424 w 5160230"/>
              <a:gd name="connsiteY1581" fmla="*/ 1414391 h 3030261"/>
              <a:gd name="connsiteX1582" fmla="*/ 2788424 w 5160230"/>
              <a:gd name="connsiteY1582" fmla="*/ 1419669 h 3030261"/>
              <a:gd name="connsiteX1583" fmla="*/ 2790597 w 5160230"/>
              <a:gd name="connsiteY1583" fmla="*/ 1424015 h 3030261"/>
              <a:gd name="connsiteX1584" fmla="*/ 2790597 w 5160230"/>
              <a:gd name="connsiteY1584" fmla="*/ 1424946 h 3030261"/>
              <a:gd name="connsiteX1585" fmla="*/ 2790597 w 5160230"/>
              <a:gd name="connsiteY1585" fmla="*/ 1427119 h 3030261"/>
              <a:gd name="connsiteX1586" fmla="*/ 2788424 w 5160230"/>
              <a:gd name="connsiteY1586" fmla="*/ 1429292 h 3030261"/>
              <a:gd name="connsiteX1587" fmla="*/ 2786251 w 5160230"/>
              <a:gd name="connsiteY1587" fmla="*/ 1429292 h 3030261"/>
              <a:gd name="connsiteX1588" fmla="*/ 2783147 w 5160230"/>
              <a:gd name="connsiteY1588" fmla="*/ 1429292 h 3030261"/>
              <a:gd name="connsiteX1589" fmla="*/ 2776006 w 5160230"/>
              <a:gd name="connsiteY1589" fmla="*/ 1431466 h 3030261"/>
              <a:gd name="connsiteX1590" fmla="*/ 2773833 w 5160230"/>
              <a:gd name="connsiteY1590" fmla="*/ 1427119 h 3030261"/>
              <a:gd name="connsiteX1591" fmla="*/ 2771660 w 5160230"/>
              <a:gd name="connsiteY1591" fmla="*/ 1424946 h 3030261"/>
              <a:gd name="connsiteX1592" fmla="*/ 2771660 w 5160230"/>
              <a:gd name="connsiteY1592" fmla="*/ 1424015 h 3030261"/>
              <a:gd name="connsiteX1593" fmla="*/ 2768556 w 5160230"/>
              <a:gd name="connsiteY1593" fmla="*/ 1421842 h 3030261"/>
              <a:gd name="connsiteX1594" fmla="*/ 2768556 w 5160230"/>
              <a:gd name="connsiteY1594" fmla="*/ 1426809 h 3030261"/>
              <a:gd name="connsiteX1595" fmla="*/ 2777869 w 5160230"/>
              <a:gd name="connsiteY1595" fmla="*/ 1438295 h 3030261"/>
              <a:gd name="connsiteX1596" fmla="*/ 2785009 w 5160230"/>
              <a:gd name="connsiteY1596" fmla="*/ 1454128 h 3030261"/>
              <a:gd name="connsiteX1597" fmla="*/ 2788114 w 5160230"/>
              <a:gd name="connsiteY1597" fmla="*/ 1471203 h 3030261"/>
              <a:gd name="connsiteX1598" fmla="*/ 2782836 w 5160230"/>
              <a:gd name="connsiteY1598" fmla="*/ 1475549 h 3030261"/>
              <a:gd name="connsiteX1599" fmla="*/ 2778800 w 5160230"/>
              <a:gd name="connsiteY1599" fmla="*/ 1476480 h 3030261"/>
              <a:gd name="connsiteX1600" fmla="*/ 2777869 w 5160230"/>
              <a:gd name="connsiteY1600" fmla="*/ 1480826 h 3030261"/>
              <a:gd name="connsiteX1601" fmla="*/ 2775696 w 5160230"/>
              <a:gd name="connsiteY1601" fmla="*/ 1483931 h 3030261"/>
              <a:gd name="connsiteX1602" fmla="*/ 2775696 w 5160230"/>
              <a:gd name="connsiteY1602" fmla="*/ 1486104 h 3030261"/>
              <a:gd name="connsiteX1603" fmla="*/ 2773523 w 5160230"/>
              <a:gd name="connsiteY1603" fmla="*/ 1490450 h 3030261"/>
              <a:gd name="connsiteX1604" fmla="*/ 2771350 w 5160230"/>
              <a:gd name="connsiteY1604" fmla="*/ 1491382 h 3030261"/>
              <a:gd name="connsiteX1605" fmla="*/ 2766072 w 5160230"/>
              <a:gd name="connsiteY1605" fmla="*/ 1493555 h 3030261"/>
              <a:gd name="connsiteX1606" fmla="*/ 2760794 w 5160230"/>
              <a:gd name="connsiteY1606" fmla="*/ 1495728 h 3030261"/>
              <a:gd name="connsiteX1607" fmla="*/ 2758621 w 5160230"/>
              <a:gd name="connsiteY1607" fmla="*/ 1493555 h 3030261"/>
              <a:gd name="connsiteX1608" fmla="*/ 2756448 w 5160230"/>
              <a:gd name="connsiteY1608" fmla="*/ 1493555 h 3030261"/>
              <a:gd name="connsiteX1609" fmla="*/ 2755517 w 5160230"/>
              <a:gd name="connsiteY1609" fmla="*/ 1491382 h 3030261"/>
              <a:gd name="connsiteX1610" fmla="*/ 2751481 w 5160230"/>
              <a:gd name="connsiteY1610" fmla="*/ 1491382 h 3030261"/>
              <a:gd name="connsiteX1611" fmla="*/ 2734717 w 5160230"/>
              <a:gd name="connsiteY1611" fmla="*/ 1441710 h 3030261"/>
              <a:gd name="connsiteX1612" fmla="*/ 2731613 w 5160230"/>
              <a:gd name="connsiteY1612" fmla="*/ 1439537 h 3030261"/>
              <a:gd name="connsiteX1613" fmla="*/ 2727577 w 5160230"/>
              <a:gd name="connsiteY1613" fmla="*/ 1436433 h 3030261"/>
              <a:gd name="connsiteX1614" fmla="*/ 2722299 w 5160230"/>
              <a:gd name="connsiteY1614" fmla="*/ 1432086 h 3030261"/>
              <a:gd name="connsiteX1615" fmla="*/ 2719195 w 5160230"/>
              <a:gd name="connsiteY1615" fmla="*/ 1431155 h 3030261"/>
              <a:gd name="connsiteX1616" fmla="*/ 2715159 w 5160230"/>
              <a:gd name="connsiteY1616" fmla="*/ 1426809 h 3030261"/>
              <a:gd name="connsiteX1617" fmla="*/ 2712986 w 5160230"/>
              <a:gd name="connsiteY1617" fmla="*/ 1416254 h 3030261"/>
              <a:gd name="connsiteX1618" fmla="*/ 2715159 w 5160230"/>
              <a:gd name="connsiteY1618" fmla="*/ 1406630 h 3030261"/>
              <a:gd name="connsiteX1619" fmla="*/ 2717332 w 5160230"/>
              <a:gd name="connsiteY1619" fmla="*/ 1399179 h 3030261"/>
              <a:gd name="connsiteX1620" fmla="*/ 2717332 w 5160230"/>
              <a:gd name="connsiteY1620" fmla="*/ 1391728 h 3030261"/>
              <a:gd name="connsiteX1621" fmla="*/ 2712054 w 5160230"/>
              <a:gd name="connsiteY1621" fmla="*/ 1386451 h 3030261"/>
              <a:gd name="connsiteX1622" fmla="*/ 2698395 w 5160230"/>
              <a:gd name="connsiteY1622" fmla="*/ 1376827 h 3030261"/>
              <a:gd name="connsiteX1623" fmla="*/ 2687840 w 5160230"/>
              <a:gd name="connsiteY1623" fmla="*/ 1371549 h 3030261"/>
              <a:gd name="connsiteX1624" fmla="*/ 2678526 w 5160230"/>
              <a:gd name="connsiteY1624" fmla="*/ 1369376 h 3030261"/>
              <a:gd name="connsiteX1625" fmla="*/ 2670144 w 5160230"/>
              <a:gd name="connsiteY1625" fmla="*/ 1364099 h 3030261"/>
              <a:gd name="connsiteX1626" fmla="*/ 2663004 w 5160230"/>
              <a:gd name="connsiteY1626" fmla="*/ 1352612 h 3030261"/>
              <a:gd name="connsiteX1627" fmla="*/ 2655864 w 5160230"/>
              <a:gd name="connsiteY1627" fmla="*/ 1332433 h 3030261"/>
              <a:gd name="connsiteX1628" fmla="*/ 2641273 w 5160230"/>
              <a:gd name="connsiteY1628" fmla="*/ 1336780 h 3030261"/>
              <a:gd name="connsiteX1629" fmla="*/ 2639100 w 5160230"/>
              <a:gd name="connsiteY1629" fmla="*/ 1330571 h 3030261"/>
              <a:gd name="connsiteX1630" fmla="*/ 2639100 w 5160230"/>
              <a:gd name="connsiteY1630" fmla="*/ 1327466 h 3030261"/>
              <a:gd name="connsiteX1631" fmla="*/ 2636927 w 5160230"/>
              <a:gd name="connsiteY1631" fmla="*/ 1323120 h 3030261"/>
              <a:gd name="connsiteX1632" fmla="*/ 1389246 w 5160230"/>
              <a:gd name="connsiteY1632" fmla="*/ 1315669 h 3030261"/>
              <a:gd name="connsiteX1633" fmla="*/ 1389090 w 5160230"/>
              <a:gd name="connsiteY1633" fmla="*/ 1315980 h 3030261"/>
              <a:gd name="connsiteX1634" fmla="*/ 1392040 w 5160230"/>
              <a:gd name="connsiteY1634" fmla="*/ 1315980 h 3030261"/>
              <a:gd name="connsiteX1635" fmla="*/ 1391110 w 5160230"/>
              <a:gd name="connsiteY1635" fmla="*/ 1320325 h 3030261"/>
              <a:gd name="connsiteX1636" fmla="*/ 1391419 w 5160230"/>
              <a:gd name="connsiteY1636" fmla="*/ 1320015 h 3030261"/>
              <a:gd name="connsiteX1637" fmla="*/ 1392351 w 5160230"/>
              <a:gd name="connsiteY1637" fmla="*/ 1315669 h 3030261"/>
              <a:gd name="connsiteX1638" fmla="*/ 2885594 w 5160230"/>
              <a:gd name="connsiteY1638" fmla="*/ 1300457 h 3030261"/>
              <a:gd name="connsiteX1639" fmla="*/ 2881558 w 5160230"/>
              <a:gd name="connsiteY1639" fmla="*/ 1308839 h 3030261"/>
              <a:gd name="connsiteX1640" fmla="*/ 2874418 w 5160230"/>
              <a:gd name="connsiteY1640" fmla="*/ 1322499 h 3030261"/>
              <a:gd name="connsiteX1641" fmla="*/ 2865104 w 5160230"/>
              <a:gd name="connsiteY1641" fmla="*/ 1337400 h 3030261"/>
              <a:gd name="connsiteX1642" fmla="*/ 2856722 w 5160230"/>
              <a:gd name="connsiteY1642" fmla="*/ 1352302 h 3030261"/>
              <a:gd name="connsiteX1643" fmla="*/ 2849582 w 5160230"/>
              <a:gd name="connsiteY1643" fmla="*/ 1365030 h 3030261"/>
              <a:gd name="connsiteX1644" fmla="*/ 2845546 w 5160230"/>
              <a:gd name="connsiteY1644" fmla="*/ 1375585 h 3030261"/>
              <a:gd name="connsiteX1645" fmla="*/ 2845546 w 5160230"/>
              <a:gd name="connsiteY1645" fmla="*/ 1381794 h 3030261"/>
              <a:gd name="connsiteX1646" fmla="*/ 2847719 w 5160230"/>
              <a:gd name="connsiteY1646" fmla="*/ 1389245 h 3030261"/>
              <a:gd name="connsiteX1647" fmla="*/ 2847719 w 5160230"/>
              <a:gd name="connsiteY1647" fmla="*/ 1392349 h 3030261"/>
              <a:gd name="connsiteX1648" fmla="*/ 2849892 w 5160230"/>
              <a:gd name="connsiteY1648" fmla="*/ 1396696 h 3030261"/>
              <a:gd name="connsiteX1649" fmla="*/ 2852997 w 5160230"/>
              <a:gd name="connsiteY1649" fmla="*/ 1397627 h 3030261"/>
              <a:gd name="connsiteX1650" fmla="*/ 2857033 w 5160230"/>
              <a:gd name="connsiteY1650" fmla="*/ 1399800 h 3030261"/>
              <a:gd name="connsiteX1651" fmla="*/ 2862310 w 5160230"/>
              <a:gd name="connsiteY1651" fmla="*/ 1401973 h 3030261"/>
              <a:gd name="connsiteX1652" fmla="*/ 2876901 w 5160230"/>
              <a:gd name="connsiteY1652" fmla="*/ 1407251 h 3030261"/>
              <a:gd name="connsiteX1653" fmla="*/ 2891492 w 5160230"/>
              <a:gd name="connsiteY1653" fmla="*/ 1405078 h 3030261"/>
              <a:gd name="connsiteX1654" fmla="*/ 2903910 w 5160230"/>
              <a:gd name="connsiteY1654" fmla="*/ 1399800 h 3030261"/>
              <a:gd name="connsiteX1655" fmla="*/ 2918501 w 5160230"/>
              <a:gd name="connsiteY1655" fmla="*/ 1392349 h 3030261"/>
              <a:gd name="connsiteX1656" fmla="*/ 2933092 w 5160230"/>
              <a:gd name="connsiteY1656" fmla="*/ 1390176 h 3030261"/>
              <a:gd name="connsiteX1657" fmla="*/ 2947683 w 5160230"/>
              <a:gd name="connsiteY1657" fmla="*/ 1390176 h 3030261"/>
              <a:gd name="connsiteX1658" fmla="*/ 2956996 w 5160230"/>
              <a:gd name="connsiteY1658" fmla="*/ 1396385 h 3030261"/>
              <a:gd name="connsiteX1659" fmla="*/ 2964136 w 5160230"/>
              <a:gd name="connsiteY1659" fmla="*/ 1401663 h 3030261"/>
              <a:gd name="connsiteX1660" fmla="*/ 2972518 w 5160230"/>
              <a:gd name="connsiteY1660" fmla="*/ 1404767 h 3030261"/>
              <a:gd name="connsiteX1661" fmla="*/ 2994250 w 5160230"/>
              <a:gd name="connsiteY1661" fmla="*/ 1409113 h 3030261"/>
              <a:gd name="connsiteX1662" fmla="*/ 3015981 w 5160230"/>
              <a:gd name="connsiteY1662" fmla="*/ 1406940 h 3030261"/>
              <a:gd name="connsiteX1663" fmla="*/ 3035849 w 5160230"/>
              <a:gd name="connsiteY1663" fmla="*/ 1401663 h 3030261"/>
              <a:gd name="connsiteX1664" fmla="*/ 3041437 w 5160230"/>
              <a:gd name="connsiteY1664" fmla="*/ 1390487 h 3030261"/>
              <a:gd name="connsiteX1665" fmla="*/ 3035229 w 5160230"/>
              <a:gd name="connsiteY1665" fmla="*/ 1390487 h 3030261"/>
              <a:gd name="connsiteX1666" fmla="*/ 3026846 w 5160230"/>
              <a:gd name="connsiteY1666" fmla="*/ 1375585 h 3030261"/>
              <a:gd name="connsiteX1667" fmla="*/ 3012255 w 5160230"/>
              <a:gd name="connsiteY1667" fmla="*/ 1362857 h 3030261"/>
              <a:gd name="connsiteX1668" fmla="*/ 2991456 w 5160230"/>
              <a:gd name="connsiteY1668" fmla="*/ 1350129 h 3030261"/>
              <a:gd name="connsiteX1669" fmla="*/ 2971587 w 5160230"/>
              <a:gd name="connsiteY1669" fmla="*/ 1338642 h 3030261"/>
              <a:gd name="connsiteX1670" fmla="*/ 2956065 w 5160230"/>
              <a:gd name="connsiteY1670" fmla="*/ 1333365 h 3030261"/>
              <a:gd name="connsiteX1671" fmla="*/ 2946751 w 5160230"/>
              <a:gd name="connsiteY1671" fmla="*/ 1340815 h 3030261"/>
              <a:gd name="connsiteX1672" fmla="*/ 2934334 w 5160230"/>
              <a:gd name="connsiteY1672" fmla="*/ 1346093 h 3030261"/>
              <a:gd name="connsiteX1673" fmla="*/ 2925020 w 5160230"/>
              <a:gd name="connsiteY1673" fmla="*/ 1345162 h 3030261"/>
              <a:gd name="connsiteX1674" fmla="*/ 2919743 w 5160230"/>
              <a:gd name="connsiteY1674" fmla="*/ 1337711 h 3030261"/>
              <a:gd name="connsiteX1675" fmla="*/ 2912602 w 5160230"/>
              <a:gd name="connsiteY1675" fmla="*/ 1330260 h 3030261"/>
              <a:gd name="connsiteX1676" fmla="*/ 2908567 w 5160230"/>
              <a:gd name="connsiteY1676" fmla="*/ 1320636 h 3030261"/>
              <a:gd name="connsiteX1677" fmla="*/ 2920984 w 5160230"/>
              <a:gd name="connsiteY1677" fmla="*/ 1316290 h 3030261"/>
              <a:gd name="connsiteX1678" fmla="*/ 2920053 w 5160230"/>
              <a:gd name="connsiteY1678" fmla="*/ 1315359 h 3030261"/>
              <a:gd name="connsiteX1679" fmla="*/ 2917880 w 5160230"/>
              <a:gd name="connsiteY1679" fmla="*/ 1315359 h 3030261"/>
              <a:gd name="connsiteX1680" fmla="*/ 2915707 w 5160230"/>
              <a:gd name="connsiteY1680" fmla="*/ 1315359 h 3030261"/>
              <a:gd name="connsiteX1681" fmla="*/ 2912602 w 5160230"/>
              <a:gd name="connsiteY1681" fmla="*/ 1313186 h 3030261"/>
              <a:gd name="connsiteX1682" fmla="*/ 2906394 w 5160230"/>
              <a:gd name="connsiteY1682" fmla="*/ 1307908 h 3030261"/>
              <a:gd name="connsiteX1683" fmla="*/ 2901116 w 5160230"/>
              <a:gd name="connsiteY1683" fmla="*/ 1305735 h 3030261"/>
              <a:gd name="connsiteX1684" fmla="*/ 2893976 w 5160230"/>
              <a:gd name="connsiteY1684" fmla="*/ 1302630 h 3030261"/>
              <a:gd name="connsiteX1685" fmla="*/ 3176792 w 5160230"/>
              <a:gd name="connsiteY1685" fmla="*/ 1295180 h 3030261"/>
              <a:gd name="connsiteX1686" fmla="*/ 3165305 w 5160230"/>
              <a:gd name="connsiteY1686" fmla="*/ 1304804 h 3030261"/>
              <a:gd name="connsiteX1687" fmla="*/ 3152887 w 5160230"/>
              <a:gd name="connsiteY1687" fmla="*/ 1310081 h 3030261"/>
              <a:gd name="connsiteX1688" fmla="*/ 3140469 w 5160230"/>
              <a:gd name="connsiteY1688" fmla="*/ 1315359 h 3030261"/>
              <a:gd name="connsiteX1689" fmla="*/ 3128983 w 5160230"/>
              <a:gd name="connsiteY1689" fmla="*/ 1324983 h 3030261"/>
              <a:gd name="connsiteX1690" fmla="*/ 3121843 w 5160230"/>
              <a:gd name="connsiteY1690" fmla="*/ 1336469 h 3030261"/>
              <a:gd name="connsiteX1691" fmla="*/ 3118738 w 5160230"/>
              <a:gd name="connsiteY1691" fmla="*/ 1352302 h 3030261"/>
              <a:gd name="connsiteX1692" fmla="*/ 3124016 w 5160230"/>
              <a:gd name="connsiteY1692" fmla="*/ 1369376 h 3030261"/>
              <a:gd name="connsiteX1693" fmla="*/ 3135502 w 5160230"/>
              <a:gd name="connsiteY1693" fmla="*/ 1386451 h 3030261"/>
              <a:gd name="connsiteX1694" fmla="*/ 3146058 w 5160230"/>
              <a:gd name="connsiteY1694" fmla="*/ 1403525 h 3030261"/>
              <a:gd name="connsiteX1695" fmla="*/ 3158476 w 5160230"/>
              <a:gd name="connsiteY1695" fmla="*/ 1417185 h 3030261"/>
              <a:gd name="connsiteX1696" fmla="*/ 3165616 w 5160230"/>
              <a:gd name="connsiteY1696" fmla="*/ 1430845 h 3030261"/>
              <a:gd name="connsiteX1697" fmla="*/ 3153198 w 5160230"/>
              <a:gd name="connsiteY1697" fmla="*/ 1430845 h 3030261"/>
              <a:gd name="connsiteX1698" fmla="*/ 3153198 w 5160230"/>
              <a:gd name="connsiteY1698" fmla="*/ 1454128 h 3030261"/>
              <a:gd name="connsiteX1699" fmla="*/ 3157234 w 5160230"/>
              <a:gd name="connsiteY1699" fmla="*/ 1471203 h 3030261"/>
              <a:gd name="connsiteX1700" fmla="*/ 3167789 w 5160230"/>
              <a:gd name="connsiteY1700" fmla="*/ 1480826 h 3030261"/>
              <a:gd name="connsiteX1701" fmla="*/ 3186416 w 5160230"/>
              <a:gd name="connsiteY1701" fmla="*/ 1483931 h 3030261"/>
              <a:gd name="connsiteX1702" fmla="*/ 3213424 w 5160230"/>
              <a:gd name="connsiteY1702" fmla="*/ 1483000 h 3030261"/>
              <a:gd name="connsiteX1703" fmla="*/ 3211251 w 5160230"/>
              <a:gd name="connsiteY1703" fmla="*/ 1461889 h 3030261"/>
              <a:gd name="connsiteX1704" fmla="*/ 3207215 w 5160230"/>
              <a:gd name="connsiteY1704" fmla="*/ 1449161 h 3030261"/>
              <a:gd name="connsiteX1705" fmla="*/ 3201938 w 5160230"/>
              <a:gd name="connsiteY1705" fmla="*/ 1438606 h 3030261"/>
              <a:gd name="connsiteX1706" fmla="*/ 3199765 w 5160230"/>
              <a:gd name="connsiteY1706" fmla="*/ 1427119 h 3030261"/>
              <a:gd name="connsiteX1707" fmla="*/ 3201938 w 5160230"/>
              <a:gd name="connsiteY1707" fmla="*/ 1410045 h 3030261"/>
              <a:gd name="connsiteX1708" fmla="*/ 3205973 w 5160230"/>
              <a:gd name="connsiteY1708" fmla="*/ 1412218 h 3030261"/>
              <a:gd name="connsiteX1709" fmla="*/ 3209078 w 5160230"/>
              <a:gd name="connsiteY1709" fmla="*/ 1412218 h 3030261"/>
              <a:gd name="connsiteX1710" fmla="*/ 3213114 w 5160230"/>
              <a:gd name="connsiteY1710" fmla="*/ 1412218 h 3030261"/>
              <a:gd name="connsiteX1711" fmla="*/ 3216218 w 5160230"/>
              <a:gd name="connsiteY1711" fmla="*/ 1412218 h 3030261"/>
              <a:gd name="connsiteX1712" fmla="*/ 3221496 w 5160230"/>
              <a:gd name="connsiteY1712" fmla="*/ 1409734 h 3030261"/>
              <a:gd name="connsiteX1713" fmla="*/ 3218391 w 5160230"/>
              <a:gd name="connsiteY1713" fmla="*/ 1406630 h 3030261"/>
              <a:gd name="connsiteX1714" fmla="*/ 3214356 w 5160230"/>
              <a:gd name="connsiteY1714" fmla="*/ 1404457 h 3030261"/>
              <a:gd name="connsiteX1715" fmla="*/ 3213424 w 5160230"/>
              <a:gd name="connsiteY1715" fmla="*/ 1403525 h 3030261"/>
              <a:gd name="connsiteX1716" fmla="*/ 3209389 w 5160230"/>
              <a:gd name="connsiteY1716" fmla="*/ 1399179 h 3030261"/>
              <a:gd name="connsiteX1717" fmla="*/ 3206284 w 5160230"/>
              <a:gd name="connsiteY1717" fmla="*/ 1397006 h 3030261"/>
              <a:gd name="connsiteX1718" fmla="*/ 3204111 w 5160230"/>
              <a:gd name="connsiteY1718" fmla="*/ 1399179 h 3030261"/>
              <a:gd name="connsiteX1719" fmla="*/ 3204111 w 5160230"/>
              <a:gd name="connsiteY1719" fmla="*/ 1403525 h 3030261"/>
              <a:gd name="connsiteX1720" fmla="*/ 3201938 w 5160230"/>
              <a:gd name="connsiteY1720" fmla="*/ 1406630 h 3030261"/>
              <a:gd name="connsiteX1721" fmla="*/ 3201938 w 5160230"/>
              <a:gd name="connsiteY1721" fmla="*/ 1408803 h 3030261"/>
              <a:gd name="connsiteX1722" fmla="*/ 3199765 w 5160230"/>
              <a:gd name="connsiteY1722" fmla="*/ 1409734 h 3030261"/>
              <a:gd name="connsiteX1723" fmla="*/ 3198833 w 5160230"/>
              <a:gd name="connsiteY1723" fmla="*/ 1408803 h 3030261"/>
              <a:gd name="connsiteX1724" fmla="*/ 3196660 w 5160230"/>
              <a:gd name="connsiteY1724" fmla="*/ 1404457 h 3030261"/>
              <a:gd name="connsiteX1725" fmla="*/ 3191383 w 5160230"/>
              <a:gd name="connsiteY1725" fmla="*/ 1396075 h 3030261"/>
              <a:gd name="connsiteX1726" fmla="*/ 3186105 w 5160230"/>
              <a:gd name="connsiteY1726" fmla="*/ 1386451 h 3030261"/>
              <a:gd name="connsiteX1727" fmla="*/ 3187036 w 5160230"/>
              <a:gd name="connsiteY1727" fmla="*/ 1382105 h 3030261"/>
              <a:gd name="connsiteX1728" fmla="*/ 3189210 w 5160230"/>
              <a:gd name="connsiteY1728" fmla="*/ 1382105 h 3030261"/>
              <a:gd name="connsiteX1729" fmla="*/ 3191383 w 5160230"/>
              <a:gd name="connsiteY1729" fmla="*/ 1381173 h 3030261"/>
              <a:gd name="connsiteX1730" fmla="*/ 3192314 w 5160230"/>
              <a:gd name="connsiteY1730" fmla="*/ 1376827 h 3030261"/>
              <a:gd name="connsiteX1731" fmla="*/ 3176792 w 5160230"/>
              <a:gd name="connsiteY1731" fmla="*/ 1367203 h 3030261"/>
              <a:gd name="connsiteX1732" fmla="*/ 3164374 w 5160230"/>
              <a:gd name="connsiteY1732" fmla="*/ 1352302 h 3030261"/>
              <a:gd name="connsiteX1733" fmla="*/ 3157234 w 5160230"/>
              <a:gd name="connsiteY1733" fmla="*/ 1336469 h 3030261"/>
              <a:gd name="connsiteX1734" fmla="*/ 3177102 w 5160230"/>
              <a:gd name="connsiteY1734" fmla="*/ 1334296 h 3030261"/>
              <a:gd name="connsiteX1735" fmla="*/ 3191693 w 5160230"/>
              <a:gd name="connsiteY1735" fmla="*/ 1329018 h 3030261"/>
              <a:gd name="connsiteX1736" fmla="*/ 3198833 w 5160230"/>
              <a:gd name="connsiteY1736" fmla="*/ 1315359 h 3030261"/>
              <a:gd name="connsiteX1737" fmla="*/ 3201938 w 5160230"/>
              <a:gd name="connsiteY1737" fmla="*/ 1299526 h 3030261"/>
              <a:gd name="connsiteX1738" fmla="*/ 3196660 w 5160230"/>
              <a:gd name="connsiteY1738" fmla="*/ 1297353 h 3030261"/>
              <a:gd name="connsiteX1739" fmla="*/ 3191383 w 5160230"/>
              <a:gd name="connsiteY1739" fmla="*/ 1297353 h 3030261"/>
              <a:gd name="connsiteX1740" fmla="*/ 3186105 w 5160230"/>
              <a:gd name="connsiteY1740" fmla="*/ 1295180 h 3030261"/>
              <a:gd name="connsiteX1741" fmla="*/ 2981832 w 5160230"/>
              <a:gd name="connsiteY1741" fmla="*/ 1292696 h 3030261"/>
              <a:gd name="connsiteX1742" fmla="*/ 2967241 w 5160230"/>
              <a:gd name="connsiteY1742" fmla="*/ 1300147 h 3030261"/>
              <a:gd name="connsiteX1743" fmla="*/ 2949545 w 5160230"/>
              <a:gd name="connsiteY1743" fmla="*/ 1305424 h 3030261"/>
              <a:gd name="connsiteX1744" fmla="*/ 2949545 w 5160230"/>
              <a:gd name="connsiteY1744" fmla="*/ 1320326 h 3030261"/>
              <a:gd name="connsiteX1745" fmla="*/ 2956686 w 5160230"/>
              <a:gd name="connsiteY1745" fmla="*/ 1322499 h 3030261"/>
              <a:gd name="connsiteX1746" fmla="*/ 2965068 w 5160230"/>
              <a:gd name="connsiteY1746" fmla="*/ 1323430 h 3030261"/>
              <a:gd name="connsiteX1747" fmla="*/ 2976554 w 5160230"/>
              <a:gd name="connsiteY1747" fmla="*/ 1323430 h 3030261"/>
              <a:gd name="connsiteX1748" fmla="*/ 2976554 w 5160230"/>
              <a:gd name="connsiteY1748" fmla="*/ 1315980 h 3030261"/>
              <a:gd name="connsiteX1749" fmla="*/ 2979659 w 5160230"/>
              <a:gd name="connsiteY1749" fmla="*/ 1310702 h 3030261"/>
              <a:gd name="connsiteX1750" fmla="*/ 2981832 w 5160230"/>
              <a:gd name="connsiteY1750" fmla="*/ 1305424 h 3030261"/>
              <a:gd name="connsiteX1751" fmla="*/ 2981832 w 5160230"/>
              <a:gd name="connsiteY1751" fmla="*/ 1300147 h 3030261"/>
              <a:gd name="connsiteX1752" fmla="*/ 2981832 w 5160230"/>
              <a:gd name="connsiteY1752" fmla="*/ 1295801 h 3030261"/>
              <a:gd name="connsiteX1753" fmla="*/ 1569304 w 5160230"/>
              <a:gd name="connsiteY1753" fmla="*/ 1283072 h 3030261"/>
              <a:gd name="connsiteX1754" fmla="*/ 1572409 w 5160230"/>
              <a:gd name="connsiteY1754" fmla="*/ 1292696 h 3030261"/>
              <a:gd name="connsiteX1755" fmla="*/ 1574271 w 5160230"/>
              <a:gd name="connsiteY1755" fmla="*/ 1305424 h 3030261"/>
              <a:gd name="connsiteX1756" fmla="*/ 1576445 w 5160230"/>
              <a:gd name="connsiteY1756" fmla="*/ 1315979 h 3030261"/>
              <a:gd name="connsiteX1757" fmla="*/ 1574271 w 5160230"/>
              <a:gd name="connsiteY1757" fmla="*/ 1318152 h 3030261"/>
              <a:gd name="connsiteX1758" fmla="*/ 1572409 w 5160230"/>
              <a:gd name="connsiteY1758" fmla="*/ 1318152 h 3030261"/>
              <a:gd name="connsiteX1759" fmla="*/ 1571167 w 5160230"/>
              <a:gd name="connsiteY1759" fmla="*/ 1318152 h 3030261"/>
              <a:gd name="connsiteX1760" fmla="*/ 1571167 w 5160230"/>
              <a:gd name="connsiteY1760" fmla="*/ 1320325 h 3030261"/>
              <a:gd name="connsiteX1761" fmla="*/ 1569304 w 5160230"/>
              <a:gd name="connsiteY1761" fmla="*/ 1320325 h 3030261"/>
              <a:gd name="connsiteX1762" fmla="*/ 1561854 w 5160230"/>
              <a:gd name="connsiteY1762" fmla="*/ 1320325 h 3030261"/>
              <a:gd name="connsiteX1763" fmla="*/ 1559679 w 5160230"/>
              <a:gd name="connsiteY1763" fmla="*/ 1318152 h 3030261"/>
              <a:gd name="connsiteX1764" fmla="*/ 1559679 w 5160230"/>
              <a:gd name="connsiteY1764" fmla="*/ 1315979 h 3030261"/>
              <a:gd name="connsiteX1765" fmla="*/ 1559679 w 5160230"/>
              <a:gd name="connsiteY1765" fmla="*/ 1315048 h 3030261"/>
              <a:gd name="connsiteX1766" fmla="*/ 1557817 w 5160230"/>
              <a:gd name="connsiteY1766" fmla="*/ 1315048 h 3030261"/>
              <a:gd name="connsiteX1767" fmla="*/ 1556575 w 5160230"/>
              <a:gd name="connsiteY1767" fmla="*/ 1312875 h 3030261"/>
              <a:gd name="connsiteX1768" fmla="*/ 1165104 w 5160230"/>
              <a:gd name="connsiteY1768" fmla="*/ 1248302 h 3030261"/>
              <a:gd name="connsiteX1769" fmla="*/ 1156722 w 5160230"/>
              <a:gd name="connsiteY1769" fmla="*/ 1261031 h 3030261"/>
              <a:gd name="connsiteX1770" fmla="*/ 1147409 w 5160230"/>
              <a:gd name="connsiteY1770" fmla="*/ 1272517 h 3030261"/>
              <a:gd name="connsiteX1771" fmla="*/ 1142131 w 5160230"/>
              <a:gd name="connsiteY1771" fmla="*/ 1288350 h 3030261"/>
              <a:gd name="connsiteX1772" fmla="*/ 1152686 w 5160230"/>
              <a:gd name="connsiteY1772" fmla="*/ 1287418 h 3030261"/>
              <a:gd name="connsiteX1773" fmla="*/ 1159827 w 5160230"/>
              <a:gd name="connsiteY1773" fmla="*/ 1290523 h 3030261"/>
              <a:gd name="connsiteX1774" fmla="*/ 1165104 w 5160230"/>
              <a:gd name="connsiteY1774" fmla="*/ 1295800 h 3030261"/>
              <a:gd name="connsiteX1775" fmla="*/ 1172245 w 5160230"/>
              <a:gd name="connsiteY1775" fmla="*/ 1305424 h 3030261"/>
              <a:gd name="connsiteX1776" fmla="*/ 1174418 w 5160230"/>
              <a:gd name="connsiteY1776" fmla="*/ 1297974 h 3030261"/>
              <a:gd name="connsiteX1777" fmla="*/ 1174418 w 5160230"/>
              <a:gd name="connsiteY1777" fmla="*/ 1292696 h 3030261"/>
              <a:gd name="connsiteX1778" fmla="*/ 1176591 w 5160230"/>
              <a:gd name="connsiteY1778" fmla="*/ 1288350 h 3030261"/>
              <a:gd name="connsiteX1779" fmla="*/ 1176591 w 5160230"/>
              <a:gd name="connsiteY1779" fmla="*/ 1283072 h 3030261"/>
              <a:gd name="connsiteX1780" fmla="*/ 1185904 w 5160230"/>
              <a:gd name="connsiteY1780" fmla="*/ 1283072 h 3030261"/>
              <a:gd name="connsiteX1781" fmla="*/ 1191182 w 5160230"/>
              <a:gd name="connsiteY1781" fmla="*/ 1295800 h 3030261"/>
              <a:gd name="connsiteX1782" fmla="*/ 1199564 w 5160230"/>
              <a:gd name="connsiteY1782" fmla="*/ 1300147 h 3030261"/>
              <a:gd name="connsiteX1783" fmla="*/ 1206704 w 5160230"/>
              <a:gd name="connsiteY1783" fmla="*/ 1303251 h 3030261"/>
              <a:gd name="connsiteX1784" fmla="*/ 1213844 w 5160230"/>
              <a:gd name="connsiteY1784" fmla="*/ 1307597 h 3030261"/>
              <a:gd name="connsiteX1785" fmla="*/ 1220984 w 5160230"/>
              <a:gd name="connsiteY1785" fmla="*/ 1315979 h 3030261"/>
              <a:gd name="connsiteX1786" fmla="*/ 1213844 w 5160230"/>
              <a:gd name="connsiteY1786" fmla="*/ 1327466 h 3030261"/>
              <a:gd name="connsiteX1787" fmla="*/ 1205462 w 5160230"/>
              <a:gd name="connsiteY1787" fmla="*/ 1340194 h 3030261"/>
              <a:gd name="connsiteX1788" fmla="*/ 1198322 w 5160230"/>
              <a:gd name="connsiteY1788" fmla="*/ 1357269 h 3030261"/>
              <a:gd name="connsiteX1789" fmla="*/ 1192113 w 5160230"/>
              <a:gd name="connsiteY1789" fmla="*/ 1372170 h 3030261"/>
              <a:gd name="connsiteX1790" fmla="*/ 1192113 w 5160230"/>
              <a:gd name="connsiteY1790" fmla="*/ 1381484 h 3030261"/>
              <a:gd name="connsiteX1791" fmla="*/ 1193355 w 5160230"/>
              <a:gd name="connsiteY1791" fmla="*/ 1387692 h 3030261"/>
              <a:gd name="connsiteX1792" fmla="*/ 1193355 w 5160230"/>
              <a:gd name="connsiteY1792" fmla="*/ 1390797 h 3030261"/>
              <a:gd name="connsiteX1793" fmla="*/ 1195528 w 5160230"/>
              <a:gd name="connsiteY1793" fmla="*/ 1392970 h 3030261"/>
              <a:gd name="connsiteX1794" fmla="*/ 1197701 w 5160230"/>
              <a:gd name="connsiteY1794" fmla="*/ 1395143 h 3030261"/>
              <a:gd name="connsiteX1795" fmla="*/ 1198632 w 5160230"/>
              <a:gd name="connsiteY1795" fmla="*/ 1397316 h 3030261"/>
              <a:gd name="connsiteX1796" fmla="*/ 1204841 w 5160230"/>
              <a:gd name="connsiteY1796" fmla="*/ 1398248 h 3030261"/>
              <a:gd name="connsiteX1797" fmla="*/ 1204841 w 5160230"/>
              <a:gd name="connsiteY1797" fmla="*/ 1395143 h 3030261"/>
              <a:gd name="connsiteX1798" fmla="*/ 1207946 w 5160230"/>
              <a:gd name="connsiteY1798" fmla="*/ 1387692 h 3030261"/>
              <a:gd name="connsiteX1799" fmla="*/ 1213223 w 5160230"/>
              <a:gd name="connsiteY1799" fmla="*/ 1376206 h 3030261"/>
              <a:gd name="connsiteX1800" fmla="*/ 1219432 w 5160230"/>
              <a:gd name="connsiteY1800" fmla="*/ 1361305 h 3030261"/>
              <a:gd name="connsiteX1801" fmla="*/ 1224710 w 5160230"/>
              <a:gd name="connsiteY1801" fmla="*/ 1348576 h 3030261"/>
              <a:gd name="connsiteX1802" fmla="*/ 1229987 w 5160230"/>
              <a:gd name="connsiteY1802" fmla="*/ 1338021 h 3030261"/>
              <a:gd name="connsiteX1803" fmla="*/ 1232161 w 5160230"/>
              <a:gd name="connsiteY1803" fmla="*/ 1330570 h 3030261"/>
              <a:gd name="connsiteX1804" fmla="*/ 1244578 w 5160230"/>
              <a:gd name="connsiteY1804" fmla="*/ 1330570 h 3030261"/>
              <a:gd name="connsiteX1805" fmla="*/ 1246752 w 5160230"/>
              <a:gd name="connsiteY1805" fmla="*/ 1350749 h 3030261"/>
              <a:gd name="connsiteX1806" fmla="*/ 1246752 w 5160230"/>
              <a:gd name="connsiteY1806" fmla="*/ 1368755 h 3030261"/>
              <a:gd name="connsiteX1807" fmla="*/ 1246752 w 5160230"/>
              <a:gd name="connsiteY1807" fmla="*/ 1391107 h 3030261"/>
              <a:gd name="connsiteX1808" fmla="*/ 1248925 w 5160230"/>
              <a:gd name="connsiteY1808" fmla="*/ 1415322 h 3030261"/>
              <a:gd name="connsiteX1809" fmla="*/ 1271898 w 5160230"/>
              <a:gd name="connsiteY1809" fmla="*/ 1418427 h 3030261"/>
              <a:gd name="connsiteX1810" fmla="*/ 1281211 w 5160230"/>
              <a:gd name="connsiteY1810" fmla="*/ 1404767 h 3030261"/>
              <a:gd name="connsiteX1811" fmla="*/ 1297975 w 5160230"/>
              <a:gd name="connsiteY1811" fmla="*/ 1395143 h 3030261"/>
              <a:gd name="connsiteX1812" fmla="*/ 1315670 w 5160230"/>
              <a:gd name="connsiteY1812" fmla="*/ 1385519 h 3030261"/>
              <a:gd name="connsiteX1813" fmla="*/ 1334297 w 5160230"/>
              <a:gd name="connsiteY1813" fmla="*/ 1378069 h 3030261"/>
              <a:gd name="connsiteX1814" fmla="*/ 1351993 w 5160230"/>
              <a:gd name="connsiteY1814" fmla="*/ 1370618 h 3030261"/>
              <a:gd name="connsiteX1815" fmla="*/ 1368757 w 5160230"/>
              <a:gd name="connsiteY1815" fmla="*/ 1360994 h 3030261"/>
              <a:gd name="connsiteX1816" fmla="*/ 1375897 w 5160230"/>
              <a:gd name="connsiteY1816" fmla="*/ 1350439 h 3030261"/>
              <a:gd name="connsiteX1817" fmla="*/ 1371861 w 5160230"/>
              <a:gd name="connsiteY1817" fmla="*/ 1350439 h 3030261"/>
              <a:gd name="connsiteX1818" fmla="*/ 1370930 w 5160230"/>
              <a:gd name="connsiteY1818" fmla="*/ 1346093 h 3030261"/>
              <a:gd name="connsiteX1819" fmla="*/ 1370930 w 5160230"/>
              <a:gd name="connsiteY1819" fmla="*/ 1345161 h 3030261"/>
              <a:gd name="connsiteX1820" fmla="*/ 1368757 w 5160230"/>
              <a:gd name="connsiteY1820" fmla="*/ 1342988 h 3030261"/>
              <a:gd name="connsiteX1821" fmla="*/ 1366584 w 5160230"/>
              <a:gd name="connsiteY1821" fmla="*/ 1342988 h 3030261"/>
              <a:gd name="connsiteX1822" fmla="*/ 1364410 w 5160230"/>
              <a:gd name="connsiteY1822" fmla="*/ 1342988 h 3030261"/>
              <a:gd name="connsiteX1823" fmla="*/ 1361306 w 5160230"/>
              <a:gd name="connsiteY1823" fmla="*/ 1340815 h 3030261"/>
              <a:gd name="connsiteX1824" fmla="*/ 1354166 w 5160230"/>
              <a:gd name="connsiteY1824" fmla="*/ 1346093 h 3030261"/>
              <a:gd name="connsiteX1825" fmla="*/ 1341748 w 5160230"/>
              <a:gd name="connsiteY1825" fmla="*/ 1353543 h 3030261"/>
              <a:gd name="connsiteX1826" fmla="*/ 1327157 w 5160230"/>
              <a:gd name="connsiteY1826" fmla="*/ 1365030 h 3030261"/>
              <a:gd name="connsiteX1827" fmla="*/ 1308530 w 5160230"/>
              <a:gd name="connsiteY1827" fmla="*/ 1374654 h 3030261"/>
              <a:gd name="connsiteX1828" fmla="*/ 1291766 w 5160230"/>
              <a:gd name="connsiteY1828" fmla="*/ 1385209 h 3030261"/>
              <a:gd name="connsiteX1829" fmla="*/ 1276244 w 5160230"/>
              <a:gd name="connsiteY1829" fmla="*/ 1392660 h 3030261"/>
              <a:gd name="connsiteX1830" fmla="*/ 1264757 w 5160230"/>
              <a:gd name="connsiteY1830" fmla="*/ 1397006 h 3030261"/>
              <a:gd name="connsiteX1831" fmla="*/ 1261653 w 5160230"/>
              <a:gd name="connsiteY1831" fmla="*/ 1397937 h 3030261"/>
              <a:gd name="connsiteX1832" fmla="*/ 1259480 w 5160230"/>
              <a:gd name="connsiteY1832" fmla="*/ 1397006 h 3030261"/>
              <a:gd name="connsiteX1833" fmla="*/ 1257307 w 5160230"/>
              <a:gd name="connsiteY1833" fmla="*/ 1394833 h 3030261"/>
              <a:gd name="connsiteX1834" fmla="*/ 1257307 w 5160230"/>
              <a:gd name="connsiteY1834" fmla="*/ 1392660 h 3030261"/>
              <a:gd name="connsiteX1835" fmla="*/ 1257307 w 5160230"/>
              <a:gd name="connsiteY1835" fmla="*/ 1390486 h 3030261"/>
              <a:gd name="connsiteX1836" fmla="*/ 1256375 w 5160230"/>
              <a:gd name="connsiteY1836" fmla="*/ 1387382 h 3030261"/>
              <a:gd name="connsiteX1837" fmla="*/ 1261653 w 5160230"/>
              <a:gd name="connsiteY1837" fmla="*/ 1377758 h 3030261"/>
              <a:gd name="connsiteX1838" fmla="*/ 1261653 w 5160230"/>
              <a:gd name="connsiteY1838" fmla="*/ 1370307 h 3030261"/>
              <a:gd name="connsiteX1839" fmla="*/ 1259480 w 5160230"/>
              <a:gd name="connsiteY1839" fmla="*/ 1365030 h 3030261"/>
              <a:gd name="connsiteX1840" fmla="*/ 1257307 w 5160230"/>
              <a:gd name="connsiteY1840" fmla="*/ 1355406 h 3030261"/>
              <a:gd name="connsiteX1841" fmla="*/ 1261342 w 5160230"/>
              <a:gd name="connsiteY1841" fmla="*/ 1344851 h 3030261"/>
              <a:gd name="connsiteX1842" fmla="*/ 1263516 w 5160230"/>
              <a:gd name="connsiteY1842" fmla="*/ 1342678 h 3030261"/>
              <a:gd name="connsiteX1843" fmla="*/ 1264447 w 5160230"/>
              <a:gd name="connsiteY1843" fmla="*/ 1340505 h 3030261"/>
              <a:gd name="connsiteX1844" fmla="*/ 1266620 w 5160230"/>
              <a:gd name="connsiteY1844" fmla="*/ 1338332 h 3030261"/>
              <a:gd name="connsiteX1845" fmla="*/ 1268793 w 5160230"/>
              <a:gd name="connsiteY1845" fmla="*/ 1338332 h 3030261"/>
              <a:gd name="connsiteX1846" fmla="*/ 1270966 w 5160230"/>
              <a:gd name="connsiteY1846" fmla="*/ 1338332 h 3030261"/>
              <a:gd name="connsiteX1847" fmla="*/ 1271898 w 5160230"/>
              <a:gd name="connsiteY1847" fmla="*/ 1337400 h 3030261"/>
              <a:gd name="connsiteX1848" fmla="*/ 1274071 w 5160230"/>
              <a:gd name="connsiteY1848" fmla="*/ 1335227 h 3030261"/>
              <a:gd name="connsiteX1849" fmla="*/ 1274071 w 5160230"/>
              <a:gd name="connsiteY1849" fmla="*/ 1330881 h 3030261"/>
              <a:gd name="connsiteX1850" fmla="*/ 1276244 w 5160230"/>
              <a:gd name="connsiteY1850" fmla="*/ 1325603 h 3030261"/>
              <a:gd name="connsiteX1851" fmla="*/ 1276244 w 5160230"/>
              <a:gd name="connsiteY1851" fmla="*/ 1315979 h 3030261"/>
              <a:gd name="connsiteX1852" fmla="*/ 1266931 w 5160230"/>
              <a:gd name="connsiteY1852" fmla="*/ 1310702 h 3030261"/>
              <a:gd name="connsiteX1853" fmla="*/ 1257617 w 5160230"/>
              <a:gd name="connsiteY1853" fmla="*/ 1308529 h 3030261"/>
              <a:gd name="connsiteX1854" fmla="*/ 1250477 w 5160230"/>
              <a:gd name="connsiteY1854" fmla="*/ 1308529 h 3030261"/>
              <a:gd name="connsiteX1855" fmla="*/ 1242095 w 5160230"/>
              <a:gd name="connsiteY1855" fmla="*/ 1305424 h 3030261"/>
              <a:gd name="connsiteX1856" fmla="*/ 1228435 w 5160230"/>
              <a:gd name="connsiteY1856" fmla="*/ 1295800 h 3030261"/>
              <a:gd name="connsiteX1857" fmla="*/ 1220053 w 5160230"/>
              <a:gd name="connsiteY1857" fmla="*/ 1287418 h 3030261"/>
              <a:gd name="connsiteX1858" fmla="*/ 1213844 w 5160230"/>
              <a:gd name="connsiteY1858" fmla="*/ 1275932 h 3030261"/>
              <a:gd name="connsiteX1859" fmla="*/ 1206704 w 5160230"/>
              <a:gd name="connsiteY1859" fmla="*/ 1265377 h 3030261"/>
              <a:gd name="connsiteX1860" fmla="*/ 1198322 w 5160230"/>
              <a:gd name="connsiteY1860" fmla="*/ 1257926 h 3030261"/>
              <a:gd name="connsiteX1861" fmla="*/ 1183731 w 5160230"/>
              <a:gd name="connsiteY1861" fmla="*/ 1250475 h 3030261"/>
              <a:gd name="connsiteX1862" fmla="*/ 1530808 w 5160230"/>
              <a:gd name="connsiteY1862" fmla="*/ 1231539 h 3030261"/>
              <a:gd name="connsiteX1863" fmla="*/ 1544469 w 5160230"/>
              <a:gd name="connsiteY1863" fmla="*/ 1232470 h 3030261"/>
              <a:gd name="connsiteX1864" fmla="*/ 1552540 w 5160230"/>
              <a:gd name="connsiteY1864" fmla="*/ 1234643 h 3030261"/>
              <a:gd name="connsiteX1865" fmla="*/ 1564027 w 5160230"/>
              <a:gd name="connsiteY1865" fmla="*/ 1238991 h 3030261"/>
              <a:gd name="connsiteX1866" fmla="*/ 1564027 w 5160230"/>
              <a:gd name="connsiteY1866" fmla="*/ 1247373 h 3030261"/>
              <a:gd name="connsiteX1867" fmla="*/ 1559991 w 5160230"/>
              <a:gd name="connsiteY1867" fmla="*/ 1247373 h 3030261"/>
              <a:gd name="connsiteX1868" fmla="*/ 1556886 w 5160230"/>
              <a:gd name="connsiteY1868" fmla="*/ 1249546 h 3030261"/>
              <a:gd name="connsiteX1869" fmla="*/ 1552540 w 5160230"/>
              <a:gd name="connsiteY1869" fmla="*/ 1249546 h 3030261"/>
              <a:gd name="connsiteX1870" fmla="*/ 1549436 w 5160230"/>
              <a:gd name="connsiteY1870" fmla="*/ 1249546 h 3030261"/>
              <a:gd name="connsiteX1871" fmla="*/ 1544469 w 5160230"/>
              <a:gd name="connsiteY1871" fmla="*/ 1251409 h 3030261"/>
              <a:gd name="connsiteX1872" fmla="*/ 1540122 w 5160230"/>
              <a:gd name="connsiteY1872" fmla="*/ 1246131 h 3030261"/>
              <a:gd name="connsiteX1873" fmla="*/ 1537948 w 5160230"/>
              <a:gd name="connsiteY1873" fmla="*/ 1244268 h 3030261"/>
              <a:gd name="connsiteX1874" fmla="*/ 1537017 w 5160230"/>
              <a:gd name="connsiteY1874" fmla="*/ 1239922 h 3030261"/>
              <a:gd name="connsiteX1875" fmla="*/ 1534844 w 5160230"/>
              <a:gd name="connsiteY1875" fmla="*/ 1236818 h 3030261"/>
              <a:gd name="connsiteX1876" fmla="*/ 1616182 w 5160230"/>
              <a:gd name="connsiteY1876" fmla="*/ 1210428 h 3030261"/>
              <a:gd name="connsiteX1877" fmla="*/ 1627668 w 5160230"/>
              <a:gd name="connsiteY1877" fmla="*/ 1210428 h 3030261"/>
              <a:gd name="connsiteX1878" fmla="*/ 1627668 w 5160230"/>
              <a:gd name="connsiteY1878" fmla="*/ 1225329 h 3030261"/>
              <a:gd name="connsiteX1879" fmla="*/ 1627668 w 5160230"/>
              <a:gd name="connsiteY1879" fmla="*/ 1238989 h 3030261"/>
              <a:gd name="connsiteX1880" fmla="*/ 1629841 w 5160230"/>
              <a:gd name="connsiteY1880" fmla="*/ 1249544 h 3030261"/>
              <a:gd name="connsiteX1881" fmla="*/ 1630773 w 5160230"/>
              <a:gd name="connsiteY1881" fmla="*/ 1261962 h 3030261"/>
              <a:gd name="connsiteX1882" fmla="*/ 1651572 w 5160230"/>
              <a:gd name="connsiteY1882" fmla="*/ 1261962 h 3030261"/>
              <a:gd name="connsiteX1883" fmla="*/ 1651572 w 5160230"/>
              <a:gd name="connsiteY1883" fmla="*/ 1283072 h 3030261"/>
              <a:gd name="connsiteX1884" fmla="*/ 1659955 w 5160230"/>
              <a:gd name="connsiteY1884" fmla="*/ 1283072 h 3030261"/>
              <a:gd name="connsiteX1885" fmla="*/ 1662128 w 5160230"/>
              <a:gd name="connsiteY1885" fmla="*/ 1284004 h 3030261"/>
              <a:gd name="connsiteX1886" fmla="*/ 1664301 w 5160230"/>
              <a:gd name="connsiteY1886" fmla="*/ 1284004 h 3030261"/>
              <a:gd name="connsiteX1887" fmla="*/ 1666163 w 5160230"/>
              <a:gd name="connsiteY1887" fmla="*/ 1284004 h 3030261"/>
              <a:gd name="connsiteX1888" fmla="*/ 1667405 w 5160230"/>
              <a:gd name="connsiteY1888" fmla="*/ 1284004 h 3030261"/>
              <a:gd name="connsiteX1889" fmla="*/ 1669268 w 5160230"/>
              <a:gd name="connsiteY1889" fmla="*/ 1284004 h 3030261"/>
              <a:gd name="connsiteX1890" fmla="*/ 1671441 w 5160230"/>
              <a:gd name="connsiteY1890" fmla="*/ 1286177 h 3030261"/>
              <a:gd name="connsiteX1891" fmla="*/ 1669268 w 5160230"/>
              <a:gd name="connsiteY1891" fmla="*/ 1297663 h 3030261"/>
              <a:gd name="connsiteX1892" fmla="*/ 1666163 w 5160230"/>
              <a:gd name="connsiteY1892" fmla="*/ 1310392 h 3030261"/>
              <a:gd name="connsiteX1893" fmla="*/ 1664301 w 5160230"/>
              <a:gd name="connsiteY1893" fmla="*/ 1322809 h 3030261"/>
              <a:gd name="connsiteX1894" fmla="*/ 1659955 w 5160230"/>
              <a:gd name="connsiteY1894" fmla="*/ 1322809 h 3030261"/>
              <a:gd name="connsiteX1895" fmla="*/ 1659023 w 5160230"/>
              <a:gd name="connsiteY1895" fmla="*/ 1318774 h 3030261"/>
              <a:gd name="connsiteX1896" fmla="*/ 1659023 w 5160230"/>
              <a:gd name="connsiteY1896" fmla="*/ 1317532 h 3030261"/>
              <a:gd name="connsiteX1897" fmla="*/ 1659023 w 5160230"/>
              <a:gd name="connsiteY1897" fmla="*/ 1315669 h 3030261"/>
              <a:gd name="connsiteX1898" fmla="*/ 1656850 w 5160230"/>
              <a:gd name="connsiteY1898" fmla="*/ 1313496 h 3030261"/>
              <a:gd name="connsiteX1899" fmla="*/ 1656850 w 5160230"/>
              <a:gd name="connsiteY1899" fmla="*/ 1311323 h 3030261"/>
              <a:gd name="connsiteX1900" fmla="*/ 1654677 w 5160230"/>
              <a:gd name="connsiteY1900" fmla="*/ 1315669 h 3030261"/>
              <a:gd name="connsiteX1901" fmla="*/ 1652814 w 5160230"/>
              <a:gd name="connsiteY1901" fmla="*/ 1315669 h 3030261"/>
              <a:gd name="connsiteX1902" fmla="*/ 1652814 w 5160230"/>
              <a:gd name="connsiteY1902" fmla="*/ 1317532 h 3030261"/>
              <a:gd name="connsiteX1903" fmla="*/ 1651572 w 5160230"/>
              <a:gd name="connsiteY1903" fmla="*/ 1317532 h 3030261"/>
              <a:gd name="connsiteX1904" fmla="*/ 1647537 w 5160230"/>
              <a:gd name="connsiteY1904" fmla="*/ 1318774 h 3030261"/>
              <a:gd name="connsiteX1905" fmla="*/ 1647537 w 5160230"/>
              <a:gd name="connsiteY1905" fmla="*/ 1311323 h 3030261"/>
              <a:gd name="connsiteX1906" fmla="*/ 1649710 w 5160230"/>
              <a:gd name="connsiteY1906" fmla="*/ 1310392 h 3030261"/>
              <a:gd name="connsiteX1907" fmla="*/ 1649710 w 5160230"/>
              <a:gd name="connsiteY1907" fmla="*/ 1308218 h 3030261"/>
              <a:gd name="connsiteX1908" fmla="*/ 1651572 w 5160230"/>
              <a:gd name="connsiteY1908" fmla="*/ 1306045 h 3030261"/>
              <a:gd name="connsiteX1909" fmla="*/ 1651572 w 5160230"/>
              <a:gd name="connsiteY1909" fmla="*/ 1302941 h 3030261"/>
              <a:gd name="connsiteX1910" fmla="*/ 1651572 w 5160230"/>
              <a:gd name="connsiteY1910" fmla="*/ 1298905 h 3030261"/>
              <a:gd name="connsiteX1911" fmla="*/ 1647537 w 5160230"/>
              <a:gd name="connsiteY1911" fmla="*/ 1298905 h 3030261"/>
              <a:gd name="connsiteX1912" fmla="*/ 1640086 w 5160230"/>
              <a:gd name="connsiteY1912" fmla="*/ 1306045 h 3030261"/>
              <a:gd name="connsiteX1913" fmla="*/ 1632946 w 5160230"/>
              <a:gd name="connsiteY1913" fmla="*/ 1313496 h 3030261"/>
              <a:gd name="connsiteX1914" fmla="*/ 1623632 w 5160230"/>
              <a:gd name="connsiteY1914" fmla="*/ 1318774 h 3030261"/>
              <a:gd name="connsiteX1915" fmla="*/ 1623632 w 5160230"/>
              <a:gd name="connsiteY1915" fmla="*/ 1313496 h 3030261"/>
              <a:gd name="connsiteX1916" fmla="*/ 1623632 w 5160230"/>
              <a:gd name="connsiteY1916" fmla="*/ 1308218 h 3030261"/>
              <a:gd name="connsiteX1917" fmla="*/ 1623632 w 5160230"/>
              <a:gd name="connsiteY1917" fmla="*/ 1306045 h 3030261"/>
              <a:gd name="connsiteX1918" fmla="*/ 1622390 w 5160230"/>
              <a:gd name="connsiteY1918" fmla="*/ 1305114 h 3030261"/>
              <a:gd name="connsiteX1919" fmla="*/ 1618355 w 5160230"/>
              <a:gd name="connsiteY1919" fmla="*/ 1302941 h 3030261"/>
              <a:gd name="connsiteX1920" fmla="*/ 1613077 w 5160230"/>
              <a:gd name="connsiteY1920" fmla="*/ 1302941 h 3030261"/>
              <a:gd name="connsiteX1921" fmla="*/ 1603764 w 5160230"/>
              <a:gd name="connsiteY1921" fmla="*/ 1302941 h 3030261"/>
              <a:gd name="connsiteX1922" fmla="*/ 1600659 w 5160230"/>
              <a:gd name="connsiteY1922" fmla="*/ 1302941 h 3030261"/>
              <a:gd name="connsiteX1923" fmla="*/ 1596312 w 5160230"/>
              <a:gd name="connsiteY1923" fmla="*/ 1302941 h 3030261"/>
              <a:gd name="connsiteX1924" fmla="*/ 1591345 w 5160230"/>
              <a:gd name="connsiteY1924" fmla="*/ 1300768 h 3030261"/>
              <a:gd name="connsiteX1925" fmla="*/ 1586067 w 5160230"/>
              <a:gd name="connsiteY1925" fmla="*/ 1300768 h 3030261"/>
              <a:gd name="connsiteX1926" fmla="*/ 1580790 w 5160230"/>
              <a:gd name="connsiteY1926" fmla="*/ 1298905 h 3030261"/>
              <a:gd name="connsiteX1927" fmla="*/ 1576754 w 5160230"/>
              <a:gd name="connsiteY1927" fmla="*/ 1295490 h 3030261"/>
              <a:gd name="connsiteX1928" fmla="*/ 1586999 w 5160230"/>
              <a:gd name="connsiteY1928" fmla="*/ 1280899 h 3030261"/>
              <a:gd name="connsiteX1929" fmla="*/ 1598485 w 5160230"/>
              <a:gd name="connsiteY1929" fmla="*/ 1258858 h 3030261"/>
              <a:gd name="connsiteX1930" fmla="*/ 1605937 w 5160230"/>
              <a:gd name="connsiteY1930" fmla="*/ 1234643 h 3030261"/>
              <a:gd name="connsiteX1931" fmla="*/ 1271275 w 5160230"/>
              <a:gd name="connsiteY1931" fmla="*/ 1146476 h 3030261"/>
              <a:gd name="connsiteX1932" fmla="*/ 1286797 w 5160230"/>
              <a:gd name="connsiteY1932" fmla="*/ 1146476 h 3030261"/>
              <a:gd name="connsiteX1933" fmla="*/ 1286797 w 5160230"/>
              <a:gd name="connsiteY1933" fmla="*/ 1153927 h 3030261"/>
              <a:gd name="connsiteX1934" fmla="*/ 1283693 w 5160230"/>
              <a:gd name="connsiteY1934" fmla="*/ 1153927 h 3030261"/>
              <a:gd name="connsiteX1935" fmla="*/ 1281830 w 5160230"/>
              <a:gd name="connsiteY1935" fmla="*/ 1155789 h 3030261"/>
              <a:gd name="connsiteX1936" fmla="*/ 1280588 w 5160230"/>
              <a:gd name="connsiteY1936" fmla="*/ 1155789 h 3030261"/>
              <a:gd name="connsiteX1937" fmla="*/ 1278726 w 5160230"/>
              <a:gd name="connsiteY1937" fmla="*/ 1155789 h 3030261"/>
              <a:gd name="connsiteX1938" fmla="*/ 1276553 w 5160230"/>
              <a:gd name="connsiteY1938" fmla="*/ 1157963 h 3030261"/>
              <a:gd name="connsiteX1939" fmla="*/ 1271275 w 5160230"/>
              <a:gd name="connsiteY1939" fmla="*/ 1157963 h 3030261"/>
              <a:gd name="connsiteX1940" fmla="*/ 536761 w 5160230"/>
              <a:gd name="connsiteY1940" fmla="*/ 1138094 h 3030261"/>
              <a:gd name="connsiteX1941" fmla="*/ 543901 w 5160230"/>
              <a:gd name="connsiteY1941" fmla="*/ 1138094 h 3030261"/>
              <a:gd name="connsiteX1942" fmla="*/ 547006 w 5160230"/>
              <a:gd name="connsiteY1942" fmla="*/ 1139025 h 3030261"/>
              <a:gd name="connsiteX1943" fmla="*/ 551352 w 5160230"/>
              <a:gd name="connsiteY1943" fmla="*/ 1141198 h 3030261"/>
              <a:gd name="connsiteX1944" fmla="*/ 556319 w 5160230"/>
              <a:gd name="connsiteY1944" fmla="*/ 1141198 h 3030261"/>
              <a:gd name="connsiteX1945" fmla="*/ 563770 w 5160230"/>
              <a:gd name="connsiteY1945" fmla="*/ 1141198 h 3030261"/>
              <a:gd name="connsiteX1946" fmla="*/ 565943 w 5160230"/>
              <a:gd name="connsiteY1946" fmla="*/ 1155789 h 3030261"/>
              <a:gd name="connsiteX1947" fmla="*/ 569047 w 5160230"/>
              <a:gd name="connsiteY1947" fmla="*/ 1167586 h 3030261"/>
              <a:gd name="connsiteX1948" fmla="*/ 570910 w 5160230"/>
              <a:gd name="connsiteY1948" fmla="*/ 1182177 h 3030261"/>
              <a:gd name="connsiteX1949" fmla="*/ 563770 w 5160230"/>
              <a:gd name="connsiteY1949" fmla="*/ 1182177 h 3030261"/>
              <a:gd name="connsiteX1950" fmla="*/ 559734 w 5160230"/>
              <a:gd name="connsiteY1950" fmla="*/ 1175968 h 3030261"/>
              <a:gd name="connsiteX1951" fmla="*/ 556319 w 5160230"/>
              <a:gd name="connsiteY1951" fmla="*/ 1172864 h 3030261"/>
              <a:gd name="connsiteX1952" fmla="*/ 551352 w 5160230"/>
              <a:gd name="connsiteY1952" fmla="*/ 1168518 h 3030261"/>
              <a:gd name="connsiteX1953" fmla="*/ 547006 w 5160230"/>
              <a:gd name="connsiteY1953" fmla="*/ 1165413 h 3030261"/>
              <a:gd name="connsiteX1954" fmla="*/ 543901 w 5160230"/>
              <a:gd name="connsiteY1954" fmla="*/ 1160136 h 3030261"/>
              <a:gd name="connsiteX1955" fmla="*/ 539865 w 5160230"/>
              <a:gd name="connsiteY1955" fmla="*/ 1153927 h 3030261"/>
              <a:gd name="connsiteX1956" fmla="*/ 537692 w 5160230"/>
              <a:gd name="connsiteY1956" fmla="*/ 1150822 h 3030261"/>
              <a:gd name="connsiteX1957" fmla="*/ 536761 w 5160230"/>
              <a:gd name="connsiteY1957" fmla="*/ 1146476 h 3030261"/>
              <a:gd name="connsiteX1958" fmla="*/ 536761 w 5160230"/>
              <a:gd name="connsiteY1958" fmla="*/ 1143372 h 3030261"/>
              <a:gd name="connsiteX1959" fmla="*/ 4485010 w 5160230"/>
              <a:gd name="connsiteY1959" fmla="*/ 1124435 h 3030261"/>
              <a:gd name="connsiteX1960" fmla="*/ 4487183 w 5160230"/>
              <a:gd name="connsiteY1960" fmla="*/ 1126608 h 3030261"/>
              <a:gd name="connsiteX1961" fmla="*/ 4487183 w 5160230"/>
              <a:gd name="connsiteY1961" fmla="*/ 1128471 h 3030261"/>
              <a:gd name="connsiteX1962" fmla="*/ 4488114 w 5160230"/>
              <a:gd name="connsiteY1962" fmla="*/ 1128471 h 3030261"/>
              <a:gd name="connsiteX1963" fmla="*/ 4488114 w 5160230"/>
              <a:gd name="connsiteY1963" fmla="*/ 1130644 h 3030261"/>
              <a:gd name="connsiteX1964" fmla="*/ 4494323 w 5160230"/>
              <a:gd name="connsiteY1964" fmla="*/ 1143372 h 3030261"/>
              <a:gd name="connsiteX1965" fmla="*/ 4494323 w 5160230"/>
              <a:gd name="connsiteY1965" fmla="*/ 1160136 h 3030261"/>
              <a:gd name="connsiteX1966" fmla="*/ 4494323 w 5160230"/>
              <a:gd name="connsiteY1966" fmla="*/ 1175970 h 3030261"/>
              <a:gd name="connsiteX1967" fmla="*/ 4497428 w 5160230"/>
              <a:gd name="connsiteY1967" fmla="*/ 1194907 h 3030261"/>
              <a:gd name="connsiteX1968" fmla="*/ 4502705 w 5160230"/>
              <a:gd name="connsiteY1968" fmla="*/ 1212603 h 3030261"/>
              <a:gd name="connsiteX1969" fmla="*/ 4512019 w 5160230"/>
              <a:gd name="connsiteY1969" fmla="*/ 1232471 h 3030261"/>
              <a:gd name="connsiteX1970" fmla="*/ 4517296 w 5160230"/>
              <a:gd name="connsiteY1970" fmla="*/ 1254513 h 3030261"/>
              <a:gd name="connsiteX1971" fmla="*/ 4492461 w 5160230"/>
              <a:gd name="connsiteY1971" fmla="*/ 1251408 h 3030261"/>
              <a:gd name="connsiteX1972" fmla="*/ 4492461 w 5160230"/>
              <a:gd name="connsiteY1972" fmla="*/ 1268172 h 3030261"/>
              <a:gd name="connsiteX1973" fmla="*/ 4495565 w 5160230"/>
              <a:gd name="connsiteY1973" fmla="*/ 1280901 h 3030261"/>
              <a:gd name="connsiteX1974" fmla="*/ 4497428 w 5160230"/>
              <a:gd name="connsiteY1974" fmla="*/ 1293629 h 3030261"/>
              <a:gd name="connsiteX1975" fmla="*/ 4501774 w 5160230"/>
              <a:gd name="connsiteY1975" fmla="*/ 1311324 h 3030261"/>
              <a:gd name="connsiteX1976" fmla="*/ 4495565 w 5160230"/>
              <a:gd name="connsiteY1976" fmla="*/ 1311324 h 3030261"/>
              <a:gd name="connsiteX1977" fmla="*/ 4492461 w 5160230"/>
              <a:gd name="connsiteY1977" fmla="*/ 1311324 h 3030261"/>
              <a:gd name="connsiteX1978" fmla="*/ 4487183 w 5160230"/>
              <a:gd name="connsiteY1978" fmla="*/ 1313497 h 3030261"/>
              <a:gd name="connsiteX1979" fmla="*/ 4485010 w 5160230"/>
              <a:gd name="connsiteY1979" fmla="*/ 1313497 h 3030261"/>
              <a:gd name="connsiteX1980" fmla="*/ 4481905 w 5160230"/>
              <a:gd name="connsiteY1980" fmla="*/ 1315671 h 3030261"/>
              <a:gd name="connsiteX1981" fmla="*/ 4477870 w 5160230"/>
              <a:gd name="connsiteY1981" fmla="*/ 1305115 h 3030261"/>
              <a:gd name="connsiteX1982" fmla="*/ 4475696 w 5160230"/>
              <a:gd name="connsiteY1982" fmla="*/ 1284005 h 3030261"/>
              <a:gd name="connsiteX1983" fmla="*/ 4475696 w 5160230"/>
              <a:gd name="connsiteY1983" fmla="*/ 1261032 h 3030261"/>
              <a:gd name="connsiteX1984" fmla="*/ 4475696 w 5160230"/>
              <a:gd name="connsiteY1984" fmla="*/ 1234644 h 3030261"/>
              <a:gd name="connsiteX1985" fmla="*/ 4475696 w 5160230"/>
              <a:gd name="connsiteY1985" fmla="*/ 1210429 h 3030261"/>
              <a:gd name="connsiteX1986" fmla="*/ 4472592 w 5160230"/>
              <a:gd name="connsiteY1986" fmla="*/ 1194907 h 3030261"/>
              <a:gd name="connsiteX1987" fmla="*/ 4472592 w 5160230"/>
              <a:gd name="connsiteY1987" fmla="*/ 1153927 h 3030261"/>
              <a:gd name="connsiteX1988" fmla="*/ 4475696 w 5160230"/>
              <a:gd name="connsiteY1988" fmla="*/ 1148650 h 3030261"/>
              <a:gd name="connsiteX1989" fmla="*/ 4477870 w 5160230"/>
              <a:gd name="connsiteY1989" fmla="*/ 1145545 h 3030261"/>
              <a:gd name="connsiteX1990" fmla="*/ 4479732 w 5160230"/>
              <a:gd name="connsiteY1990" fmla="*/ 1141199 h 3030261"/>
              <a:gd name="connsiteX1991" fmla="*/ 4481905 w 5160230"/>
              <a:gd name="connsiteY1991" fmla="*/ 1138095 h 3030261"/>
              <a:gd name="connsiteX1992" fmla="*/ 4482837 w 5160230"/>
              <a:gd name="connsiteY1992" fmla="*/ 1131886 h 3030261"/>
              <a:gd name="connsiteX1993" fmla="*/ 2347903 w 5160230"/>
              <a:gd name="connsiteY1993" fmla="*/ 1109844 h 3030261"/>
              <a:gd name="connsiteX1994" fmla="*/ 2351938 w 5160230"/>
              <a:gd name="connsiteY1994" fmla="*/ 1131887 h 3030261"/>
              <a:gd name="connsiteX1995" fmla="*/ 2349765 w 5160230"/>
              <a:gd name="connsiteY1995" fmla="*/ 1153928 h 3030261"/>
              <a:gd name="connsiteX1996" fmla="*/ 2344798 w 5160230"/>
              <a:gd name="connsiteY1996" fmla="*/ 1177833 h 3030261"/>
              <a:gd name="connsiteX1997" fmla="*/ 2330207 w 5160230"/>
              <a:gd name="connsiteY1997" fmla="*/ 1185283 h 3030261"/>
              <a:gd name="connsiteX1998" fmla="*/ 2316548 w 5160230"/>
              <a:gd name="connsiteY1998" fmla="*/ 1189630 h 3030261"/>
              <a:gd name="connsiteX1999" fmla="*/ 2296678 w 5160230"/>
              <a:gd name="connsiteY1999" fmla="*/ 1190561 h 3030261"/>
              <a:gd name="connsiteX2000" fmla="*/ 2296678 w 5160230"/>
              <a:gd name="connsiteY2000" fmla="*/ 1182179 h 3030261"/>
              <a:gd name="connsiteX2001" fmla="*/ 2301956 w 5160230"/>
              <a:gd name="connsiteY2001" fmla="*/ 1168519 h 3030261"/>
              <a:gd name="connsiteX2002" fmla="*/ 2301956 w 5160230"/>
              <a:gd name="connsiteY2002" fmla="*/ 1152686 h 3030261"/>
              <a:gd name="connsiteX2003" fmla="*/ 2301024 w 5160230"/>
              <a:gd name="connsiteY2003" fmla="*/ 1133749 h 3030261"/>
              <a:gd name="connsiteX2004" fmla="*/ 2311270 w 5160230"/>
              <a:gd name="connsiteY2004" fmla="*/ 1124435 h 3030261"/>
              <a:gd name="connsiteX2005" fmla="*/ 2320583 w 5160230"/>
              <a:gd name="connsiteY2005" fmla="*/ 1116984 h 3030261"/>
              <a:gd name="connsiteX2006" fmla="*/ 2331139 w 5160230"/>
              <a:gd name="connsiteY2006" fmla="*/ 1111707 h 3030261"/>
              <a:gd name="connsiteX2007" fmla="*/ 2608366 w 5160230"/>
              <a:gd name="connsiteY2007" fmla="*/ 1081283 h 3030261"/>
              <a:gd name="connsiteX2008" fmla="*/ 2611471 w 5160230"/>
              <a:gd name="connsiteY2008" fmla="*/ 1084387 h 3030261"/>
              <a:gd name="connsiteX2009" fmla="*/ 2613644 w 5160230"/>
              <a:gd name="connsiteY2009" fmla="*/ 1086561 h 3030261"/>
              <a:gd name="connsiteX2010" fmla="*/ 2615506 w 5160230"/>
              <a:gd name="connsiteY2010" fmla="*/ 1088734 h 3030261"/>
              <a:gd name="connsiteX2011" fmla="*/ 2615506 w 5160230"/>
              <a:gd name="connsiteY2011" fmla="*/ 1091838 h 3030261"/>
              <a:gd name="connsiteX2012" fmla="*/ 2615506 w 5160230"/>
              <a:gd name="connsiteY2012" fmla="*/ 1096184 h 3030261"/>
              <a:gd name="connsiteX2013" fmla="*/ 2616748 w 5160230"/>
              <a:gd name="connsiteY2013" fmla="*/ 1101152 h 3030261"/>
              <a:gd name="connsiteX2014" fmla="*/ 2615506 w 5160230"/>
              <a:gd name="connsiteY2014" fmla="*/ 1104566 h 3030261"/>
              <a:gd name="connsiteX2015" fmla="*/ 2613644 w 5160230"/>
              <a:gd name="connsiteY2015" fmla="*/ 1106429 h 3030261"/>
              <a:gd name="connsiteX2016" fmla="*/ 2613644 w 5160230"/>
              <a:gd name="connsiteY2016" fmla="*/ 1108602 h 3030261"/>
              <a:gd name="connsiteX2017" fmla="*/ 2613644 w 5160230"/>
              <a:gd name="connsiteY2017" fmla="*/ 1109844 h 3030261"/>
              <a:gd name="connsiteX2018" fmla="*/ 2613644 w 5160230"/>
              <a:gd name="connsiteY2018" fmla="*/ 1111707 h 3030261"/>
              <a:gd name="connsiteX2019" fmla="*/ 2611471 w 5160230"/>
              <a:gd name="connsiteY2019" fmla="*/ 1113880 h 3030261"/>
              <a:gd name="connsiteX2020" fmla="*/ 2609297 w 5160230"/>
              <a:gd name="connsiteY2020" fmla="*/ 1116053 h 3030261"/>
              <a:gd name="connsiteX2021" fmla="*/ 2608366 w 5160230"/>
              <a:gd name="connsiteY2021" fmla="*/ 1116053 h 3030261"/>
              <a:gd name="connsiteX2022" fmla="*/ 2606193 w 5160230"/>
              <a:gd name="connsiteY2022" fmla="*/ 1116053 h 3030261"/>
              <a:gd name="connsiteX2023" fmla="*/ 2604020 w 5160230"/>
              <a:gd name="connsiteY2023" fmla="*/ 1116984 h 3030261"/>
              <a:gd name="connsiteX2024" fmla="*/ 2600915 w 5160230"/>
              <a:gd name="connsiteY2024" fmla="*/ 1116984 h 3030261"/>
              <a:gd name="connsiteX2025" fmla="*/ 2594705 w 5160230"/>
              <a:gd name="connsiteY2025" fmla="*/ 1104566 h 3030261"/>
              <a:gd name="connsiteX2026" fmla="*/ 2591601 w 5160230"/>
              <a:gd name="connsiteY2026" fmla="*/ 1099289 h 3030261"/>
              <a:gd name="connsiteX2027" fmla="*/ 2591601 w 5160230"/>
              <a:gd name="connsiteY2027" fmla="*/ 1097116 h 3030261"/>
              <a:gd name="connsiteX2028" fmla="*/ 2593774 w 5160230"/>
              <a:gd name="connsiteY2028" fmla="*/ 1096184 h 3030261"/>
              <a:gd name="connsiteX2029" fmla="*/ 2600915 w 5160230"/>
              <a:gd name="connsiteY2029" fmla="*/ 1091838 h 3030261"/>
              <a:gd name="connsiteX2030" fmla="*/ 2691566 w 5160230"/>
              <a:gd name="connsiteY2030" fmla="*/ 1040304 h 3030261"/>
              <a:gd name="connsiteX2031" fmla="*/ 2696844 w 5160230"/>
              <a:gd name="connsiteY2031" fmla="*/ 1042477 h 3030261"/>
              <a:gd name="connsiteX2032" fmla="*/ 2699017 w 5160230"/>
              <a:gd name="connsiteY2032" fmla="*/ 1042477 h 3030261"/>
              <a:gd name="connsiteX2033" fmla="*/ 2700880 w 5160230"/>
              <a:gd name="connsiteY2033" fmla="*/ 1042477 h 3030261"/>
              <a:gd name="connsiteX2034" fmla="*/ 2702121 w 5160230"/>
              <a:gd name="connsiteY2034" fmla="*/ 1044650 h 3030261"/>
              <a:gd name="connsiteX2035" fmla="*/ 2704294 w 5160230"/>
              <a:gd name="connsiteY2035" fmla="*/ 1044650 h 3030261"/>
              <a:gd name="connsiteX2036" fmla="*/ 2700880 w 5160230"/>
              <a:gd name="connsiteY2036" fmla="*/ 1049928 h 3030261"/>
              <a:gd name="connsiteX2037" fmla="*/ 2699017 w 5160230"/>
              <a:gd name="connsiteY2037" fmla="*/ 1055205 h 3030261"/>
              <a:gd name="connsiteX2038" fmla="*/ 2696844 w 5160230"/>
              <a:gd name="connsiteY2038" fmla="*/ 1060483 h 3030261"/>
              <a:gd name="connsiteX2039" fmla="*/ 2693739 w 5160230"/>
              <a:gd name="connsiteY2039" fmla="*/ 1066692 h 3030261"/>
              <a:gd name="connsiteX2040" fmla="*/ 2687529 w 5160230"/>
              <a:gd name="connsiteY2040" fmla="*/ 1069796 h 3030261"/>
              <a:gd name="connsiteX2041" fmla="*/ 2687529 w 5160230"/>
              <a:gd name="connsiteY2041" fmla="*/ 1064519 h 3030261"/>
              <a:gd name="connsiteX2042" fmla="*/ 2686288 w 5160230"/>
              <a:gd name="connsiteY2042" fmla="*/ 1064519 h 3030261"/>
              <a:gd name="connsiteX2043" fmla="*/ 2686288 w 5160230"/>
              <a:gd name="connsiteY2043" fmla="*/ 1062346 h 3030261"/>
              <a:gd name="connsiteX2044" fmla="*/ 2686288 w 5160230"/>
              <a:gd name="connsiteY2044" fmla="*/ 1060483 h 3030261"/>
              <a:gd name="connsiteX2045" fmla="*/ 2684425 w 5160230"/>
              <a:gd name="connsiteY2045" fmla="*/ 1057068 h 3030261"/>
              <a:gd name="connsiteX2046" fmla="*/ 2687529 w 5160230"/>
              <a:gd name="connsiteY2046" fmla="*/ 1053032 h 3030261"/>
              <a:gd name="connsiteX2047" fmla="*/ 2689704 w 5160230"/>
              <a:gd name="connsiteY2047" fmla="*/ 1049928 h 3030261"/>
              <a:gd name="connsiteX2048" fmla="*/ 2691566 w 5160230"/>
              <a:gd name="connsiteY2048" fmla="*/ 1045582 h 3030261"/>
              <a:gd name="connsiteX2049" fmla="*/ 256429 w 5160230"/>
              <a:gd name="connsiteY2049" fmla="*/ 1037199 h 3030261"/>
              <a:gd name="connsiteX2050" fmla="*/ 261707 w 5160230"/>
              <a:gd name="connsiteY2050" fmla="*/ 1045581 h 3030261"/>
              <a:gd name="connsiteX2051" fmla="*/ 261707 w 5160230"/>
              <a:gd name="connsiteY2051" fmla="*/ 1053032 h 3030261"/>
              <a:gd name="connsiteX2052" fmla="*/ 256429 w 5160230"/>
              <a:gd name="connsiteY2052" fmla="*/ 1062345 h 3030261"/>
              <a:gd name="connsiteX2053" fmla="*/ 248979 w 5160230"/>
              <a:gd name="connsiteY2053" fmla="*/ 1067623 h 3030261"/>
              <a:gd name="connsiteX2054" fmla="*/ 241838 w 5160230"/>
              <a:gd name="connsiteY2054" fmla="*/ 1071969 h 3030261"/>
              <a:gd name="connsiteX2055" fmla="*/ 239664 w 5160230"/>
              <a:gd name="connsiteY2055" fmla="*/ 1074142 h 3030261"/>
              <a:gd name="connsiteX2056" fmla="*/ 236560 w 5160230"/>
              <a:gd name="connsiteY2056" fmla="*/ 1069796 h 3030261"/>
              <a:gd name="connsiteX2057" fmla="*/ 234387 w 5160230"/>
              <a:gd name="connsiteY2057" fmla="*/ 1066691 h 3030261"/>
              <a:gd name="connsiteX2058" fmla="*/ 232524 w 5160230"/>
              <a:gd name="connsiteY2058" fmla="*/ 1060482 h 3030261"/>
              <a:gd name="connsiteX2059" fmla="*/ 232524 w 5160230"/>
              <a:gd name="connsiteY2059" fmla="*/ 1055205 h 3030261"/>
              <a:gd name="connsiteX2060" fmla="*/ 230351 w 5160230"/>
              <a:gd name="connsiteY2060" fmla="*/ 1049927 h 3030261"/>
              <a:gd name="connsiteX2061" fmla="*/ 243701 w 5160230"/>
              <a:gd name="connsiteY2061" fmla="*/ 1044650 h 3030261"/>
              <a:gd name="connsiteX2062" fmla="*/ 247116 w 5160230"/>
              <a:gd name="connsiteY2062" fmla="*/ 1042477 h 3030261"/>
              <a:gd name="connsiteX2063" fmla="*/ 252083 w 5160230"/>
              <a:gd name="connsiteY2063" fmla="*/ 1040303 h 3030261"/>
              <a:gd name="connsiteX2064" fmla="*/ 2757381 w 5160230"/>
              <a:gd name="connsiteY2064" fmla="*/ 1012985 h 3030261"/>
              <a:gd name="connsiteX2065" fmla="*/ 2771972 w 5160230"/>
              <a:gd name="connsiteY2065" fmla="*/ 1020437 h 3030261"/>
              <a:gd name="connsiteX2066" fmla="*/ 2771972 w 5160230"/>
              <a:gd name="connsiteY2066" fmla="*/ 1025714 h 3030261"/>
              <a:gd name="connsiteX2067" fmla="*/ 2767625 w 5160230"/>
              <a:gd name="connsiteY2067" fmla="*/ 1025714 h 3030261"/>
              <a:gd name="connsiteX2068" fmla="*/ 2766694 w 5160230"/>
              <a:gd name="connsiteY2068" fmla="*/ 1027887 h 3030261"/>
              <a:gd name="connsiteX2069" fmla="*/ 2762658 w 5160230"/>
              <a:gd name="connsiteY2069" fmla="*/ 1029750 h 3030261"/>
              <a:gd name="connsiteX2070" fmla="*/ 2760485 w 5160230"/>
              <a:gd name="connsiteY2070" fmla="*/ 1033165 h 3030261"/>
              <a:gd name="connsiteX2071" fmla="*/ 2757381 w 5160230"/>
              <a:gd name="connsiteY2071" fmla="*/ 1030992 h 3030261"/>
              <a:gd name="connsiteX2072" fmla="*/ 2755206 w 5160230"/>
              <a:gd name="connsiteY2072" fmla="*/ 1030992 h 3030261"/>
              <a:gd name="connsiteX2073" fmla="*/ 2753033 w 5160230"/>
              <a:gd name="connsiteY2073" fmla="*/ 1029750 h 3030261"/>
              <a:gd name="connsiteX2074" fmla="*/ 2752102 w 5160230"/>
              <a:gd name="connsiteY2074" fmla="*/ 1029750 h 3030261"/>
              <a:gd name="connsiteX2075" fmla="*/ 2752102 w 5160230"/>
              <a:gd name="connsiteY2075" fmla="*/ 1025714 h 3030261"/>
              <a:gd name="connsiteX2076" fmla="*/ 2752102 w 5160230"/>
              <a:gd name="connsiteY2076" fmla="*/ 1022610 h 3030261"/>
              <a:gd name="connsiteX2077" fmla="*/ 2752102 w 5160230"/>
              <a:gd name="connsiteY2077" fmla="*/ 1020437 h 3030261"/>
              <a:gd name="connsiteX2078" fmla="*/ 2753033 w 5160230"/>
              <a:gd name="connsiteY2078" fmla="*/ 1016089 h 3030261"/>
              <a:gd name="connsiteX2079" fmla="*/ 2367459 w 5160230"/>
              <a:gd name="connsiteY2079" fmla="*/ 1003671 h 3030261"/>
              <a:gd name="connsiteX2080" fmla="*/ 2386397 w 5160230"/>
              <a:gd name="connsiteY2080" fmla="*/ 1005844 h 3030261"/>
              <a:gd name="connsiteX2081" fmla="*/ 2400988 w 5160230"/>
              <a:gd name="connsiteY2081" fmla="*/ 1008949 h 3030261"/>
              <a:gd name="connsiteX2082" fmla="*/ 2396641 w 5160230"/>
              <a:gd name="connsiteY2082" fmla="*/ 1016089 h 3030261"/>
              <a:gd name="connsiteX2083" fmla="*/ 2394779 w 5160230"/>
              <a:gd name="connsiteY2083" fmla="*/ 1022608 h 3030261"/>
              <a:gd name="connsiteX2084" fmla="*/ 2391674 w 5160230"/>
              <a:gd name="connsiteY2084" fmla="*/ 1027886 h 3030261"/>
              <a:gd name="connsiteX2085" fmla="*/ 2387328 w 5160230"/>
              <a:gd name="connsiteY2085" fmla="*/ 1033163 h 3030261"/>
              <a:gd name="connsiteX2086" fmla="*/ 2396641 w 5160230"/>
              <a:gd name="connsiteY2086" fmla="*/ 1033163 h 3030261"/>
              <a:gd name="connsiteX2087" fmla="*/ 2400988 w 5160230"/>
              <a:gd name="connsiteY2087" fmla="*/ 1029749 h 3030261"/>
              <a:gd name="connsiteX2088" fmla="*/ 2401919 w 5160230"/>
              <a:gd name="connsiteY2088" fmla="*/ 1027886 h 3030261"/>
              <a:gd name="connsiteX2089" fmla="*/ 2406265 w 5160230"/>
              <a:gd name="connsiteY2089" fmla="*/ 1025713 h 3030261"/>
              <a:gd name="connsiteX2090" fmla="*/ 2411232 w 5160230"/>
              <a:gd name="connsiteY2090" fmla="*/ 1025713 h 3030261"/>
              <a:gd name="connsiteX2091" fmla="*/ 2411232 w 5160230"/>
              <a:gd name="connsiteY2091" fmla="*/ 1033163 h 3030261"/>
              <a:gd name="connsiteX2092" fmla="*/ 2416510 w 5160230"/>
              <a:gd name="connsiteY2092" fmla="*/ 1045581 h 3030261"/>
              <a:gd name="connsiteX2093" fmla="*/ 2413405 w 5160230"/>
              <a:gd name="connsiteY2093" fmla="*/ 1057068 h 3030261"/>
              <a:gd name="connsiteX2094" fmla="*/ 2408128 w 5160230"/>
              <a:gd name="connsiteY2094" fmla="*/ 1066692 h 3030261"/>
              <a:gd name="connsiteX2095" fmla="*/ 2404092 w 5160230"/>
              <a:gd name="connsiteY2095" fmla="*/ 1074142 h 3030261"/>
              <a:gd name="connsiteX2096" fmla="*/ 2413405 w 5160230"/>
              <a:gd name="connsiteY2096" fmla="*/ 1082524 h 3030261"/>
              <a:gd name="connsiteX2097" fmla="*/ 2422719 w 5160230"/>
              <a:gd name="connsiteY2097" fmla="*/ 1096184 h 3030261"/>
              <a:gd name="connsiteX2098" fmla="*/ 2435447 w 5160230"/>
              <a:gd name="connsiteY2098" fmla="*/ 1109844 h 3030261"/>
              <a:gd name="connsiteX2099" fmla="*/ 2445692 w 5160230"/>
              <a:gd name="connsiteY2099" fmla="*/ 1126608 h 3030261"/>
              <a:gd name="connsiteX2100" fmla="*/ 2455005 w 5160230"/>
              <a:gd name="connsiteY2100" fmla="*/ 1145545 h 3030261"/>
              <a:gd name="connsiteX2101" fmla="*/ 2462456 w 5160230"/>
              <a:gd name="connsiteY2101" fmla="*/ 1161067 h 3030261"/>
              <a:gd name="connsiteX2102" fmla="*/ 2464629 w 5160230"/>
              <a:gd name="connsiteY2102" fmla="*/ 1174727 h 3030261"/>
              <a:gd name="connsiteX2103" fmla="*/ 2460283 w 5160230"/>
              <a:gd name="connsiteY2103" fmla="*/ 1187455 h 3030261"/>
              <a:gd name="connsiteX2104" fmla="*/ 2451901 w 5160230"/>
              <a:gd name="connsiteY2104" fmla="*/ 1194906 h 3030261"/>
              <a:gd name="connsiteX2105" fmla="*/ 2440414 w 5160230"/>
              <a:gd name="connsiteY2105" fmla="*/ 1202046 h 3030261"/>
              <a:gd name="connsiteX2106" fmla="*/ 2422719 w 5160230"/>
              <a:gd name="connsiteY2106" fmla="*/ 1209497 h 3030261"/>
              <a:gd name="connsiteX2107" fmla="*/ 2400988 w 5160230"/>
              <a:gd name="connsiteY2107" fmla="*/ 1214774 h 3030261"/>
              <a:gd name="connsiteX2108" fmla="*/ 2381119 w 5160230"/>
              <a:gd name="connsiteY2108" fmla="*/ 1220052 h 3030261"/>
              <a:gd name="connsiteX2109" fmla="*/ 2364355 w 5160230"/>
              <a:gd name="connsiteY2109" fmla="*/ 1222225 h 3030261"/>
              <a:gd name="connsiteX2110" fmla="*/ 2364355 w 5160230"/>
              <a:gd name="connsiteY2110" fmla="*/ 1217879 h 3030261"/>
              <a:gd name="connsiteX2111" fmla="*/ 2374910 w 5160230"/>
              <a:gd name="connsiteY2111" fmla="*/ 1202046 h 3030261"/>
              <a:gd name="connsiteX2112" fmla="*/ 2384223 w 5160230"/>
              <a:gd name="connsiteY2112" fmla="*/ 1185282 h 3030261"/>
              <a:gd name="connsiteX2113" fmla="*/ 2378946 w 5160230"/>
              <a:gd name="connsiteY2113" fmla="*/ 1185282 h 3030261"/>
              <a:gd name="connsiteX2114" fmla="*/ 2374910 w 5160230"/>
              <a:gd name="connsiteY2114" fmla="*/ 1185282 h 3030261"/>
              <a:gd name="connsiteX2115" fmla="*/ 2371806 w 5160230"/>
              <a:gd name="connsiteY2115" fmla="*/ 1183109 h 3030261"/>
              <a:gd name="connsiteX2116" fmla="*/ 2371806 w 5160230"/>
              <a:gd name="connsiteY2116" fmla="*/ 1182177 h 3030261"/>
              <a:gd name="connsiteX2117" fmla="*/ 2369632 w 5160230"/>
              <a:gd name="connsiteY2117" fmla="*/ 1180004 h 3030261"/>
              <a:gd name="connsiteX2118" fmla="*/ 2369632 w 5160230"/>
              <a:gd name="connsiteY2118" fmla="*/ 1175968 h 3030261"/>
              <a:gd name="connsiteX2119" fmla="*/ 2367459 w 5160230"/>
              <a:gd name="connsiteY2119" fmla="*/ 1170691 h 3030261"/>
              <a:gd name="connsiteX2120" fmla="*/ 2381119 w 5160230"/>
              <a:gd name="connsiteY2120" fmla="*/ 1167586 h 3030261"/>
              <a:gd name="connsiteX2121" fmla="*/ 2377083 w 5160230"/>
              <a:gd name="connsiteY2121" fmla="*/ 1163240 h 3030261"/>
              <a:gd name="connsiteX2122" fmla="*/ 2377083 w 5160230"/>
              <a:gd name="connsiteY2122" fmla="*/ 1161067 h 3030261"/>
              <a:gd name="connsiteX2123" fmla="*/ 2374910 w 5160230"/>
              <a:gd name="connsiteY2123" fmla="*/ 1160136 h 3030261"/>
              <a:gd name="connsiteX2124" fmla="*/ 2374910 w 5160230"/>
              <a:gd name="connsiteY2124" fmla="*/ 1157963 h 3030261"/>
              <a:gd name="connsiteX2125" fmla="*/ 2377083 w 5160230"/>
              <a:gd name="connsiteY2125" fmla="*/ 1153927 h 3030261"/>
              <a:gd name="connsiteX2126" fmla="*/ 2378946 w 5160230"/>
              <a:gd name="connsiteY2126" fmla="*/ 1146476 h 3030261"/>
              <a:gd name="connsiteX2127" fmla="*/ 2384223 w 5160230"/>
              <a:gd name="connsiteY2127" fmla="*/ 1141199 h 3030261"/>
              <a:gd name="connsiteX2128" fmla="*/ 2387328 w 5160230"/>
              <a:gd name="connsiteY2128" fmla="*/ 1138094 h 3030261"/>
              <a:gd name="connsiteX2129" fmla="*/ 2394779 w 5160230"/>
              <a:gd name="connsiteY2129" fmla="*/ 1133748 h 3030261"/>
              <a:gd name="connsiteX2130" fmla="*/ 2400988 w 5160230"/>
              <a:gd name="connsiteY2130" fmla="*/ 1130643 h 3030261"/>
              <a:gd name="connsiteX2131" fmla="*/ 2398814 w 5160230"/>
              <a:gd name="connsiteY2131" fmla="*/ 1126608 h 3030261"/>
              <a:gd name="connsiteX2132" fmla="*/ 2398814 w 5160230"/>
              <a:gd name="connsiteY2132" fmla="*/ 1124434 h 3030261"/>
              <a:gd name="connsiteX2133" fmla="*/ 2396641 w 5160230"/>
              <a:gd name="connsiteY2133" fmla="*/ 1123503 h 3030261"/>
              <a:gd name="connsiteX2134" fmla="*/ 2396641 w 5160230"/>
              <a:gd name="connsiteY2134" fmla="*/ 1121330 h 3030261"/>
              <a:gd name="connsiteX2135" fmla="*/ 2394779 w 5160230"/>
              <a:gd name="connsiteY2135" fmla="*/ 1116984 h 3030261"/>
              <a:gd name="connsiteX2136" fmla="*/ 2393537 w 5160230"/>
              <a:gd name="connsiteY2136" fmla="*/ 1116984 h 3030261"/>
              <a:gd name="connsiteX2137" fmla="*/ 2393537 w 5160230"/>
              <a:gd name="connsiteY2137" fmla="*/ 1116052 h 3030261"/>
              <a:gd name="connsiteX2138" fmla="*/ 2391674 w 5160230"/>
              <a:gd name="connsiteY2138" fmla="*/ 1116052 h 3030261"/>
              <a:gd name="connsiteX2139" fmla="*/ 2387328 w 5160230"/>
              <a:gd name="connsiteY2139" fmla="*/ 1113879 h 3030261"/>
              <a:gd name="connsiteX2140" fmla="*/ 2384223 w 5160230"/>
              <a:gd name="connsiteY2140" fmla="*/ 1111706 h 3030261"/>
              <a:gd name="connsiteX2141" fmla="*/ 2382050 w 5160230"/>
              <a:gd name="connsiteY2141" fmla="*/ 1111706 h 3030261"/>
              <a:gd name="connsiteX2142" fmla="*/ 2378946 w 5160230"/>
              <a:gd name="connsiteY2142" fmla="*/ 1111706 h 3030261"/>
              <a:gd name="connsiteX2143" fmla="*/ 2374910 w 5160230"/>
              <a:gd name="connsiteY2143" fmla="*/ 1109844 h 3030261"/>
              <a:gd name="connsiteX2144" fmla="*/ 2371806 w 5160230"/>
              <a:gd name="connsiteY2144" fmla="*/ 1109844 h 3030261"/>
              <a:gd name="connsiteX2145" fmla="*/ 2371806 w 5160230"/>
              <a:gd name="connsiteY2145" fmla="*/ 1108602 h 3030261"/>
              <a:gd name="connsiteX2146" fmla="*/ 2369632 w 5160230"/>
              <a:gd name="connsiteY2146" fmla="*/ 1106429 h 3030261"/>
              <a:gd name="connsiteX2147" fmla="*/ 2369632 w 5160230"/>
              <a:gd name="connsiteY2147" fmla="*/ 1104566 h 3030261"/>
              <a:gd name="connsiteX2148" fmla="*/ 2369632 w 5160230"/>
              <a:gd name="connsiteY2148" fmla="*/ 1101151 h 3030261"/>
              <a:gd name="connsiteX2149" fmla="*/ 2367459 w 5160230"/>
              <a:gd name="connsiteY2149" fmla="*/ 1097115 h 3030261"/>
              <a:gd name="connsiteX2150" fmla="*/ 2369632 w 5160230"/>
              <a:gd name="connsiteY2150" fmla="*/ 1096184 h 3030261"/>
              <a:gd name="connsiteX2151" fmla="*/ 2369632 w 5160230"/>
              <a:gd name="connsiteY2151" fmla="*/ 1094011 h 3030261"/>
              <a:gd name="connsiteX2152" fmla="*/ 2371806 w 5160230"/>
              <a:gd name="connsiteY2152" fmla="*/ 1091838 h 3030261"/>
              <a:gd name="connsiteX2153" fmla="*/ 2371806 w 5160230"/>
              <a:gd name="connsiteY2153" fmla="*/ 1089665 h 3030261"/>
              <a:gd name="connsiteX2154" fmla="*/ 2371806 w 5160230"/>
              <a:gd name="connsiteY2154" fmla="*/ 1086560 h 3030261"/>
              <a:gd name="connsiteX2155" fmla="*/ 2367459 w 5160230"/>
              <a:gd name="connsiteY2155" fmla="*/ 1086560 h 3030261"/>
              <a:gd name="connsiteX2156" fmla="*/ 2366528 w 5160230"/>
              <a:gd name="connsiteY2156" fmla="*/ 1089665 h 3030261"/>
              <a:gd name="connsiteX2157" fmla="*/ 2366528 w 5160230"/>
              <a:gd name="connsiteY2157" fmla="*/ 1091838 h 3030261"/>
              <a:gd name="connsiteX2158" fmla="*/ 2366528 w 5160230"/>
              <a:gd name="connsiteY2158" fmla="*/ 1094011 h 3030261"/>
              <a:gd name="connsiteX2159" fmla="*/ 2364355 w 5160230"/>
              <a:gd name="connsiteY2159" fmla="*/ 1094011 h 3030261"/>
              <a:gd name="connsiteX2160" fmla="*/ 2362492 w 5160230"/>
              <a:gd name="connsiteY2160" fmla="*/ 1096184 h 3030261"/>
              <a:gd name="connsiteX2161" fmla="*/ 2360319 w 5160230"/>
              <a:gd name="connsiteY2161" fmla="*/ 1097115 h 3030261"/>
              <a:gd name="connsiteX2162" fmla="*/ 2357215 w 5160230"/>
              <a:gd name="connsiteY2162" fmla="*/ 1079109 h 3030261"/>
              <a:gd name="connsiteX2163" fmla="*/ 2352868 w 5160230"/>
              <a:gd name="connsiteY2163" fmla="*/ 1062345 h 3030261"/>
              <a:gd name="connsiteX2164" fmla="*/ 2351937 w 5160230"/>
              <a:gd name="connsiteY2164" fmla="*/ 1049928 h 3030261"/>
              <a:gd name="connsiteX2165" fmla="*/ 2355041 w 5160230"/>
              <a:gd name="connsiteY2165" fmla="*/ 1040304 h 3030261"/>
              <a:gd name="connsiteX2166" fmla="*/ 2360319 w 5160230"/>
              <a:gd name="connsiteY2166" fmla="*/ 1030990 h 3030261"/>
              <a:gd name="connsiteX2167" fmla="*/ 2366528 w 5160230"/>
              <a:gd name="connsiteY2167" fmla="*/ 1020435 h 3030261"/>
              <a:gd name="connsiteX2168" fmla="*/ 30113 w 5160230"/>
              <a:gd name="connsiteY2168" fmla="*/ 965797 h 3030261"/>
              <a:gd name="connsiteX2169" fmla="*/ 50914 w 5160230"/>
              <a:gd name="connsiteY2169" fmla="*/ 965797 h 3030261"/>
              <a:gd name="connsiteX2170" fmla="*/ 50914 w 5160230"/>
              <a:gd name="connsiteY2170" fmla="*/ 973248 h 3030261"/>
              <a:gd name="connsiteX2171" fmla="*/ 46878 w 5160230"/>
              <a:gd name="connsiteY2171" fmla="*/ 973248 h 3030261"/>
              <a:gd name="connsiteX2172" fmla="*/ 46878 w 5160230"/>
              <a:gd name="connsiteY2172" fmla="*/ 976352 h 3030261"/>
              <a:gd name="connsiteX2173" fmla="*/ 41600 w 5160230"/>
              <a:gd name="connsiteY2173" fmla="*/ 974179 h 3030261"/>
              <a:gd name="connsiteX2174" fmla="*/ 37564 w 5160230"/>
              <a:gd name="connsiteY2174" fmla="*/ 971075 h 3030261"/>
              <a:gd name="connsiteX2175" fmla="*/ 34459 w 5160230"/>
              <a:gd name="connsiteY2175" fmla="*/ 968901 h 3030261"/>
              <a:gd name="connsiteX2176" fmla="*/ 1291144 w 5160230"/>
              <a:gd name="connsiteY2176" fmla="*/ 908054 h 3030261"/>
              <a:gd name="connsiteX2177" fmla="*/ 1296421 w 5160230"/>
              <a:gd name="connsiteY2177" fmla="*/ 912400 h 3030261"/>
              <a:gd name="connsiteX2178" fmla="*/ 1301388 w 5160230"/>
              <a:gd name="connsiteY2178" fmla="*/ 917367 h 3030261"/>
              <a:gd name="connsiteX2179" fmla="*/ 1305735 w 5160230"/>
              <a:gd name="connsiteY2179" fmla="*/ 924818 h 3030261"/>
              <a:gd name="connsiteX2180" fmla="*/ 1307908 w 5160230"/>
              <a:gd name="connsiteY2180" fmla="*/ 932269 h 3030261"/>
              <a:gd name="connsiteX2181" fmla="*/ 1303562 w 5160230"/>
              <a:gd name="connsiteY2181" fmla="*/ 932269 h 3030261"/>
              <a:gd name="connsiteX2182" fmla="*/ 1300457 w 5160230"/>
              <a:gd name="connsiteY2182" fmla="*/ 934442 h 3030261"/>
              <a:gd name="connsiteX2183" fmla="*/ 1298284 w 5160230"/>
              <a:gd name="connsiteY2183" fmla="*/ 934442 h 3030261"/>
              <a:gd name="connsiteX2184" fmla="*/ 1293317 w 5160230"/>
              <a:gd name="connsiteY2184" fmla="*/ 936305 h 3030261"/>
              <a:gd name="connsiteX2185" fmla="*/ 1286797 w 5160230"/>
              <a:gd name="connsiteY2185" fmla="*/ 936305 h 3030261"/>
              <a:gd name="connsiteX2186" fmla="*/ 1286797 w 5160230"/>
              <a:gd name="connsiteY2186" fmla="*/ 932269 h 3030261"/>
              <a:gd name="connsiteX2187" fmla="*/ 1285866 w 5160230"/>
              <a:gd name="connsiteY2187" fmla="*/ 932269 h 3030261"/>
              <a:gd name="connsiteX2188" fmla="*/ 1285866 w 5160230"/>
              <a:gd name="connsiteY2188" fmla="*/ 930096 h 3030261"/>
              <a:gd name="connsiteX2189" fmla="*/ 1283693 w 5160230"/>
              <a:gd name="connsiteY2189" fmla="*/ 929164 h 3030261"/>
              <a:gd name="connsiteX2190" fmla="*/ 1285866 w 5160230"/>
              <a:gd name="connsiteY2190" fmla="*/ 924818 h 3030261"/>
              <a:gd name="connsiteX2191" fmla="*/ 1285866 w 5160230"/>
              <a:gd name="connsiteY2191" fmla="*/ 922645 h 3030261"/>
              <a:gd name="connsiteX2192" fmla="*/ 1285866 w 5160230"/>
              <a:gd name="connsiteY2192" fmla="*/ 921714 h 3030261"/>
              <a:gd name="connsiteX2193" fmla="*/ 1286797 w 5160230"/>
              <a:gd name="connsiteY2193" fmla="*/ 919541 h 3030261"/>
              <a:gd name="connsiteX2194" fmla="*/ 1259790 w 5160230"/>
              <a:gd name="connsiteY2194" fmla="*/ 895326 h 3030261"/>
              <a:gd name="connsiteX2195" fmla="*/ 1264136 w 5160230"/>
              <a:gd name="connsiteY2195" fmla="*/ 899672 h 3030261"/>
              <a:gd name="connsiteX2196" fmla="*/ 1265998 w 5160230"/>
              <a:gd name="connsiteY2196" fmla="*/ 901845 h 3030261"/>
              <a:gd name="connsiteX2197" fmla="*/ 1265998 w 5160230"/>
              <a:gd name="connsiteY2197" fmla="*/ 902777 h 3030261"/>
              <a:gd name="connsiteX2198" fmla="*/ 1267240 w 5160230"/>
              <a:gd name="connsiteY2198" fmla="*/ 907123 h 3030261"/>
              <a:gd name="connsiteX2199" fmla="*/ 1267240 w 5160230"/>
              <a:gd name="connsiteY2199" fmla="*/ 910227 h 3030261"/>
              <a:gd name="connsiteX2200" fmla="*/ 1267240 w 5160230"/>
              <a:gd name="connsiteY2200" fmla="*/ 915505 h 3030261"/>
              <a:gd name="connsiteX2201" fmla="*/ 1264136 w 5160230"/>
              <a:gd name="connsiteY2201" fmla="*/ 915505 h 3030261"/>
              <a:gd name="connsiteX2202" fmla="*/ 1264136 w 5160230"/>
              <a:gd name="connsiteY2202" fmla="*/ 919541 h 3030261"/>
              <a:gd name="connsiteX2203" fmla="*/ 1256685 w 5160230"/>
              <a:gd name="connsiteY2203" fmla="*/ 917368 h 3030261"/>
              <a:gd name="connsiteX2204" fmla="*/ 1249545 w 5160230"/>
              <a:gd name="connsiteY2204" fmla="*/ 915505 h 3030261"/>
              <a:gd name="connsiteX2205" fmla="*/ 1244266 w 5160230"/>
              <a:gd name="connsiteY2205" fmla="*/ 912401 h 3030261"/>
              <a:gd name="connsiteX2206" fmla="*/ 1239920 w 5160230"/>
              <a:gd name="connsiteY2206" fmla="*/ 912401 h 3030261"/>
              <a:gd name="connsiteX2207" fmla="*/ 1239920 w 5160230"/>
              <a:gd name="connsiteY2207" fmla="*/ 908054 h 3030261"/>
              <a:gd name="connsiteX2208" fmla="*/ 1247371 w 5160230"/>
              <a:gd name="connsiteY2208" fmla="*/ 904950 h 3030261"/>
              <a:gd name="connsiteX2209" fmla="*/ 1254512 w 5160230"/>
              <a:gd name="connsiteY2209" fmla="*/ 901845 h 3030261"/>
              <a:gd name="connsiteX2210" fmla="*/ 1340194 w 5160230"/>
              <a:gd name="connsiteY2210" fmla="*/ 862729 h 3030261"/>
              <a:gd name="connsiteX2211" fmla="*/ 1344231 w 5160230"/>
              <a:gd name="connsiteY2211" fmla="*/ 864902 h 3030261"/>
              <a:gd name="connsiteX2212" fmla="*/ 1345163 w 5160230"/>
              <a:gd name="connsiteY2212" fmla="*/ 866144 h 3030261"/>
              <a:gd name="connsiteX2213" fmla="*/ 1347336 w 5160230"/>
              <a:gd name="connsiteY2213" fmla="*/ 868007 h 3030261"/>
              <a:gd name="connsiteX2214" fmla="*/ 1351682 w 5160230"/>
              <a:gd name="connsiteY2214" fmla="*/ 868007 h 3030261"/>
              <a:gd name="connsiteX2215" fmla="*/ 1351682 w 5160230"/>
              <a:gd name="connsiteY2215" fmla="*/ 870180 h 3030261"/>
              <a:gd name="connsiteX2216" fmla="*/ 1351682 w 5160230"/>
              <a:gd name="connsiteY2216" fmla="*/ 872353 h 3030261"/>
              <a:gd name="connsiteX2217" fmla="*/ 1349509 w 5160230"/>
              <a:gd name="connsiteY2217" fmla="*/ 873284 h 3030261"/>
              <a:gd name="connsiteX2218" fmla="*/ 1347336 w 5160230"/>
              <a:gd name="connsiteY2218" fmla="*/ 875457 h 3030261"/>
              <a:gd name="connsiteX2219" fmla="*/ 1345163 w 5160230"/>
              <a:gd name="connsiteY2219" fmla="*/ 877630 h 3030261"/>
              <a:gd name="connsiteX2220" fmla="*/ 1344231 w 5160230"/>
              <a:gd name="connsiteY2220" fmla="*/ 877630 h 3030261"/>
              <a:gd name="connsiteX2221" fmla="*/ 1342058 w 5160230"/>
              <a:gd name="connsiteY2221" fmla="*/ 879804 h 3030261"/>
              <a:gd name="connsiteX2222" fmla="*/ 1340194 w 5160230"/>
              <a:gd name="connsiteY2222" fmla="*/ 879804 h 3030261"/>
              <a:gd name="connsiteX2223" fmla="*/ 1337090 w 5160230"/>
              <a:gd name="connsiteY2223" fmla="*/ 879804 h 3030261"/>
              <a:gd name="connsiteX2224" fmla="*/ 1337090 w 5160230"/>
              <a:gd name="connsiteY2224" fmla="*/ 873284 h 3030261"/>
              <a:gd name="connsiteX2225" fmla="*/ 1337090 w 5160230"/>
              <a:gd name="connsiteY2225" fmla="*/ 870180 h 3030261"/>
              <a:gd name="connsiteX2226" fmla="*/ 1338021 w 5160230"/>
              <a:gd name="connsiteY2226" fmla="*/ 868007 h 3030261"/>
              <a:gd name="connsiteX2227" fmla="*/ 0 w 5160230"/>
              <a:gd name="connsiteY2227" fmla="*/ 842860 h 3030261"/>
              <a:gd name="connsiteX2228" fmla="*/ 17695 w 5160230"/>
              <a:gd name="connsiteY2228" fmla="*/ 845964 h 3030261"/>
              <a:gd name="connsiteX2229" fmla="*/ 30113 w 5160230"/>
              <a:gd name="connsiteY2229" fmla="*/ 851242 h 3030261"/>
              <a:gd name="connsiteX2230" fmla="*/ 39737 w 5160230"/>
              <a:gd name="connsiteY2230" fmla="*/ 862729 h 3030261"/>
              <a:gd name="connsiteX2231" fmla="*/ 36322 w 5160230"/>
              <a:gd name="connsiteY2231" fmla="*/ 866143 h 3030261"/>
              <a:gd name="connsiteX2232" fmla="*/ 32286 w 5160230"/>
              <a:gd name="connsiteY2232" fmla="*/ 866143 h 3030261"/>
              <a:gd name="connsiteX2233" fmla="*/ 30113 w 5160230"/>
              <a:gd name="connsiteY2233" fmla="*/ 868006 h 3030261"/>
              <a:gd name="connsiteX2234" fmla="*/ 29182 w 5160230"/>
              <a:gd name="connsiteY2234" fmla="*/ 870179 h 3030261"/>
              <a:gd name="connsiteX2235" fmla="*/ 22973 w 5160230"/>
              <a:gd name="connsiteY2235" fmla="*/ 872352 h 3030261"/>
              <a:gd name="connsiteX2236" fmla="*/ 19869 w 5160230"/>
              <a:gd name="connsiteY2236" fmla="*/ 868006 h 3030261"/>
              <a:gd name="connsiteX2237" fmla="*/ 14591 w 5160230"/>
              <a:gd name="connsiteY2237" fmla="*/ 864902 h 3030261"/>
              <a:gd name="connsiteX2238" fmla="*/ 10555 w 5160230"/>
              <a:gd name="connsiteY2238" fmla="*/ 860866 h 3030261"/>
              <a:gd name="connsiteX2239" fmla="*/ 5278 w 5160230"/>
              <a:gd name="connsiteY2239" fmla="*/ 858693 h 3030261"/>
              <a:gd name="connsiteX2240" fmla="*/ 3104 w 5160230"/>
              <a:gd name="connsiteY2240" fmla="*/ 857761 h 3030261"/>
              <a:gd name="connsiteX2241" fmla="*/ 0 w 5160230"/>
              <a:gd name="connsiteY2241" fmla="*/ 853415 h 3030261"/>
              <a:gd name="connsiteX2242" fmla="*/ 0 w 5160230"/>
              <a:gd name="connsiteY2242" fmla="*/ 850311 h 3030261"/>
              <a:gd name="connsiteX2243" fmla="*/ 1227503 w 5160230"/>
              <a:gd name="connsiteY2243" fmla="*/ 798777 h 3030261"/>
              <a:gd name="connsiteX2244" fmla="*/ 1227503 w 5160230"/>
              <a:gd name="connsiteY2244" fmla="*/ 807159 h 3030261"/>
              <a:gd name="connsiteX2245" fmla="*/ 1229676 w 5160230"/>
              <a:gd name="connsiteY2245" fmla="*/ 811505 h 3030261"/>
              <a:gd name="connsiteX2246" fmla="*/ 1230608 w 5160230"/>
              <a:gd name="connsiteY2246" fmla="*/ 814610 h 3030261"/>
              <a:gd name="connsiteX2247" fmla="*/ 1230608 w 5160230"/>
              <a:gd name="connsiteY2247" fmla="*/ 820820 h 3030261"/>
              <a:gd name="connsiteX2248" fmla="*/ 1230608 w 5160230"/>
              <a:gd name="connsiteY2248" fmla="*/ 828270 h 3030261"/>
              <a:gd name="connsiteX2249" fmla="*/ 1251407 w 5160230"/>
              <a:gd name="connsiteY2249" fmla="*/ 828270 h 3030261"/>
              <a:gd name="connsiteX2250" fmla="*/ 1269103 w 5160230"/>
              <a:gd name="connsiteY2250" fmla="*/ 848139 h 3030261"/>
              <a:gd name="connsiteX2251" fmla="*/ 1286798 w 5160230"/>
              <a:gd name="connsiteY2251" fmla="*/ 868007 h 3030261"/>
              <a:gd name="connsiteX2252" fmla="*/ 1286798 w 5160230"/>
              <a:gd name="connsiteY2252" fmla="*/ 870181 h 3030261"/>
              <a:gd name="connsiteX2253" fmla="*/ 1285867 w 5160230"/>
              <a:gd name="connsiteY2253" fmla="*/ 872354 h 3030261"/>
              <a:gd name="connsiteX2254" fmla="*/ 1285867 w 5160230"/>
              <a:gd name="connsiteY2254" fmla="*/ 873285 h 3030261"/>
              <a:gd name="connsiteX2255" fmla="*/ 1283694 w 5160230"/>
              <a:gd name="connsiteY2255" fmla="*/ 875458 h 3030261"/>
              <a:gd name="connsiteX2256" fmla="*/ 1280589 w 5160230"/>
              <a:gd name="connsiteY2256" fmla="*/ 879804 h 3030261"/>
              <a:gd name="connsiteX2257" fmla="*/ 1278727 w 5160230"/>
              <a:gd name="connsiteY2257" fmla="*/ 880736 h 3030261"/>
              <a:gd name="connsiteX2258" fmla="*/ 1276554 w 5160230"/>
              <a:gd name="connsiteY2258" fmla="*/ 882909 h 3030261"/>
              <a:gd name="connsiteX2259" fmla="*/ 1274380 w 5160230"/>
              <a:gd name="connsiteY2259" fmla="*/ 882909 h 3030261"/>
              <a:gd name="connsiteX2260" fmla="*/ 1269103 w 5160230"/>
              <a:gd name="connsiteY2260" fmla="*/ 882909 h 3030261"/>
              <a:gd name="connsiteX2261" fmla="*/ 1264136 w 5160230"/>
              <a:gd name="connsiteY2261" fmla="*/ 885082 h 3030261"/>
              <a:gd name="connsiteX2262" fmla="*/ 1264136 w 5160230"/>
              <a:gd name="connsiteY2262" fmla="*/ 879804 h 3030261"/>
              <a:gd name="connsiteX2263" fmla="*/ 1264136 w 5160230"/>
              <a:gd name="connsiteY2263" fmla="*/ 873285 h 3030261"/>
              <a:gd name="connsiteX2264" fmla="*/ 1264136 w 5160230"/>
              <a:gd name="connsiteY2264" fmla="*/ 870181 h 3030261"/>
              <a:gd name="connsiteX2265" fmla="*/ 1264136 w 5160230"/>
              <a:gd name="connsiteY2265" fmla="*/ 868007 h 3030261"/>
              <a:gd name="connsiteX2266" fmla="*/ 1259789 w 5160230"/>
              <a:gd name="connsiteY2266" fmla="*/ 864903 h 3030261"/>
              <a:gd name="connsiteX2267" fmla="*/ 1256685 w 5160230"/>
              <a:gd name="connsiteY2267" fmla="*/ 862730 h 3030261"/>
              <a:gd name="connsiteX2268" fmla="*/ 1251407 w 5160230"/>
              <a:gd name="connsiteY2268" fmla="*/ 858694 h 3030261"/>
              <a:gd name="connsiteX2269" fmla="*/ 1245199 w 5160230"/>
              <a:gd name="connsiteY2269" fmla="*/ 873285 h 3030261"/>
              <a:gd name="connsiteX2270" fmla="*/ 1234954 w 5160230"/>
              <a:gd name="connsiteY2270" fmla="*/ 882909 h 3030261"/>
              <a:gd name="connsiteX2271" fmla="*/ 1220362 w 5160230"/>
              <a:gd name="connsiteY2271" fmla="*/ 888186 h 3030261"/>
              <a:gd name="connsiteX2272" fmla="*/ 1220362 w 5160230"/>
              <a:gd name="connsiteY2272" fmla="*/ 882909 h 3030261"/>
              <a:gd name="connsiteX2273" fmla="*/ 1220362 w 5160230"/>
              <a:gd name="connsiteY2273" fmla="*/ 879804 h 3030261"/>
              <a:gd name="connsiteX2274" fmla="*/ 1222225 w 5160230"/>
              <a:gd name="connsiteY2274" fmla="*/ 875458 h 3030261"/>
              <a:gd name="connsiteX2275" fmla="*/ 1220362 w 5160230"/>
              <a:gd name="connsiteY2275" fmla="*/ 872354 h 3030261"/>
              <a:gd name="connsiteX2276" fmla="*/ 1218189 w 5160230"/>
              <a:gd name="connsiteY2276" fmla="*/ 868007 h 3030261"/>
              <a:gd name="connsiteX2277" fmla="*/ 1216016 w 5160230"/>
              <a:gd name="connsiteY2277" fmla="*/ 862730 h 3030261"/>
              <a:gd name="connsiteX2278" fmla="*/ 1210738 w 5160230"/>
              <a:gd name="connsiteY2278" fmla="*/ 860867 h 3030261"/>
              <a:gd name="connsiteX2279" fmla="*/ 1207634 w 5160230"/>
              <a:gd name="connsiteY2279" fmla="*/ 858694 h 3030261"/>
              <a:gd name="connsiteX2280" fmla="*/ 1203598 w 5160230"/>
              <a:gd name="connsiteY2280" fmla="*/ 858694 h 3030261"/>
              <a:gd name="connsiteX2281" fmla="*/ 1200493 w 5160230"/>
              <a:gd name="connsiteY2281" fmla="*/ 857763 h 3030261"/>
              <a:gd name="connsiteX2282" fmla="*/ 1198320 w 5160230"/>
              <a:gd name="connsiteY2282" fmla="*/ 857763 h 3030261"/>
              <a:gd name="connsiteX2283" fmla="*/ 1194284 w 5160230"/>
              <a:gd name="connsiteY2283" fmla="*/ 855590 h 3030261"/>
              <a:gd name="connsiteX2284" fmla="*/ 1191180 w 5160230"/>
              <a:gd name="connsiteY2284" fmla="*/ 851243 h 3030261"/>
              <a:gd name="connsiteX2285" fmla="*/ 1201425 w 5160230"/>
              <a:gd name="connsiteY2285" fmla="*/ 838826 h 3030261"/>
              <a:gd name="connsiteX2286" fmla="*/ 1208875 w 5160230"/>
              <a:gd name="connsiteY2286" fmla="*/ 823924 h 3030261"/>
              <a:gd name="connsiteX2287" fmla="*/ 1216016 w 5160230"/>
              <a:gd name="connsiteY2287" fmla="*/ 809332 h 3030261"/>
              <a:gd name="connsiteX2288" fmla="*/ 2240487 w 5160230"/>
              <a:gd name="connsiteY2288" fmla="*/ 767422 h 3030261"/>
              <a:gd name="connsiteX2289" fmla="*/ 2242660 w 5160230"/>
              <a:gd name="connsiteY2289" fmla="*/ 771458 h 3030261"/>
              <a:gd name="connsiteX2290" fmla="*/ 2244523 w 5160230"/>
              <a:gd name="connsiteY2290" fmla="*/ 774562 h 3030261"/>
              <a:gd name="connsiteX2291" fmla="*/ 2245765 w 5160230"/>
              <a:gd name="connsiteY2291" fmla="*/ 776735 h 3030261"/>
              <a:gd name="connsiteX2292" fmla="*/ 2245765 w 5160230"/>
              <a:gd name="connsiteY2292" fmla="*/ 779840 h 3030261"/>
              <a:gd name="connsiteX2293" fmla="*/ 2247627 w 5160230"/>
              <a:gd name="connsiteY2293" fmla="*/ 784186 h 3030261"/>
              <a:gd name="connsiteX2294" fmla="*/ 2247627 w 5160230"/>
              <a:gd name="connsiteY2294" fmla="*/ 791326 h 3030261"/>
              <a:gd name="connsiteX2295" fmla="*/ 2247627 w 5160230"/>
              <a:gd name="connsiteY2295" fmla="*/ 796604 h 3030261"/>
              <a:gd name="connsiteX2296" fmla="*/ 2249800 w 5160230"/>
              <a:gd name="connsiteY2296" fmla="*/ 811505 h 3030261"/>
              <a:gd name="connsiteX2297" fmla="*/ 2251974 w 5160230"/>
              <a:gd name="connsiteY2297" fmla="*/ 828269 h 3030261"/>
              <a:gd name="connsiteX2298" fmla="*/ 2251974 w 5160230"/>
              <a:gd name="connsiteY2298" fmla="*/ 842860 h 3030261"/>
              <a:gd name="connsiteX2299" fmla="*/ 2231174 w 5160230"/>
              <a:gd name="connsiteY2299" fmla="*/ 853415 h 3030261"/>
              <a:gd name="connsiteX2300" fmla="*/ 2208201 w 5160230"/>
              <a:gd name="connsiteY2300" fmla="*/ 862729 h 3030261"/>
              <a:gd name="connsiteX2301" fmla="*/ 2186159 w 5160230"/>
              <a:gd name="connsiteY2301" fmla="*/ 873284 h 3030261"/>
              <a:gd name="connsiteX2302" fmla="*/ 2167532 w 5160230"/>
              <a:gd name="connsiteY2302" fmla="*/ 888185 h 3030261"/>
              <a:gd name="connsiteX2303" fmla="*/ 2162255 w 5160230"/>
              <a:gd name="connsiteY2303" fmla="*/ 885081 h 3030261"/>
              <a:gd name="connsiteX2304" fmla="*/ 2152941 w 5160230"/>
              <a:gd name="connsiteY2304" fmla="*/ 880735 h 3030261"/>
              <a:gd name="connsiteX2305" fmla="*/ 2140523 w 5160230"/>
              <a:gd name="connsiteY2305" fmla="*/ 873284 h 3030261"/>
              <a:gd name="connsiteX2306" fmla="*/ 2129968 w 5160230"/>
              <a:gd name="connsiteY2306" fmla="*/ 868006 h 3030261"/>
              <a:gd name="connsiteX2307" fmla="*/ 2120655 w 5160230"/>
              <a:gd name="connsiteY2307" fmla="*/ 862729 h 3030261"/>
              <a:gd name="connsiteX2308" fmla="*/ 2116309 w 5160230"/>
              <a:gd name="connsiteY2308" fmla="*/ 858693 h 3030261"/>
              <a:gd name="connsiteX2309" fmla="*/ 2118482 w 5160230"/>
              <a:gd name="connsiteY2309" fmla="*/ 857762 h 3030261"/>
              <a:gd name="connsiteX2310" fmla="*/ 2120655 w 5160230"/>
              <a:gd name="connsiteY2310" fmla="*/ 855589 h 3030261"/>
              <a:gd name="connsiteX2311" fmla="*/ 2122828 w 5160230"/>
              <a:gd name="connsiteY2311" fmla="*/ 853415 h 3030261"/>
              <a:gd name="connsiteX2312" fmla="*/ 2122828 w 5160230"/>
              <a:gd name="connsiteY2312" fmla="*/ 851242 h 3030261"/>
              <a:gd name="connsiteX2313" fmla="*/ 2123759 w 5160230"/>
              <a:gd name="connsiteY2313" fmla="*/ 848138 h 3030261"/>
              <a:gd name="connsiteX2314" fmla="*/ 2118482 w 5160230"/>
              <a:gd name="connsiteY2314" fmla="*/ 844102 h 3030261"/>
              <a:gd name="connsiteX2315" fmla="*/ 2111341 w 5160230"/>
              <a:gd name="connsiteY2315" fmla="*/ 842860 h 3030261"/>
              <a:gd name="connsiteX2316" fmla="*/ 2106064 w 5160230"/>
              <a:gd name="connsiteY2316" fmla="*/ 838825 h 3030261"/>
              <a:gd name="connsiteX2317" fmla="*/ 2100786 w 5160230"/>
              <a:gd name="connsiteY2317" fmla="*/ 835720 h 3030261"/>
              <a:gd name="connsiteX2318" fmla="*/ 2103891 w 5160230"/>
              <a:gd name="connsiteY2318" fmla="*/ 835720 h 3030261"/>
              <a:gd name="connsiteX2319" fmla="*/ 2108237 w 5160230"/>
              <a:gd name="connsiteY2319" fmla="*/ 831374 h 3030261"/>
              <a:gd name="connsiteX2320" fmla="*/ 2109168 w 5160230"/>
              <a:gd name="connsiteY2320" fmla="*/ 829201 h 3030261"/>
              <a:gd name="connsiteX2321" fmla="*/ 2111341 w 5160230"/>
              <a:gd name="connsiteY2321" fmla="*/ 829201 h 3030261"/>
              <a:gd name="connsiteX2322" fmla="*/ 2113204 w 5160230"/>
              <a:gd name="connsiteY2322" fmla="*/ 828269 h 3030261"/>
              <a:gd name="connsiteX2323" fmla="*/ 2118482 w 5160230"/>
              <a:gd name="connsiteY2323" fmla="*/ 828269 h 3030261"/>
              <a:gd name="connsiteX2324" fmla="*/ 2123759 w 5160230"/>
              <a:gd name="connsiteY2324" fmla="*/ 828269 h 3030261"/>
              <a:gd name="connsiteX2325" fmla="*/ 2123759 w 5160230"/>
              <a:gd name="connsiteY2325" fmla="*/ 814610 h 3030261"/>
              <a:gd name="connsiteX2326" fmla="*/ 2096751 w 5160230"/>
              <a:gd name="connsiteY2326" fmla="*/ 814610 h 3030261"/>
              <a:gd name="connsiteX2327" fmla="*/ 2091473 w 5160230"/>
              <a:gd name="connsiteY2327" fmla="*/ 804055 h 3030261"/>
              <a:gd name="connsiteX2328" fmla="*/ 2100786 w 5160230"/>
              <a:gd name="connsiteY2328" fmla="*/ 796604 h 3030261"/>
              <a:gd name="connsiteX2329" fmla="*/ 2108237 w 5160230"/>
              <a:gd name="connsiteY2329" fmla="*/ 789464 h 3030261"/>
              <a:gd name="connsiteX2330" fmla="*/ 2116309 w 5160230"/>
              <a:gd name="connsiteY2330" fmla="*/ 786359 h 3030261"/>
              <a:gd name="connsiteX2331" fmla="*/ 2130900 w 5160230"/>
              <a:gd name="connsiteY2331" fmla="*/ 782013 h 3030261"/>
              <a:gd name="connsiteX2332" fmla="*/ 2137419 w 5160230"/>
              <a:gd name="connsiteY2332" fmla="*/ 787291 h 3030261"/>
              <a:gd name="connsiteX2333" fmla="*/ 2140523 w 5160230"/>
              <a:gd name="connsiteY2333" fmla="*/ 793499 h 3030261"/>
              <a:gd name="connsiteX2334" fmla="*/ 2144559 w 5160230"/>
              <a:gd name="connsiteY2334" fmla="*/ 796604 h 3030261"/>
              <a:gd name="connsiteX2335" fmla="*/ 2147664 w 5160230"/>
              <a:gd name="connsiteY2335" fmla="*/ 804055 h 3030261"/>
              <a:gd name="connsiteX2336" fmla="*/ 2159150 w 5160230"/>
              <a:gd name="connsiteY2336" fmla="*/ 794741 h 3030261"/>
              <a:gd name="connsiteX2337" fmla="*/ 2169705 w 5160230"/>
              <a:gd name="connsiteY2337" fmla="*/ 787291 h 3030261"/>
              <a:gd name="connsiteX2338" fmla="*/ 2184296 w 5160230"/>
              <a:gd name="connsiteY2338" fmla="*/ 782013 h 3030261"/>
              <a:gd name="connsiteX2339" fmla="*/ 2186159 w 5160230"/>
              <a:gd name="connsiteY2339" fmla="*/ 787291 h 3030261"/>
              <a:gd name="connsiteX2340" fmla="*/ 2189263 w 5160230"/>
              <a:gd name="connsiteY2340" fmla="*/ 789464 h 3030261"/>
              <a:gd name="connsiteX2341" fmla="*/ 2189263 w 5160230"/>
              <a:gd name="connsiteY2341" fmla="*/ 791326 h 3030261"/>
              <a:gd name="connsiteX2342" fmla="*/ 2191437 w 5160230"/>
              <a:gd name="connsiteY2342" fmla="*/ 791326 h 3030261"/>
              <a:gd name="connsiteX2343" fmla="*/ 2193610 w 5160230"/>
              <a:gd name="connsiteY2343" fmla="*/ 791326 h 3030261"/>
              <a:gd name="connsiteX2344" fmla="*/ 2196714 w 5160230"/>
              <a:gd name="connsiteY2344" fmla="*/ 791326 h 3030261"/>
              <a:gd name="connsiteX2345" fmla="*/ 2206027 w 5160230"/>
              <a:gd name="connsiteY2345" fmla="*/ 786359 h 3030261"/>
              <a:gd name="connsiteX2346" fmla="*/ 2211305 w 5160230"/>
              <a:gd name="connsiteY2346" fmla="*/ 779840 h 3030261"/>
              <a:gd name="connsiteX2347" fmla="*/ 2218445 w 5160230"/>
              <a:gd name="connsiteY2347" fmla="*/ 774562 h 3030261"/>
              <a:gd name="connsiteX2348" fmla="*/ 2225896 w 5160230"/>
              <a:gd name="connsiteY2348" fmla="*/ 769285 h 3030261"/>
              <a:gd name="connsiteX2349" fmla="*/ 1356648 w 5160230"/>
              <a:gd name="connsiteY2349" fmla="*/ 700987 h 3030261"/>
              <a:gd name="connsiteX2350" fmla="*/ 1359753 w 5160230"/>
              <a:gd name="connsiteY2350" fmla="*/ 703160 h 3030261"/>
              <a:gd name="connsiteX2351" fmla="*/ 1361926 w 5160230"/>
              <a:gd name="connsiteY2351" fmla="*/ 705333 h 3030261"/>
              <a:gd name="connsiteX2352" fmla="*/ 1364099 w 5160230"/>
              <a:gd name="connsiteY2352" fmla="*/ 705333 h 3030261"/>
              <a:gd name="connsiteX2353" fmla="*/ 1366272 w 5160230"/>
              <a:gd name="connsiteY2353" fmla="*/ 706265 h 3030261"/>
              <a:gd name="connsiteX2354" fmla="*/ 1366272 w 5160230"/>
              <a:gd name="connsiteY2354" fmla="*/ 708438 h 3030261"/>
              <a:gd name="connsiteX2355" fmla="*/ 1366272 w 5160230"/>
              <a:gd name="connsiteY2355" fmla="*/ 710611 h 3030261"/>
              <a:gd name="connsiteX2356" fmla="*/ 1367204 w 5160230"/>
              <a:gd name="connsiteY2356" fmla="*/ 713716 h 3030261"/>
              <a:gd name="connsiteX2357" fmla="*/ 1371239 w 5160230"/>
              <a:gd name="connsiteY2357" fmla="*/ 719925 h 3030261"/>
              <a:gd name="connsiteX2358" fmla="*/ 1373412 w 5160230"/>
              <a:gd name="connsiteY2358" fmla="*/ 725203 h 3030261"/>
              <a:gd name="connsiteX2359" fmla="*/ 1374344 w 5160230"/>
              <a:gd name="connsiteY2359" fmla="*/ 730480 h 3030261"/>
              <a:gd name="connsiteX2360" fmla="*/ 1376517 w 5160230"/>
              <a:gd name="connsiteY2360" fmla="*/ 737931 h 3030261"/>
              <a:gd name="connsiteX2361" fmla="*/ 1371239 w 5160230"/>
              <a:gd name="connsiteY2361" fmla="*/ 740104 h 3030261"/>
              <a:gd name="connsiteX2362" fmla="*/ 1366272 w 5160230"/>
              <a:gd name="connsiteY2362" fmla="*/ 741967 h 3030261"/>
              <a:gd name="connsiteX2363" fmla="*/ 1359753 w 5160230"/>
              <a:gd name="connsiteY2363" fmla="*/ 741967 h 3030261"/>
              <a:gd name="connsiteX2364" fmla="*/ 1351681 w 5160230"/>
              <a:gd name="connsiteY2364" fmla="*/ 743209 h 3030261"/>
              <a:gd name="connsiteX2365" fmla="*/ 1349508 w 5160230"/>
              <a:gd name="connsiteY2365" fmla="*/ 734827 h 3030261"/>
              <a:gd name="connsiteX2366" fmla="*/ 1347335 w 5160230"/>
              <a:gd name="connsiteY2366" fmla="*/ 725203 h 3030261"/>
              <a:gd name="connsiteX2367" fmla="*/ 1347335 w 5160230"/>
              <a:gd name="connsiteY2367" fmla="*/ 713716 h 3030261"/>
              <a:gd name="connsiteX2368" fmla="*/ 1351681 w 5160230"/>
              <a:gd name="connsiteY2368" fmla="*/ 710611 h 3030261"/>
              <a:gd name="connsiteX2369" fmla="*/ 1352613 w 5160230"/>
              <a:gd name="connsiteY2369" fmla="*/ 706265 h 3030261"/>
              <a:gd name="connsiteX2370" fmla="*/ 1671442 w 5160230"/>
              <a:gd name="connsiteY2370" fmla="*/ 670563 h 3030261"/>
              <a:gd name="connsiteX2371" fmla="*/ 1678892 w 5160230"/>
              <a:gd name="connsiteY2371" fmla="*/ 673667 h 3030261"/>
              <a:gd name="connsiteX2372" fmla="*/ 1686032 w 5160230"/>
              <a:gd name="connsiteY2372" fmla="*/ 678014 h 3030261"/>
              <a:gd name="connsiteX2373" fmla="*/ 1689137 w 5160230"/>
              <a:gd name="connsiteY2373" fmla="*/ 681118 h 3030261"/>
              <a:gd name="connsiteX2374" fmla="*/ 1694414 w 5160230"/>
              <a:gd name="connsiteY2374" fmla="*/ 685464 h 3030261"/>
              <a:gd name="connsiteX2375" fmla="*/ 1700623 w 5160230"/>
              <a:gd name="connsiteY2375" fmla="*/ 690742 h 3030261"/>
              <a:gd name="connsiteX2376" fmla="*/ 1698450 w 5160230"/>
              <a:gd name="connsiteY2376" fmla="*/ 693846 h 3030261"/>
              <a:gd name="connsiteX2377" fmla="*/ 1698450 w 5160230"/>
              <a:gd name="connsiteY2377" fmla="*/ 696020 h 3030261"/>
              <a:gd name="connsiteX2378" fmla="*/ 1696588 w 5160230"/>
              <a:gd name="connsiteY2378" fmla="*/ 696020 h 3030261"/>
              <a:gd name="connsiteX2379" fmla="*/ 1696588 w 5160230"/>
              <a:gd name="connsiteY2379" fmla="*/ 697882 h 3030261"/>
              <a:gd name="connsiteX2380" fmla="*/ 1693483 w 5160230"/>
              <a:gd name="connsiteY2380" fmla="*/ 700987 h 3030261"/>
              <a:gd name="connsiteX2381" fmla="*/ 1693483 w 5160230"/>
              <a:gd name="connsiteY2381" fmla="*/ 703160 h 3030261"/>
              <a:gd name="connsiteX2382" fmla="*/ 1691310 w 5160230"/>
              <a:gd name="connsiteY2382" fmla="*/ 703160 h 3030261"/>
              <a:gd name="connsiteX2383" fmla="*/ 1689137 w 5160230"/>
              <a:gd name="connsiteY2383" fmla="*/ 703160 h 3030261"/>
              <a:gd name="connsiteX2384" fmla="*/ 1686964 w 5160230"/>
              <a:gd name="connsiteY2384" fmla="*/ 705333 h 3030261"/>
              <a:gd name="connsiteX2385" fmla="*/ 1683859 w 5160230"/>
              <a:gd name="connsiteY2385" fmla="*/ 706264 h 3030261"/>
              <a:gd name="connsiteX2386" fmla="*/ 1678892 w 5160230"/>
              <a:gd name="connsiteY2386" fmla="*/ 700987 h 3030261"/>
              <a:gd name="connsiteX2387" fmla="*/ 1673615 w 5160230"/>
              <a:gd name="connsiteY2387" fmla="*/ 696020 h 3030261"/>
              <a:gd name="connsiteX2388" fmla="*/ 1666163 w 5160230"/>
              <a:gd name="connsiteY2388" fmla="*/ 690742 h 3030261"/>
              <a:gd name="connsiteX2389" fmla="*/ 1659954 w 5160230"/>
              <a:gd name="connsiteY2389" fmla="*/ 686396 h 3030261"/>
              <a:gd name="connsiteX2390" fmla="*/ 1664300 w 5160230"/>
              <a:gd name="connsiteY2390" fmla="*/ 673667 h 3030261"/>
              <a:gd name="connsiteX2391" fmla="*/ 1667405 w 5160230"/>
              <a:gd name="connsiteY2391" fmla="*/ 673667 h 3030261"/>
              <a:gd name="connsiteX2392" fmla="*/ 1669267 w 5160230"/>
              <a:gd name="connsiteY2392" fmla="*/ 671805 h 3030261"/>
              <a:gd name="connsiteX2393" fmla="*/ 3087693 w 5160230"/>
              <a:gd name="connsiteY2393" fmla="*/ 663423 h 3030261"/>
              <a:gd name="connsiteX2394" fmla="*/ 3104457 w 5160230"/>
              <a:gd name="connsiteY2394" fmla="*/ 663423 h 3030261"/>
              <a:gd name="connsiteX2395" fmla="*/ 3104457 w 5160230"/>
              <a:gd name="connsiteY2395" fmla="*/ 670563 h 3030261"/>
              <a:gd name="connsiteX2396" fmla="*/ 3101042 w 5160230"/>
              <a:gd name="connsiteY2396" fmla="*/ 670563 h 3030261"/>
              <a:gd name="connsiteX2397" fmla="*/ 3097006 w 5160230"/>
              <a:gd name="connsiteY2397" fmla="*/ 673668 h 3030261"/>
              <a:gd name="connsiteX2398" fmla="*/ 3094833 w 5160230"/>
              <a:gd name="connsiteY2398" fmla="*/ 673668 h 3030261"/>
              <a:gd name="connsiteX2399" fmla="*/ 3091729 w 5160230"/>
              <a:gd name="connsiteY2399" fmla="*/ 673668 h 3030261"/>
              <a:gd name="connsiteX2400" fmla="*/ 3091729 w 5160230"/>
              <a:gd name="connsiteY2400" fmla="*/ 671805 h 3030261"/>
              <a:gd name="connsiteX2401" fmla="*/ 3089866 w 5160230"/>
              <a:gd name="connsiteY2401" fmla="*/ 668701 h 3030261"/>
              <a:gd name="connsiteX2402" fmla="*/ 3089866 w 5160230"/>
              <a:gd name="connsiteY2402" fmla="*/ 666527 h 3030261"/>
              <a:gd name="connsiteX2403" fmla="*/ 3087693 w 5160230"/>
              <a:gd name="connsiteY2403" fmla="*/ 664354 h 3030261"/>
              <a:gd name="connsiteX2404" fmla="*/ 1030680 w 5160230"/>
              <a:gd name="connsiteY2404" fmla="*/ 641381 h 3030261"/>
              <a:gd name="connsiteX2405" fmla="*/ 1047134 w 5160230"/>
              <a:gd name="connsiteY2405" fmla="*/ 651626 h 3030261"/>
              <a:gd name="connsiteX2406" fmla="*/ 1061725 w 5160230"/>
              <a:gd name="connsiteY2406" fmla="*/ 664354 h 3030261"/>
              <a:gd name="connsiteX2407" fmla="*/ 1076316 w 5160230"/>
              <a:gd name="connsiteY2407" fmla="*/ 678014 h 3030261"/>
              <a:gd name="connsiteX2408" fmla="*/ 1071349 w 5160230"/>
              <a:gd name="connsiteY2408" fmla="*/ 678014 h 3030261"/>
              <a:gd name="connsiteX2409" fmla="*/ 1067002 w 5160230"/>
              <a:gd name="connsiteY2409" fmla="*/ 683291 h 3030261"/>
              <a:gd name="connsiteX2410" fmla="*/ 1063898 w 5160230"/>
              <a:gd name="connsiteY2410" fmla="*/ 685464 h 3030261"/>
              <a:gd name="connsiteX2411" fmla="*/ 1058620 w 5160230"/>
              <a:gd name="connsiteY2411" fmla="*/ 685464 h 3030261"/>
              <a:gd name="connsiteX2412" fmla="*/ 1052411 w 5160230"/>
              <a:gd name="connsiteY2412" fmla="*/ 686396 h 3030261"/>
              <a:gd name="connsiteX2413" fmla="*/ 1044029 w 5160230"/>
              <a:gd name="connsiteY2413" fmla="*/ 686396 h 3030261"/>
              <a:gd name="connsiteX2414" fmla="*/ 1036889 w 5160230"/>
              <a:gd name="connsiteY2414" fmla="*/ 678945 h 3030261"/>
              <a:gd name="connsiteX2415" fmla="*/ 1029438 w 5160230"/>
              <a:gd name="connsiteY2415" fmla="*/ 673667 h 3030261"/>
              <a:gd name="connsiteX2416" fmla="*/ 1020125 w 5160230"/>
              <a:gd name="connsiteY2416" fmla="*/ 670563 h 3030261"/>
              <a:gd name="connsiteX2417" fmla="*/ 1020125 w 5160230"/>
              <a:gd name="connsiteY2417" fmla="*/ 666527 h 3030261"/>
              <a:gd name="connsiteX2418" fmla="*/ 1036889 w 5160230"/>
              <a:gd name="connsiteY2418" fmla="*/ 656903 h 3030261"/>
              <a:gd name="connsiteX2419" fmla="*/ 1034716 w 5160230"/>
              <a:gd name="connsiteY2419" fmla="*/ 653799 h 3030261"/>
              <a:gd name="connsiteX2420" fmla="*/ 1032543 w 5160230"/>
              <a:gd name="connsiteY2420" fmla="*/ 651626 h 3030261"/>
              <a:gd name="connsiteX2421" fmla="*/ 1032543 w 5160230"/>
              <a:gd name="connsiteY2421" fmla="*/ 648521 h 3030261"/>
              <a:gd name="connsiteX2422" fmla="*/ 5024875 w 5160230"/>
              <a:gd name="connsiteY2422" fmla="*/ 589847 h 3030261"/>
              <a:gd name="connsiteX2423" fmla="*/ 5028911 w 5160230"/>
              <a:gd name="connsiteY2423" fmla="*/ 595125 h 3030261"/>
              <a:gd name="connsiteX2424" fmla="*/ 5032015 w 5160230"/>
              <a:gd name="connsiteY2424" fmla="*/ 599160 h 3030261"/>
              <a:gd name="connsiteX2425" fmla="*/ 5036362 w 5160230"/>
              <a:gd name="connsiteY2425" fmla="*/ 599160 h 3030261"/>
              <a:gd name="connsiteX2426" fmla="*/ 5038224 w 5160230"/>
              <a:gd name="connsiteY2426" fmla="*/ 600402 h 3030261"/>
              <a:gd name="connsiteX2427" fmla="*/ 5039466 w 5160230"/>
              <a:gd name="connsiteY2427" fmla="*/ 600402 h 3030261"/>
              <a:gd name="connsiteX2428" fmla="*/ 5043502 w 5160230"/>
              <a:gd name="connsiteY2428" fmla="*/ 600402 h 3030261"/>
              <a:gd name="connsiteX2429" fmla="*/ 5045675 w 5160230"/>
              <a:gd name="connsiteY2429" fmla="*/ 600402 h 3030261"/>
              <a:gd name="connsiteX2430" fmla="*/ 5046606 w 5160230"/>
              <a:gd name="connsiteY2430" fmla="*/ 600402 h 3030261"/>
              <a:gd name="connsiteX2431" fmla="*/ 5050953 w 5160230"/>
              <a:gd name="connsiteY2431" fmla="*/ 602265 h 3030261"/>
              <a:gd name="connsiteX2432" fmla="*/ 5052815 w 5160230"/>
              <a:gd name="connsiteY2432" fmla="*/ 605680 h 3030261"/>
              <a:gd name="connsiteX2433" fmla="*/ 5045675 w 5160230"/>
              <a:gd name="connsiteY2433" fmla="*/ 611889 h 3030261"/>
              <a:gd name="connsiteX2434" fmla="*/ 5038224 w 5160230"/>
              <a:gd name="connsiteY2434" fmla="*/ 617166 h 3030261"/>
              <a:gd name="connsiteX2435" fmla="*/ 5001902 w 5160230"/>
              <a:gd name="connsiteY2435" fmla="*/ 620271 h 3030261"/>
              <a:gd name="connsiteX2436" fmla="*/ 5001902 w 5160230"/>
              <a:gd name="connsiteY2436" fmla="*/ 605680 h 3030261"/>
              <a:gd name="connsiteX2437" fmla="*/ 5007180 w 5160230"/>
              <a:gd name="connsiteY2437" fmla="*/ 600402 h 3030261"/>
              <a:gd name="connsiteX2438" fmla="*/ 5012457 w 5160230"/>
              <a:gd name="connsiteY2438" fmla="*/ 597298 h 3030261"/>
              <a:gd name="connsiteX2439" fmla="*/ 5017424 w 5160230"/>
              <a:gd name="connsiteY2439" fmla="*/ 592951 h 3030261"/>
              <a:gd name="connsiteX2440" fmla="*/ 1107672 w 5160230"/>
              <a:gd name="connsiteY2440" fmla="*/ 559423 h 3030261"/>
              <a:gd name="connsiteX2441" fmla="*/ 1108603 w 5160230"/>
              <a:gd name="connsiteY2441" fmla="*/ 566874 h 3030261"/>
              <a:gd name="connsiteX2442" fmla="*/ 1108603 w 5160230"/>
              <a:gd name="connsiteY2442" fmla="*/ 572151 h 3030261"/>
              <a:gd name="connsiteX2443" fmla="*/ 1110776 w 5160230"/>
              <a:gd name="connsiteY2443" fmla="*/ 574324 h 3030261"/>
              <a:gd name="connsiteX2444" fmla="*/ 1112949 w 5160230"/>
              <a:gd name="connsiteY2444" fmla="*/ 576498 h 3030261"/>
              <a:gd name="connsiteX2445" fmla="*/ 1115123 w 5160230"/>
              <a:gd name="connsiteY2445" fmla="*/ 577429 h 3030261"/>
              <a:gd name="connsiteX2446" fmla="*/ 1118227 w 5160230"/>
              <a:gd name="connsiteY2446" fmla="*/ 581775 h 3030261"/>
              <a:gd name="connsiteX2447" fmla="*/ 1120400 w 5160230"/>
              <a:gd name="connsiteY2447" fmla="*/ 584880 h 3030261"/>
              <a:gd name="connsiteX2448" fmla="*/ 1118227 w 5160230"/>
              <a:gd name="connsiteY2448" fmla="*/ 589226 h 3030261"/>
              <a:gd name="connsiteX2449" fmla="*/ 1116054 w 5160230"/>
              <a:gd name="connsiteY2449" fmla="*/ 594503 h 3030261"/>
              <a:gd name="connsiteX2450" fmla="*/ 1115123 w 5160230"/>
              <a:gd name="connsiteY2450" fmla="*/ 598850 h 3030261"/>
              <a:gd name="connsiteX2451" fmla="*/ 1112949 w 5160230"/>
              <a:gd name="connsiteY2451" fmla="*/ 601954 h 3030261"/>
              <a:gd name="connsiteX2452" fmla="*/ 1110776 w 5160230"/>
              <a:gd name="connsiteY2452" fmla="*/ 609405 h 3030261"/>
              <a:gd name="connsiteX2453" fmla="*/ 1117917 w 5160230"/>
              <a:gd name="connsiteY2453" fmla="*/ 611578 h 3030261"/>
              <a:gd name="connsiteX2454" fmla="*/ 1121952 w 5160230"/>
              <a:gd name="connsiteY2454" fmla="*/ 614682 h 3030261"/>
              <a:gd name="connsiteX2455" fmla="*/ 1125057 w 5160230"/>
              <a:gd name="connsiteY2455" fmla="*/ 619029 h 3030261"/>
              <a:gd name="connsiteX2456" fmla="*/ 1127230 w 5160230"/>
              <a:gd name="connsiteY2456" fmla="*/ 622133 h 3030261"/>
              <a:gd name="connsiteX2457" fmla="*/ 1127230 w 5160230"/>
              <a:gd name="connsiteY2457" fmla="*/ 629584 h 3030261"/>
              <a:gd name="connsiteX2458" fmla="*/ 1127230 w 5160230"/>
              <a:gd name="connsiteY2458" fmla="*/ 637034 h 3030261"/>
              <a:gd name="connsiteX2459" fmla="*/ 1121952 w 5160230"/>
              <a:gd name="connsiteY2459" fmla="*/ 641381 h 3030261"/>
              <a:gd name="connsiteX2460" fmla="*/ 1117917 w 5160230"/>
              <a:gd name="connsiteY2460" fmla="*/ 644485 h 3030261"/>
              <a:gd name="connsiteX2461" fmla="*/ 1115743 w 5160230"/>
              <a:gd name="connsiteY2461" fmla="*/ 649763 h 3030261"/>
              <a:gd name="connsiteX2462" fmla="*/ 1114812 w 5160230"/>
              <a:gd name="connsiteY2462" fmla="*/ 655972 h 3030261"/>
              <a:gd name="connsiteX2463" fmla="*/ 1110776 w 5160230"/>
              <a:gd name="connsiteY2463" fmla="*/ 663422 h 3030261"/>
              <a:gd name="connsiteX2464" fmla="*/ 1136854 w 5160230"/>
              <a:gd name="connsiteY2464" fmla="*/ 663422 h 3030261"/>
              <a:gd name="connsiteX2465" fmla="*/ 1136854 w 5160230"/>
              <a:gd name="connsiteY2465" fmla="*/ 679255 h 3030261"/>
              <a:gd name="connsiteX2466" fmla="*/ 1139958 w 5160230"/>
              <a:gd name="connsiteY2466" fmla="*/ 693846 h 3030261"/>
              <a:gd name="connsiteX2467" fmla="*/ 1151445 w 5160230"/>
              <a:gd name="connsiteY2467" fmla="*/ 693846 h 3030261"/>
              <a:gd name="connsiteX2468" fmla="*/ 1156722 w 5160230"/>
              <a:gd name="connsiteY2468" fmla="*/ 688568 h 3030261"/>
              <a:gd name="connsiteX2469" fmla="*/ 1162000 w 5160230"/>
              <a:gd name="connsiteY2469" fmla="*/ 683291 h 3030261"/>
              <a:gd name="connsiteX2470" fmla="*/ 1167277 w 5160230"/>
              <a:gd name="connsiteY2470" fmla="*/ 678013 h 3030261"/>
              <a:gd name="connsiteX2471" fmla="*/ 1176591 w 5160230"/>
              <a:gd name="connsiteY2471" fmla="*/ 673667 h 3030261"/>
              <a:gd name="connsiteX2472" fmla="*/ 1176591 w 5160230"/>
              <a:gd name="connsiteY2472" fmla="*/ 685464 h 3030261"/>
              <a:gd name="connsiteX2473" fmla="*/ 1174418 w 5160230"/>
              <a:gd name="connsiteY2473" fmla="*/ 700055 h 3030261"/>
              <a:gd name="connsiteX2474" fmla="*/ 1173486 w 5160230"/>
              <a:gd name="connsiteY2474" fmla="*/ 712783 h 3030261"/>
              <a:gd name="connsiteX2475" fmla="*/ 1173486 w 5160230"/>
              <a:gd name="connsiteY2475" fmla="*/ 721165 h 3030261"/>
              <a:gd name="connsiteX2476" fmla="*/ 1171313 w 5160230"/>
              <a:gd name="connsiteY2476" fmla="*/ 727374 h 3030261"/>
              <a:gd name="connsiteX2477" fmla="*/ 1174418 w 5160230"/>
              <a:gd name="connsiteY2477" fmla="*/ 730479 h 3030261"/>
              <a:gd name="connsiteX2478" fmla="*/ 1176591 w 5160230"/>
              <a:gd name="connsiteY2478" fmla="*/ 732652 h 3030261"/>
              <a:gd name="connsiteX2479" fmla="*/ 1178764 w 5160230"/>
              <a:gd name="connsiteY2479" fmla="*/ 734825 h 3030261"/>
              <a:gd name="connsiteX2480" fmla="*/ 1181868 w 5160230"/>
              <a:gd name="connsiteY2480" fmla="*/ 735756 h 3030261"/>
              <a:gd name="connsiteX2481" fmla="*/ 1187146 w 5160230"/>
              <a:gd name="connsiteY2481" fmla="*/ 737929 h 3030261"/>
              <a:gd name="connsiteX2482" fmla="*/ 1196459 w 5160230"/>
              <a:gd name="connsiteY2482" fmla="*/ 723338 h 3030261"/>
              <a:gd name="connsiteX2483" fmla="*/ 1203600 w 5160230"/>
              <a:gd name="connsiteY2483" fmla="*/ 706574 h 3030261"/>
              <a:gd name="connsiteX2484" fmla="*/ 1203600 w 5160230"/>
              <a:gd name="connsiteY2484" fmla="*/ 693846 h 3030261"/>
              <a:gd name="connsiteX2485" fmla="*/ 1201426 w 5160230"/>
              <a:gd name="connsiteY2485" fmla="*/ 681118 h 3030261"/>
              <a:gd name="connsiteX2486" fmla="*/ 1201426 w 5160230"/>
              <a:gd name="connsiteY2486" fmla="*/ 668389 h 3030261"/>
              <a:gd name="connsiteX2487" fmla="*/ 1205462 w 5160230"/>
              <a:gd name="connsiteY2487" fmla="*/ 655661 h 3030261"/>
              <a:gd name="connsiteX2488" fmla="*/ 1216017 w 5160230"/>
              <a:gd name="connsiteY2488" fmla="*/ 646348 h 3030261"/>
              <a:gd name="connsiteX2489" fmla="*/ 1220053 w 5160230"/>
              <a:gd name="connsiteY2489" fmla="*/ 642002 h 3030261"/>
              <a:gd name="connsiteX2490" fmla="*/ 1223158 w 5160230"/>
              <a:gd name="connsiteY2490" fmla="*/ 642002 h 3030261"/>
              <a:gd name="connsiteX2491" fmla="*/ 1227193 w 5160230"/>
              <a:gd name="connsiteY2491" fmla="*/ 644175 h 3030261"/>
              <a:gd name="connsiteX2492" fmla="*/ 1230298 w 5160230"/>
              <a:gd name="connsiteY2492" fmla="*/ 646348 h 3030261"/>
              <a:gd name="connsiteX2493" fmla="*/ 1232471 w 5160230"/>
              <a:gd name="connsiteY2493" fmla="*/ 649452 h 3030261"/>
              <a:gd name="connsiteX2494" fmla="*/ 1236507 w 5160230"/>
              <a:gd name="connsiteY2494" fmla="*/ 653799 h 3030261"/>
              <a:gd name="connsiteX2495" fmla="*/ 1237438 w 5160230"/>
              <a:gd name="connsiteY2495" fmla="*/ 656903 h 3030261"/>
              <a:gd name="connsiteX2496" fmla="*/ 1241474 w 5160230"/>
              <a:gd name="connsiteY2496" fmla="*/ 659076 h 3030261"/>
              <a:gd name="connsiteX2497" fmla="*/ 1243647 w 5160230"/>
              <a:gd name="connsiteY2497" fmla="*/ 663422 h 3030261"/>
              <a:gd name="connsiteX2498" fmla="*/ 1250787 w 5160230"/>
              <a:gd name="connsiteY2498" fmla="*/ 663422 h 3030261"/>
              <a:gd name="connsiteX2499" fmla="*/ 1259169 w 5160230"/>
              <a:gd name="connsiteY2499" fmla="*/ 659076 h 3030261"/>
              <a:gd name="connsiteX2500" fmla="*/ 1268483 w 5160230"/>
              <a:gd name="connsiteY2500" fmla="*/ 656903 h 3030261"/>
              <a:gd name="connsiteX2501" fmla="*/ 1275623 w 5160230"/>
              <a:gd name="connsiteY2501" fmla="*/ 663112 h 3030261"/>
              <a:gd name="connsiteX2502" fmla="*/ 1275623 w 5160230"/>
              <a:gd name="connsiteY2502" fmla="*/ 677703 h 3030261"/>
              <a:gd name="connsiteX2503" fmla="*/ 1275623 w 5160230"/>
              <a:gd name="connsiteY2503" fmla="*/ 685154 h 3030261"/>
              <a:gd name="connsiteX2504" fmla="*/ 1273450 w 5160230"/>
              <a:gd name="connsiteY2504" fmla="*/ 697882 h 3030261"/>
              <a:gd name="connsiteX2505" fmla="*/ 1272518 w 5160230"/>
              <a:gd name="connsiteY2505" fmla="*/ 713715 h 3030261"/>
              <a:gd name="connsiteX2506" fmla="*/ 1268483 w 5160230"/>
              <a:gd name="connsiteY2506" fmla="*/ 732652 h 3030261"/>
              <a:gd name="connsiteX2507" fmla="*/ 1265378 w 5160230"/>
              <a:gd name="connsiteY2507" fmla="*/ 747243 h 3030261"/>
              <a:gd name="connsiteX2508" fmla="*/ 1263205 w 5160230"/>
              <a:gd name="connsiteY2508" fmla="*/ 757798 h 3030261"/>
              <a:gd name="connsiteX2509" fmla="*/ 1256065 w 5160230"/>
              <a:gd name="connsiteY2509" fmla="*/ 757798 h 3030261"/>
              <a:gd name="connsiteX2510" fmla="*/ 1252029 w 5160230"/>
              <a:gd name="connsiteY2510" fmla="*/ 756867 h 3030261"/>
              <a:gd name="connsiteX2511" fmla="*/ 1248925 w 5160230"/>
              <a:gd name="connsiteY2511" fmla="*/ 754693 h 3030261"/>
              <a:gd name="connsiteX2512" fmla="*/ 1244889 w 5160230"/>
              <a:gd name="connsiteY2512" fmla="*/ 752520 h 3030261"/>
              <a:gd name="connsiteX2513" fmla="*/ 1239611 w 5160230"/>
              <a:gd name="connsiteY2513" fmla="*/ 750347 h 3030261"/>
              <a:gd name="connsiteX2514" fmla="*/ 1239611 w 5160230"/>
              <a:gd name="connsiteY2514" fmla="*/ 754693 h 3030261"/>
              <a:gd name="connsiteX2515" fmla="*/ 1241784 w 5160230"/>
              <a:gd name="connsiteY2515" fmla="*/ 756867 h 3030261"/>
              <a:gd name="connsiteX2516" fmla="*/ 1243958 w 5160230"/>
              <a:gd name="connsiteY2516" fmla="*/ 757798 h 3030261"/>
              <a:gd name="connsiteX2517" fmla="*/ 1244889 w 5160230"/>
              <a:gd name="connsiteY2517" fmla="*/ 759971 h 3030261"/>
              <a:gd name="connsiteX2518" fmla="*/ 1244889 w 5160230"/>
              <a:gd name="connsiteY2518" fmla="*/ 762144 h 3030261"/>
              <a:gd name="connsiteX2519" fmla="*/ 1247062 w 5160230"/>
              <a:gd name="connsiteY2519" fmla="*/ 765249 h 3030261"/>
              <a:gd name="connsiteX2520" fmla="*/ 1247062 w 5160230"/>
              <a:gd name="connsiteY2520" fmla="*/ 771457 h 3030261"/>
              <a:gd name="connsiteX2521" fmla="*/ 1196149 w 5160230"/>
              <a:gd name="connsiteY2521" fmla="*/ 774562 h 3030261"/>
              <a:gd name="connsiteX2522" fmla="*/ 1196149 w 5160230"/>
              <a:gd name="connsiteY2522" fmla="*/ 778908 h 3030261"/>
              <a:gd name="connsiteX2523" fmla="*/ 1200185 w 5160230"/>
              <a:gd name="connsiteY2523" fmla="*/ 789463 h 3030261"/>
              <a:gd name="connsiteX2524" fmla="*/ 1198012 w 5160230"/>
              <a:gd name="connsiteY2524" fmla="*/ 800950 h 3030261"/>
              <a:gd name="connsiteX2525" fmla="*/ 1195838 w 5160230"/>
              <a:gd name="connsiteY2525" fmla="*/ 818956 h 3030261"/>
              <a:gd name="connsiteX2526" fmla="*/ 1186525 w 5160230"/>
              <a:gd name="connsiteY2526" fmla="*/ 818956 h 3030261"/>
              <a:gd name="connsiteX2527" fmla="*/ 1174107 w 5160230"/>
              <a:gd name="connsiteY2527" fmla="*/ 811505 h 3030261"/>
              <a:gd name="connsiteX2528" fmla="*/ 1156412 w 5160230"/>
              <a:gd name="connsiteY2528" fmla="*/ 807159 h 3030261"/>
              <a:gd name="connsiteX2529" fmla="*/ 1156412 w 5160230"/>
              <a:gd name="connsiteY2529" fmla="*/ 811195 h 3030261"/>
              <a:gd name="connsiteX2530" fmla="*/ 1159516 w 5160230"/>
              <a:gd name="connsiteY2530" fmla="*/ 811195 h 3030261"/>
              <a:gd name="connsiteX2531" fmla="*/ 1163552 w 5160230"/>
              <a:gd name="connsiteY2531" fmla="*/ 814299 h 3030261"/>
              <a:gd name="connsiteX2532" fmla="*/ 1165725 w 5160230"/>
              <a:gd name="connsiteY2532" fmla="*/ 816472 h 3030261"/>
              <a:gd name="connsiteX2533" fmla="*/ 1166656 w 5160230"/>
              <a:gd name="connsiteY2533" fmla="*/ 818645 h 3030261"/>
              <a:gd name="connsiteX2534" fmla="*/ 1168830 w 5160230"/>
              <a:gd name="connsiteY2534" fmla="*/ 820818 h 3030261"/>
              <a:gd name="connsiteX2535" fmla="*/ 1171003 w 5160230"/>
              <a:gd name="connsiteY2535" fmla="*/ 826096 h 3030261"/>
              <a:gd name="connsiteX2536" fmla="*/ 1171003 w 5160230"/>
              <a:gd name="connsiteY2536" fmla="*/ 831374 h 3030261"/>
              <a:gd name="connsiteX2537" fmla="*/ 1168830 w 5160230"/>
              <a:gd name="connsiteY2537" fmla="*/ 835720 h 3030261"/>
              <a:gd name="connsiteX2538" fmla="*/ 1165725 w 5160230"/>
              <a:gd name="connsiteY2538" fmla="*/ 838824 h 3030261"/>
              <a:gd name="connsiteX2539" fmla="*/ 1163552 w 5160230"/>
              <a:gd name="connsiteY2539" fmla="*/ 843171 h 3030261"/>
              <a:gd name="connsiteX2540" fmla="*/ 1154239 w 5160230"/>
              <a:gd name="connsiteY2540" fmla="*/ 850621 h 3030261"/>
              <a:gd name="connsiteX2541" fmla="*/ 1147098 w 5160230"/>
              <a:gd name="connsiteY2541" fmla="*/ 858072 h 3030261"/>
              <a:gd name="connsiteX2542" fmla="*/ 1143994 w 5160230"/>
              <a:gd name="connsiteY2542" fmla="*/ 866454 h 3030261"/>
              <a:gd name="connsiteX2543" fmla="*/ 1139958 w 5160230"/>
              <a:gd name="connsiteY2543" fmla="*/ 880114 h 3030261"/>
              <a:gd name="connsiteX2544" fmla="*/ 1132818 w 5160230"/>
              <a:gd name="connsiteY2544" fmla="*/ 880114 h 3030261"/>
              <a:gd name="connsiteX2545" fmla="*/ 1127540 w 5160230"/>
              <a:gd name="connsiteY2545" fmla="*/ 877940 h 3030261"/>
              <a:gd name="connsiteX2546" fmla="*/ 1122263 w 5160230"/>
              <a:gd name="connsiteY2546" fmla="*/ 875767 h 3030261"/>
              <a:gd name="connsiteX2547" fmla="*/ 1118227 w 5160230"/>
              <a:gd name="connsiteY2547" fmla="*/ 873594 h 3030261"/>
              <a:gd name="connsiteX2548" fmla="*/ 1111087 w 5160230"/>
              <a:gd name="connsiteY2548" fmla="*/ 872663 h 3030261"/>
              <a:gd name="connsiteX2549" fmla="*/ 1111087 w 5160230"/>
              <a:gd name="connsiteY2549" fmla="*/ 875767 h 3030261"/>
              <a:gd name="connsiteX2550" fmla="*/ 1120400 w 5160230"/>
              <a:gd name="connsiteY2550" fmla="*/ 875767 h 3030261"/>
              <a:gd name="connsiteX2551" fmla="*/ 1122573 w 5160230"/>
              <a:gd name="connsiteY2551" fmla="*/ 880114 h 3030261"/>
              <a:gd name="connsiteX2552" fmla="*/ 1123505 w 5160230"/>
              <a:gd name="connsiteY2552" fmla="*/ 883218 h 3030261"/>
              <a:gd name="connsiteX2553" fmla="*/ 1125678 w 5160230"/>
              <a:gd name="connsiteY2553" fmla="*/ 885391 h 3030261"/>
              <a:gd name="connsiteX2554" fmla="*/ 1125678 w 5160230"/>
              <a:gd name="connsiteY2554" fmla="*/ 888496 h 3030261"/>
              <a:gd name="connsiteX2555" fmla="*/ 1127851 w 5160230"/>
              <a:gd name="connsiteY2555" fmla="*/ 894705 h 3030261"/>
              <a:gd name="connsiteX2556" fmla="*/ 1127851 w 5160230"/>
              <a:gd name="connsiteY2556" fmla="*/ 899982 h 3030261"/>
              <a:gd name="connsiteX2557" fmla="*/ 1111087 w 5160230"/>
              <a:gd name="connsiteY2557" fmla="*/ 905260 h 3030261"/>
              <a:gd name="connsiteX2558" fmla="*/ 1096496 w 5160230"/>
              <a:gd name="connsiteY2558" fmla="*/ 914573 h 3030261"/>
              <a:gd name="connsiteX2559" fmla="*/ 1087182 w 5160230"/>
              <a:gd name="connsiteY2559" fmla="*/ 925128 h 3030261"/>
              <a:gd name="connsiteX2560" fmla="*/ 1080973 w 5160230"/>
              <a:gd name="connsiteY2560" fmla="*/ 941892 h 3030261"/>
              <a:gd name="connsiteX2561" fmla="*/ 1080973 w 5160230"/>
              <a:gd name="connsiteY2561" fmla="*/ 966107 h 3030261"/>
              <a:gd name="connsiteX2562" fmla="*/ 1087182 w 5160230"/>
              <a:gd name="connsiteY2562" fmla="*/ 980698 h 3030261"/>
              <a:gd name="connsiteX2563" fmla="*/ 1091218 w 5160230"/>
              <a:gd name="connsiteY2563" fmla="*/ 1000566 h 3030261"/>
              <a:gd name="connsiteX2564" fmla="*/ 1091218 w 5160230"/>
              <a:gd name="connsiteY2564" fmla="*/ 1020435 h 3030261"/>
              <a:gd name="connsiteX2565" fmla="*/ 1111087 w 5160230"/>
              <a:gd name="connsiteY2565" fmla="*/ 1020435 h 3030261"/>
              <a:gd name="connsiteX2566" fmla="*/ 1111087 w 5160230"/>
              <a:gd name="connsiteY2566" fmla="*/ 1029748 h 3030261"/>
              <a:gd name="connsiteX2567" fmla="*/ 1115123 w 5160230"/>
              <a:gd name="connsiteY2567" fmla="*/ 1032853 h 3030261"/>
              <a:gd name="connsiteX2568" fmla="*/ 1115123 w 5160230"/>
              <a:gd name="connsiteY2568" fmla="*/ 1037199 h 3030261"/>
              <a:gd name="connsiteX2569" fmla="*/ 1115123 w 5160230"/>
              <a:gd name="connsiteY2569" fmla="*/ 1040304 h 3030261"/>
              <a:gd name="connsiteX2570" fmla="*/ 1115123 w 5160230"/>
              <a:gd name="connsiteY2570" fmla="*/ 1042477 h 3030261"/>
              <a:gd name="connsiteX2571" fmla="*/ 1115123 w 5160230"/>
              <a:gd name="connsiteY2571" fmla="*/ 1044650 h 3030261"/>
              <a:gd name="connsiteX2572" fmla="*/ 1115123 w 5160230"/>
              <a:gd name="connsiteY2572" fmla="*/ 1045581 h 3030261"/>
              <a:gd name="connsiteX2573" fmla="*/ 1116054 w 5160230"/>
              <a:gd name="connsiteY2573" fmla="*/ 1047754 h 3030261"/>
              <a:gd name="connsiteX2574" fmla="*/ 1122263 w 5160230"/>
              <a:gd name="connsiteY2574" fmla="*/ 1047754 h 3030261"/>
              <a:gd name="connsiteX2575" fmla="*/ 1127540 w 5160230"/>
              <a:gd name="connsiteY2575" fmla="*/ 1049927 h 3030261"/>
              <a:gd name="connsiteX2576" fmla="*/ 1139958 w 5160230"/>
              <a:gd name="connsiteY2576" fmla="*/ 1047754 h 3030261"/>
              <a:gd name="connsiteX2577" fmla="*/ 1152376 w 5160230"/>
              <a:gd name="connsiteY2577" fmla="*/ 1053032 h 3030261"/>
              <a:gd name="connsiteX2578" fmla="*/ 1166036 w 5160230"/>
              <a:gd name="connsiteY2578" fmla="*/ 1062345 h 3030261"/>
              <a:gd name="connsiteX2579" fmla="*/ 1178453 w 5160230"/>
              <a:gd name="connsiteY2579" fmla="*/ 1075073 h 3030261"/>
              <a:gd name="connsiteX2580" fmla="*/ 1189009 w 5160230"/>
              <a:gd name="connsiteY2580" fmla="*/ 1086560 h 3030261"/>
              <a:gd name="connsiteX2581" fmla="*/ 1202047 w 5160230"/>
              <a:gd name="connsiteY2581" fmla="*/ 1093079 h 3030261"/>
              <a:gd name="connsiteX2582" fmla="*/ 1207325 w 5160230"/>
              <a:gd name="connsiteY2582" fmla="*/ 1095252 h 3030261"/>
              <a:gd name="connsiteX2583" fmla="*/ 1210429 w 5160230"/>
              <a:gd name="connsiteY2583" fmla="*/ 1096184 h 3030261"/>
              <a:gd name="connsiteX2584" fmla="*/ 1214465 w 5160230"/>
              <a:gd name="connsiteY2584" fmla="*/ 1095252 h 3030261"/>
              <a:gd name="connsiteX2585" fmla="*/ 1217570 w 5160230"/>
              <a:gd name="connsiteY2585" fmla="*/ 1095252 h 3030261"/>
              <a:gd name="connsiteX2586" fmla="*/ 1219743 w 5160230"/>
              <a:gd name="connsiteY2586" fmla="*/ 1093079 h 3030261"/>
              <a:gd name="connsiteX2587" fmla="*/ 1223779 w 5160230"/>
              <a:gd name="connsiteY2587" fmla="*/ 1090906 h 3030261"/>
              <a:gd name="connsiteX2588" fmla="*/ 1224710 w 5160230"/>
              <a:gd name="connsiteY2588" fmla="*/ 1088733 h 3030261"/>
              <a:gd name="connsiteX2589" fmla="*/ 1228746 w 5160230"/>
              <a:gd name="connsiteY2589" fmla="*/ 1088733 h 3030261"/>
              <a:gd name="connsiteX2590" fmla="*/ 1257928 w 5160230"/>
              <a:gd name="connsiteY2590" fmla="*/ 1096184 h 3030261"/>
              <a:gd name="connsiteX2591" fmla="*/ 1261032 w 5160230"/>
              <a:gd name="connsiteY2591" fmla="*/ 1116052 h 3030261"/>
              <a:gd name="connsiteX2592" fmla="*/ 1265068 w 5160230"/>
              <a:gd name="connsiteY2592" fmla="*/ 1130643 h 3030261"/>
              <a:gd name="connsiteX2593" fmla="*/ 1267241 w 5160230"/>
              <a:gd name="connsiteY2593" fmla="*/ 1142130 h 3030261"/>
              <a:gd name="connsiteX2594" fmla="*/ 1268172 w 5160230"/>
              <a:gd name="connsiteY2594" fmla="*/ 1152685 h 3030261"/>
              <a:gd name="connsiteX2595" fmla="*/ 1272208 w 5160230"/>
              <a:gd name="connsiteY2595" fmla="*/ 1164171 h 3030261"/>
              <a:gd name="connsiteX2596" fmla="*/ 1281521 w 5160230"/>
              <a:gd name="connsiteY2596" fmla="*/ 1176900 h 3030261"/>
              <a:gd name="connsiteX2597" fmla="*/ 1292077 w 5160230"/>
              <a:gd name="connsiteY2597" fmla="*/ 1193664 h 3030261"/>
              <a:gd name="connsiteX2598" fmla="*/ 1295181 w 5160230"/>
              <a:gd name="connsiteY2598" fmla="*/ 1191491 h 3030261"/>
              <a:gd name="connsiteX2599" fmla="*/ 1297354 w 5160230"/>
              <a:gd name="connsiteY2599" fmla="*/ 1191491 h 3030261"/>
              <a:gd name="connsiteX2600" fmla="*/ 1299527 w 5160230"/>
              <a:gd name="connsiteY2600" fmla="*/ 1189318 h 3030261"/>
              <a:gd name="connsiteX2601" fmla="*/ 1301700 w 5160230"/>
              <a:gd name="connsiteY2601" fmla="*/ 1189318 h 3030261"/>
              <a:gd name="connsiteX2602" fmla="*/ 1304805 w 5160230"/>
              <a:gd name="connsiteY2602" fmla="*/ 1188386 h 3030261"/>
              <a:gd name="connsiteX2603" fmla="*/ 1306978 w 5160230"/>
              <a:gd name="connsiteY2603" fmla="*/ 1188386 h 3030261"/>
              <a:gd name="connsiteX2604" fmla="*/ 1306978 w 5160230"/>
              <a:gd name="connsiteY2604" fmla="*/ 1186213 h 3030261"/>
              <a:gd name="connsiteX2605" fmla="*/ 1306978 w 5160230"/>
              <a:gd name="connsiteY2605" fmla="*/ 1184040 h 3030261"/>
              <a:gd name="connsiteX2606" fmla="*/ 1309151 w 5160230"/>
              <a:gd name="connsiteY2606" fmla="*/ 1180936 h 3030261"/>
              <a:gd name="connsiteX2607" fmla="*/ 1309151 w 5160230"/>
              <a:gd name="connsiteY2607" fmla="*/ 1169449 h 3030261"/>
              <a:gd name="connsiteX2608" fmla="*/ 1306978 w 5160230"/>
              <a:gd name="connsiteY2608" fmla="*/ 1154858 h 3030261"/>
              <a:gd name="connsiteX2609" fmla="*/ 1302942 w 5160230"/>
              <a:gd name="connsiteY2609" fmla="*/ 1136852 h 3030261"/>
              <a:gd name="connsiteX2610" fmla="*/ 1297665 w 5160230"/>
              <a:gd name="connsiteY2610" fmla="*/ 1120088 h 3030261"/>
              <a:gd name="connsiteX2611" fmla="*/ 1312256 w 5160230"/>
              <a:gd name="connsiteY2611" fmla="*/ 1112637 h 3030261"/>
              <a:gd name="connsiteX2612" fmla="*/ 1326847 w 5160230"/>
              <a:gd name="connsiteY2612" fmla="*/ 1102082 h 3030261"/>
              <a:gd name="connsiteX2613" fmla="*/ 1336160 w 5160230"/>
              <a:gd name="connsiteY2613" fmla="*/ 1087491 h 3030261"/>
              <a:gd name="connsiteX2614" fmla="*/ 1341437 w 5160230"/>
              <a:gd name="connsiteY2614" fmla="*/ 1068554 h 3030261"/>
              <a:gd name="connsiteX2615" fmla="*/ 1343611 w 5160230"/>
              <a:gd name="connsiteY2615" fmla="*/ 1057999 h 3030261"/>
              <a:gd name="connsiteX2616" fmla="*/ 1341437 w 5160230"/>
              <a:gd name="connsiteY2616" fmla="*/ 1041235 h 3030261"/>
              <a:gd name="connsiteX2617" fmla="*/ 1341437 w 5160230"/>
              <a:gd name="connsiteY2617" fmla="*/ 1024471 h 3030261"/>
              <a:gd name="connsiteX2618" fmla="*/ 1334297 w 5160230"/>
              <a:gd name="connsiteY2618" fmla="*/ 1021366 h 3030261"/>
              <a:gd name="connsiteX2619" fmla="*/ 1331193 w 5160230"/>
              <a:gd name="connsiteY2619" fmla="*/ 1019193 h 3030261"/>
              <a:gd name="connsiteX2620" fmla="*/ 1327157 w 5160230"/>
              <a:gd name="connsiteY2620" fmla="*/ 1017020 h 3030261"/>
              <a:gd name="connsiteX2621" fmla="*/ 1324053 w 5160230"/>
              <a:gd name="connsiteY2621" fmla="*/ 1013916 h 3030261"/>
              <a:gd name="connsiteX2622" fmla="*/ 1321879 w 5160230"/>
              <a:gd name="connsiteY2622" fmla="*/ 1007707 h 3030261"/>
              <a:gd name="connsiteX2623" fmla="*/ 1329020 w 5160230"/>
              <a:gd name="connsiteY2623" fmla="*/ 994978 h 3030261"/>
              <a:gd name="connsiteX2624" fmla="*/ 1332124 w 5160230"/>
              <a:gd name="connsiteY2624" fmla="*/ 980387 h 3030261"/>
              <a:gd name="connsiteX2625" fmla="*/ 1329020 w 5160230"/>
              <a:gd name="connsiteY2625" fmla="*/ 964555 h 3030261"/>
              <a:gd name="connsiteX2626" fmla="*/ 1324984 w 5160230"/>
              <a:gd name="connsiteY2626" fmla="*/ 947791 h 3030261"/>
              <a:gd name="connsiteX2627" fmla="*/ 1319706 w 5160230"/>
              <a:gd name="connsiteY2627" fmla="*/ 928854 h 3030261"/>
              <a:gd name="connsiteX2628" fmla="*/ 1317533 w 5160230"/>
              <a:gd name="connsiteY2628" fmla="*/ 910848 h 3030261"/>
              <a:gd name="connsiteX2629" fmla="*/ 1321569 w 5160230"/>
              <a:gd name="connsiteY2629" fmla="*/ 910848 h 3030261"/>
              <a:gd name="connsiteX2630" fmla="*/ 1321569 w 5160230"/>
              <a:gd name="connsiteY2630" fmla="*/ 906501 h 3030261"/>
              <a:gd name="connsiteX2631" fmla="*/ 1346715 w 5160230"/>
              <a:gd name="connsiteY2631" fmla="*/ 910848 h 3030261"/>
              <a:gd name="connsiteX2632" fmla="*/ 1368446 w 5160230"/>
              <a:gd name="connsiteY2632" fmla="*/ 910848 h 3030261"/>
              <a:gd name="connsiteX2633" fmla="*/ 1392351 w 5160230"/>
              <a:gd name="connsiteY2633" fmla="*/ 906501 h 3030261"/>
              <a:gd name="connsiteX2634" fmla="*/ 1397628 w 5160230"/>
              <a:gd name="connsiteY2634" fmla="*/ 915815 h 3030261"/>
              <a:gd name="connsiteX2635" fmla="*/ 1402906 w 5160230"/>
              <a:gd name="connsiteY2635" fmla="*/ 928543 h 3030261"/>
              <a:gd name="connsiteX2636" fmla="*/ 1409115 w 5160230"/>
              <a:gd name="connsiteY2636" fmla="*/ 937856 h 3030261"/>
              <a:gd name="connsiteX2637" fmla="*/ 1414392 w 5160230"/>
              <a:gd name="connsiteY2637" fmla="*/ 942203 h 3030261"/>
              <a:gd name="connsiteX2638" fmla="*/ 1417497 w 5160230"/>
              <a:gd name="connsiteY2638" fmla="*/ 943134 h 3030261"/>
              <a:gd name="connsiteX2639" fmla="*/ 1423706 w 5160230"/>
              <a:gd name="connsiteY2639" fmla="*/ 943134 h 3030261"/>
              <a:gd name="connsiteX2640" fmla="*/ 1428983 w 5160230"/>
              <a:gd name="connsiteY2640" fmla="*/ 945307 h 3030261"/>
              <a:gd name="connsiteX2641" fmla="*/ 1434261 w 5160230"/>
              <a:gd name="connsiteY2641" fmla="*/ 947480 h 3030261"/>
              <a:gd name="connsiteX2642" fmla="*/ 1438297 w 5160230"/>
              <a:gd name="connsiteY2642" fmla="*/ 950585 h 3030261"/>
              <a:gd name="connsiteX2643" fmla="*/ 1439228 w 5160230"/>
              <a:gd name="connsiteY2643" fmla="*/ 959898 h 3030261"/>
              <a:gd name="connsiteX2644" fmla="*/ 1443264 w 5160230"/>
              <a:gd name="connsiteY2644" fmla="*/ 976662 h 3030261"/>
              <a:gd name="connsiteX2645" fmla="*/ 1445437 w 5160230"/>
              <a:gd name="connsiteY2645" fmla="*/ 991253 h 3030261"/>
              <a:gd name="connsiteX2646" fmla="*/ 1448541 w 5160230"/>
              <a:gd name="connsiteY2646" fmla="*/ 1001808 h 3030261"/>
              <a:gd name="connsiteX2647" fmla="*/ 1450714 w 5160230"/>
              <a:gd name="connsiteY2647" fmla="*/ 1003981 h 3030261"/>
              <a:gd name="connsiteX2648" fmla="*/ 1453819 w 5160230"/>
              <a:gd name="connsiteY2648" fmla="*/ 1007086 h 3030261"/>
              <a:gd name="connsiteX2649" fmla="*/ 1457855 w 5160230"/>
              <a:gd name="connsiteY2649" fmla="*/ 1009259 h 3030261"/>
              <a:gd name="connsiteX2650" fmla="*/ 1460959 w 5160230"/>
              <a:gd name="connsiteY2650" fmla="*/ 1013605 h 3030261"/>
              <a:gd name="connsiteX2651" fmla="*/ 1467168 w 5160230"/>
              <a:gd name="connsiteY2651" fmla="*/ 1014537 h 3030261"/>
              <a:gd name="connsiteX2652" fmla="*/ 1468099 w 5160230"/>
              <a:gd name="connsiteY2652" fmla="*/ 1018883 h 3030261"/>
              <a:gd name="connsiteX2653" fmla="*/ 1482690 w 5160230"/>
              <a:gd name="connsiteY2653" fmla="*/ 1007396 h 3030261"/>
              <a:gd name="connsiteX2654" fmla="*/ 1494177 w 5160230"/>
              <a:gd name="connsiteY2654" fmla="*/ 993737 h 3030261"/>
              <a:gd name="connsiteX2655" fmla="*/ 1502559 w 5160230"/>
              <a:gd name="connsiteY2655" fmla="*/ 979146 h 3030261"/>
              <a:gd name="connsiteX2656" fmla="*/ 1517150 w 5160230"/>
              <a:gd name="connsiteY2656" fmla="*/ 967659 h 3030261"/>
              <a:gd name="connsiteX2657" fmla="*/ 1519323 w 5160230"/>
              <a:gd name="connsiteY2657" fmla="*/ 980387 h 3030261"/>
              <a:gd name="connsiteX2658" fmla="*/ 1524600 w 5160230"/>
              <a:gd name="connsiteY2658" fmla="*/ 987838 h 3030261"/>
              <a:gd name="connsiteX2659" fmla="*/ 1531741 w 5160230"/>
              <a:gd name="connsiteY2659" fmla="*/ 995289 h 3030261"/>
              <a:gd name="connsiteX2660" fmla="*/ 1538881 w 5160230"/>
              <a:gd name="connsiteY2660" fmla="*/ 1002740 h 3030261"/>
              <a:gd name="connsiteX2661" fmla="*/ 1545090 w 5160230"/>
              <a:gd name="connsiteY2661" fmla="*/ 1012053 h 3030261"/>
              <a:gd name="connsiteX2662" fmla="*/ 1545090 w 5160230"/>
              <a:gd name="connsiteY2662" fmla="*/ 1015157 h 3030261"/>
              <a:gd name="connsiteX2663" fmla="*/ 1545090 w 5160230"/>
              <a:gd name="connsiteY2663" fmla="*/ 1019504 h 3030261"/>
              <a:gd name="connsiteX2664" fmla="*/ 1542917 w 5160230"/>
              <a:gd name="connsiteY2664" fmla="*/ 1021677 h 3030261"/>
              <a:gd name="connsiteX2665" fmla="*/ 1542917 w 5160230"/>
              <a:gd name="connsiteY2665" fmla="*/ 1024781 h 3030261"/>
              <a:gd name="connsiteX2666" fmla="*/ 1540744 w 5160230"/>
              <a:gd name="connsiteY2666" fmla="*/ 1029128 h 3030261"/>
              <a:gd name="connsiteX2667" fmla="*/ 1542917 w 5160230"/>
              <a:gd name="connsiteY2667" fmla="*/ 1032232 h 3030261"/>
              <a:gd name="connsiteX2668" fmla="*/ 1545090 w 5160230"/>
              <a:gd name="connsiteY2668" fmla="*/ 1036578 h 3030261"/>
              <a:gd name="connsiteX2669" fmla="*/ 1546021 w 5160230"/>
              <a:gd name="connsiteY2669" fmla="*/ 1037510 h 3030261"/>
              <a:gd name="connsiteX2670" fmla="*/ 1550057 w 5160230"/>
              <a:gd name="connsiteY2670" fmla="*/ 1037510 h 3030261"/>
              <a:gd name="connsiteX2671" fmla="*/ 1553161 w 5160230"/>
              <a:gd name="connsiteY2671" fmla="*/ 1037510 h 3030261"/>
              <a:gd name="connsiteX2672" fmla="*/ 1555335 w 5160230"/>
              <a:gd name="connsiteY2672" fmla="*/ 1037510 h 3030261"/>
              <a:gd name="connsiteX2673" fmla="*/ 1559370 w 5160230"/>
              <a:gd name="connsiteY2673" fmla="*/ 1037510 h 3030261"/>
              <a:gd name="connsiteX2674" fmla="*/ 1560302 w 5160230"/>
              <a:gd name="connsiteY2674" fmla="*/ 1039683 h 3030261"/>
              <a:gd name="connsiteX2675" fmla="*/ 1566511 w 5160230"/>
              <a:gd name="connsiteY2675" fmla="*/ 1054274 h 3030261"/>
              <a:gd name="connsiteX2676" fmla="*/ 1566511 w 5160230"/>
              <a:gd name="connsiteY2676" fmla="*/ 1065760 h 3030261"/>
              <a:gd name="connsiteX2677" fmla="*/ 1564338 w 5160230"/>
              <a:gd name="connsiteY2677" fmla="*/ 1076315 h 3030261"/>
              <a:gd name="connsiteX2678" fmla="*/ 1567442 w 5160230"/>
              <a:gd name="connsiteY2678" fmla="*/ 1085629 h 3030261"/>
              <a:gd name="connsiteX2679" fmla="*/ 1581102 w 5160230"/>
              <a:gd name="connsiteY2679" fmla="*/ 1096184 h 3030261"/>
              <a:gd name="connsiteX2680" fmla="*/ 1569615 w 5160230"/>
              <a:gd name="connsiteY2680" fmla="*/ 1118226 h 3030261"/>
              <a:gd name="connsiteX2681" fmla="*/ 1557197 w 5160230"/>
              <a:gd name="connsiteY2681" fmla="*/ 1137163 h 3030261"/>
              <a:gd name="connsiteX2682" fmla="*/ 1560302 w 5160230"/>
              <a:gd name="connsiteY2682" fmla="*/ 1137163 h 3030261"/>
              <a:gd name="connsiteX2683" fmla="*/ 1571788 w 5160230"/>
              <a:gd name="connsiteY2683" fmla="*/ 1125676 h 3030261"/>
              <a:gd name="connsiteX2684" fmla="*/ 1582343 w 5160230"/>
              <a:gd name="connsiteY2684" fmla="*/ 1116363 h 3030261"/>
              <a:gd name="connsiteX2685" fmla="*/ 1591657 w 5160230"/>
              <a:gd name="connsiteY2685" fmla="*/ 1105808 h 3030261"/>
              <a:gd name="connsiteX2686" fmla="*/ 1604075 w 5160230"/>
              <a:gd name="connsiteY2686" fmla="*/ 1108912 h 3030261"/>
              <a:gd name="connsiteX2687" fmla="*/ 1611215 w 5160230"/>
              <a:gd name="connsiteY2687" fmla="*/ 1116363 h 3030261"/>
              <a:gd name="connsiteX2688" fmla="*/ 1618355 w 5160230"/>
              <a:gd name="connsiteY2688" fmla="*/ 1125676 h 3030261"/>
              <a:gd name="connsiteX2689" fmla="*/ 1620528 w 5160230"/>
              <a:gd name="connsiteY2689" fmla="*/ 1140267 h 3030261"/>
              <a:gd name="connsiteX2690" fmla="*/ 1639465 w 5160230"/>
              <a:gd name="connsiteY2690" fmla="*/ 1140267 h 3030261"/>
              <a:gd name="connsiteX2691" fmla="*/ 1639465 w 5160230"/>
              <a:gd name="connsiteY2691" fmla="*/ 1145545 h 3030261"/>
              <a:gd name="connsiteX2692" fmla="*/ 1640397 w 5160230"/>
              <a:gd name="connsiteY2692" fmla="*/ 1149891 h 3030261"/>
              <a:gd name="connsiteX2693" fmla="*/ 1640397 w 5160230"/>
              <a:gd name="connsiteY2693" fmla="*/ 1155169 h 3030261"/>
              <a:gd name="connsiteX2694" fmla="*/ 1642570 w 5160230"/>
              <a:gd name="connsiteY2694" fmla="*/ 1160446 h 3030261"/>
              <a:gd name="connsiteX2695" fmla="*/ 1640397 w 5160230"/>
              <a:gd name="connsiteY2695" fmla="*/ 1166655 h 3030261"/>
              <a:gd name="connsiteX2696" fmla="*/ 1640397 w 5160230"/>
              <a:gd name="connsiteY2696" fmla="*/ 1169759 h 3030261"/>
              <a:gd name="connsiteX2697" fmla="*/ 1640397 w 5160230"/>
              <a:gd name="connsiteY2697" fmla="*/ 1174106 h 3030261"/>
              <a:gd name="connsiteX2698" fmla="*/ 1642570 w 5160230"/>
              <a:gd name="connsiteY2698" fmla="*/ 1175037 h 3030261"/>
              <a:gd name="connsiteX2699" fmla="*/ 1642570 w 5160230"/>
              <a:gd name="connsiteY2699" fmla="*/ 1179383 h 3030261"/>
              <a:gd name="connsiteX2700" fmla="*/ 1642570 w 5160230"/>
              <a:gd name="connsiteY2700" fmla="*/ 1181556 h 3030261"/>
              <a:gd name="connsiteX2701" fmla="*/ 1642570 w 5160230"/>
              <a:gd name="connsiteY2701" fmla="*/ 1184661 h 3030261"/>
              <a:gd name="connsiteX2702" fmla="*/ 1622701 w 5160230"/>
              <a:gd name="connsiteY2702" fmla="*/ 1199252 h 3030261"/>
              <a:gd name="connsiteX2703" fmla="*/ 1600970 w 5160230"/>
              <a:gd name="connsiteY2703" fmla="*/ 1208565 h 3030261"/>
              <a:gd name="connsiteX2704" fmla="*/ 1575824 w 5160230"/>
              <a:gd name="connsiteY2704" fmla="*/ 1213843 h 3030261"/>
              <a:gd name="connsiteX2705" fmla="*/ 1549747 w 5160230"/>
              <a:gd name="connsiteY2705" fmla="*/ 1216947 h 3030261"/>
              <a:gd name="connsiteX2706" fmla="*/ 1524600 w 5160230"/>
              <a:gd name="connsiteY2706" fmla="*/ 1221293 h 3030261"/>
              <a:gd name="connsiteX2707" fmla="*/ 1498523 w 5160230"/>
              <a:gd name="connsiteY2707" fmla="*/ 1224398 h 3030261"/>
              <a:gd name="connsiteX2708" fmla="*/ 1476792 w 5160230"/>
              <a:gd name="connsiteY2708" fmla="*/ 1231849 h 3030261"/>
              <a:gd name="connsiteX2709" fmla="*/ 1456923 w 5160230"/>
              <a:gd name="connsiteY2709" fmla="*/ 1241162 h 3030261"/>
              <a:gd name="connsiteX2710" fmla="*/ 1442332 w 5160230"/>
              <a:gd name="connsiteY2710" fmla="*/ 1257926 h 3030261"/>
              <a:gd name="connsiteX2711" fmla="*/ 1446368 w 5160230"/>
              <a:gd name="connsiteY2711" fmla="*/ 1257926 h 3030261"/>
              <a:gd name="connsiteX2712" fmla="*/ 1464064 w 5160230"/>
              <a:gd name="connsiteY2712" fmla="*/ 1245198 h 3030261"/>
              <a:gd name="connsiteX2713" fmla="*/ 1485795 w 5160230"/>
              <a:gd name="connsiteY2713" fmla="*/ 1235884 h 3030261"/>
              <a:gd name="connsiteX2714" fmla="*/ 1509699 w 5160230"/>
              <a:gd name="connsiteY2714" fmla="*/ 1230607 h 3030261"/>
              <a:gd name="connsiteX2715" fmla="*/ 1510630 w 5160230"/>
              <a:gd name="connsiteY2715" fmla="*/ 1233711 h 3030261"/>
              <a:gd name="connsiteX2716" fmla="*/ 1512803 w 5160230"/>
              <a:gd name="connsiteY2716" fmla="*/ 1238058 h 3030261"/>
              <a:gd name="connsiteX2717" fmla="*/ 1514977 w 5160230"/>
              <a:gd name="connsiteY2717" fmla="*/ 1238989 h 3030261"/>
              <a:gd name="connsiteX2718" fmla="*/ 1518081 w 5160230"/>
              <a:gd name="connsiteY2718" fmla="*/ 1241162 h 3030261"/>
              <a:gd name="connsiteX2719" fmla="*/ 1522117 w 5160230"/>
              <a:gd name="connsiteY2719" fmla="*/ 1243335 h 3030261"/>
              <a:gd name="connsiteX2720" fmla="*/ 1525221 w 5160230"/>
              <a:gd name="connsiteY2720" fmla="*/ 1246440 h 3030261"/>
              <a:gd name="connsiteX2721" fmla="*/ 1519944 w 5160230"/>
              <a:gd name="connsiteY2721" fmla="*/ 1255753 h 3030261"/>
              <a:gd name="connsiteX2722" fmla="*/ 1516839 w 5160230"/>
              <a:gd name="connsiteY2722" fmla="*/ 1263204 h 3030261"/>
              <a:gd name="connsiteX2723" fmla="*/ 1514666 w 5160230"/>
              <a:gd name="connsiteY2723" fmla="*/ 1270654 h 3030261"/>
              <a:gd name="connsiteX2724" fmla="*/ 1512493 w 5160230"/>
              <a:gd name="connsiteY2724" fmla="*/ 1282141 h 3030261"/>
              <a:gd name="connsiteX2725" fmla="*/ 1527084 w 5160230"/>
              <a:gd name="connsiteY2725" fmla="*/ 1289592 h 3030261"/>
              <a:gd name="connsiteX2726" fmla="*/ 1536397 w 5160230"/>
              <a:gd name="connsiteY2726" fmla="*/ 1300147 h 3030261"/>
              <a:gd name="connsiteX2727" fmla="*/ 1543538 w 5160230"/>
              <a:gd name="connsiteY2727" fmla="*/ 1310702 h 3030261"/>
              <a:gd name="connsiteX2728" fmla="*/ 1552851 w 5160230"/>
              <a:gd name="connsiteY2728" fmla="*/ 1322188 h 3030261"/>
              <a:gd name="connsiteX2729" fmla="*/ 1552851 w 5160230"/>
              <a:gd name="connsiteY2729" fmla="*/ 1325293 h 3030261"/>
              <a:gd name="connsiteX2730" fmla="*/ 1552851 w 5160230"/>
              <a:gd name="connsiteY2730" fmla="*/ 1327466 h 3030261"/>
              <a:gd name="connsiteX2731" fmla="*/ 1550678 w 5160230"/>
              <a:gd name="connsiteY2731" fmla="*/ 1327466 h 3030261"/>
              <a:gd name="connsiteX2732" fmla="*/ 1550678 w 5160230"/>
              <a:gd name="connsiteY2732" fmla="*/ 1329639 h 3030261"/>
              <a:gd name="connsiteX2733" fmla="*/ 1548505 w 5160230"/>
              <a:gd name="connsiteY2733" fmla="*/ 1331812 h 3030261"/>
              <a:gd name="connsiteX2734" fmla="*/ 1537950 w 5160230"/>
              <a:gd name="connsiteY2734" fmla="*/ 1344540 h 3030261"/>
              <a:gd name="connsiteX2735" fmla="*/ 1523359 w 5160230"/>
              <a:gd name="connsiteY2735" fmla="*/ 1355096 h 3030261"/>
              <a:gd name="connsiteX2736" fmla="*/ 1504732 w 5160230"/>
              <a:gd name="connsiteY2736" fmla="*/ 1362546 h 3030261"/>
              <a:gd name="connsiteX2737" fmla="*/ 1504732 w 5160230"/>
              <a:gd name="connsiteY2737" fmla="*/ 1346714 h 3030261"/>
              <a:gd name="connsiteX2738" fmla="*/ 1514045 w 5160230"/>
              <a:gd name="connsiteY2738" fmla="*/ 1340505 h 3030261"/>
              <a:gd name="connsiteX2739" fmla="*/ 1521186 w 5160230"/>
              <a:gd name="connsiteY2739" fmla="*/ 1335227 h 3030261"/>
              <a:gd name="connsiteX2740" fmla="*/ 1528326 w 5160230"/>
              <a:gd name="connsiteY2740" fmla="*/ 1325914 h 3030261"/>
              <a:gd name="connsiteX2741" fmla="*/ 1521186 w 5160230"/>
              <a:gd name="connsiteY2741" fmla="*/ 1322809 h 3030261"/>
              <a:gd name="connsiteX2742" fmla="*/ 1521186 w 5160230"/>
              <a:gd name="connsiteY2742" fmla="*/ 1318463 h 3030261"/>
              <a:gd name="connsiteX2743" fmla="*/ 1519012 w 5160230"/>
              <a:gd name="connsiteY2743" fmla="*/ 1318463 h 3030261"/>
              <a:gd name="connsiteX2744" fmla="*/ 1516839 w 5160230"/>
              <a:gd name="connsiteY2744" fmla="*/ 1318463 h 3030261"/>
              <a:gd name="connsiteX2745" fmla="*/ 1516839 w 5160230"/>
              <a:gd name="connsiteY2745" fmla="*/ 1320636 h 3030261"/>
              <a:gd name="connsiteX2746" fmla="*/ 1516839 w 5160230"/>
              <a:gd name="connsiteY2746" fmla="*/ 1322809 h 3030261"/>
              <a:gd name="connsiteX2747" fmla="*/ 1504422 w 5160230"/>
              <a:gd name="connsiteY2747" fmla="*/ 1332123 h 3030261"/>
              <a:gd name="connsiteX2748" fmla="*/ 1487657 w 5160230"/>
              <a:gd name="connsiteY2748" fmla="*/ 1339573 h 3030261"/>
              <a:gd name="connsiteX2749" fmla="*/ 1473998 w 5160230"/>
              <a:gd name="connsiteY2749" fmla="*/ 1344851 h 3030261"/>
              <a:gd name="connsiteX2750" fmla="*/ 1459407 w 5160230"/>
              <a:gd name="connsiteY2750" fmla="*/ 1352302 h 3030261"/>
              <a:gd name="connsiteX2751" fmla="*/ 1445747 w 5160230"/>
              <a:gd name="connsiteY2751" fmla="*/ 1361615 h 3030261"/>
              <a:gd name="connsiteX2752" fmla="*/ 1437365 w 5160230"/>
              <a:gd name="connsiteY2752" fmla="*/ 1374343 h 3030261"/>
              <a:gd name="connsiteX2753" fmla="*/ 1431156 w 5160230"/>
              <a:gd name="connsiteY2753" fmla="*/ 1392349 h 3030261"/>
              <a:gd name="connsiteX2754" fmla="*/ 1437365 w 5160230"/>
              <a:gd name="connsiteY2754" fmla="*/ 1394522 h 3030261"/>
              <a:gd name="connsiteX2755" fmla="*/ 1444505 w 5160230"/>
              <a:gd name="connsiteY2755" fmla="*/ 1396695 h 3030261"/>
              <a:gd name="connsiteX2756" fmla="*/ 1447610 w 5160230"/>
              <a:gd name="connsiteY2756" fmla="*/ 1399800 h 3030261"/>
              <a:gd name="connsiteX2757" fmla="*/ 1440470 w 5160230"/>
              <a:gd name="connsiteY2757" fmla="*/ 1399800 h 3030261"/>
              <a:gd name="connsiteX2758" fmla="*/ 1429915 w 5160230"/>
              <a:gd name="connsiteY2758" fmla="*/ 1409113 h 3030261"/>
              <a:gd name="connsiteX2759" fmla="*/ 1415324 w 5160230"/>
              <a:gd name="connsiteY2759" fmla="*/ 1412218 h 3030261"/>
              <a:gd name="connsiteX2760" fmla="*/ 1401664 w 5160230"/>
              <a:gd name="connsiteY2760" fmla="*/ 1414391 h 3030261"/>
              <a:gd name="connsiteX2761" fmla="*/ 1387073 w 5160230"/>
              <a:gd name="connsiteY2761" fmla="*/ 1416564 h 3030261"/>
              <a:gd name="connsiteX2762" fmla="*/ 1376518 w 5160230"/>
              <a:gd name="connsiteY2762" fmla="*/ 1446056 h 3030261"/>
              <a:gd name="connsiteX2763" fmla="*/ 1364100 w 5160230"/>
              <a:gd name="connsiteY2763" fmla="*/ 1477411 h 3030261"/>
              <a:gd name="connsiteX2764" fmla="*/ 1360064 w 5160230"/>
              <a:gd name="connsiteY2764" fmla="*/ 1473065 h 3030261"/>
              <a:gd name="connsiteX2765" fmla="*/ 1359133 w 5160230"/>
              <a:gd name="connsiteY2765" fmla="*/ 1470892 h 3030261"/>
              <a:gd name="connsiteX2766" fmla="*/ 1355097 w 5160230"/>
              <a:gd name="connsiteY2766" fmla="*/ 1469961 h 3030261"/>
              <a:gd name="connsiteX2767" fmla="*/ 1352924 w 5160230"/>
              <a:gd name="connsiteY2767" fmla="*/ 1467787 h 3030261"/>
              <a:gd name="connsiteX2768" fmla="*/ 1347646 w 5160230"/>
              <a:gd name="connsiteY2768" fmla="*/ 1463441 h 3030261"/>
              <a:gd name="connsiteX2769" fmla="*/ 1347646 w 5160230"/>
              <a:gd name="connsiteY2769" fmla="*/ 1472755 h 3030261"/>
              <a:gd name="connsiteX2770" fmla="*/ 1349819 w 5160230"/>
              <a:gd name="connsiteY2770" fmla="*/ 1477101 h 3030261"/>
              <a:gd name="connsiteX2771" fmla="*/ 1352924 w 5160230"/>
              <a:gd name="connsiteY2771" fmla="*/ 1487656 h 3030261"/>
              <a:gd name="connsiteX2772" fmla="*/ 1356960 w 5160230"/>
              <a:gd name="connsiteY2772" fmla="*/ 1500384 h 3030261"/>
              <a:gd name="connsiteX2773" fmla="*/ 1360064 w 5160230"/>
              <a:gd name="connsiteY2773" fmla="*/ 1511871 h 3030261"/>
              <a:gd name="connsiteX2774" fmla="*/ 1360064 w 5160230"/>
              <a:gd name="connsiteY2774" fmla="*/ 1517148 h 3030261"/>
              <a:gd name="connsiteX2775" fmla="*/ 1345473 w 5160230"/>
              <a:gd name="connsiteY2775" fmla="*/ 1526462 h 3030261"/>
              <a:gd name="connsiteX2776" fmla="*/ 1329951 w 5160230"/>
              <a:gd name="connsiteY2776" fmla="*/ 1534844 h 3030261"/>
              <a:gd name="connsiteX2777" fmla="*/ 1313187 w 5160230"/>
              <a:gd name="connsiteY2777" fmla="*/ 1546330 h 3030261"/>
              <a:gd name="connsiteX2778" fmla="*/ 1296423 w 5160230"/>
              <a:gd name="connsiteY2778" fmla="*/ 1556885 h 3030261"/>
              <a:gd name="connsiteX2779" fmla="*/ 1285868 w 5160230"/>
              <a:gd name="connsiteY2779" fmla="*/ 1571476 h 3030261"/>
              <a:gd name="connsiteX2780" fmla="*/ 1280590 w 5160230"/>
              <a:gd name="connsiteY2780" fmla="*/ 1590414 h 3030261"/>
              <a:gd name="connsiteX2781" fmla="*/ 1274381 w 5160230"/>
              <a:gd name="connsiteY2781" fmla="*/ 1605004 h 3030261"/>
              <a:gd name="connsiteX2782" fmla="*/ 1276554 w 5160230"/>
              <a:gd name="connsiteY2782" fmla="*/ 1623010 h 3030261"/>
              <a:gd name="connsiteX2783" fmla="*/ 1281832 w 5160230"/>
              <a:gd name="connsiteY2783" fmla="*/ 1642879 h 3030261"/>
              <a:gd name="connsiteX2784" fmla="*/ 1288972 w 5160230"/>
              <a:gd name="connsiteY2784" fmla="*/ 1663989 h 3030261"/>
              <a:gd name="connsiteX2785" fmla="*/ 1296112 w 5160230"/>
              <a:gd name="connsiteY2785" fmla="*/ 1683858 h 3030261"/>
              <a:gd name="connsiteX2786" fmla="*/ 1300148 w 5160230"/>
              <a:gd name="connsiteY2786" fmla="*/ 1701864 h 3030261"/>
              <a:gd name="connsiteX2787" fmla="*/ 1296112 w 5160230"/>
              <a:gd name="connsiteY2787" fmla="*/ 1701864 h 3030261"/>
              <a:gd name="connsiteX2788" fmla="*/ 1296112 w 5160230"/>
              <a:gd name="connsiteY2788" fmla="*/ 1706210 h 3030261"/>
              <a:gd name="connsiteX2789" fmla="*/ 1283695 w 5160230"/>
              <a:gd name="connsiteY2789" fmla="*/ 1701864 h 3030261"/>
              <a:gd name="connsiteX2790" fmla="*/ 1278417 w 5160230"/>
              <a:gd name="connsiteY2790" fmla="*/ 1686031 h 3030261"/>
              <a:gd name="connsiteX2791" fmla="*/ 1269104 w 5160230"/>
              <a:gd name="connsiteY2791" fmla="*/ 1664921 h 3030261"/>
              <a:gd name="connsiteX2792" fmla="*/ 1258548 w 5160230"/>
              <a:gd name="connsiteY2792" fmla="*/ 1642879 h 3030261"/>
              <a:gd name="connsiteX2793" fmla="*/ 1247062 w 5160230"/>
              <a:gd name="connsiteY2793" fmla="*/ 1627046 h 3030261"/>
              <a:gd name="connsiteX2794" fmla="*/ 1236507 w 5160230"/>
              <a:gd name="connsiteY2794" fmla="*/ 1617733 h 3030261"/>
              <a:gd name="connsiteX2795" fmla="*/ 1222847 w 5160230"/>
              <a:gd name="connsiteY2795" fmla="*/ 1615560 h 3030261"/>
              <a:gd name="connsiteX2796" fmla="*/ 1207325 w 5160230"/>
              <a:gd name="connsiteY2796" fmla="*/ 1608109 h 3030261"/>
              <a:gd name="connsiteX2797" fmla="*/ 1188698 w 5160230"/>
              <a:gd name="connsiteY2797" fmla="*/ 1600658 h 3030261"/>
              <a:gd name="connsiteX2798" fmla="*/ 1166967 w 5160230"/>
              <a:gd name="connsiteY2798" fmla="*/ 1597554 h 3030261"/>
              <a:gd name="connsiteX2799" fmla="*/ 1166967 w 5160230"/>
              <a:gd name="connsiteY2799" fmla="*/ 1600658 h 3030261"/>
              <a:gd name="connsiteX2800" fmla="*/ 1163862 w 5160230"/>
              <a:gd name="connsiteY2800" fmla="*/ 1600658 h 3030261"/>
              <a:gd name="connsiteX2801" fmla="*/ 1166036 w 5160230"/>
              <a:gd name="connsiteY2801" fmla="*/ 1606867 h 3030261"/>
              <a:gd name="connsiteX2802" fmla="*/ 1169140 w 5160230"/>
              <a:gd name="connsiteY2802" fmla="*/ 1612145 h 3030261"/>
              <a:gd name="connsiteX2803" fmla="*/ 1171313 w 5160230"/>
              <a:gd name="connsiteY2803" fmla="*/ 1615249 h 3030261"/>
              <a:gd name="connsiteX2804" fmla="*/ 1173486 w 5160230"/>
              <a:gd name="connsiteY2804" fmla="*/ 1619596 h 3030261"/>
              <a:gd name="connsiteX2805" fmla="*/ 1176591 w 5160230"/>
              <a:gd name="connsiteY2805" fmla="*/ 1624873 h 3030261"/>
              <a:gd name="connsiteX2806" fmla="*/ 1159827 w 5160230"/>
              <a:gd name="connsiteY2806" fmla="*/ 1624873 h 3030261"/>
              <a:gd name="connsiteX2807" fmla="*/ 1147409 w 5160230"/>
              <a:gd name="connsiteY2807" fmla="*/ 1619596 h 3030261"/>
              <a:gd name="connsiteX2808" fmla="*/ 1130645 w 5160230"/>
              <a:gd name="connsiteY2808" fmla="*/ 1615249 h 3030261"/>
              <a:gd name="connsiteX2809" fmla="*/ 1115123 w 5160230"/>
              <a:gd name="connsiteY2809" fmla="*/ 1615249 h 3030261"/>
              <a:gd name="connsiteX2810" fmla="*/ 1098358 w 5160230"/>
              <a:gd name="connsiteY2810" fmla="*/ 1617422 h 3030261"/>
              <a:gd name="connsiteX2811" fmla="*/ 1086872 w 5160230"/>
              <a:gd name="connsiteY2811" fmla="*/ 1620527 h 3030261"/>
              <a:gd name="connsiteX2812" fmla="*/ 1074454 w 5160230"/>
              <a:gd name="connsiteY2812" fmla="*/ 1626736 h 3030261"/>
              <a:gd name="connsiteX2813" fmla="*/ 1063899 w 5160230"/>
              <a:gd name="connsiteY2813" fmla="*/ 1634187 h 3030261"/>
              <a:gd name="connsiteX2814" fmla="*/ 1056759 w 5160230"/>
              <a:gd name="connsiteY2814" fmla="*/ 1644742 h 3030261"/>
              <a:gd name="connsiteX2815" fmla="*/ 1052723 w 5160230"/>
              <a:gd name="connsiteY2815" fmla="*/ 1654055 h 3030261"/>
              <a:gd name="connsiteX2816" fmla="*/ 1054896 w 5160230"/>
              <a:gd name="connsiteY2816" fmla="*/ 1661506 h 3030261"/>
              <a:gd name="connsiteX2817" fmla="*/ 1054896 w 5160230"/>
              <a:gd name="connsiteY2817" fmla="*/ 1670819 h 3030261"/>
              <a:gd name="connsiteX2818" fmla="*/ 1051792 w 5160230"/>
              <a:gd name="connsiteY2818" fmla="*/ 1681374 h 3030261"/>
              <a:gd name="connsiteX2819" fmla="*/ 1044651 w 5160230"/>
              <a:gd name="connsiteY2819" fmla="*/ 1705589 h 3030261"/>
              <a:gd name="connsiteX2820" fmla="*/ 1044651 w 5160230"/>
              <a:gd name="connsiteY2820" fmla="*/ 1723595 h 3030261"/>
              <a:gd name="connsiteX2821" fmla="*/ 1045583 w 5160230"/>
              <a:gd name="connsiteY2821" fmla="*/ 1742532 h 3030261"/>
              <a:gd name="connsiteX2822" fmla="*/ 1052723 w 5160230"/>
              <a:gd name="connsiteY2822" fmla="*/ 1760538 h 3030261"/>
              <a:gd name="connsiteX2823" fmla="*/ 1064209 w 5160230"/>
              <a:gd name="connsiteY2823" fmla="*/ 1782580 h 3030261"/>
              <a:gd name="connsiteX2824" fmla="*/ 1076627 w 5160230"/>
              <a:gd name="connsiteY2824" fmla="*/ 1784753 h 3030261"/>
              <a:gd name="connsiteX2825" fmla="*/ 1083767 w 5160230"/>
              <a:gd name="connsiteY2825" fmla="*/ 1786926 h 3030261"/>
              <a:gd name="connsiteX2826" fmla="*/ 1086872 w 5160230"/>
              <a:gd name="connsiteY2826" fmla="*/ 1790030 h 3030261"/>
              <a:gd name="connsiteX2827" fmla="*/ 1090908 w 5160230"/>
              <a:gd name="connsiteY2827" fmla="*/ 1792203 h 3030261"/>
              <a:gd name="connsiteX2828" fmla="*/ 1096185 w 5160230"/>
              <a:gd name="connsiteY2828" fmla="*/ 1794376 h 3030261"/>
              <a:gd name="connsiteX2829" fmla="*/ 1105499 w 5160230"/>
              <a:gd name="connsiteY2829" fmla="*/ 1790030 h 3030261"/>
              <a:gd name="connsiteX2830" fmla="*/ 1120090 w 5160230"/>
              <a:gd name="connsiteY2830" fmla="*/ 1782580 h 3030261"/>
              <a:gd name="connsiteX2831" fmla="*/ 1123194 w 5160230"/>
              <a:gd name="connsiteY2831" fmla="*/ 1780406 h 3030261"/>
              <a:gd name="connsiteX2832" fmla="*/ 1125367 w 5160230"/>
              <a:gd name="connsiteY2832" fmla="*/ 1780406 h 3030261"/>
              <a:gd name="connsiteX2833" fmla="*/ 1129403 w 5160230"/>
              <a:gd name="connsiteY2833" fmla="*/ 1780406 h 3030261"/>
              <a:gd name="connsiteX2834" fmla="*/ 1130334 w 5160230"/>
              <a:gd name="connsiteY2834" fmla="*/ 1780406 h 3030261"/>
              <a:gd name="connsiteX2835" fmla="*/ 1132507 w 5160230"/>
              <a:gd name="connsiteY2835" fmla="*/ 1780406 h 3030261"/>
              <a:gd name="connsiteX2836" fmla="*/ 1132507 w 5160230"/>
              <a:gd name="connsiteY2836" fmla="*/ 1779475 h 3030261"/>
              <a:gd name="connsiteX2837" fmla="*/ 1136543 w 5160230"/>
              <a:gd name="connsiteY2837" fmla="*/ 1775129 h 3030261"/>
              <a:gd name="connsiteX2838" fmla="*/ 1137475 w 5160230"/>
              <a:gd name="connsiteY2838" fmla="*/ 1769851 h 3030261"/>
              <a:gd name="connsiteX2839" fmla="*/ 1139648 w 5160230"/>
              <a:gd name="connsiteY2839" fmla="*/ 1764574 h 3030261"/>
              <a:gd name="connsiteX2840" fmla="*/ 1141821 w 5160230"/>
              <a:gd name="connsiteY2840" fmla="*/ 1758365 h 3030261"/>
              <a:gd name="connsiteX2841" fmla="*/ 1143994 w 5160230"/>
              <a:gd name="connsiteY2841" fmla="*/ 1755260 h 3030261"/>
              <a:gd name="connsiteX2842" fmla="*/ 1152376 w 5160230"/>
              <a:gd name="connsiteY2842" fmla="*/ 1745947 h 3030261"/>
              <a:gd name="connsiteX2843" fmla="*/ 1163862 w 5160230"/>
              <a:gd name="connsiteY2843" fmla="*/ 1740669 h 3030261"/>
              <a:gd name="connsiteX2844" fmla="*/ 1180627 w 5160230"/>
              <a:gd name="connsiteY2844" fmla="*/ 1738496 h 3030261"/>
              <a:gd name="connsiteX2845" fmla="*/ 1181558 w 5160230"/>
              <a:gd name="connsiteY2845" fmla="*/ 1742843 h 3030261"/>
              <a:gd name="connsiteX2846" fmla="*/ 1183731 w 5160230"/>
              <a:gd name="connsiteY2846" fmla="*/ 1743774 h 3030261"/>
              <a:gd name="connsiteX2847" fmla="*/ 1183731 w 5160230"/>
              <a:gd name="connsiteY2847" fmla="*/ 1745947 h 3030261"/>
              <a:gd name="connsiteX2848" fmla="*/ 1185904 w 5160230"/>
              <a:gd name="connsiteY2848" fmla="*/ 1745947 h 3030261"/>
              <a:gd name="connsiteX2849" fmla="*/ 1185904 w 5160230"/>
              <a:gd name="connsiteY2849" fmla="*/ 1743774 h 3030261"/>
              <a:gd name="connsiteX2850" fmla="*/ 1187146 w 5160230"/>
              <a:gd name="connsiteY2850" fmla="*/ 1743774 h 3030261"/>
              <a:gd name="connsiteX2851" fmla="*/ 1191182 w 5160230"/>
              <a:gd name="connsiteY2851" fmla="*/ 1743774 h 3030261"/>
              <a:gd name="connsiteX2852" fmla="*/ 1196459 w 5160230"/>
              <a:gd name="connsiteY2852" fmla="*/ 1742843 h 3030261"/>
              <a:gd name="connsiteX2853" fmla="*/ 1196459 w 5160230"/>
              <a:gd name="connsiteY2853" fmla="*/ 1758675 h 3030261"/>
              <a:gd name="connsiteX2854" fmla="*/ 1189319 w 5160230"/>
              <a:gd name="connsiteY2854" fmla="*/ 1766126 h 3030261"/>
              <a:gd name="connsiteX2855" fmla="*/ 1184041 w 5160230"/>
              <a:gd name="connsiteY2855" fmla="*/ 1779785 h 3030261"/>
              <a:gd name="connsiteX2856" fmla="*/ 1178764 w 5160230"/>
              <a:gd name="connsiteY2856" fmla="*/ 1797791 h 3030261"/>
              <a:gd name="connsiteX2857" fmla="*/ 1173486 w 5160230"/>
              <a:gd name="connsiteY2857" fmla="*/ 1814555 h 3030261"/>
              <a:gd name="connsiteX2858" fmla="*/ 1167277 w 5160230"/>
              <a:gd name="connsiteY2858" fmla="*/ 1827284 h 3030261"/>
              <a:gd name="connsiteX2859" fmla="*/ 1185904 w 5160230"/>
              <a:gd name="connsiteY2859" fmla="*/ 1827284 h 3030261"/>
              <a:gd name="connsiteX2860" fmla="*/ 1201426 w 5160230"/>
              <a:gd name="connsiteY2860" fmla="*/ 1825111 h 3030261"/>
              <a:gd name="connsiteX2861" fmla="*/ 1216017 w 5160230"/>
              <a:gd name="connsiteY2861" fmla="*/ 1825111 h 3030261"/>
              <a:gd name="connsiteX2862" fmla="*/ 1229677 w 5160230"/>
              <a:gd name="connsiteY2862" fmla="*/ 1827284 h 3030261"/>
              <a:gd name="connsiteX2863" fmla="*/ 1238059 w 5160230"/>
              <a:gd name="connsiteY2863" fmla="*/ 1832561 h 3030261"/>
              <a:gd name="connsiteX2864" fmla="*/ 1245199 w 5160230"/>
              <a:gd name="connsiteY2864" fmla="*/ 1844048 h 3030261"/>
              <a:gd name="connsiteX2865" fmla="*/ 1247372 w 5160230"/>
              <a:gd name="connsiteY2865" fmla="*/ 1859880 h 3030261"/>
              <a:gd name="connsiteX2866" fmla="*/ 1244268 w 5160230"/>
              <a:gd name="connsiteY2866" fmla="*/ 1871367 h 3030261"/>
              <a:gd name="connsiteX2867" fmla="*/ 1240232 w 5160230"/>
              <a:gd name="connsiteY2867" fmla="*/ 1885958 h 3030261"/>
              <a:gd name="connsiteX2868" fmla="*/ 1240232 w 5160230"/>
              <a:gd name="connsiteY2868" fmla="*/ 1900549 h 3030261"/>
              <a:gd name="connsiteX2869" fmla="*/ 1249546 w 5160230"/>
              <a:gd name="connsiteY2869" fmla="*/ 1909862 h 3030261"/>
              <a:gd name="connsiteX2870" fmla="*/ 1254823 w 5160230"/>
              <a:gd name="connsiteY2870" fmla="*/ 1916071 h 3030261"/>
              <a:gd name="connsiteX2871" fmla="*/ 1261963 w 5160230"/>
              <a:gd name="connsiteY2871" fmla="*/ 1923522 h 3030261"/>
              <a:gd name="connsiteX2872" fmla="*/ 1273450 w 5160230"/>
              <a:gd name="connsiteY2872" fmla="*/ 1929731 h 3030261"/>
              <a:gd name="connsiteX2873" fmla="*/ 1287109 w 5160230"/>
              <a:gd name="connsiteY2873" fmla="*/ 1932835 h 3030261"/>
              <a:gd name="connsiteX2874" fmla="*/ 1294250 w 5160230"/>
              <a:gd name="connsiteY2874" fmla="*/ 1923522 h 3030261"/>
              <a:gd name="connsiteX2875" fmla="*/ 1303563 w 5160230"/>
              <a:gd name="connsiteY2875" fmla="*/ 1920417 h 3030261"/>
              <a:gd name="connsiteX2876" fmla="*/ 1320327 w 5160230"/>
              <a:gd name="connsiteY2876" fmla="*/ 1920417 h 3030261"/>
              <a:gd name="connsiteX2877" fmla="*/ 1322500 w 5160230"/>
              <a:gd name="connsiteY2877" fmla="*/ 1923522 h 3030261"/>
              <a:gd name="connsiteX2878" fmla="*/ 1325605 w 5160230"/>
              <a:gd name="connsiteY2878" fmla="*/ 1927868 h 3030261"/>
              <a:gd name="connsiteX2879" fmla="*/ 1327467 w 5160230"/>
              <a:gd name="connsiteY2879" fmla="*/ 1930041 h 3030261"/>
              <a:gd name="connsiteX2880" fmla="*/ 1329640 w 5160230"/>
              <a:gd name="connsiteY2880" fmla="*/ 1930041 h 3030261"/>
              <a:gd name="connsiteX2881" fmla="*/ 1334918 w 5160230"/>
              <a:gd name="connsiteY2881" fmla="*/ 1930973 h 3030261"/>
              <a:gd name="connsiteX2882" fmla="*/ 1341748 w 5160230"/>
              <a:gd name="connsiteY2882" fmla="*/ 1932525 h 3030261"/>
              <a:gd name="connsiteX2883" fmla="*/ 1348888 w 5160230"/>
              <a:gd name="connsiteY2883" fmla="*/ 1917934 h 3030261"/>
              <a:gd name="connsiteX2884" fmla="*/ 1358202 w 5160230"/>
              <a:gd name="connsiteY2884" fmla="*/ 1907379 h 3030261"/>
              <a:gd name="connsiteX2885" fmla="*/ 1368757 w 5160230"/>
              <a:gd name="connsiteY2885" fmla="*/ 1898065 h 3030261"/>
              <a:gd name="connsiteX2886" fmla="*/ 1382416 w 5160230"/>
              <a:gd name="connsiteY2886" fmla="*/ 1890615 h 3030261"/>
              <a:gd name="connsiteX2887" fmla="*/ 1402285 w 5160230"/>
              <a:gd name="connsiteY2887" fmla="*/ 1887510 h 3030261"/>
              <a:gd name="connsiteX2888" fmla="*/ 1405389 w 5160230"/>
              <a:gd name="connsiteY2888" fmla="*/ 1885337 h 3030261"/>
              <a:gd name="connsiteX2889" fmla="*/ 1407562 w 5160230"/>
              <a:gd name="connsiteY2889" fmla="*/ 1885337 h 3030261"/>
              <a:gd name="connsiteX2890" fmla="*/ 1410667 w 5160230"/>
              <a:gd name="connsiteY2890" fmla="*/ 1885337 h 3030261"/>
              <a:gd name="connsiteX2891" fmla="*/ 1412840 w 5160230"/>
              <a:gd name="connsiteY2891" fmla="*/ 1885337 h 3030261"/>
              <a:gd name="connsiteX2892" fmla="*/ 1416876 w 5160230"/>
              <a:gd name="connsiteY2892" fmla="*/ 1887510 h 3030261"/>
              <a:gd name="connsiteX2893" fmla="*/ 1422153 w 5160230"/>
              <a:gd name="connsiteY2893" fmla="*/ 1887510 h 3030261"/>
              <a:gd name="connsiteX2894" fmla="*/ 1419980 w 5160230"/>
              <a:gd name="connsiteY2894" fmla="*/ 1890615 h 3030261"/>
              <a:gd name="connsiteX2895" fmla="*/ 1419980 w 5160230"/>
              <a:gd name="connsiteY2895" fmla="*/ 1894961 h 3030261"/>
              <a:gd name="connsiteX2896" fmla="*/ 1417807 w 5160230"/>
              <a:gd name="connsiteY2896" fmla="*/ 1894961 h 3030261"/>
              <a:gd name="connsiteX2897" fmla="*/ 1417807 w 5160230"/>
              <a:gd name="connsiteY2897" fmla="*/ 1895892 h 3030261"/>
              <a:gd name="connsiteX2898" fmla="*/ 1419980 w 5160230"/>
              <a:gd name="connsiteY2898" fmla="*/ 1895892 h 3030261"/>
              <a:gd name="connsiteX2899" fmla="*/ 1422153 w 5160230"/>
              <a:gd name="connsiteY2899" fmla="*/ 1898065 h 3030261"/>
              <a:gd name="connsiteX2900" fmla="*/ 1425258 w 5160230"/>
              <a:gd name="connsiteY2900" fmla="*/ 1900238 h 3030261"/>
              <a:gd name="connsiteX2901" fmla="*/ 1425258 w 5160230"/>
              <a:gd name="connsiteY2901" fmla="*/ 1895892 h 3030261"/>
              <a:gd name="connsiteX2902" fmla="*/ 1429294 w 5160230"/>
              <a:gd name="connsiteY2902" fmla="*/ 1892788 h 3030261"/>
              <a:gd name="connsiteX2903" fmla="*/ 1431467 w 5160230"/>
              <a:gd name="connsiteY2903" fmla="*/ 1890615 h 3030261"/>
              <a:gd name="connsiteX2904" fmla="*/ 1432398 w 5160230"/>
              <a:gd name="connsiteY2904" fmla="*/ 1888442 h 3030261"/>
              <a:gd name="connsiteX2905" fmla="*/ 1434571 w 5160230"/>
              <a:gd name="connsiteY2905" fmla="*/ 1887510 h 3030261"/>
              <a:gd name="connsiteX2906" fmla="*/ 1438607 w 5160230"/>
              <a:gd name="connsiteY2906" fmla="*/ 1885337 h 3030261"/>
              <a:gd name="connsiteX2907" fmla="*/ 1441711 w 5160230"/>
              <a:gd name="connsiteY2907" fmla="*/ 1883164 h 3030261"/>
              <a:gd name="connsiteX2908" fmla="*/ 1458475 w 5160230"/>
              <a:gd name="connsiteY2908" fmla="*/ 1897755 h 3030261"/>
              <a:gd name="connsiteX2909" fmla="*/ 1480207 w 5160230"/>
              <a:gd name="connsiteY2909" fmla="*/ 1905206 h 3030261"/>
              <a:gd name="connsiteX2910" fmla="*/ 1501938 w 5160230"/>
              <a:gd name="connsiteY2910" fmla="*/ 1907379 h 3030261"/>
              <a:gd name="connsiteX2911" fmla="*/ 1527084 w 5160230"/>
              <a:gd name="connsiteY2911" fmla="*/ 1905206 h 3030261"/>
              <a:gd name="connsiteX2912" fmla="*/ 1553161 w 5160230"/>
              <a:gd name="connsiteY2912" fmla="*/ 1903032 h 3030261"/>
              <a:gd name="connsiteX2913" fmla="*/ 1553161 w 5160230"/>
              <a:gd name="connsiteY2913" fmla="*/ 1907379 h 3030261"/>
              <a:gd name="connsiteX2914" fmla="*/ 1553161 w 5160230"/>
              <a:gd name="connsiteY2914" fmla="*/ 1909552 h 3030261"/>
              <a:gd name="connsiteX2915" fmla="*/ 1550988 w 5160230"/>
              <a:gd name="connsiteY2915" fmla="*/ 1910483 h 3030261"/>
              <a:gd name="connsiteX2916" fmla="*/ 1550988 w 5160230"/>
              <a:gd name="connsiteY2916" fmla="*/ 1912656 h 3030261"/>
              <a:gd name="connsiteX2917" fmla="*/ 1548815 w 5160230"/>
              <a:gd name="connsiteY2917" fmla="*/ 1915761 h 3030261"/>
              <a:gd name="connsiteX2918" fmla="*/ 1561233 w 5160230"/>
              <a:gd name="connsiteY2918" fmla="*/ 1920107 h 3030261"/>
              <a:gd name="connsiteX2919" fmla="*/ 1568373 w 5160230"/>
              <a:gd name="connsiteY2919" fmla="*/ 1925385 h 3030261"/>
              <a:gd name="connsiteX2920" fmla="*/ 1575514 w 5160230"/>
              <a:gd name="connsiteY2920" fmla="*/ 1930662 h 3030261"/>
              <a:gd name="connsiteX2921" fmla="*/ 1587931 w 5160230"/>
              <a:gd name="connsiteY2921" fmla="*/ 1936871 h 3030261"/>
              <a:gd name="connsiteX2922" fmla="*/ 1587931 w 5160230"/>
              <a:gd name="connsiteY2922" fmla="*/ 1947426 h 3030261"/>
              <a:gd name="connsiteX2923" fmla="*/ 1601591 w 5160230"/>
              <a:gd name="connsiteY2923" fmla="*/ 1951773 h 3030261"/>
              <a:gd name="connsiteX2924" fmla="*/ 1609973 w 5160230"/>
              <a:gd name="connsiteY2924" fmla="*/ 1952704 h 3030261"/>
              <a:gd name="connsiteX2925" fmla="*/ 1617113 w 5160230"/>
              <a:gd name="connsiteY2925" fmla="*/ 1960155 h 3030261"/>
              <a:gd name="connsiteX2926" fmla="*/ 1621149 w 5160230"/>
              <a:gd name="connsiteY2926" fmla="*/ 1971641 h 3030261"/>
              <a:gd name="connsiteX2927" fmla="*/ 1642880 w 5160230"/>
              <a:gd name="connsiteY2927" fmla="*/ 1973814 h 3030261"/>
              <a:gd name="connsiteX2928" fmla="*/ 1660576 w 5160230"/>
              <a:gd name="connsiteY2928" fmla="*/ 1974745 h 3030261"/>
              <a:gd name="connsiteX2929" fmla="*/ 1684480 w 5160230"/>
              <a:gd name="connsiteY2929" fmla="*/ 1976919 h 3030261"/>
              <a:gd name="connsiteX2930" fmla="*/ 1701244 w 5160230"/>
              <a:gd name="connsiteY2930" fmla="*/ 1998960 h 3030261"/>
              <a:gd name="connsiteX2931" fmla="*/ 1721113 w 5160230"/>
              <a:gd name="connsiteY2931" fmla="*/ 2018829 h 3030261"/>
              <a:gd name="connsiteX2932" fmla="*/ 1742844 w 5160230"/>
              <a:gd name="connsiteY2932" fmla="*/ 2035593 h 3030261"/>
              <a:gd name="connsiteX2933" fmla="*/ 1767990 w 5160230"/>
              <a:gd name="connsiteY2933" fmla="*/ 2048321 h 3030261"/>
              <a:gd name="connsiteX2934" fmla="*/ 1767059 w 5160230"/>
              <a:gd name="connsiteY2934" fmla="*/ 2055772 h 3030261"/>
              <a:gd name="connsiteX2935" fmla="*/ 1763023 w 5160230"/>
              <a:gd name="connsiteY2935" fmla="*/ 2060118 h 3030261"/>
              <a:gd name="connsiteX2936" fmla="*/ 1759918 w 5160230"/>
              <a:gd name="connsiteY2936" fmla="*/ 2065396 h 3030261"/>
              <a:gd name="connsiteX2937" fmla="*/ 1755882 w 5160230"/>
              <a:gd name="connsiteY2937" fmla="*/ 2068500 h 3030261"/>
              <a:gd name="connsiteX2938" fmla="*/ 1752778 w 5160230"/>
              <a:gd name="connsiteY2938" fmla="*/ 2074709 h 3030261"/>
              <a:gd name="connsiteX2939" fmla="*/ 1775751 w 5160230"/>
              <a:gd name="connsiteY2939" fmla="*/ 2074709 h 3030261"/>
              <a:gd name="connsiteX2940" fmla="*/ 1797482 w 5160230"/>
              <a:gd name="connsiteY2940" fmla="*/ 2082160 h 3030261"/>
              <a:gd name="connsiteX2941" fmla="*/ 1801518 w 5160230"/>
              <a:gd name="connsiteY2941" fmla="*/ 2094888 h 3030261"/>
              <a:gd name="connsiteX2942" fmla="*/ 1806796 w 5160230"/>
              <a:gd name="connsiteY2942" fmla="*/ 2092715 h 3030261"/>
              <a:gd name="connsiteX2943" fmla="*/ 1809900 w 5160230"/>
              <a:gd name="connsiteY2943" fmla="*/ 2090542 h 3030261"/>
              <a:gd name="connsiteX2944" fmla="*/ 1816109 w 5160230"/>
              <a:gd name="connsiteY2944" fmla="*/ 2092715 h 3030261"/>
              <a:gd name="connsiteX2945" fmla="*/ 1817040 w 5160230"/>
              <a:gd name="connsiteY2945" fmla="*/ 2092715 h 3030261"/>
              <a:gd name="connsiteX2946" fmla="*/ 1821076 w 5160230"/>
              <a:gd name="connsiteY2946" fmla="*/ 2094888 h 3030261"/>
              <a:gd name="connsiteX2947" fmla="*/ 1824181 w 5160230"/>
              <a:gd name="connsiteY2947" fmla="*/ 2097061 h 3030261"/>
              <a:gd name="connsiteX2948" fmla="*/ 1828217 w 5160230"/>
              <a:gd name="connsiteY2948" fmla="*/ 2097992 h 3030261"/>
              <a:gd name="connsiteX2949" fmla="*/ 1884407 w 5160230"/>
              <a:gd name="connsiteY2949" fmla="*/ 2102339 h 3030261"/>
              <a:gd name="connsiteX2950" fmla="*/ 1889685 w 5160230"/>
              <a:gd name="connsiteY2950" fmla="*/ 2107616 h 3030261"/>
              <a:gd name="connsiteX2951" fmla="*/ 1893720 w 5160230"/>
              <a:gd name="connsiteY2951" fmla="*/ 2118171 h 3030261"/>
              <a:gd name="connsiteX2952" fmla="*/ 1894652 w 5160230"/>
              <a:gd name="connsiteY2952" fmla="*/ 2127485 h 3030261"/>
              <a:gd name="connsiteX2953" fmla="*/ 1900861 w 5160230"/>
              <a:gd name="connsiteY2953" fmla="*/ 2134936 h 3030261"/>
              <a:gd name="connsiteX2954" fmla="*/ 1909243 w 5160230"/>
              <a:gd name="connsiteY2954" fmla="*/ 2137109 h 3030261"/>
              <a:gd name="connsiteX2955" fmla="*/ 1918556 w 5160230"/>
              <a:gd name="connsiteY2955" fmla="*/ 2137109 h 3030261"/>
              <a:gd name="connsiteX2956" fmla="*/ 1925696 w 5160230"/>
              <a:gd name="connsiteY2956" fmla="*/ 2134936 h 3030261"/>
              <a:gd name="connsiteX2957" fmla="*/ 1930974 w 5160230"/>
              <a:gd name="connsiteY2957" fmla="*/ 2142386 h 3030261"/>
              <a:gd name="connsiteX2958" fmla="*/ 1937183 w 5160230"/>
              <a:gd name="connsiteY2958" fmla="*/ 2147664 h 3030261"/>
              <a:gd name="connsiteX2959" fmla="*/ 1940287 w 5160230"/>
              <a:gd name="connsiteY2959" fmla="*/ 2153873 h 3030261"/>
              <a:gd name="connsiteX2960" fmla="*/ 1942771 w 5160230"/>
              <a:gd name="connsiteY2960" fmla="*/ 2161013 h 3030261"/>
              <a:gd name="connsiteX2961" fmla="*/ 1944944 w 5160230"/>
              <a:gd name="connsiteY2961" fmla="*/ 2169395 h 3030261"/>
              <a:gd name="connsiteX2962" fmla="*/ 1931284 w 5160230"/>
              <a:gd name="connsiteY2962" fmla="*/ 2186159 h 3030261"/>
              <a:gd name="connsiteX2963" fmla="*/ 1916694 w 5160230"/>
              <a:gd name="connsiteY2963" fmla="*/ 2206028 h 3030261"/>
              <a:gd name="connsiteX2964" fmla="*/ 1902103 w 5160230"/>
              <a:gd name="connsiteY2964" fmla="*/ 2228069 h 3030261"/>
              <a:gd name="connsiteX2965" fmla="*/ 1889685 w 5160230"/>
              <a:gd name="connsiteY2965" fmla="*/ 2250111 h 3030261"/>
              <a:gd name="connsiteX2966" fmla="*/ 1881303 w 5160230"/>
              <a:gd name="connsiteY2966" fmla="*/ 2266875 h 3030261"/>
              <a:gd name="connsiteX2967" fmla="*/ 1881303 w 5160230"/>
              <a:gd name="connsiteY2967" fmla="*/ 2277430 h 3030261"/>
              <a:gd name="connsiteX2968" fmla="*/ 1882234 w 5160230"/>
              <a:gd name="connsiteY2968" fmla="*/ 2292021 h 3030261"/>
              <a:gd name="connsiteX2969" fmla="*/ 1886270 w 5160230"/>
              <a:gd name="connsiteY2969" fmla="*/ 2308785 h 3030261"/>
              <a:gd name="connsiteX2970" fmla="*/ 1884097 w 5160230"/>
              <a:gd name="connsiteY2970" fmla="*/ 2323376 h 3030261"/>
              <a:gd name="connsiteX2971" fmla="*/ 1880992 w 5160230"/>
              <a:gd name="connsiteY2971" fmla="*/ 2332690 h 3030261"/>
              <a:gd name="connsiteX2972" fmla="*/ 1873852 w 5160230"/>
              <a:gd name="connsiteY2972" fmla="*/ 2347280 h 3030261"/>
              <a:gd name="connsiteX2973" fmla="*/ 1864539 w 5160230"/>
              <a:gd name="connsiteY2973" fmla="*/ 2363113 h 3030261"/>
              <a:gd name="connsiteX2974" fmla="*/ 1855225 w 5160230"/>
              <a:gd name="connsiteY2974" fmla="*/ 2379877 h 3030261"/>
              <a:gd name="connsiteX2975" fmla="*/ 1845912 w 5160230"/>
              <a:gd name="connsiteY2975" fmla="*/ 2392606 h 3030261"/>
              <a:gd name="connsiteX2976" fmla="*/ 1840634 w 5160230"/>
              <a:gd name="connsiteY2976" fmla="*/ 2400056 h 3030261"/>
              <a:gd name="connsiteX2977" fmla="*/ 1830079 w 5160230"/>
              <a:gd name="connsiteY2977" fmla="*/ 2404402 h 3030261"/>
              <a:gd name="connsiteX2978" fmla="*/ 1813315 w 5160230"/>
              <a:gd name="connsiteY2978" fmla="*/ 2406576 h 3030261"/>
              <a:gd name="connsiteX2979" fmla="*/ 1796551 w 5160230"/>
              <a:gd name="connsiteY2979" fmla="*/ 2407507 h 3030261"/>
              <a:gd name="connsiteX2980" fmla="*/ 1781029 w 5160230"/>
              <a:gd name="connsiteY2980" fmla="*/ 2411853 h 3030261"/>
              <a:gd name="connsiteX2981" fmla="*/ 1766438 w 5160230"/>
              <a:gd name="connsiteY2981" fmla="*/ 2417131 h 3030261"/>
              <a:gd name="connsiteX2982" fmla="*/ 1757124 w 5160230"/>
              <a:gd name="connsiteY2982" fmla="*/ 2427686 h 3030261"/>
              <a:gd name="connsiteX2983" fmla="*/ 1753089 w 5160230"/>
              <a:gd name="connsiteY2983" fmla="*/ 2433895 h 3030261"/>
              <a:gd name="connsiteX2984" fmla="*/ 1753089 w 5160230"/>
              <a:gd name="connsiteY2984" fmla="*/ 2436999 h 3030261"/>
              <a:gd name="connsiteX2985" fmla="*/ 1753089 w 5160230"/>
              <a:gd name="connsiteY2985" fmla="*/ 2441346 h 3030261"/>
              <a:gd name="connsiteX2986" fmla="*/ 1755262 w 5160230"/>
              <a:gd name="connsiteY2986" fmla="*/ 2446623 h 3030261"/>
              <a:gd name="connsiteX2987" fmla="*/ 1757435 w 5160230"/>
              <a:gd name="connsiteY2987" fmla="*/ 2451901 h 3030261"/>
              <a:gd name="connsiteX2988" fmla="*/ 1745017 w 5160230"/>
              <a:gd name="connsiteY2988" fmla="*/ 2451901 h 3030261"/>
              <a:gd name="connsiteX2989" fmla="*/ 1742844 w 5160230"/>
              <a:gd name="connsiteY2989" fmla="*/ 2476115 h 3030261"/>
              <a:gd name="connsiteX2990" fmla="*/ 1738808 w 5160230"/>
              <a:gd name="connsiteY2990" fmla="*/ 2495984 h 3030261"/>
              <a:gd name="connsiteX2991" fmla="*/ 1731668 w 5160230"/>
              <a:gd name="connsiteY2991" fmla="*/ 2512748 h 3030261"/>
              <a:gd name="connsiteX2992" fmla="*/ 1724528 w 5160230"/>
              <a:gd name="connsiteY2992" fmla="*/ 2528581 h 3030261"/>
              <a:gd name="connsiteX2993" fmla="*/ 1717387 w 5160230"/>
              <a:gd name="connsiteY2993" fmla="*/ 2549691 h 3030261"/>
              <a:gd name="connsiteX2994" fmla="*/ 1712110 w 5160230"/>
              <a:gd name="connsiteY2994" fmla="*/ 2549691 h 3030261"/>
              <a:gd name="connsiteX2995" fmla="*/ 1712110 w 5160230"/>
              <a:gd name="connsiteY2995" fmla="*/ 2542240 h 3030261"/>
              <a:gd name="connsiteX2996" fmla="*/ 1712110 w 5160230"/>
              <a:gd name="connsiteY2996" fmla="*/ 2537894 h 3030261"/>
              <a:gd name="connsiteX2997" fmla="*/ 1709937 w 5160230"/>
              <a:gd name="connsiteY2997" fmla="*/ 2532617 h 3030261"/>
              <a:gd name="connsiteX2998" fmla="*/ 1709005 w 5160230"/>
              <a:gd name="connsiteY2998" fmla="*/ 2528270 h 3030261"/>
              <a:gd name="connsiteX2999" fmla="*/ 1706832 w 5160230"/>
              <a:gd name="connsiteY2999" fmla="*/ 2530443 h 3030261"/>
              <a:gd name="connsiteX3000" fmla="*/ 1704659 w 5160230"/>
              <a:gd name="connsiteY3000" fmla="*/ 2530443 h 3030261"/>
              <a:gd name="connsiteX3001" fmla="*/ 1702486 w 5160230"/>
              <a:gd name="connsiteY3001" fmla="*/ 2532617 h 3030261"/>
              <a:gd name="connsiteX3002" fmla="*/ 1701554 w 5160230"/>
              <a:gd name="connsiteY3002" fmla="*/ 2532617 h 3030261"/>
              <a:gd name="connsiteX3003" fmla="*/ 1692241 w 5160230"/>
              <a:gd name="connsiteY3003" fmla="*/ 2554658 h 3030261"/>
              <a:gd name="connsiteX3004" fmla="*/ 1681686 w 5160230"/>
              <a:gd name="connsiteY3004" fmla="*/ 2569249 h 3030261"/>
              <a:gd name="connsiteX3005" fmla="*/ 1670200 w 5160230"/>
              <a:gd name="connsiteY3005" fmla="*/ 2581977 h 3030261"/>
              <a:gd name="connsiteX3006" fmla="*/ 1657782 w 5160230"/>
              <a:gd name="connsiteY3006" fmla="*/ 2596568 h 3030261"/>
              <a:gd name="connsiteX3007" fmla="*/ 1631704 w 5160230"/>
              <a:gd name="connsiteY3007" fmla="*/ 2591291 h 3030261"/>
              <a:gd name="connsiteX3008" fmla="*/ 1608731 w 5160230"/>
              <a:gd name="connsiteY3008" fmla="*/ 2586013 h 3030261"/>
              <a:gd name="connsiteX3009" fmla="*/ 1608731 w 5160230"/>
              <a:gd name="connsiteY3009" fmla="*/ 2593464 h 3030261"/>
              <a:gd name="connsiteX3010" fmla="*/ 1621149 w 5160230"/>
              <a:gd name="connsiteY3010" fmla="*/ 2600915 h 3030261"/>
              <a:gd name="connsiteX3011" fmla="*/ 1626427 w 5160230"/>
              <a:gd name="connsiteY3011" fmla="*/ 2611470 h 3030261"/>
              <a:gd name="connsiteX3012" fmla="*/ 1628600 w 5160230"/>
              <a:gd name="connsiteY3012" fmla="*/ 2622025 h 3030261"/>
              <a:gd name="connsiteX3013" fmla="*/ 1626427 w 5160230"/>
              <a:gd name="connsiteY3013" fmla="*/ 2635685 h 3030261"/>
              <a:gd name="connsiteX3014" fmla="*/ 1624254 w 5160230"/>
              <a:gd name="connsiteY3014" fmla="*/ 2650276 h 3030261"/>
              <a:gd name="connsiteX3015" fmla="*/ 1591967 w 5160230"/>
              <a:gd name="connsiteY3015" fmla="*/ 2651207 h 3030261"/>
              <a:gd name="connsiteX3016" fmla="*/ 1564958 w 5160230"/>
              <a:gd name="connsiteY3016" fmla="*/ 2658658 h 3030261"/>
              <a:gd name="connsiteX3017" fmla="*/ 1562785 w 5160230"/>
              <a:gd name="connsiteY3017" fmla="*/ 2663004 h 3030261"/>
              <a:gd name="connsiteX3018" fmla="*/ 1560612 w 5160230"/>
              <a:gd name="connsiteY3018" fmla="*/ 2668281 h 3030261"/>
              <a:gd name="connsiteX3019" fmla="*/ 1560612 w 5160230"/>
              <a:gd name="connsiteY3019" fmla="*/ 2675732 h 3030261"/>
              <a:gd name="connsiteX3020" fmla="*/ 1560612 w 5160230"/>
              <a:gd name="connsiteY3020" fmla="*/ 2683183 h 3030261"/>
              <a:gd name="connsiteX3021" fmla="*/ 1559681 w 5160230"/>
              <a:gd name="connsiteY3021" fmla="*/ 2687529 h 3030261"/>
              <a:gd name="connsiteX3022" fmla="*/ 1559681 w 5160230"/>
              <a:gd name="connsiteY3022" fmla="*/ 2688460 h 3030261"/>
              <a:gd name="connsiteX3023" fmla="*/ 1559681 w 5160230"/>
              <a:gd name="connsiteY3023" fmla="*/ 2692186 h 3030261"/>
              <a:gd name="connsiteX3024" fmla="*/ 1559681 w 5160230"/>
              <a:gd name="connsiteY3024" fmla="*/ 2695290 h 3030261"/>
              <a:gd name="connsiteX3025" fmla="*/ 1560612 w 5160230"/>
              <a:gd name="connsiteY3025" fmla="*/ 2702741 h 3030261"/>
              <a:gd name="connsiteX3026" fmla="*/ 1552230 w 5160230"/>
              <a:gd name="connsiteY3026" fmla="*/ 2702741 h 3030261"/>
              <a:gd name="connsiteX3027" fmla="*/ 1540744 w 5160230"/>
              <a:gd name="connsiteY3027" fmla="*/ 2704914 h 3030261"/>
              <a:gd name="connsiteX3028" fmla="*/ 1526153 w 5160230"/>
              <a:gd name="connsiteY3028" fmla="*/ 2704914 h 3030261"/>
              <a:gd name="connsiteX3029" fmla="*/ 1511562 w 5160230"/>
              <a:gd name="connsiteY3029" fmla="*/ 2707087 h 3030261"/>
              <a:gd name="connsiteX3030" fmla="*/ 1511562 w 5160230"/>
              <a:gd name="connsiteY3030" fmla="*/ 2714538 h 3030261"/>
              <a:gd name="connsiteX3031" fmla="*/ 1518702 w 5160230"/>
              <a:gd name="connsiteY3031" fmla="*/ 2717642 h 3030261"/>
              <a:gd name="connsiteX3032" fmla="*/ 1523980 w 5160230"/>
              <a:gd name="connsiteY3032" fmla="*/ 2721989 h 3030261"/>
              <a:gd name="connsiteX3033" fmla="*/ 1528015 w 5160230"/>
              <a:gd name="connsiteY3033" fmla="*/ 2722920 h 3030261"/>
              <a:gd name="connsiteX3034" fmla="*/ 1531120 w 5160230"/>
              <a:gd name="connsiteY3034" fmla="*/ 2725093 h 3030261"/>
              <a:gd name="connsiteX3035" fmla="*/ 1535156 w 5160230"/>
              <a:gd name="connsiteY3035" fmla="*/ 2729439 h 3030261"/>
              <a:gd name="connsiteX3036" fmla="*/ 1537329 w 5160230"/>
              <a:gd name="connsiteY3036" fmla="*/ 2732544 h 3030261"/>
              <a:gd name="connsiteX3037" fmla="*/ 1540433 w 5160230"/>
              <a:gd name="connsiteY3037" fmla="*/ 2737821 h 3030261"/>
              <a:gd name="connsiteX3038" fmla="*/ 1533293 w 5160230"/>
              <a:gd name="connsiteY3038" fmla="*/ 2739994 h 3030261"/>
              <a:gd name="connsiteX3039" fmla="*/ 1528015 w 5160230"/>
              <a:gd name="connsiteY3039" fmla="*/ 2742168 h 3030261"/>
              <a:gd name="connsiteX3040" fmla="*/ 1522738 w 5160230"/>
              <a:gd name="connsiteY3040" fmla="*/ 2744341 h 3030261"/>
              <a:gd name="connsiteX3041" fmla="*/ 1518702 w 5160230"/>
              <a:gd name="connsiteY3041" fmla="*/ 2745272 h 3030261"/>
              <a:gd name="connsiteX3042" fmla="*/ 1516529 w 5160230"/>
              <a:gd name="connsiteY3042" fmla="*/ 2751481 h 3030261"/>
              <a:gd name="connsiteX3043" fmla="*/ 1511251 w 5160230"/>
              <a:gd name="connsiteY3043" fmla="*/ 2762036 h 3030261"/>
              <a:gd name="connsiteX3044" fmla="*/ 1508147 w 5160230"/>
              <a:gd name="connsiteY3044" fmla="*/ 2773523 h 3030261"/>
              <a:gd name="connsiteX3045" fmla="*/ 1504111 w 5160230"/>
              <a:gd name="connsiteY3045" fmla="*/ 2784078 h 3030261"/>
              <a:gd name="connsiteX3046" fmla="*/ 1501007 w 5160230"/>
              <a:gd name="connsiteY3046" fmla="*/ 2786251 h 3030261"/>
              <a:gd name="connsiteX3047" fmla="*/ 1498833 w 5160230"/>
              <a:gd name="connsiteY3047" fmla="*/ 2786251 h 3030261"/>
              <a:gd name="connsiteX3048" fmla="*/ 1493556 w 5160230"/>
              <a:gd name="connsiteY3048" fmla="*/ 2788424 h 3030261"/>
              <a:gd name="connsiteX3049" fmla="*/ 1487347 w 5160230"/>
              <a:gd name="connsiteY3049" fmla="*/ 2788424 h 3030261"/>
              <a:gd name="connsiteX3050" fmla="*/ 1487347 w 5160230"/>
              <a:gd name="connsiteY3050" fmla="*/ 2793702 h 3030261"/>
              <a:gd name="connsiteX3051" fmla="*/ 1487347 w 5160230"/>
              <a:gd name="connsiteY3051" fmla="*/ 2796806 h 3030261"/>
              <a:gd name="connsiteX3052" fmla="*/ 1487347 w 5160230"/>
              <a:gd name="connsiteY3052" fmla="*/ 2798979 h 3030261"/>
              <a:gd name="connsiteX3053" fmla="*/ 1486416 w 5160230"/>
              <a:gd name="connsiteY3053" fmla="*/ 2801152 h 3030261"/>
              <a:gd name="connsiteX3054" fmla="*/ 1487347 w 5160230"/>
              <a:gd name="connsiteY3054" fmla="*/ 2803325 h 3030261"/>
              <a:gd name="connsiteX3055" fmla="*/ 1487347 w 5160230"/>
              <a:gd name="connsiteY3055" fmla="*/ 2804257 h 3030261"/>
              <a:gd name="connsiteX3056" fmla="*/ 1491383 w 5160230"/>
              <a:gd name="connsiteY3056" fmla="*/ 2811707 h 3030261"/>
              <a:gd name="connsiteX3057" fmla="*/ 1494487 w 5160230"/>
              <a:gd name="connsiteY3057" fmla="*/ 2817916 h 3030261"/>
              <a:gd name="connsiteX3058" fmla="*/ 1500696 w 5160230"/>
              <a:gd name="connsiteY3058" fmla="*/ 2821021 h 3030261"/>
              <a:gd name="connsiteX3059" fmla="*/ 1505974 w 5160230"/>
              <a:gd name="connsiteY3059" fmla="*/ 2824125 h 3030261"/>
              <a:gd name="connsiteX3060" fmla="*/ 1511251 w 5160230"/>
              <a:gd name="connsiteY3060" fmla="*/ 2828471 h 3030261"/>
              <a:gd name="connsiteX3061" fmla="*/ 1508147 w 5160230"/>
              <a:gd name="connsiteY3061" fmla="*/ 2841200 h 3030261"/>
              <a:gd name="connsiteX3062" fmla="*/ 1493556 w 5160230"/>
              <a:gd name="connsiteY3062" fmla="*/ 2848650 h 3030261"/>
              <a:gd name="connsiteX3063" fmla="*/ 1478965 w 5160230"/>
              <a:gd name="connsiteY3063" fmla="*/ 2863241 h 3030261"/>
              <a:gd name="connsiteX3064" fmla="*/ 1466547 w 5160230"/>
              <a:gd name="connsiteY3064" fmla="*/ 2882179 h 3030261"/>
              <a:gd name="connsiteX3065" fmla="*/ 1457234 w 5160230"/>
              <a:gd name="connsiteY3065" fmla="*/ 2900184 h 3030261"/>
              <a:gd name="connsiteX3066" fmla="*/ 1451956 w 5160230"/>
              <a:gd name="connsiteY3066" fmla="*/ 2916948 h 3030261"/>
              <a:gd name="connsiteX3067" fmla="*/ 1457234 w 5160230"/>
              <a:gd name="connsiteY3067" fmla="*/ 2922226 h 3030261"/>
              <a:gd name="connsiteX3068" fmla="*/ 1462511 w 5160230"/>
              <a:gd name="connsiteY3068" fmla="*/ 2927504 h 3030261"/>
              <a:gd name="connsiteX3069" fmla="*/ 1466547 w 5160230"/>
              <a:gd name="connsiteY3069" fmla="*/ 2932781 h 3030261"/>
              <a:gd name="connsiteX3070" fmla="*/ 1467478 w 5160230"/>
              <a:gd name="connsiteY3070" fmla="*/ 2942095 h 3030261"/>
              <a:gd name="connsiteX3071" fmla="*/ 1459096 w 5160230"/>
              <a:gd name="connsiteY3071" fmla="*/ 2944268 h 3030261"/>
              <a:gd name="connsiteX3072" fmla="*/ 1445437 w 5160230"/>
              <a:gd name="connsiteY3072" fmla="*/ 2951718 h 3030261"/>
              <a:gd name="connsiteX3073" fmla="*/ 1433019 w 5160230"/>
              <a:gd name="connsiteY3073" fmla="*/ 2962274 h 3030261"/>
              <a:gd name="connsiteX3074" fmla="*/ 1423706 w 5160230"/>
              <a:gd name="connsiteY3074" fmla="*/ 2973760 h 3030261"/>
              <a:gd name="connsiteX3075" fmla="*/ 1422774 w 5160230"/>
              <a:gd name="connsiteY3075" fmla="*/ 2976865 h 3030261"/>
              <a:gd name="connsiteX3076" fmla="*/ 1420601 w 5160230"/>
              <a:gd name="connsiteY3076" fmla="*/ 2981211 h 3030261"/>
              <a:gd name="connsiteX3077" fmla="*/ 1420601 w 5160230"/>
              <a:gd name="connsiteY3077" fmla="*/ 2984315 h 3030261"/>
              <a:gd name="connsiteX3078" fmla="*/ 1420601 w 5160230"/>
              <a:gd name="connsiteY3078" fmla="*/ 2990524 h 3030261"/>
              <a:gd name="connsiteX3079" fmla="*/ 1423706 w 5160230"/>
              <a:gd name="connsiteY3079" fmla="*/ 2990524 h 3030261"/>
              <a:gd name="connsiteX3080" fmla="*/ 1423706 w 5160230"/>
              <a:gd name="connsiteY3080" fmla="*/ 2986178 h 3030261"/>
              <a:gd name="connsiteX3081" fmla="*/ 1435192 w 5160230"/>
              <a:gd name="connsiteY3081" fmla="*/ 2973450 h 3030261"/>
              <a:gd name="connsiteX3082" fmla="*/ 1444505 w 5160230"/>
              <a:gd name="connsiteY3082" fmla="*/ 2960721 h 3030261"/>
              <a:gd name="connsiteX3083" fmla="*/ 1447610 w 5160230"/>
              <a:gd name="connsiteY3083" fmla="*/ 2961653 h 3030261"/>
              <a:gd name="connsiteX3084" fmla="*/ 1449783 w 5160230"/>
              <a:gd name="connsiteY3084" fmla="*/ 2961653 h 3030261"/>
              <a:gd name="connsiteX3085" fmla="*/ 1449783 w 5160230"/>
              <a:gd name="connsiteY3085" fmla="*/ 2963826 h 3030261"/>
              <a:gd name="connsiteX3086" fmla="*/ 1451956 w 5160230"/>
              <a:gd name="connsiteY3086" fmla="*/ 2965999 h 3030261"/>
              <a:gd name="connsiteX3087" fmla="*/ 1455061 w 5160230"/>
              <a:gd name="connsiteY3087" fmla="*/ 2975312 h 3030261"/>
              <a:gd name="connsiteX3088" fmla="*/ 1457234 w 5160230"/>
              <a:gd name="connsiteY3088" fmla="*/ 2985867 h 3030261"/>
              <a:gd name="connsiteX3089" fmla="*/ 1459407 w 5160230"/>
              <a:gd name="connsiteY3089" fmla="*/ 2998596 h 3030261"/>
              <a:gd name="connsiteX3090" fmla="*/ 1460338 w 5160230"/>
              <a:gd name="connsiteY3090" fmla="*/ 3010082 h 3030261"/>
              <a:gd name="connsiteX3091" fmla="*/ 1466547 w 5160230"/>
              <a:gd name="connsiteY3091" fmla="*/ 3010082 h 3030261"/>
              <a:gd name="connsiteX3092" fmla="*/ 1467478 w 5160230"/>
              <a:gd name="connsiteY3092" fmla="*/ 3010082 h 3030261"/>
              <a:gd name="connsiteX3093" fmla="*/ 1471514 w 5160230"/>
              <a:gd name="connsiteY3093" fmla="*/ 3010082 h 3030261"/>
              <a:gd name="connsiteX3094" fmla="*/ 1471514 w 5160230"/>
              <a:gd name="connsiteY3094" fmla="*/ 3012255 h 3030261"/>
              <a:gd name="connsiteX3095" fmla="*/ 1471514 w 5160230"/>
              <a:gd name="connsiteY3095" fmla="*/ 3013187 h 3030261"/>
              <a:gd name="connsiteX3096" fmla="*/ 1474619 w 5160230"/>
              <a:gd name="connsiteY3096" fmla="*/ 3017533 h 3030261"/>
              <a:gd name="connsiteX3097" fmla="*/ 1471514 w 5160230"/>
              <a:gd name="connsiteY3097" fmla="*/ 3019706 h 3030261"/>
              <a:gd name="connsiteX3098" fmla="*/ 1469341 w 5160230"/>
              <a:gd name="connsiteY3098" fmla="*/ 3020637 h 3030261"/>
              <a:gd name="connsiteX3099" fmla="*/ 1469341 w 5160230"/>
              <a:gd name="connsiteY3099" fmla="*/ 3022811 h 3030261"/>
              <a:gd name="connsiteX3100" fmla="*/ 1467168 w 5160230"/>
              <a:gd name="connsiteY3100" fmla="*/ 3022811 h 3030261"/>
              <a:gd name="connsiteX3101" fmla="*/ 1464995 w 5160230"/>
              <a:gd name="connsiteY3101" fmla="*/ 3024984 h 3030261"/>
              <a:gd name="connsiteX3102" fmla="*/ 1461890 w 5160230"/>
              <a:gd name="connsiteY3102" fmla="*/ 3025915 h 3030261"/>
              <a:gd name="connsiteX3103" fmla="*/ 1445126 w 5160230"/>
              <a:gd name="connsiteY3103" fmla="*/ 3030261 h 3030261"/>
              <a:gd name="connsiteX3104" fmla="*/ 1428362 w 5160230"/>
              <a:gd name="connsiteY3104" fmla="*/ 3025915 h 3030261"/>
              <a:gd name="connsiteX3105" fmla="*/ 1412840 w 5160230"/>
              <a:gd name="connsiteY3105" fmla="*/ 3017533 h 3030261"/>
              <a:gd name="connsiteX3106" fmla="*/ 1396076 w 5160230"/>
              <a:gd name="connsiteY3106" fmla="*/ 3004805 h 3030261"/>
              <a:gd name="connsiteX3107" fmla="*/ 1381485 w 5160230"/>
              <a:gd name="connsiteY3107" fmla="*/ 2990214 h 3030261"/>
              <a:gd name="connsiteX3108" fmla="*/ 1370930 w 5160230"/>
              <a:gd name="connsiteY3108" fmla="*/ 2975623 h 3030261"/>
              <a:gd name="connsiteX3109" fmla="*/ 1364721 w 5160230"/>
              <a:gd name="connsiteY3109" fmla="*/ 2961032 h 3030261"/>
              <a:gd name="connsiteX3110" fmla="*/ 1368757 w 5160230"/>
              <a:gd name="connsiteY3110" fmla="*/ 2961032 h 3030261"/>
              <a:gd name="connsiteX3111" fmla="*/ 1381175 w 5160230"/>
              <a:gd name="connsiteY3111" fmla="*/ 2973760 h 3030261"/>
              <a:gd name="connsiteX3112" fmla="*/ 1393592 w 5160230"/>
              <a:gd name="connsiteY3112" fmla="*/ 2984315 h 3030261"/>
              <a:gd name="connsiteX3113" fmla="*/ 1408183 w 5160230"/>
              <a:gd name="connsiteY3113" fmla="*/ 2993629 h 3030261"/>
              <a:gd name="connsiteX3114" fmla="*/ 1408183 w 5160230"/>
              <a:gd name="connsiteY3114" fmla="*/ 2986178 h 3030261"/>
              <a:gd name="connsiteX3115" fmla="*/ 1388315 w 5160230"/>
              <a:gd name="connsiteY3115" fmla="*/ 2975623 h 3030261"/>
              <a:gd name="connsiteX3116" fmla="*/ 1371551 w 5160230"/>
              <a:gd name="connsiteY3116" fmla="*/ 2961032 h 3030261"/>
              <a:gd name="connsiteX3117" fmla="*/ 1360996 w 5160230"/>
              <a:gd name="connsiteY3117" fmla="*/ 2939922 h 3030261"/>
              <a:gd name="connsiteX3118" fmla="*/ 1353855 w 5160230"/>
              <a:gd name="connsiteY3118" fmla="*/ 2916948 h 3030261"/>
              <a:gd name="connsiteX3119" fmla="*/ 1349819 w 5160230"/>
              <a:gd name="connsiteY3119" fmla="*/ 2892734 h 3030261"/>
              <a:gd name="connsiteX3120" fmla="*/ 1351993 w 5160230"/>
              <a:gd name="connsiteY3120" fmla="*/ 2865415 h 3030261"/>
              <a:gd name="connsiteX3121" fmla="*/ 1354166 w 5160230"/>
              <a:gd name="connsiteY3121" fmla="*/ 2839027 h 3030261"/>
              <a:gd name="connsiteX3122" fmla="*/ 1359443 w 5160230"/>
              <a:gd name="connsiteY3122" fmla="*/ 2816054 h 3030261"/>
              <a:gd name="connsiteX3123" fmla="*/ 1366584 w 5160230"/>
              <a:gd name="connsiteY3123" fmla="*/ 2794012 h 3030261"/>
              <a:gd name="connsiteX3124" fmla="*/ 1373724 w 5160230"/>
              <a:gd name="connsiteY3124" fmla="*/ 2775075 h 3030261"/>
              <a:gd name="connsiteX3125" fmla="*/ 1384279 w 5160230"/>
              <a:gd name="connsiteY3125" fmla="*/ 2775075 h 3030261"/>
              <a:gd name="connsiteX3126" fmla="*/ 1393592 w 5160230"/>
              <a:gd name="connsiteY3126" fmla="*/ 2738442 h 3030261"/>
              <a:gd name="connsiteX3127" fmla="*/ 1388315 w 5160230"/>
              <a:gd name="connsiteY3127" fmla="*/ 2738442 h 3030261"/>
              <a:gd name="connsiteX3128" fmla="*/ 1388315 w 5160230"/>
              <a:gd name="connsiteY3128" fmla="*/ 2735338 h 3030261"/>
              <a:gd name="connsiteX3129" fmla="*/ 1384279 w 5160230"/>
              <a:gd name="connsiteY3129" fmla="*/ 2738442 h 3030261"/>
              <a:gd name="connsiteX3130" fmla="*/ 1381175 w 5160230"/>
              <a:gd name="connsiteY3130" fmla="*/ 2742788 h 3030261"/>
              <a:gd name="connsiteX3131" fmla="*/ 1379001 w 5160230"/>
              <a:gd name="connsiteY3131" fmla="*/ 2745893 h 3030261"/>
              <a:gd name="connsiteX3132" fmla="*/ 1375897 w 5160230"/>
              <a:gd name="connsiteY3132" fmla="*/ 2750239 h 3030261"/>
              <a:gd name="connsiteX3133" fmla="*/ 1368757 w 5160230"/>
              <a:gd name="connsiteY3133" fmla="*/ 2752412 h 3030261"/>
              <a:gd name="connsiteX3134" fmla="*/ 1368757 w 5160230"/>
              <a:gd name="connsiteY3134" fmla="*/ 2748066 h 3030261"/>
              <a:gd name="connsiteX3135" fmla="*/ 1381175 w 5160230"/>
              <a:gd name="connsiteY3135" fmla="*/ 2671386 h 3030261"/>
              <a:gd name="connsiteX3136" fmla="*/ 1379001 w 5160230"/>
              <a:gd name="connsiteY3136" fmla="*/ 2663935 h 3030261"/>
              <a:gd name="connsiteX3137" fmla="*/ 1375897 w 5160230"/>
              <a:gd name="connsiteY3137" fmla="*/ 2651207 h 3030261"/>
              <a:gd name="connsiteX3138" fmla="*/ 1378070 w 5160230"/>
              <a:gd name="connsiteY3138" fmla="*/ 2639720 h 3030261"/>
              <a:gd name="connsiteX3139" fmla="*/ 1390488 w 5160230"/>
              <a:gd name="connsiteY3139" fmla="*/ 2595637 h 3030261"/>
              <a:gd name="connsiteX3140" fmla="*/ 1401043 w 5160230"/>
              <a:gd name="connsiteY3140" fmla="*/ 2550622 h 3030261"/>
              <a:gd name="connsiteX3141" fmla="*/ 1410356 w 5160230"/>
              <a:gd name="connsiteY3141" fmla="*/ 2501262 h 3030261"/>
              <a:gd name="connsiteX3142" fmla="*/ 1420912 w 5160230"/>
              <a:gd name="connsiteY3142" fmla="*/ 2452832 h 3030261"/>
              <a:gd name="connsiteX3143" fmla="*/ 1427121 w 5160230"/>
              <a:gd name="connsiteY3143" fmla="*/ 2421167 h 3030261"/>
              <a:gd name="connsiteX3144" fmla="*/ 1428052 w 5160230"/>
              <a:gd name="connsiteY3144" fmla="*/ 2388570 h 3030261"/>
              <a:gd name="connsiteX3145" fmla="*/ 1430225 w 5160230"/>
              <a:gd name="connsiteY3145" fmla="*/ 2356904 h 3030261"/>
              <a:gd name="connsiteX3146" fmla="*/ 1434261 w 5160230"/>
              <a:gd name="connsiteY3146" fmla="*/ 2327412 h 3030261"/>
              <a:gd name="connsiteX3147" fmla="*/ 1397939 w 5160230"/>
              <a:gd name="connsiteY3147" fmla="*/ 2313752 h 3030261"/>
              <a:gd name="connsiteX3148" fmla="*/ 1366584 w 5160230"/>
              <a:gd name="connsiteY3148" fmla="*/ 2292642 h 3030261"/>
              <a:gd name="connsiteX3149" fmla="*/ 1341437 w 5160230"/>
              <a:gd name="connsiteY3149" fmla="*/ 2265323 h 3030261"/>
              <a:gd name="connsiteX3150" fmla="*/ 1320638 w 5160230"/>
              <a:gd name="connsiteY3150" fmla="*/ 2235830 h 3030261"/>
              <a:gd name="connsiteX3151" fmla="*/ 1313497 w 5160230"/>
              <a:gd name="connsiteY3151" fmla="*/ 2219066 h 3030261"/>
              <a:gd name="connsiteX3152" fmla="*/ 1308220 w 5160230"/>
              <a:gd name="connsiteY3152" fmla="*/ 2203234 h 3030261"/>
              <a:gd name="connsiteX3153" fmla="*/ 1302942 w 5160230"/>
              <a:gd name="connsiteY3153" fmla="*/ 2184296 h 3030261"/>
              <a:gd name="connsiteX3154" fmla="*/ 1295802 w 5160230"/>
              <a:gd name="connsiteY3154" fmla="*/ 2169706 h 3030261"/>
              <a:gd name="connsiteX3155" fmla="*/ 1284315 w 5160230"/>
              <a:gd name="connsiteY3155" fmla="*/ 2159150 h 3030261"/>
              <a:gd name="connsiteX3156" fmla="*/ 1281211 w 5160230"/>
              <a:gd name="connsiteY3156" fmla="*/ 2154804 h 3030261"/>
              <a:gd name="connsiteX3157" fmla="*/ 1275933 w 5160230"/>
              <a:gd name="connsiteY3157" fmla="*/ 2154804 h 3030261"/>
              <a:gd name="connsiteX3158" fmla="*/ 1271898 w 5160230"/>
              <a:gd name="connsiteY3158" fmla="*/ 2153873 h 3030261"/>
              <a:gd name="connsiteX3159" fmla="*/ 1268793 w 5160230"/>
              <a:gd name="connsiteY3159" fmla="*/ 2149527 h 3030261"/>
              <a:gd name="connsiteX3160" fmla="*/ 1264757 w 5160230"/>
              <a:gd name="connsiteY3160" fmla="*/ 2146422 h 3030261"/>
              <a:gd name="connsiteX3161" fmla="*/ 1268793 w 5160230"/>
              <a:gd name="connsiteY3161" fmla="*/ 2138971 h 3030261"/>
              <a:gd name="connsiteX3162" fmla="*/ 1268793 w 5160230"/>
              <a:gd name="connsiteY3162" fmla="*/ 2132762 h 3030261"/>
              <a:gd name="connsiteX3163" fmla="*/ 1268793 w 5160230"/>
              <a:gd name="connsiteY3163" fmla="*/ 2125312 h 3030261"/>
              <a:gd name="connsiteX3164" fmla="*/ 1268793 w 5160230"/>
              <a:gd name="connsiteY3164" fmla="*/ 2117861 h 3030261"/>
              <a:gd name="connsiteX3165" fmla="*/ 1278107 w 5160230"/>
              <a:gd name="connsiteY3165" fmla="*/ 2112583 h 3030261"/>
              <a:gd name="connsiteX3166" fmla="*/ 1284315 w 5160230"/>
              <a:gd name="connsiteY3166" fmla="*/ 2107306 h 3030261"/>
              <a:gd name="connsiteX3167" fmla="*/ 1293629 w 5160230"/>
              <a:gd name="connsiteY3167" fmla="*/ 2102028 h 3030261"/>
              <a:gd name="connsiteX3168" fmla="*/ 1293629 w 5160230"/>
              <a:gd name="connsiteY3168" fmla="*/ 2097682 h 3030261"/>
              <a:gd name="connsiteX3169" fmla="*/ 1284315 w 5160230"/>
              <a:gd name="connsiteY3169" fmla="*/ 2097682 h 3030261"/>
              <a:gd name="connsiteX3170" fmla="*/ 1279038 w 5160230"/>
              <a:gd name="connsiteY3170" fmla="*/ 2096751 h 3030261"/>
              <a:gd name="connsiteX3171" fmla="*/ 1273760 w 5160230"/>
              <a:gd name="connsiteY3171" fmla="*/ 2096751 h 3030261"/>
              <a:gd name="connsiteX3172" fmla="*/ 1268483 w 5160230"/>
              <a:gd name="connsiteY3172" fmla="*/ 2094578 h 3030261"/>
              <a:gd name="connsiteX3173" fmla="*/ 1275623 w 5160230"/>
              <a:gd name="connsiteY3173" fmla="*/ 2077813 h 3030261"/>
              <a:gd name="connsiteX3174" fmla="*/ 1280901 w 5160230"/>
              <a:gd name="connsiteY3174" fmla="*/ 2061049 h 3030261"/>
              <a:gd name="connsiteX3175" fmla="*/ 1288041 w 5160230"/>
              <a:gd name="connsiteY3175" fmla="*/ 2045217 h 3030261"/>
              <a:gd name="connsiteX3176" fmla="*/ 1300459 w 5160230"/>
              <a:gd name="connsiteY3176" fmla="*/ 2031557 h 3030261"/>
              <a:gd name="connsiteX3177" fmla="*/ 1315050 w 5160230"/>
              <a:gd name="connsiteY3177" fmla="*/ 2018829 h 3030261"/>
              <a:gd name="connsiteX3178" fmla="*/ 1327467 w 5160230"/>
              <a:gd name="connsiteY3178" fmla="*/ 2004238 h 3030261"/>
              <a:gd name="connsiteX3179" fmla="*/ 1326536 w 5160230"/>
              <a:gd name="connsiteY3179" fmla="*/ 1993683 h 3030261"/>
              <a:gd name="connsiteX3180" fmla="*/ 1326536 w 5160230"/>
              <a:gd name="connsiteY3180" fmla="*/ 1979092 h 3030261"/>
              <a:gd name="connsiteX3181" fmla="*/ 1324363 w 5160230"/>
              <a:gd name="connsiteY3181" fmla="*/ 1964501 h 3030261"/>
              <a:gd name="connsiteX3182" fmla="*/ 1319085 w 5160230"/>
              <a:gd name="connsiteY3182" fmla="*/ 1955187 h 3030261"/>
              <a:gd name="connsiteX3183" fmla="*/ 1311945 w 5160230"/>
              <a:gd name="connsiteY3183" fmla="*/ 1944632 h 3030261"/>
              <a:gd name="connsiteX3184" fmla="*/ 1304805 w 5160230"/>
              <a:gd name="connsiteY3184" fmla="*/ 1933146 h 3030261"/>
              <a:gd name="connsiteX3185" fmla="*/ 1297665 w 5160230"/>
              <a:gd name="connsiteY3185" fmla="*/ 1933146 h 3030261"/>
              <a:gd name="connsiteX3186" fmla="*/ 1295491 w 5160230"/>
              <a:gd name="connsiteY3186" fmla="*/ 1935319 h 3030261"/>
              <a:gd name="connsiteX3187" fmla="*/ 1293318 w 5160230"/>
              <a:gd name="connsiteY3187" fmla="*/ 1937492 h 3030261"/>
              <a:gd name="connsiteX3188" fmla="*/ 1291145 w 5160230"/>
              <a:gd name="connsiteY3188" fmla="*/ 1938423 h 3030261"/>
              <a:gd name="connsiteX3189" fmla="*/ 1288041 w 5160230"/>
              <a:gd name="connsiteY3189" fmla="*/ 1940596 h 3030261"/>
              <a:gd name="connsiteX3190" fmla="*/ 1290214 w 5160230"/>
              <a:gd name="connsiteY3190" fmla="*/ 1944943 h 3030261"/>
              <a:gd name="connsiteX3191" fmla="*/ 1290214 w 5160230"/>
              <a:gd name="connsiteY3191" fmla="*/ 1948047 h 3030261"/>
              <a:gd name="connsiteX3192" fmla="*/ 1290214 w 5160230"/>
              <a:gd name="connsiteY3192" fmla="*/ 1950220 h 3030261"/>
              <a:gd name="connsiteX3193" fmla="*/ 1288041 w 5160230"/>
              <a:gd name="connsiteY3193" fmla="*/ 1953325 h 3030261"/>
              <a:gd name="connsiteX3194" fmla="*/ 1285868 w 5160230"/>
              <a:gd name="connsiteY3194" fmla="*/ 1953325 h 3030261"/>
              <a:gd name="connsiteX3195" fmla="*/ 1283695 w 5160230"/>
              <a:gd name="connsiteY3195" fmla="*/ 1955498 h 3030261"/>
              <a:gd name="connsiteX3196" fmla="*/ 1282763 w 5160230"/>
              <a:gd name="connsiteY3196" fmla="*/ 1955498 h 3030261"/>
              <a:gd name="connsiteX3197" fmla="*/ 1280590 w 5160230"/>
              <a:gd name="connsiteY3197" fmla="*/ 1955498 h 3030261"/>
              <a:gd name="connsiteX3198" fmla="*/ 1277486 w 5160230"/>
              <a:gd name="connsiteY3198" fmla="*/ 1957671 h 3030261"/>
              <a:gd name="connsiteX3199" fmla="*/ 1268172 w 5160230"/>
              <a:gd name="connsiteY3199" fmla="*/ 1950220 h 3030261"/>
              <a:gd name="connsiteX3200" fmla="*/ 1251408 w 5160230"/>
              <a:gd name="connsiteY3200" fmla="*/ 1940907 h 3030261"/>
              <a:gd name="connsiteX3201" fmla="*/ 1234644 w 5160230"/>
              <a:gd name="connsiteY3201" fmla="*/ 1931594 h 3030261"/>
              <a:gd name="connsiteX3202" fmla="*/ 1219122 w 5160230"/>
              <a:gd name="connsiteY3202" fmla="*/ 1924143 h 3030261"/>
              <a:gd name="connsiteX3203" fmla="*/ 1207635 w 5160230"/>
              <a:gd name="connsiteY3203" fmla="*/ 1921038 h 3030261"/>
              <a:gd name="connsiteX3204" fmla="*/ 1198322 w 5160230"/>
              <a:gd name="connsiteY3204" fmla="*/ 1898997 h 3030261"/>
              <a:gd name="connsiteX3205" fmla="*/ 1189940 w 5160230"/>
              <a:gd name="connsiteY3205" fmla="*/ 1886268 h 3030261"/>
              <a:gd name="connsiteX3206" fmla="*/ 1180627 w 5160230"/>
              <a:gd name="connsiteY3206" fmla="*/ 1876955 h 3030261"/>
              <a:gd name="connsiteX3207" fmla="*/ 1171313 w 5160230"/>
              <a:gd name="connsiteY3207" fmla="*/ 1873851 h 3030261"/>
              <a:gd name="connsiteX3208" fmla="*/ 1156722 w 5160230"/>
              <a:gd name="connsiteY3208" fmla="*/ 1869504 h 3030261"/>
              <a:gd name="connsiteX3209" fmla="*/ 1141200 w 5160230"/>
              <a:gd name="connsiteY3209" fmla="*/ 1864227 h 3030261"/>
              <a:gd name="connsiteX3210" fmla="*/ 1120400 w 5160230"/>
              <a:gd name="connsiteY3210" fmla="*/ 1856776 h 3030261"/>
              <a:gd name="connsiteX3211" fmla="*/ 1107982 w 5160230"/>
              <a:gd name="connsiteY3211" fmla="*/ 1847463 h 3030261"/>
              <a:gd name="connsiteX3212" fmla="*/ 1097427 w 5160230"/>
              <a:gd name="connsiteY3212" fmla="*/ 1838149 h 3030261"/>
              <a:gd name="connsiteX3213" fmla="*/ 1080663 w 5160230"/>
              <a:gd name="connsiteY3213" fmla="*/ 1830699 h 3030261"/>
              <a:gd name="connsiteX3214" fmla="*/ 1070108 w 5160230"/>
              <a:gd name="connsiteY3214" fmla="*/ 1830699 h 3030261"/>
              <a:gd name="connsiteX3215" fmla="*/ 1062968 w 5160230"/>
              <a:gd name="connsiteY3215" fmla="*/ 1835045 h 3030261"/>
              <a:gd name="connsiteX3216" fmla="*/ 1056759 w 5160230"/>
              <a:gd name="connsiteY3216" fmla="*/ 1838149 h 3030261"/>
              <a:gd name="connsiteX3217" fmla="*/ 1049618 w 5160230"/>
              <a:gd name="connsiteY3217" fmla="*/ 1842496 h 3030261"/>
              <a:gd name="connsiteX3218" fmla="*/ 1041236 w 5160230"/>
              <a:gd name="connsiteY3218" fmla="*/ 1840322 h 3030261"/>
              <a:gd name="connsiteX3219" fmla="*/ 1037201 w 5160230"/>
              <a:gd name="connsiteY3219" fmla="*/ 1838149 h 3030261"/>
              <a:gd name="connsiteX3220" fmla="*/ 1034096 w 5160230"/>
              <a:gd name="connsiteY3220" fmla="*/ 1835045 h 3030261"/>
              <a:gd name="connsiteX3221" fmla="*/ 1030060 w 5160230"/>
              <a:gd name="connsiteY3221" fmla="*/ 1830699 h 3030261"/>
              <a:gd name="connsiteX3222" fmla="*/ 1024783 w 5160230"/>
              <a:gd name="connsiteY3222" fmla="*/ 1825421 h 3030261"/>
              <a:gd name="connsiteX3223" fmla="*/ 1020747 w 5160230"/>
              <a:gd name="connsiteY3223" fmla="*/ 1822317 h 3030261"/>
              <a:gd name="connsiteX3224" fmla="*/ 1017642 w 5160230"/>
              <a:gd name="connsiteY3224" fmla="*/ 1820143 h 3030261"/>
              <a:gd name="connsiteX3225" fmla="*/ 993738 w 5160230"/>
              <a:gd name="connsiteY3225" fmla="*/ 1815797 h 3030261"/>
              <a:gd name="connsiteX3226" fmla="*/ 990634 w 5160230"/>
              <a:gd name="connsiteY3226" fmla="*/ 1812693 h 3030261"/>
              <a:gd name="connsiteX3227" fmla="*/ 986598 w 5160230"/>
              <a:gd name="connsiteY3227" fmla="*/ 1809588 h 3030261"/>
              <a:gd name="connsiteX3228" fmla="*/ 983493 w 5160230"/>
              <a:gd name="connsiteY3228" fmla="*/ 1805242 h 3030261"/>
              <a:gd name="connsiteX3229" fmla="*/ 979458 w 5160230"/>
              <a:gd name="connsiteY3229" fmla="*/ 1802138 h 3030261"/>
              <a:gd name="connsiteX3230" fmla="*/ 978526 w 5160230"/>
              <a:gd name="connsiteY3230" fmla="*/ 1799964 h 3030261"/>
              <a:gd name="connsiteX3231" fmla="*/ 957726 w 5160230"/>
              <a:gd name="connsiteY3231" fmla="*/ 1803069 h 3030261"/>
              <a:gd name="connsiteX3232" fmla="*/ 954622 w 5160230"/>
              <a:gd name="connsiteY3232" fmla="*/ 1802138 h 3030261"/>
              <a:gd name="connsiteX3233" fmla="*/ 949344 w 5160230"/>
              <a:gd name="connsiteY3233" fmla="*/ 1794687 h 3030261"/>
              <a:gd name="connsiteX3234" fmla="*/ 940031 w 5160230"/>
              <a:gd name="connsiteY3234" fmla="*/ 1787236 h 3030261"/>
              <a:gd name="connsiteX3235" fmla="*/ 932891 w 5160230"/>
              <a:gd name="connsiteY3235" fmla="*/ 1777923 h 3030261"/>
              <a:gd name="connsiteX3236" fmla="*/ 925751 w 5160230"/>
              <a:gd name="connsiteY3236" fmla="*/ 1770472 h 3030261"/>
              <a:gd name="connsiteX3237" fmla="*/ 921715 w 5160230"/>
              <a:gd name="connsiteY3237" fmla="*/ 1766126 h 3030261"/>
              <a:gd name="connsiteX3238" fmla="*/ 928855 w 5160230"/>
              <a:gd name="connsiteY3238" fmla="*/ 1743153 h 3030261"/>
              <a:gd name="connsiteX3239" fmla="*/ 908986 w 5160230"/>
              <a:gd name="connsiteY3239" fmla="*/ 1721111 h 3030261"/>
              <a:gd name="connsiteX3240" fmla="*/ 891291 w 5160230"/>
              <a:gd name="connsiteY3240" fmla="*/ 1696896 h 3030261"/>
              <a:gd name="connsiteX3241" fmla="*/ 872664 w 5160230"/>
              <a:gd name="connsiteY3241" fmla="*/ 1671750 h 3030261"/>
              <a:gd name="connsiteX3242" fmla="*/ 854969 w 5160230"/>
              <a:gd name="connsiteY3242" fmla="*/ 1645362 h 3030261"/>
              <a:gd name="connsiteX3243" fmla="*/ 850933 w 5160230"/>
              <a:gd name="connsiteY3243" fmla="*/ 1643189 h 3030261"/>
              <a:gd name="connsiteX3244" fmla="*/ 845656 w 5160230"/>
              <a:gd name="connsiteY3244" fmla="*/ 1642258 h 3030261"/>
              <a:gd name="connsiteX3245" fmla="*/ 842551 w 5160230"/>
              <a:gd name="connsiteY3245" fmla="*/ 1642258 h 3030261"/>
              <a:gd name="connsiteX3246" fmla="*/ 836342 w 5160230"/>
              <a:gd name="connsiteY3246" fmla="*/ 1640085 h 3030261"/>
              <a:gd name="connsiteX3247" fmla="*/ 835411 w 5160230"/>
              <a:gd name="connsiteY3247" fmla="*/ 1637912 h 3030261"/>
              <a:gd name="connsiteX3248" fmla="*/ 828271 w 5160230"/>
              <a:gd name="connsiteY3248" fmla="*/ 1628598 h 3030261"/>
              <a:gd name="connsiteX3249" fmla="*/ 824235 w 5160230"/>
              <a:gd name="connsiteY3249" fmla="*/ 1618043 h 3030261"/>
              <a:gd name="connsiteX3250" fmla="*/ 821130 w 5160230"/>
              <a:gd name="connsiteY3250" fmla="*/ 1607488 h 3030261"/>
              <a:gd name="connsiteX3251" fmla="*/ 814921 w 5160230"/>
              <a:gd name="connsiteY3251" fmla="*/ 1596001 h 3030261"/>
              <a:gd name="connsiteX3252" fmla="*/ 806539 w 5160230"/>
              <a:gd name="connsiteY3252" fmla="*/ 1590724 h 3030261"/>
              <a:gd name="connsiteX3253" fmla="*/ 802504 w 5160230"/>
              <a:gd name="connsiteY3253" fmla="*/ 1586378 h 3030261"/>
              <a:gd name="connsiteX3254" fmla="*/ 799399 w 5160230"/>
              <a:gd name="connsiteY3254" fmla="*/ 1583273 h 3030261"/>
              <a:gd name="connsiteX3255" fmla="*/ 795363 w 5160230"/>
              <a:gd name="connsiteY3255" fmla="*/ 1581100 h 3030261"/>
              <a:gd name="connsiteX3256" fmla="*/ 795363 w 5160230"/>
              <a:gd name="connsiteY3256" fmla="*/ 1600969 h 3030261"/>
              <a:gd name="connsiteX3257" fmla="*/ 800641 w 5160230"/>
              <a:gd name="connsiteY3257" fmla="*/ 1608419 h 3030261"/>
              <a:gd name="connsiteX3258" fmla="*/ 812127 w 5160230"/>
              <a:gd name="connsiteY3258" fmla="*/ 1621148 h 3030261"/>
              <a:gd name="connsiteX3259" fmla="*/ 822683 w 5160230"/>
              <a:gd name="connsiteY3259" fmla="*/ 1635739 h 3030261"/>
              <a:gd name="connsiteX3260" fmla="*/ 836342 w 5160230"/>
              <a:gd name="connsiteY3260" fmla="*/ 1654676 h 3030261"/>
              <a:gd name="connsiteX3261" fmla="*/ 846897 w 5160230"/>
              <a:gd name="connsiteY3261" fmla="*/ 1672682 h 3030261"/>
              <a:gd name="connsiteX3262" fmla="*/ 858384 w 5160230"/>
              <a:gd name="connsiteY3262" fmla="*/ 1691619 h 3030261"/>
              <a:gd name="connsiteX3263" fmla="*/ 866766 w 5160230"/>
              <a:gd name="connsiteY3263" fmla="*/ 1708383 h 3030261"/>
              <a:gd name="connsiteX3264" fmla="*/ 870802 w 5160230"/>
              <a:gd name="connsiteY3264" fmla="*/ 1718938 h 3030261"/>
              <a:gd name="connsiteX3265" fmla="*/ 870802 w 5160230"/>
              <a:gd name="connsiteY3265" fmla="*/ 1726389 h 3030261"/>
              <a:gd name="connsiteX3266" fmla="*/ 868629 w 5160230"/>
              <a:gd name="connsiteY3266" fmla="*/ 1729493 h 3030261"/>
              <a:gd name="connsiteX3267" fmla="*/ 866455 w 5160230"/>
              <a:gd name="connsiteY3267" fmla="*/ 1731666 h 3030261"/>
              <a:gd name="connsiteX3268" fmla="*/ 866455 w 5160230"/>
              <a:gd name="connsiteY3268" fmla="*/ 1733840 h 3030261"/>
              <a:gd name="connsiteX3269" fmla="*/ 863351 w 5160230"/>
              <a:gd name="connsiteY3269" fmla="*/ 1736013 h 3030261"/>
              <a:gd name="connsiteX3270" fmla="*/ 863351 w 5160230"/>
              <a:gd name="connsiteY3270" fmla="*/ 1728562 h 3030261"/>
              <a:gd name="connsiteX3271" fmla="*/ 861178 w 5160230"/>
              <a:gd name="connsiteY3271" fmla="*/ 1722353 h 3030261"/>
              <a:gd name="connsiteX3272" fmla="*/ 861178 w 5160230"/>
              <a:gd name="connsiteY3272" fmla="*/ 1719249 h 3030261"/>
              <a:gd name="connsiteX3273" fmla="*/ 859005 w 5160230"/>
              <a:gd name="connsiteY3273" fmla="*/ 1714902 h 3030261"/>
              <a:gd name="connsiteX3274" fmla="*/ 855900 w 5160230"/>
              <a:gd name="connsiteY3274" fmla="*/ 1714902 h 3030261"/>
              <a:gd name="connsiteX3275" fmla="*/ 853727 w 5160230"/>
              <a:gd name="connsiteY3275" fmla="*/ 1714902 h 3030261"/>
              <a:gd name="connsiteX3276" fmla="*/ 851554 w 5160230"/>
              <a:gd name="connsiteY3276" fmla="*/ 1714902 h 3030261"/>
              <a:gd name="connsiteX3277" fmla="*/ 850623 w 5160230"/>
              <a:gd name="connsiteY3277" fmla="*/ 1714902 h 3030261"/>
              <a:gd name="connsiteX3278" fmla="*/ 848450 w 5160230"/>
              <a:gd name="connsiteY3278" fmla="*/ 1714902 h 3030261"/>
              <a:gd name="connsiteX3279" fmla="*/ 843172 w 5160230"/>
              <a:gd name="connsiteY3279" fmla="*/ 1714902 h 3030261"/>
              <a:gd name="connsiteX3280" fmla="*/ 839136 w 5160230"/>
              <a:gd name="connsiteY3280" fmla="*/ 1702174 h 3030261"/>
              <a:gd name="connsiteX3281" fmla="*/ 836032 w 5160230"/>
              <a:gd name="connsiteY3281" fmla="*/ 1689446 h 3030261"/>
              <a:gd name="connsiteX3282" fmla="*/ 829823 w 5160230"/>
              <a:gd name="connsiteY3282" fmla="*/ 1678891 h 3030261"/>
              <a:gd name="connsiteX3283" fmla="*/ 821441 w 5160230"/>
              <a:gd name="connsiteY3283" fmla="*/ 1669577 h 3030261"/>
              <a:gd name="connsiteX3284" fmla="*/ 809954 w 5160230"/>
              <a:gd name="connsiteY3284" fmla="*/ 1662127 h 3030261"/>
              <a:gd name="connsiteX3285" fmla="*/ 799399 w 5160230"/>
              <a:gd name="connsiteY3285" fmla="*/ 1654676 h 3030261"/>
              <a:gd name="connsiteX3286" fmla="*/ 790086 w 5160230"/>
              <a:gd name="connsiteY3286" fmla="*/ 1641948 h 3030261"/>
              <a:gd name="connsiteX3287" fmla="*/ 793190 w 5160230"/>
              <a:gd name="connsiteY3287" fmla="*/ 1639774 h 3030261"/>
              <a:gd name="connsiteX3288" fmla="*/ 795363 w 5160230"/>
              <a:gd name="connsiteY3288" fmla="*/ 1639774 h 3030261"/>
              <a:gd name="connsiteX3289" fmla="*/ 797536 w 5160230"/>
              <a:gd name="connsiteY3289" fmla="*/ 1639774 h 3030261"/>
              <a:gd name="connsiteX3290" fmla="*/ 797536 w 5160230"/>
              <a:gd name="connsiteY3290" fmla="*/ 1637601 h 3030261"/>
              <a:gd name="connsiteX3291" fmla="*/ 797536 w 5160230"/>
              <a:gd name="connsiteY3291" fmla="*/ 1635428 h 3030261"/>
              <a:gd name="connsiteX3292" fmla="*/ 799710 w 5160230"/>
              <a:gd name="connsiteY3292" fmla="*/ 1634497 h 3030261"/>
              <a:gd name="connsiteX3293" fmla="*/ 786050 w 5160230"/>
              <a:gd name="connsiteY3293" fmla="*/ 1625184 h 3030261"/>
              <a:gd name="connsiteX3294" fmla="*/ 779841 w 5160230"/>
              <a:gd name="connsiteY3294" fmla="*/ 1613697 h 3030261"/>
              <a:gd name="connsiteX3295" fmla="*/ 773632 w 5160230"/>
              <a:gd name="connsiteY3295" fmla="*/ 1600969 h 3030261"/>
              <a:gd name="connsiteX3296" fmla="*/ 770528 w 5160230"/>
              <a:gd name="connsiteY3296" fmla="*/ 1586378 h 3030261"/>
              <a:gd name="connsiteX3297" fmla="*/ 763387 w 5160230"/>
              <a:gd name="connsiteY3297" fmla="*/ 1573649 h 3030261"/>
              <a:gd name="connsiteX3298" fmla="*/ 754074 w 5160230"/>
              <a:gd name="connsiteY3298" fmla="*/ 1563094 h 3030261"/>
              <a:gd name="connsiteX3299" fmla="*/ 743519 w 5160230"/>
              <a:gd name="connsiteY3299" fmla="*/ 1556885 h 3030261"/>
              <a:gd name="connsiteX3300" fmla="*/ 729859 w 5160230"/>
              <a:gd name="connsiteY3300" fmla="*/ 1551608 h 3030261"/>
              <a:gd name="connsiteX3301" fmla="*/ 719304 w 5160230"/>
              <a:gd name="connsiteY3301" fmla="*/ 1544157 h 3030261"/>
              <a:gd name="connsiteX3302" fmla="*/ 712164 w 5160230"/>
              <a:gd name="connsiteY3302" fmla="*/ 1534844 h 3030261"/>
              <a:gd name="connsiteX3303" fmla="*/ 708128 w 5160230"/>
              <a:gd name="connsiteY3303" fmla="*/ 1524289 h 3030261"/>
              <a:gd name="connsiteX3304" fmla="*/ 702850 w 5160230"/>
              <a:gd name="connsiteY3304" fmla="*/ 1512802 h 3030261"/>
              <a:gd name="connsiteX3305" fmla="*/ 690432 w 5160230"/>
              <a:gd name="connsiteY3305" fmla="*/ 1494796 h 3030261"/>
              <a:gd name="connsiteX3306" fmla="*/ 679877 w 5160230"/>
              <a:gd name="connsiteY3306" fmla="*/ 1482068 h 3030261"/>
              <a:gd name="connsiteX3307" fmla="*/ 668390 w 5160230"/>
              <a:gd name="connsiteY3307" fmla="*/ 1470581 h 3030261"/>
              <a:gd name="connsiteX3308" fmla="*/ 661250 w 5160230"/>
              <a:gd name="connsiteY3308" fmla="*/ 1457853 h 3030261"/>
              <a:gd name="connsiteX3309" fmla="*/ 655972 w 5160230"/>
              <a:gd name="connsiteY3309" fmla="*/ 1441089 h 3030261"/>
              <a:gd name="connsiteX3310" fmla="*/ 651936 w 5160230"/>
              <a:gd name="connsiteY3310" fmla="*/ 1419047 h 3030261"/>
              <a:gd name="connsiteX3311" fmla="*/ 651005 w 5160230"/>
              <a:gd name="connsiteY3311" fmla="*/ 1388624 h 3030261"/>
              <a:gd name="connsiteX3312" fmla="*/ 651005 w 5160230"/>
              <a:gd name="connsiteY3312" fmla="*/ 1381173 h 3030261"/>
              <a:gd name="connsiteX3313" fmla="*/ 651936 w 5160230"/>
              <a:gd name="connsiteY3313" fmla="*/ 1366582 h 3030261"/>
              <a:gd name="connsiteX3314" fmla="*/ 651936 w 5160230"/>
              <a:gd name="connsiteY3314" fmla="*/ 1346714 h 3030261"/>
              <a:gd name="connsiteX3315" fmla="*/ 651936 w 5160230"/>
              <a:gd name="connsiteY3315" fmla="*/ 1322499 h 3030261"/>
              <a:gd name="connsiteX3316" fmla="*/ 651936 w 5160230"/>
              <a:gd name="connsiteY3316" fmla="*/ 1300457 h 3030261"/>
              <a:gd name="connsiteX3317" fmla="*/ 654110 w 5160230"/>
              <a:gd name="connsiteY3317" fmla="*/ 1282451 h 3030261"/>
              <a:gd name="connsiteX3318" fmla="*/ 656283 w 5160230"/>
              <a:gd name="connsiteY3318" fmla="*/ 1270965 h 3030261"/>
              <a:gd name="connsiteX3319" fmla="*/ 661560 w 5160230"/>
              <a:gd name="connsiteY3319" fmla="*/ 1268792 h 3030261"/>
              <a:gd name="connsiteX3320" fmla="*/ 665596 w 5160230"/>
              <a:gd name="connsiteY3320" fmla="*/ 1268792 h 3030261"/>
              <a:gd name="connsiteX3321" fmla="*/ 668700 w 5160230"/>
              <a:gd name="connsiteY3321" fmla="*/ 1268792 h 3030261"/>
              <a:gd name="connsiteX3322" fmla="*/ 672736 w 5160230"/>
              <a:gd name="connsiteY3322" fmla="*/ 1268792 h 3030261"/>
              <a:gd name="connsiteX3323" fmla="*/ 675841 w 5160230"/>
              <a:gd name="connsiteY3323" fmla="*/ 1270965 h 3030261"/>
              <a:gd name="connsiteX3324" fmla="*/ 678014 w 5160230"/>
              <a:gd name="connsiteY3324" fmla="*/ 1275311 h 3030261"/>
              <a:gd name="connsiteX3325" fmla="*/ 681118 w 5160230"/>
              <a:gd name="connsiteY3325" fmla="*/ 1278415 h 3030261"/>
              <a:gd name="connsiteX3326" fmla="*/ 683291 w 5160230"/>
              <a:gd name="connsiteY3326" fmla="*/ 1282762 h 3030261"/>
              <a:gd name="connsiteX3327" fmla="*/ 683291 w 5160230"/>
              <a:gd name="connsiteY3327" fmla="*/ 1261651 h 3030261"/>
              <a:gd name="connsiteX3328" fmla="*/ 670874 w 5160230"/>
              <a:gd name="connsiteY3328" fmla="*/ 1247061 h 3030261"/>
              <a:gd name="connsiteX3329" fmla="*/ 656283 w 5160230"/>
              <a:gd name="connsiteY3329" fmla="*/ 1232470 h 3030261"/>
              <a:gd name="connsiteX3330" fmla="*/ 639519 w 5160230"/>
              <a:gd name="connsiteY3330" fmla="*/ 1221914 h 3030261"/>
              <a:gd name="connsiteX3331" fmla="*/ 639519 w 5160230"/>
              <a:gd name="connsiteY3331" fmla="*/ 1231228 h 3030261"/>
              <a:gd name="connsiteX3332" fmla="*/ 646659 w 5160230"/>
              <a:gd name="connsiteY3332" fmla="*/ 1236505 h 3030261"/>
              <a:gd name="connsiteX3333" fmla="*/ 653799 w 5160230"/>
              <a:gd name="connsiteY3333" fmla="*/ 1241783 h 3030261"/>
              <a:gd name="connsiteX3334" fmla="*/ 660939 w 5160230"/>
              <a:gd name="connsiteY3334" fmla="*/ 1247061 h 3030261"/>
              <a:gd name="connsiteX3335" fmla="*/ 666217 w 5160230"/>
              <a:gd name="connsiteY3335" fmla="*/ 1254511 h 3030261"/>
              <a:gd name="connsiteX3336" fmla="*/ 666217 w 5160230"/>
              <a:gd name="connsiteY3336" fmla="*/ 1258857 h 3030261"/>
              <a:gd name="connsiteX3337" fmla="*/ 665286 w 5160230"/>
              <a:gd name="connsiteY3337" fmla="*/ 1258857 h 3030261"/>
              <a:gd name="connsiteX3338" fmla="*/ 665286 w 5160230"/>
              <a:gd name="connsiteY3338" fmla="*/ 1261031 h 3030261"/>
              <a:gd name="connsiteX3339" fmla="*/ 663112 w 5160230"/>
              <a:gd name="connsiteY3339" fmla="*/ 1261962 h 3030261"/>
              <a:gd name="connsiteX3340" fmla="*/ 659077 w 5160230"/>
              <a:gd name="connsiteY3340" fmla="*/ 1264135 h 3030261"/>
              <a:gd name="connsiteX3341" fmla="*/ 658145 w 5160230"/>
              <a:gd name="connsiteY3341" fmla="*/ 1266308 h 3030261"/>
              <a:gd name="connsiteX3342" fmla="*/ 651936 w 5160230"/>
              <a:gd name="connsiteY3342" fmla="*/ 1266308 h 3030261"/>
              <a:gd name="connsiteX3343" fmla="*/ 646659 w 5160230"/>
              <a:gd name="connsiteY3343" fmla="*/ 1266308 h 3030261"/>
              <a:gd name="connsiteX3344" fmla="*/ 644486 w 5160230"/>
              <a:gd name="connsiteY3344" fmla="*/ 1266308 h 3030261"/>
              <a:gd name="connsiteX3345" fmla="*/ 644486 w 5160230"/>
              <a:gd name="connsiteY3345" fmla="*/ 1264135 h 3030261"/>
              <a:gd name="connsiteX3346" fmla="*/ 643554 w 5160230"/>
              <a:gd name="connsiteY3346" fmla="*/ 1264135 h 3030261"/>
              <a:gd name="connsiteX3347" fmla="*/ 639519 w 5160230"/>
              <a:gd name="connsiteY3347" fmla="*/ 1261962 h 3030261"/>
              <a:gd name="connsiteX3348" fmla="*/ 627101 w 5160230"/>
              <a:gd name="connsiteY3348" fmla="*/ 1246129 h 3030261"/>
              <a:gd name="connsiteX3349" fmla="*/ 615614 w 5160230"/>
              <a:gd name="connsiteY3349" fmla="*/ 1229365 h 3030261"/>
              <a:gd name="connsiteX3350" fmla="*/ 607232 w 5160230"/>
              <a:gd name="connsiteY3350" fmla="*/ 1210428 h 3030261"/>
              <a:gd name="connsiteX3351" fmla="*/ 615614 w 5160230"/>
              <a:gd name="connsiteY3351" fmla="*/ 1210428 h 3030261"/>
              <a:gd name="connsiteX3352" fmla="*/ 619650 w 5160230"/>
              <a:gd name="connsiteY3352" fmla="*/ 1212601 h 3030261"/>
              <a:gd name="connsiteX3353" fmla="*/ 622755 w 5160230"/>
              <a:gd name="connsiteY3353" fmla="*/ 1212601 h 3030261"/>
              <a:gd name="connsiteX3354" fmla="*/ 626790 w 5160230"/>
              <a:gd name="connsiteY3354" fmla="*/ 1212601 h 3030261"/>
              <a:gd name="connsiteX3355" fmla="*/ 629895 w 5160230"/>
              <a:gd name="connsiteY3355" fmla="*/ 1210428 h 3030261"/>
              <a:gd name="connsiteX3356" fmla="*/ 615304 w 5160230"/>
              <a:gd name="connsiteY3356" fmla="*/ 1205150 h 3030261"/>
              <a:gd name="connsiteX3357" fmla="*/ 606922 w 5160230"/>
              <a:gd name="connsiteY3357" fmla="*/ 1196768 h 3030261"/>
              <a:gd name="connsiteX3358" fmla="*/ 599782 w 5160230"/>
              <a:gd name="connsiteY3358" fmla="*/ 1185282 h 3030261"/>
              <a:gd name="connsiteX3359" fmla="*/ 593573 w 5160230"/>
              <a:gd name="connsiteY3359" fmla="*/ 1172554 h 3030261"/>
              <a:gd name="connsiteX3360" fmla="*/ 590468 w 5160230"/>
              <a:gd name="connsiteY3360" fmla="*/ 1159825 h 3030261"/>
              <a:gd name="connsiteX3361" fmla="*/ 585191 w 5160230"/>
              <a:gd name="connsiteY3361" fmla="*/ 1148339 h 3030261"/>
              <a:gd name="connsiteX3362" fmla="*/ 578050 w 5160230"/>
              <a:gd name="connsiteY3362" fmla="*/ 1139025 h 3030261"/>
              <a:gd name="connsiteX3363" fmla="*/ 566564 w 5160230"/>
              <a:gd name="connsiteY3363" fmla="*/ 1133748 h 3030261"/>
              <a:gd name="connsiteX3364" fmla="*/ 570600 w 5160230"/>
              <a:gd name="connsiteY3364" fmla="*/ 1109533 h 3030261"/>
              <a:gd name="connsiteX3365" fmla="*/ 558182 w 5160230"/>
              <a:gd name="connsiteY3365" fmla="*/ 1095873 h 3030261"/>
              <a:gd name="connsiteX3366" fmla="*/ 546695 w 5160230"/>
              <a:gd name="connsiteY3366" fmla="*/ 1079109 h 3030261"/>
              <a:gd name="connsiteX3367" fmla="*/ 537382 w 5160230"/>
              <a:gd name="connsiteY3367" fmla="*/ 1062345 h 3030261"/>
              <a:gd name="connsiteX3368" fmla="*/ 524964 w 5160230"/>
              <a:gd name="connsiteY3368" fmla="*/ 1045581 h 3030261"/>
              <a:gd name="connsiteX3369" fmla="*/ 510373 w 5160230"/>
              <a:gd name="connsiteY3369" fmla="*/ 1032853 h 3030261"/>
              <a:gd name="connsiteX3370" fmla="*/ 490505 w 5160230"/>
              <a:gd name="connsiteY3370" fmla="*/ 1023540 h 3030261"/>
              <a:gd name="connsiteX3371" fmla="*/ 466600 w 5160230"/>
              <a:gd name="connsiteY3371" fmla="*/ 1018262 h 3030261"/>
              <a:gd name="connsiteX3372" fmla="*/ 446732 w 5160230"/>
              <a:gd name="connsiteY3372" fmla="*/ 1008949 h 3030261"/>
              <a:gd name="connsiteX3373" fmla="*/ 432141 w 5160230"/>
              <a:gd name="connsiteY3373" fmla="*/ 996220 h 3030261"/>
              <a:gd name="connsiteX3374" fmla="*/ 415377 w 5160230"/>
              <a:gd name="connsiteY3374" fmla="*/ 981629 h 3030261"/>
              <a:gd name="connsiteX3375" fmla="*/ 399854 w 5160230"/>
              <a:gd name="connsiteY3375" fmla="*/ 973247 h 3030261"/>
              <a:gd name="connsiteX3376" fmla="*/ 366637 w 5160230"/>
              <a:gd name="connsiteY3376" fmla="*/ 973247 h 3030261"/>
              <a:gd name="connsiteX3377" fmla="*/ 356082 w 5160230"/>
              <a:gd name="connsiteY3377" fmla="*/ 967038 h 3030261"/>
              <a:gd name="connsiteX3378" fmla="*/ 346768 w 5160230"/>
              <a:gd name="connsiteY3378" fmla="*/ 959588 h 3030261"/>
              <a:gd name="connsiteX3379" fmla="*/ 336213 w 5160230"/>
              <a:gd name="connsiteY3379" fmla="*/ 954310 h 3030261"/>
              <a:gd name="connsiteX3380" fmla="*/ 319449 w 5160230"/>
              <a:gd name="connsiteY3380" fmla="*/ 952137 h 3030261"/>
              <a:gd name="connsiteX3381" fmla="*/ 319449 w 5160230"/>
              <a:gd name="connsiteY3381" fmla="*/ 976352 h 3030261"/>
              <a:gd name="connsiteX3382" fmla="*/ 300822 w 5160230"/>
              <a:gd name="connsiteY3382" fmla="*/ 985665 h 3030261"/>
              <a:gd name="connsiteX3383" fmla="*/ 285300 w 5160230"/>
              <a:gd name="connsiteY3383" fmla="*/ 994978 h 3030261"/>
              <a:gd name="connsiteX3384" fmla="*/ 263569 w 5160230"/>
              <a:gd name="connsiteY3384" fmla="*/ 1000256 h 3030261"/>
              <a:gd name="connsiteX3385" fmla="*/ 268846 w 5160230"/>
              <a:gd name="connsiteY3385" fmla="*/ 983492 h 3030261"/>
              <a:gd name="connsiteX3386" fmla="*/ 275987 w 5160230"/>
              <a:gd name="connsiteY3386" fmla="*/ 966728 h 3030261"/>
              <a:gd name="connsiteX3387" fmla="*/ 286542 w 5160230"/>
              <a:gd name="connsiteY3387" fmla="*/ 952137 h 3030261"/>
              <a:gd name="connsiteX3388" fmla="*/ 295855 w 5160230"/>
              <a:gd name="connsiteY3388" fmla="*/ 936304 h 3030261"/>
              <a:gd name="connsiteX3389" fmla="*/ 286542 w 5160230"/>
              <a:gd name="connsiteY3389" fmla="*/ 936304 h 3030261"/>
              <a:gd name="connsiteX3390" fmla="*/ 286542 w 5160230"/>
              <a:gd name="connsiteY3390" fmla="*/ 939409 h 3030261"/>
              <a:gd name="connsiteX3391" fmla="*/ 272882 w 5160230"/>
              <a:gd name="connsiteY3391" fmla="*/ 950895 h 3030261"/>
              <a:gd name="connsiteX3392" fmla="*/ 261396 w 5160230"/>
              <a:gd name="connsiteY3392" fmla="*/ 965486 h 3030261"/>
              <a:gd name="connsiteX3393" fmla="*/ 254255 w 5160230"/>
              <a:gd name="connsiteY3393" fmla="*/ 981319 h 3030261"/>
              <a:gd name="connsiteX3394" fmla="*/ 248978 w 5160230"/>
              <a:gd name="connsiteY3394" fmla="*/ 998083 h 3030261"/>
              <a:gd name="connsiteX3395" fmla="*/ 241838 w 5160230"/>
              <a:gd name="connsiteY3395" fmla="*/ 1016089 h 3030261"/>
              <a:gd name="connsiteX3396" fmla="*/ 230351 w 5160230"/>
              <a:gd name="connsiteY3396" fmla="*/ 1032853 h 3030261"/>
              <a:gd name="connsiteX3397" fmla="*/ 223211 w 5160230"/>
              <a:gd name="connsiteY3397" fmla="*/ 1040304 h 3030261"/>
              <a:gd name="connsiteX3398" fmla="*/ 208620 w 5160230"/>
              <a:gd name="connsiteY3398" fmla="*/ 1051790 h 3030261"/>
              <a:gd name="connsiteX3399" fmla="*/ 190924 w 5160230"/>
              <a:gd name="connsiteY3399" fmla="*/ 1062345 h 3030261"/>
              <a:gd name="connsiteX3400" fmla="*/ 169193 w 5160230"/>
              <a:gd name="connsiteY3400" fmla="*/ 1075073 h 3030261"/>
              <a:gd name="connsiteX3401" fmla="*/ 147462 w 5160230"/>
              <a:gd name="connsiteY3401" fmla="*/ 1089664 h 3030261"/>
              <a:gd name="connsiteX3402" fmla="*/ 125731 w 5160230"/>
              <a:gd name="connsiteY3402" fmla="*/ 1103324 h 3030261"/>
              <a:gd name="connsiteX3403" fmla="*/ 104000 w 5160230"/>
              <a:gd name="connsiteY3403" fmla="*/ 1113879 h 3030261"/>
              <a:gd name="connsiteX3404" fmla="*/ 87236 w 5160230"/>
              <a:gd name="connsiteY3404" fmla="*/ 1121330 h 3030261"/>
              <a:gd name="connsiteX3405" fmla="*/ 76680 w 5160230"/>
              <a:gd name="connsiteY3405" fmla="*/ 1124434 h 3030261"/>
              <a:gd name="connsiteX3406" fmla="*/ 76680 w 5160230"/>
              <a:gd name="connsiteY3406" fmla="*/ 1121330 h 3030261"/>
              <a:gd name="connsiteX3407" fmla="*/ 80716 w 5160230"/>
              <a:gd name="connsiteY3407" fmla="*/ 1121330 h 3030261"/>
              <a:gd name="connsiteX3408" fmla="*/ 93134 w 5160230"/>
              <a:gd name="connsiteY3408" fmla="*/ 1108602 h 3030261"/>
              <a:gd name="connsiteX3409" fmla="*/ 108656 w 5160230"/>
              <a:gd name="connsiteY3409" fmla="*/ 1097115 h 3030261"/>
              <a:gd name="connsiteX3410" fmla="*/ 127283 w 5160230"/>
              <a:gd name="connsiteY3410" fmla="*/ 1086560 h 3030261"/>
              <a:gd name="connsiteX3411" fmla="*/ 144978 w 5160230"/>
              <a:gd name="connsiteY3411" fmla="*/ 1074763 h 3030261"/>
              <a:gd name="connsiteX3412" fmla="*/ 161743 w 5160230"/>
              <a:gd name="connsiteY3412" fmla="*/ 1062035 h 3030261"/>
              <a:gd name="connsiteX3413" fmla="*/ 174160 w 5160230"/>
              <a:gd name="connsiteY3413" fmla="*/ 1047444 h 3030261"/>
              <a:gd name="connsiteX3414" fmla="*/ 183474 w 5160230"/>
              <a:gd name="connsiteY3414" fmla="*/ 1030680 h 3030261"/>
              <a:gd name="connsiteX3415" fmla="*/ 186578 w 5160230"/>
              <a:gd name="connsiteY3415" fmla="*/ 1008638 h 3030261"/>
              <a:gd name="connsiteX3416" fmla="*/ 172919 w 5160230"/>
              <a:gd name="connsiteY3416" fmla="*/ 1012984 h 3030261"/>
              <a:gd name="connsiteX3417" fmla="*/ 163605 w 5160230"/>
              <a:gd name="connsiteY3417" fmla="*/ 1016089 h 3030261"/>
              <a:gd name="connsiteX3418" fmla="*/ 151187 w 5160230"/>
              <a:gd name="connsiteY3418" fmla="*/ 1020435 h 3030261"/>
              <a:gd name="connsiteX3419" fmla="*/ 151187 w 5160230"/>
              <a:gd name="connsiteY3419" fmla="*/ 1016089 h 3030261"/>
              <a:gd name="connsiteX3420" fmla="*/ 151187 w 5160230"/>
              <a:gd name="connsiteY3420" fmla="*/ 1012984 h 3030261"/>
              <a:gd name="connsiteX3421" fmla="*/ 149014 w 5160230"/>
              <a:gd name="connsiteY3421" fmla="*/ 1010811 h 3030261"/>
              <a:gd name="connsiteX3422" fmla="*/ 147152 w 5160230"/>
              <a:gd name="connsiteY3422" fmla="*/ 1010811 h 3030261"/>
              <a:gd name="connsiteX3423" fmla="*/ 144047 w 5160230"/>
              <a:gd name="connsiteY3423" fmla="*/ 1008638 h 3030261"/>
              <a:gd name="connsiteX3424" fmla="*/ 141874 w 5160230"/>
              <a:gd name="connsiteY3424" fmla="*/ 1010811 h 3030261"/>
              <a:gd name="connsiteX3425" fmla="*/ 139701 w 5160230"/>
              <a:gd name="connsiteY3425" fmla="*/ 1012984 h 3030261"/>
              <a:gd name="connsiteX3426" fmla="*/ 137528 w 5160230"/>
              <a:gd name="connsiteY3426" fmla="*/ 1015157 h 3030261"/>
              <a:gd name="connsiteX3427" fmla="*/ 136596 w 5160230"/>
              <a:gd name="connsiteY3427" fmla="*/ 1015157 h 3030261"/>
              <a:gd name="connsiteX3428" fmla="*/ 132561 w 5160230"/>
              <a:gd name="connsiteY3428" fmla="*/ 1014847 h 3030261"/>
              <a:gd name="connsiteX3429" fmla="*/ 127283 w 5160230"/>
              <a:gd name="connsiteY3429" fmla="*/ 1014847 h 3030261"/>
              <a:gd name="connsiteX3430" fmla="*/ 125110 w 5160230"/>
              <a:gd name="connsiteY3430" fmla="*/ 1004292 h 3030261"/>
              <a:gd name="connsiteX3431" fmla="*/ 119832 w 5160230"/>
              <a:gd name="connsiteY3431" fmla="*/ 989701 h 3030261"/>
              <a:gd name="connsiteX3432" fmla="*/ 115797 w 5160230"/>
              <a:gd name="connsiteY3432" fmla="*/ 979146 h 3030261"/>
              <a:gd name="connsiteX3433" fmla="*/ 112692 w 5160230"/>
              <a:gd name="connsiteY3433" fmla="*/ 982250 h 3030261"/>
              <a:gd name="connsiteX3434" fmla="*/ 110519 w 5160230"/>
              <a:gd name="connsiteY3434" fmla="*/ 984423 h 3030261"/>
              <a:gd name="connsiteX3435" fmla="*/ 108346 w 5160230"/>
              <a:gd name="connsiteY3435" fmla="*/ 984423 h 3030261"/>
              <a:gd name="connsiteX3436" fmla="*/ 105241 w 5160230"/>
              <a:gd name="connsiteY3436" fmla="*/ 984423 h 3030261"/>
              <a:gd name="connsiteX3437" fmla="*/ 103068 w 5160230"/>
              <a:gd name="connsiteY3437" fmla="*/ 982250 h 3030261"/>
              <a:gd name="connsiteX3438" fmla="*/ 85373 w 5160230"/>
              <a:gd name="connsiteY3438" fmla="*/ 969522 h 3030261"/>
              <a:gd name="connsiteX3439" fmla="*/ 70782 w 5160230"/>
              <a:gd name="connsiteY3439" fmla="*/ 950585 h 3030261"/>
              <a:gd name="connsiteX3440" fmla="*/ 59295 w 5160230"/>
              <a:gd name="connsiteY3440" fmla="*/ 930716 h 3030261"/>
              <a:gd name="connsiteX3441" fmla="*/ 65504 w 5160230"/>
              <a:gd name="connsiteY3441" fmla="*/ 920161 h 3030261"/>
              <a:gd name="connsiteX3442" fmla="*/ 70782 w 5160230"/>
              <a:gd name="connsiteY3442" fmla="*/ 906501 h 3030261"/>
              <a:gd name="connsiteX3443" fmla="*/ 76059 w 5160230"/>
              <a:gd name="connsiteY3443" fmla="*/ 895946 h 3030261"/>
              <a:gd name="connsiteX3444" fmla="*/ 83200 w 5160230"/>
              <a:gd name="connsiteY3444" fmla="*/ 886633 h 3030261"/>
              <a:gd name="connsiteX3445" fmla="*/ 95618 w 5160230"/>
              <a:gd name="connsiteY3445" fmla="*/ 879182 h 3030261"/>
              <a:gd name="connsiteX3446" fmla="*/ 107104 w 5160230"/>
              <a:gd name="connsiteY3446" fmla="*/ 876078 h 3030261"/>
              <a:gd name="connsiteX3447" fmla="*/ 117659 w 5160230"/>
              <a:gd name="connsiteY3447" fmla="*/ 870800 h 3030261"/>
              <a:gd name="connsiteX3448" fmla="*/ 124799 w 5160230"/>
              <a:gd name="connsiteY3448" fmla="*/ 863349 h 3030261"/>
              <a:gd name="connsiteX3449" fmla="*/ 130077 w 5160230"/>
              <a:gd name="connsiteY3449" fmla="*/ 851863 h 3030261"/>
              <a:gd name="connsiteX3450" fmla="*/ 130077 w 5160230"/>
              <a:gd name="connsiteY3450" fmla="*/ 833857 h 3030261"/>
              <a:gd name="connsiteX3451" fmla="*/ 132250 w 5160230"/>
              <a:gd name="connsiteY3451" fmla="*/ 831684 h 3030261"/>
              <a:gd name="connsiteX3452" fmla="*/ 134423 w 5160230"/>
              <a:gd name="connsiteY3452" fmla="*/ 831684 h 3030261"/>
              <a:gd name="connsiteX3453" fmla="*/ 134423 w 5160230"/>
              <a:gd name="connsiteY3453" fmla="*/ 829511 h 3030261"/>
              <a:gd name="connsiteX3454" fmla="*/ 134423 w 5160230"/>
              <a:gd name="connsiteY3454" fmla="*/ 827338 h 3030261"/>
              <a:gd name="connsiteX3455" fmla="*/ 136596 w 5160230"/>
              <a:gd name="connsiteY3455" fmla="*/ 826406 h 3030261"/>
              <a:gd name="connsiteX3456" fmla="*/ 121695 w 5160230"/>
              <a:gd name="connsiteY3456" fmla="*/ 826406 h 3030261"/>
              <a:gd name="connsiteX3457" fmla="*/ 117659 w 5160230"/>
              <a:gd name="connsiteY3457" fmla="*/ 829511 h 3030261"/>
              <a:gd name="connsiteX3458" fmla="*/ 116728 w 5160230"/>
              <a:gd name="connsiteY3458" fmla="*/ 831684 h 3030261"/>
              <a:gd name="connsiteX3459" fmla="*/ 114555 w 5160230"/>
              <a:gd name="connsiteY3459" fmla="*/ 833857 h 3030261"/>
              <a:gd name="connsiteX3460" fmla="*/ 110519 w 5160230"/>
              <a:gd name="connsiteY3460" fmla="*/ 834788 h 3030261"/>
              <a:gd name="connsiteX3461" fmla="*/ 107415 w 5160230"/>
              <a:gd name="connsiteY3461" fmla="*/ 836962 h 3030261"/>
              <a:gd name="connsiteX3462" fmla="*/ 102137 w 5160230"/>
              <a:gd name="connsiteY3462" fmla="*/ 836962 h 3030261"/>
              <a:gd name="connsiteX3463" fmla="*/ 90650 w 5160230"/>
              <a:gd name="connsiteY3463" fmla="*/ 833857 h 3030261"/>
              <a:gd name="connsiteX3464" fmla="*/ 75128 w 5160230"/>
              <a:gd name="connsiteY3464" fmla="*/ 827648 h 3030261"/>
              <a:gd name="connsiteX3465" fmla="*/ 56501 w 5160230"/>
              <a:gd name="connsiteY3465" fmla="*/ 824544 h 3030261"/>
              <a:gd name="connsiteX3466" fmla="*/ 41910 w 5160230"/>
              <a:gd name="connsiteY3466" fmla="*/ 817093 h 3030261"/>
              <a:gd name="connsiteX3467" fmla="*/ 38806 w 5160230"/>
              <a:gd name="connsiteY3467" fmla="*/ 789774 h 3030261"/>
              <a:gd name="connsiteX3468" fmla="*/ 45946 w 5160230"/>
              <a:gd name="connsiteY3468" fmla="*/ 789774 h 3030261"/>
              <a:gd name="connsiteX3469" fmla="*/ 49051 w 5160230"/>
              <a:gd name="connsiteY3469" fmla="*/ 787601 h 3030261"/>
              <a:gd name="connsiteX3470" fmla="*/ 54328 w 5160230"/>
              <a:gd name="connsiteY3470" fmla="*/ 785428 h 3030261"/>
              <a:gd name="connsiteX3471" fmla="*/ 58364 w 5160230"/>
              <a:gd name="connsiteY3471" fmla="*/ 784496 h 3030261"/>
              <a:gd name="connsiteX3472" fmla="*/ 61469 w 5160230"/>
              <a:gd name="connsiteY3472" fmla="*/ 784496 h 3030261"/>
              <a:gd name="connsiteX3473" fmla="*/ 65504 w 5160230"/>
              <a:gd name="connsiteY3473" fmla="*/ 780150 h 3030261"/>
              <a:gd name="connsiteX3474" fmla="*/ 68609 w 5160230"/>
              <a:gd name="connsiteY3474" fmla="*/ 777046 h 3030261"/>
              <a:gd name="connsiteX3475" fmla="*/ 67677 w 5160230"/>
              <a:gd name="connsiteY3475" fmla="*/ 774872 h 3030261"/>
              <a:gd name="connsiteX3476" fmla="*/ 67677 w 5160230"/>
              <a:gd name="connsiteY3476" fmla="*/ 772699 h 3030261"/>
              <a:gd name="connsiteX3477" fmla="*/ 65504 w 5160230"/>
              <a:gd name="connsiteY3477" fmla="*/ 769595 h 3030261"/>
              <a:gd name="connsiteX3478" fmla="*/ 82268 w 5160230"/>
              <a:gd name="connsiteY3478" fmla="*/ 769595 h 3030261"/>
              <a:gd name="connsiteX3479" fmla="*/ 83200 w 5160230"/>
              <a:gd name="connsiteY3479" fmla="*/ 767422 h 3030261"/>
              <a:gd name="connsiteX3480" fmla="*/ 85373 w 5160230"/>
              <a:gd name="connsiteY3480" fmla="*/ 767422 h 3030261"/>
              <a:gd name="connsiteX3481" fmla="*/ 87546 w 5160230"/>
              <a:gd name="connsiteY3481" fmla="*/ 765249 h 3030261"/>
              <a:gd name="connsiteX3482" fmla="*/ 88477 w 5160230"/>
              <a:gd name="connsiteY3482" fmla="*/ 765249 h 3030261"/>
              <a:gd name="connsiteX3483" fmla="*/ 92513 w 5160230"/>
              <a:gd name="connsiteY3483" fmla="*/ 765249 h 3030261"/>
              <a:gd name="connsiteX3484" fmla="*/ 97791 w 5160230"/>
              <a:gd name="connsiteY3484" fmla="*/ 770526 h 3030261"/>
              <a:gd name="connsiteX3485" fmla="*/ 103068 w 5160230"/>
              <a:gd name="connsiteY3485" fmla="*/ 774872 h 3030261"/>
              <a:gd name="connsiteX3486" fmla="*/ 109277 w 5160230"/>
              <a:gd name="connsiteY3486" fmla="*/ 780150 h 3030261"/>
              <a:gd name="connsiteX3487" fmla="*/ 112382 w 5160230"/>
              <a:gd name="connsiteY3487" fmla="*/ 785428 h 3030261"/>
              <a:gd name="connsiteX3488" fmla="*/ 124799 w 5160230"/>
              <a:gd name="connsiteY3488" fmla="*/ 780150 h 3030261"/>
              <a:gd name="connsiteX3489" fmla="*/ 124799 w 5160230"/>
              <a:gd name="connsiteY3489" fmla="*/ 772699 h 3030261"/>
              <a:gd name="connsiteX3490" fmla="*/ 121695 w 5160230"/>
              <a:gd name="connsiteY3490" fmla="*/ 767422 h 3030261"/>
              <a:gd name="connsiteX3491" fmla="*/ 119522 w 5160230"/>
              <a:gd name="connsiteY3491" fmla="*/ 762144 h 3030261"/>
              <a:gd name="connsiteX3492" fmla="*/ 117349 w 5160230"/>
              <a:gd name="connsiteY3492" fmla="*/ 755935 h 3030261"/>
              <a:gd name="connsiteX3493" fmla="*/ 116417 w 5160230"/>
              <a:gd name="connsiteY3493" fmla="*/ 750658 h 3030261"/>
              <a:gd name="connsiteX3494" fmla="*/ 112382 w 5160230"/>
              <a:gd name="connsiteY3494" fmla="*/ 745380 h 3030261"/>
              <a:gd name="connsiteX3495" fmla="*/ 99964 w 5160230"/>
              <a:gd name="connsiteY3495" fmla="*/ 730789 h 3030261"/>
              <a:gd name="connsiteX3496" fmla="*/ 85373 w 5160230"/>
              <a:gd name="connsiteY3496" fmla="*/ 719303 h 3030261"/>
              <a:gd name="connsiteX3497" fmla="*/ 68609 w 5160230"/>
              <a:gd name="connsiteY3497" fmla="*/ 708747 h 3030261"/>
              <a:gd name="connsiteX3498" fmla="*/ 54018 w 5160230"/>
              <a:gd name="connsiteY3498" fmla="*/ 698192 h 3030261"/>
              <a:gd name="connsiteX3499" fmla="*/ 45636 w 5160230"/>
              <a:gd name="connsiteY3499" fmla="*/ 681428 h 3030261"/>
              <a:gd name="connsiteX3500" fmla="*/ 48740 w 5160230"/>
              <a:gd name="connsiteY3500" fmla="*/ 676151 h 3030261"/>
              <a:gd name="connsiteX3501" fmla="*/ 50913 w 5160230"/>
              <a:gd name="connsiteY3501" fmla="*/ 669942 h 3030261"/>
              <a:gd name="connsiteX3502" fmla="*/ 53087 w 5160230"/>
              <a:gd name="connsiteY3502" fmla="*/ 664664 h 3030261"/>
              <a:gd name="connsiteX3503" fmla="*/ 74818 w 5160230"/>
              <a:gd name="connsiteY3503" fmla="*/ 666837 h 3030261"/>
              <a:gd name="connsiteX3504" fmla="*/ 95618 w 5160230"/>
              <a:gd name="connsiteY3504" fmla="*/ 664664 h 3030261"/>
              <a:gd name="connsiteX3505" fmla="*/ 112382 w 5160230"/>
              <a:gd name="connsiteY3505" fmla="*/ 655351 h 3030261"/>
              <a:gd name="connsiteX3506" fmla="*/ 117659 w 5160230"/>
              <a:gd name="connsiteY3506" fmla="*/ 642622 h 3030261"/>
              <a:gd name="connsiteX3507" fmla="*/ 121695 w 5160230"/>
              <a:gd name="connsiteY3507" fmla="*/ 629894 h 3030261"/>
              <a:gd name="connsiteX3508" fmla="*/ 124799 w 5160230"/>
              <a:gd name="connsiteY3508" fmla="*/ 618408 h 3030261"/>
              <a:gd name="connsiteX3509" fmla="*/ 138459 w 5160230"/>
              <a:gd name="connsiteY3509" fmla="*/ 607853 h 3030261"/>
              <a:gd name="connsiteX3510" fmla="*/ 156154 w 5160230"/>
              <a:gd name="connsiteY3510" fmla="*/ 598539 h 3030261"/>
              <a:gd name="connsiteX3511" fmla="*/ 176023 w 5160230"/>
              <a:gd name="connsiteY3511" fmla="*/ 593262 h 3030261"/>
              <a:gd name="connsiteX3512" fmla="*/ 192787 w 5160230"/>
              <a:gd name="connsiteY3512" fmla="*/ 585811 h 3030261"/>
              <a:gd name="connsiteX3513" fmla="*/ 209551 w 5160230"/>
              <a:gd name="connsiteY3513" fmla="*/ 575256 h 3030261"/>
              <a:gd name="connsiteX3514" fmla="*/ 214829 w 5160230"/>
              <a:gd name="connsiteY3514" fmla="*/ 578360 h 3030261"/>
              <a:gd name="connsiteX3515" fmla="*/ 217933 w 5160230"/>
              <a:gd name="connsiteY3515" fmla="*/ 580533 h 3030261"/>
              <a:gd name="connsiteX3516" fmla="*/ 217933 w 5160230"/>
              <a:gd name="connsiteY3516" fmla="*/ 583638 h 3030261"/>
              <a:gd name="connsiteX3517" fmla="*/ 220106 w 5160230"/>
              <a:gd name="connsiteY3517" fmla="*/ 585811 h 3030261"/>
              <a:gd name="connsiteX3518" fmla="*/ 220106 w 5160230"/>
              <a:gd name="connsiteY3518" fmla="*/ 590157 h 3030261"/>
              <a:gd name="connsiteX3519" fmla="*/ 222279 w 5160230"/>
              <a:gd name="connsiteY3519" fmla="*/ 591088 h 3030261"/>
              <a:gd name="connsiteX3520" fmla="*/ 225384 w 5160230"/>
              <a:gd name="connsiteY3520" fmla="*/ 595435 h 3030261"/>
              <a:gd name="connsiteX3521" fmla="*/ 229420 w 5160230"/>
              <a:gd name="connsiteY3521" fmla="*/ 598539 h 3030261"/>
              <a:gd name="connsiteX3522" fmla="*/ 234697 w 5160230"/>
              <a:gd name="connsiteY3522" fmla="*/ 598539 h 3030261"/>
              <a:gd name="connsiteX3523" fmla="*/ 238733 w 5160230"/>
              <a:gd name="connsiteY3523" fmla="*/ 598539 h 3030261"/>
              <a:gd name="connsiteX3524" fmla="*/ 241838 w 5160230"/>
              <a:gd name="connsiteY3524" fmla="*/ 597608 h 3030261"/>
              <a:gd name="connsiteX3525" fmla="*/ 245873 w 5160230"/>
              <a:gd name="connsiteY3525" fmla="*/ 595435 h 3030261"/>
              <a:gd name="connsiteX3526" fmla="*/ 248978 w 5160230"/>
              <a:gd name="connsiteY3526" fmla="*/ 595435 h 3030261"/>
              <a:gd name="connsiteX3527" fmla="*/ 253014 w 5160230"/>
              <a:gd name="connsiteY3527" fmla="*/ 595435 h 3030261"/>
              <a:gd name="connsiteX3528" fmla="*/ 256118 w 5160230"/>
              <a:gd name="connsiteY3528" fmla="*/ 597608 h 3030261"/>
              <a:gd name="connsiteX3529" fmla="*/ 260154 w 5160230"/>
              <a:gd name="connsiteY3529" fmla="*/ 600712 h 3030261"/>
              <a:gd name="connsiteX3530" fmla="*/ 265431 w 5160230"/>
              <a:gd name="connsiteY3530" fmla="*/ 605990 h 3030261"/>
              <a:gd name="connsiteX3531" fmla="*/ 268536 w 5160230"/>
              <a:gd name="connsiteY3531" fmla="*/ 610336 h 3030261"/>
              <a:gd name="connsiteX3532" fmla="*/ 272572 w 5160230"/>
              <a:gd name="connsiteY3532" fmla="*/ 613441 h 3030261"/>
              <a:gd name="connsiteX3533" fmla="*/ 277849 w 5160230"/>
              <a:gd name="connsiteY3533" fmla="*/ 615614 h 3030261"/>
              <a:gd name="connsiteX3534" fmla="*/ 283127 w 5160230"/>
              <a:gd name="connsiteY3534" fmla="*/ 617787 h 3030261"/>
              <a:gd name="connsiteX3535" fmla="*/ 288404 w 5160230"/>
              <a:gd name="connsiteY3535" fmla="*/ 615614 h 3030261"/>
              <a:gd name="connsiteX3536" fmla="*/ 292440 w 5160230"/>
              <a:gd name="connsiteY3536" fmla="*/ 615614 h 3030261"/>
              <a:gd name="connsiteX3537" fmla="*/ 295545 w 5160230"/>
              <a:gd name="connsiteY3537" fmla="*/ 613441 h 3030261"/>
              <a:gd name="connsiteX3538" fmla="*/ 301754 w 5160230"/>
              <a:gd name="connsiteY3538" fmla="*/ 611267 h 3030261"/>
              <a:gd name="connsiteX3539" fmla="*/ 304858 w 5160230"/>
              <a:gd name="connsiteY3539" fmla="*/ 611267 h 3030261"/>
              <a:gd name="connsiteX3540" fmla="*/ 316345 w 5160230"/>
              <a:gd name="connsiteY3540" fmla="*/ 615614 h 3030261"/>
              <a:gd name="connsiteX3541" fmla="*/ 331867 w 5160230"/>
              <a:gd name="connsiteY3541" fmla="*/ 620891 h 3030261"/>
              <a:gd name="connsiteX3542" fmla="*/ 346458 w 5160230"/>
              <a:gd name="connsiteY3542" fmla="*/ 628342 h 3030261"/>
              <a:gd name="connsiteX3543" fmla="*/ 361049 w 5160230"/>
              <a:gd name="connsiteY3543" fmla="*/ 632688 h 3030261"/>
              <a:gd name="connsiteX3544" fmla="*/ 392404 w 5160230"/>
              <a:gd name="connsiteY3544" fmla="*/ 628342 h 3030261"/>
              <a:gd name="connsiteX3545" fmla="*/ 412272 w 5160230"/>
              <a:gd name="connsiteY3545" fmla="*/ 637655 h 3030261"/>
              <a:gd name="connsiteX3546" fmla="*/ 430899 w 5160230"/>
              <a:gd name="connsiteY3546" fmla="*/ 650384 h 3030261"/>
              <a:gd name="connsiteX3547" fmla="*/ 448594 w 5160230"/>
              <a:gd name="connsiteY3547" fmla="*/ 661870 h 3030261"/>
              <a:gd name="connsiteX3548" fmla="*/ 468463 w 5160230"/>
              <a:gd name="connsiteY3548" fmla="*/ 672425 h 3030261"/>
              <a:gd name="connsiteX3549" fmla="*/ 492367 w 5160230"/>
              <a:gd name="connsiteY3549" fmla="*/ 676772 h 3030261"/>
              <a:gd name="connsiteX3550" fmla="*/ 492367 w 5160230"/>
              <a:gd name="connsiteY3550" fmla="*/ 669321 h 3030261"/>
              <a:gd name="connsiteX3551" fmla="*/ 487090 w 5160230"/>
              <a:gd name="connsiteY3551" fmla="*/ 663112 h 3030261"/>
              <a:gd name="connsiteX3552" fmla="*/ 481812 w 5160230"/>
              <a:gd name="connsiteY3552" fmla="*/ 655661 h 3030261"/>
              <a:gd name="connsiteX3553" fmla="*/ 475603 w 5160230"/>
              <a:gd name="connsiteY3553" fmla="*/ 648211 h 3030261"/>
              <a:gd name="connsiteX3554" fmla="*/ 472499 w 5160230"/>
              <a:gd name="connsiteY3554" fmla="*/ 639828 h 3030261"/>
              <a:gd name="connsiteX3555" fmla="*/ 494230 w 5160230"/>
              <a:gd name="connsiteY3555" fmla="*/ 637655 h 3030261"/>
              <a:gd name="connsiteX3556" fmla="*/ 508821 w 5160230"/>
              <a:gd name="connsiteY3556" fmla="*/ 633309 h 3030261"/>
              <a:gd name="connsiteX3557" fmla="*/ 521239 w 5160230"/>
              <a:gd name="connsiteY3557" fmla="*/ 625858 h 3030261"/>
              <a:gd name="connsiteX3558" fmla="*/ 531794 w 5160230"/>
              <a:gd name="connsiteY3558" fmla="*/ 618408 h 3030261"/>
              <a:gd name="connsiteX3559" fmla="*/ 543280 w 5160230"/>
              <a:gd name="connsiteY3559" fmla="*/ 610026 h 3030261"/>
              <a:gd name="connsiteX3560" fmla="*/ 555698 w 5160230"/>
              <a:gd name="connsiteY3560" fmla="*/ 603817 h 3030261"/>
              <a:gd name="connsiteX3561" fmla="*/ 572462 w 5160230"/>
              <a:gd name="connsiteY3561" fmla="*/ 600712 h 3030261"/>
              <a:gd name="connsiteX3562" fmla="*/ 575567 w 5160230"/>
              <a:gd name="connsiteY3562" fmla="*/ 602885 h 3030261"/>
              <a:gd name="connsiteX3563" fmla="*/ 581776 w 5160230"/>
              <a:gd name="connsiteY3563" fmla="*/ 603817 h 3030261"/>
              <a:gd name="connsiteX3564" fmla="*/ 584880 w 5160230"/>
              <a:gd name="connsiteY3564" fmla="*/ 605990 h 3030261"/>
              <a:gd name="connsiteX3565" fmla="*/ 587985 w 5160230"/>
              <a:gd name="connsiteY3565" fmla="*/ 608163 h 3030261"/>
              <a:gd name="connsiteX3566" fmla="*/ 581776 w 5160230"/>
              <a:gd name="connsiteY3566" fmla="*/ 608163 h 3030261"/>
              <a:gd name="connsiteX3567" fmla="*/ 563149 w 5160230"/>
              <a:gd name="connsiteY3567" fmla="*/ 622754 h 3030261"/>
              <a:gd name="connsiteX3568" fmla="*/ 543280 w 5160230"/>
              <a:gd name="connsiteY3568" fmla="*/ 635482 h 3030261"/>
              <a:gd name="connsiteX3569" fmla="*/ 521549 w 5160230"/>
              <a:gd name="connsiteY3569" fmla="*/ 644796 h 3030261"/>
              <a:gd name="connsiteX3570" fmla="*/ 521549 w 5160230"/>
              <a:gd name="connsiteY3570" fmla="*/ 652246 h 3030261"/>
              <a:gd name="connsiteX3571" fmla="*/ 541418 w 5160230"/>
              <a:gd name="connsiteY3571" fmla="*/ 655351 h 3030261"/>
              <a:gd name="connsiteX3572" fmla="*/ 550731 w 5160230"/>
              <a:gd name="connsiteY3572" fmla="*/ 644796 h 3030261"/>
              <a:gd name="connsiteX3573" fmla="*/ 560044 w 5160230"/>
              <a:gd name="connsiteY3573" fmla="*/ 639518 h 3030261"/>
              <a:gd name="connsiteX3574" fmla="*/ 572462 w 5160230"/>
              <a:gd name="connsiteY3574" fmla="*/ 637345 h 3030261"/>
              <a:gd name="connsiteX3575" fmla="*/ 584880 w 5160230"/>
              <a:gd name="connsiteY3575" fmla="*/ 637345 h 3030261"/>
              <a:gd name="connsiteX3576" fmla="*/ 601644 w 5160230"/>
              <a:gd name="connsiteY3576" fmla="*/ 635172 h 3030261"/>
              <a:gd name="connsiteX3577" fmla="*/ 602576 w 5160230"/>
              <a:gd name="connsiteY3577" fmla="*/ 629894 h 3030261"/>
              <a:gd name="connsiteX3578" fmla="*/ 604749 w 5160230"/>
              <a:gd name="connsiteY3578" fmla="*/ 624617 h 3030261"/>
              <a:gd name="connsiteX3579" fmla="*/ 608784 w 5160230"/>
              <a:gd name="connsiteY3579" fmla="*/ 618408 h 3030261"/>
              <a:gd name="connsiteX3580" fmla="*/ 611889 w 5160230"/>
              <a:gd name="connsiteY3580" fmla="*/ 615303 h 3030261"/>
              <a:gd name="connsiteX3581" fmla="*/ 617166 w 5160230"/>
              <a:gd name="connsiteY3581" fmla="*/ 628032 h 3030261"/>
              <a:gd name="connsiteX3582" fmla="*/ 623375 w 5160230"/>
              <a:gd name="connsiteY3582" fmla="*/ 637345 h 3030261"/>
              <a:gd name="connsiteX3583" fmla="*/ 631757 w 5160230"/>
              <a:gd name="connsiteY3583" fmla="*/ 644796 h 3030261"/>
              <a:gd name="connsiteX3584" fmla="*/ 645417 w 5160230"/>
              <a:gd name="connsiteY3584" fmla="*/ 647900 h 3030261"/>
              <a:gd name="connsiteX3585" fmla="*/ 648521 w 5160230"/>
              <a:gd name="connsiteY3585" fmla="*/ 644796 h 3030261"/>
              <a:gd name="connsiteX3586" fmla="*/ 650695 w 5160230"/>
              <a:gd name="connsiteY3586" fmla="*/ 642622 h 3030261"/>
              <a:gd name="connsiteX3587" fmla="*/ 653799 w 5160230"/>
              <a:gd name="connsiteY3587" fmla="*/ 640449 h 3030261"/>
              <a:gd name="connsiteX3588" fmla="*/ 655972 w 5160230"/>
              <a:gd name="connsiteY3588" fmla="*/ 639518 h 3030261"/>
              <a:gd name="connsiteX3589" fmla="*/ 660008 w 5160230"/>
              <a:gd name="connsiteY3589" fmla="*/ 639518 h 3030261"/>
              <a:gd name="connsiteX3590" fmla="*/ 660939 w 5160230"/>
              <a:gd name="connsiteY3590" fmla="*/ 639518 h 3030261"/>
              <a:gd name="connsiteX3591" fmla="*/ 664975 w 5160230"/>
              <a:gd name="connsiteY3591" fmla="*/ 644796 h 3030261"/>
              <a:gd name="connsiteX3592" fmla="*/ 667148 w 5160230"/>
              <a:gd name="connsiteY3592" fmla="*/ 647900 h 3030261"/>
              <a:gd name="connsiteX3593" fmla="*/ 668080 w 5160230"/>
              <a:gd name="connsiteY3593" fmla="*/ 652246 h 3030261"/>
              <a:gd name="connsiteX3594" fmla="*/ 674288 w 5160230"/>
              <a:gd name="connsiteY3594" fmla="*/ 650073 h 3030261"/>
              <a:gd name="connsiteX3595" fmla="*/ 679566 w 5160230"/>
              <a:gd name="connsiteY3595" fmla="*/ 646969 h 3030261"/>
              <a:gd name="connsiteX3596" fmla="*/ 682671 w 5160230"/>
              <a:gd name="connsiteY3596" fmla="*/ 642622 h 3030261"/>
              <a:gd name="connsiteX3597" fmla="*/ 687948 w 5160230"/>
              <a:gd name="connsiteY3597" fmla="*/ 640449 h 3030261"/>
              <a:gd name="connsiteX3598" fmla="*/ 691984 w 5160230"/>
              <a:gd name="connsiteY3598" fmla="*/ 639518 h 3030261"/>
              <a:gd name="connsiteX3599" fmla="*/ 711853 w 5160230"/>
              <a:gd name="connsiteY3599" fmla="*/ 644796 h 3030261"/>
              <a:gd name="connsiteX3600" fmla="*/ 728618 w 5160230"/>
              <a:gd name="connsiteY3600" fmla="*/ 657524 h 3030261"/>
              <a:gd name="connsiteX3601" fmla="*/ 745382 w 5160230"/>
              <a:gd name="connsiteY3601" fmla="*/ 670252 h 3030261"/>
              <a:gd name="connsiteX3602" fmla="*/ 760904 w 5160230"/>
              <a:gd name="connsiteY3602" fmla="*/ 681739 h 3030261"/>
              <a:gd name="connsiteX3603" fmla="*/ 767113 w 5160230"/>
              <a:gd name="connsiteY3603" fmla="*/ 681739 h 3030261"/>
              <a:gd name="connsiteX3604" fmla="*/ 772390 w 5160230"/>
              <a:gd name="connsiteY3604" fmla="*/ 681739 h 3030261"/>
              <a:gd name="connsiteX3605" fmla="*/ 775495 w 5160230"/>
              <a:gd name="connsiteY3605" fmla="*/ 679566 h 3030261"/>
              <a:gd name="connsiteX3606" fmla="*/ 781704 w 5160230"/>
              <a:gd name="connsiteY3606" fmla="*/ 677392 h 3030261"/>
              <a:gd name="connsiteX3607" fmla="*/ 784808 w 5160230"/>
              <a:gd name="connsiteY3607" fmla="*/ 676461 h 3030261"/>
              <a:gd name="connsiteX3608" fmla="*/ 787913 w 5160230"/>
              <a:gd name="connsiteY3608" fmla="*/ 676461 h 3030261"/>
              <a:gd name="connsiteX3609" fmla="*/ 791948 w 5160230"/>
              <a:gd name="connsiteY3609" fmla="*/ 679566 h 3030261"/>
              <a:gd name="connsiteX3610" fmla="*/ 795053 w 5160230"/>
              <a:gd name="connsiteY3610" fmla="*/ 683912 h 3030261"/>
              <a:gd name="connsiteX3611" fmla="*/ 799089 w 5160230"/>
              <a:gd name="connsiteY3611" fmla="*/ 689189 h 3030261"/>
              <a:gd name="connsiteX3612" fmla="*/ 802193 w 5160230"/>
              <a:gd name="connsiteY3612" fmla="*/ 696640 h 3030261"/>
              <a:gd name="connsiteX3613" fmla="*/ 804366 w 5160230"/>
              <a:gd name="connsiteY3613" fmla="*/ 699744 h 3030261"/>
              <a:gd name="connsiteX3614" fmla="*/ 801262 w 5160230"/>
              <a:gd name="connsiteY3614" fmla="*/ 701918 h 3030261"/>
              <a:gd name="connsiteX3615" fmla="*/ 797226 w 5160230"/>
              <a:gd name="connsiteY3615" fmla="*/ 704091 h 3030261"/>
              <a:gd name="connsiteX3616" fmla="*/ 795053 w 5160230"/>
              <a:gd name="connsiteY3616" fmla="*/ 705022 h 3030261"/>
              <a:gd name="connsiteX3617" fmla="*/ 795053 w 5160230"/>
              <a:gd name="connsiteY3617" fmla="*/ 707195 h 3030261"/>
              <a:gd name="connsiteX3618" fmla="*/ 794122 w 5160230"/>
              <a:gd name="connsiteY3618" fmla="*/ 709368 h 3030261"/>
              <a:gd name="connsiteX3619" fmla="*/ 791948 w 5160230"/>
              <a:gd name="connsiteY3619" fmla="*/ 712473 h 3030261"/>
              <a:gd name="connsiteX3620" fmla="*/ 804366 w 5160230"/>
              <a:gd name="connsiteY3620" fmla="*/ 712473 h 3030261"/>
              <a:gd name="connsiteX3621" fmla="*/ 821130 w 5160230"/>
              <a:gd name="connsiteY3621" fmla="*/ 714646 h 3030261"/>
              <a:gd name="connsiteX3622" fmla="*/ 837894 w 5160230"/>
              <a:gd name="connsiteY3622" fmla="*/ 714646 h 3030261"/>
              <a:gd name="connsiteX3623" fmla="*/ 852485 w 5160230"/>
              <a:gd name="connsiteY3623" fmla="*/ 714646 h 3030261"/>
              <a:gd name="connsiteX3624" fmla="*/ 860867 w 5160230"/>
              <a:gd name="connsiteY3624" fmla="*/ 716819 h 3030261"/>
              <a:gd name="connsiteX3625" fmla="*/ 870181 w 5160230"/>
              <a:gd name="connsiteY3625" fmla="*/ 727374 h 3030261"/>
              <a:gd name="connsiteX3626" fmla="*/ 879494 w 5160230"/>
              <a:gd name="connsiteY3626" fmla="*/ 738861 h 3030261"/>
              <a:gd name="connsiteX3627" fmla="*/ 887876 w 5160230"/>
              <a:gd name="connsiteY3627" fmla="*/ 749416 h 3030261"/>
              <a:gd name="connsiteX3628" fmla="*/ 887876 w 5160230"/>
              <a:gd name="connsiteY3628" fmla="*/ 712783 h 3030261"/>
              <a:gd name="connsiteX3629" fmla="*/ 897190 w 5160230"/>
              <a:gd name="connsiteY3629" fmla="*/ 712783 h 3030261"/>
              <a:gd name="connsiteX3630" fmla="*/ 904330 w 5160230"/>
              <a:gd name="connsiteY3630" fmla="*/ 712783 h 3030261"/>
              <a:gd name="connsiteX3631" fmla="*/ 909607 w 5160230"/>
              <a:gd name="connsiteY3631" fmla="*/ 711852 h 3030261"/>
              <a:gd name="connsiteX3632" fmla="*/ 916748 w 5160230"/>
              <a:gd name="connsiteY3632" fmla="*/ 709679 h 3030261"/>
              <a:gd name="connsiteX3633" fmla="*/ 916748 w 5160230"/>
              <a:gd name="connsiteY3633" fmla="*/ 705333 h 3030261"/>
              <a:gd name="connsiteX3634" fmla="*/ 884461 w 5160230"/>
              <a:gd name="connsiteY3634" fmla="*/ 705333 h 3030261"/>
              <a:gd name="connsiteX3635" fmla="*/ 882288 w 5160230"/>
              <a:gd name="connsiteY3635" fmla="*/ 700055 h 3030261"/>
              <a:gd name="connsiteX3636" fmla="*/ 881357 w 5160230"/>
              <a:gd name="connsiteY3636" fmla="*/ 699124 h 3030261"/>
              <a:gd name="connsiteX3637" fmla="*/ 879184 w 5160230"/>
              <a:gd name="connsiteY3637" fmla="*/ 694777 h 3030261"/>
              <a:gd name="connsiteX3638" fmla="*/ 877011 w 5160230"/>
              <a:gd name="connsiteY3638" fmla="*/ 691673 h 3030261"/>
              <a:gd name="connsiteX3639" fmla="*/ 877011 w 5160230"/>
              <a:gd name="connsiteY3639" fmla="*/ 685464 h 3030261"/>
              <a:gd name="connsiteX3640" fmla="*/ 881046 w 5160230"/>
              <a:gd name="connsiteY3640" fmla="*/ 685464 h 3030261"/>
              <a:gd name="connsiteX3641" fmla="*/ 881046 w 5160230"/>
              <a:gd name="connsiteY3641" fmla="*/ 682360 h 3030261"/>
              <a:gd name="connsiteX3642" fmla="*/ 927924 w 5160230"/>
              <a:gd name="connsiteY3642" fmla="*/ 677082 h 3030261"/>
              <a:gd name="connsiteX3643" fmla="*/ 927924 w 5160230"/>
              <a:gd name="connsiteY3643" fmla="*/ 689810 h 3030261"/>
              <a:gd name="connsiteX3644" fmla="*/ 933201 w 5160230"/>
              <a:gd name="connsiteY3644" fmla="*/ 692915 h 3030261"/>
              <a:gd name="connsiteX3645" fmla="*/ 937237 w 5160230"/>
              <a:gd name="connsiteY3645" fmla="*/ 699124 h 3030261"/>
              <a:gd name="connsiteX3646" fmla="*/ 940342 w 5160230"/>
              <a:gd name="connsiteY3646" fmla="*/ 702228 h 3030261"/>
              <a:gd name="connsiteX3647" fmla="*/ 944377 w 5160230"/>
              <a:gd name="connsiteY3647" fmla="*/ 709679 h 3030261"/>
              <a:gd name="connsiteX3648" fmla="*/ 964246 w 5160230"/>
              <a:gd name="connsiteY3648" fmla="*/ 709679 h 3030261"/>
              <a:gd name="connsiteX3649" fmla="*/ 976664 w 5160230"/>
              <a:gd name="connsiteY3649" fmla="*/ 712783 h 3030261"/>
              <a:gd name="connsiteX3650" fmla="*/ 989082 w 5160230"/>
              <a:gd name="connsiteY3650" fmla="*/ 714956 h 3030261"/>
              <a:gd name="connsiteX3651" fmla="*/ 1001499 w 5160230"/>
              <a:gd name="connsiteY3651" fmla="*/ 717129 h 3030261"/>
              <a:gd name="connsiteX3652" fmla="*/ 1020126 w 5160230"/>
              <a:gd name="connsiteY3652" fmla="*/ 717129 h 3030261"/>
              <a:gd name="connsiteX3653" fmla="*/ 1022299 w 5160230"/>
              <a:gd name="connsiteY3653" fmla="*/ 714956 h 3030261"/>
              <a:gd name="connsiteX3654" fmla="*/ 1023231 w 5160230"/>
              <a:gd name="connsiteY3654" fmla="*/ 712783 h 3030261"/>
              <a:gd name="connsiteX3655" fmla="*/ 1025404 w 5160230"/>
              <a:gd name="connsiteY3655" fmla="*/ 711852 h 3030261"/>
              <a:gd name="connsiteX3656" fmla="*/ 1027577 w 5160230"/>
              <a:gd name="connsiteY3656" fmla="*/ 709679 h 3030261"/>
              <a:gd name="connsiteX3657" fmla="*/ 1027577 w 5160230"/>
              <a:gd name="connsiteY3657" fmla="*/ 696951 h 3030261"/>
              <a:gd name="connsiteX3658" fmla="*/ 1051481 w 5160230"/>
              <a:gd name="connsiteY3658" fmla="*/ 696951 h 3030261"/>
              <a:gd name="connsiteX3659" fmla="*/ 1058621 w 5160230"/>
              <a:gd name="connsiteY3659" fmla="*/ 712783 h 3030261"/>
              <a:gd name="connsiteX3660" fmla="*/ 1067003 w 5160230"/>
              <a:gd name="connsiteY3660" fmla="*/ 729547 h 3030261"/>
              <a:gd name="connsiteX3661" fmla="*/ 1069176 w 5160230"/>
              <a:gd name="connsiteY3661" fmla="*/ 722097 h 3030261"/>
              <a:gd name="connsiteX3662" fmla="*/ 1069176 w 5160230"/>
              <a:gd name="connsiteY3662" fmla="*/ 718992 h 3030261"/>
              <a:gd name="connsiteX3663" fmla="*/ 1071350 w 5160230"/>
              <a:gd name="connsiteY3663" fmla="*/ 712783 h 3030261"/>
              <a:gd name="connsiteX3664" fmla="*/ 1071350 w 5160230"/>
              <a:gd name="connsiteY3664" fmla="*/ 709679 h 3030261"/>
              <a:gd name="connsiteX3665" fmla="*/ 1083767 w 5160230"/>
              <a:gd name="connsiteY3665" fmla="*/ 709679 h 3030261"/>
              <a:gd name="connsiteX3666" fmla="*/ 1083767 w 5160230"/>
              <a:gd name="connsiteY3666" fmla="*/ 695088 h 3030261"/>
              <a:gd name="connsiteX3667" fmla="*/ 1083767 w 5160230"/>
              <a:gd name="connsiteY3667" fmla="*/ 678324 h 3030261"/>
              <a:gd name="connsiteX3668" fmla="*/ 1085941 w 5160230"/>
              <a:gd name="connsiteY3668" fmla="*/ 663733 h 3030261"/>
              <a:gd name="connsiteX3669" fmla="*/ 1083767 w 5160230"/>
              <a:gd name="connsiteY3669" fmla="*/ 656282 h 3030261"/>
              <a:gd name="connsiteX3670" fmla="*/ 1071350 w 5160230"/>
              <a:gd name="connsiteY3670" fmla="*/ 641691 h 3030261"/>
              <a:gd name="connsiteX3671" fmla="*/ 1062036 w 5160230"/>
              <a:gd name="connsiteY3671" fmla="*/ 625858 h 3030261"/>
              <a:gd name="connsiteX3672" fmla="*/ 1059863 w 5160230"/>
              <a:gd name="connsiteY3672" fmla="*/ 606921 h 3030261"/>
              <a:gd name="connsiteX3673" fmla="*/ 1063899 w 5160230"/>
              <a:gd name="connsiteY3673" fmla="*/ 588915 h 3030261"/>
              <a:gd name="connsiteX3674" fmla="*/ 1076317 w 5160230"/>
              <a:gd name="connsiteY3674" fmla="*/ 569047 h 3030261"/>
              <a:gd name="connsiteX3675" fmla="*/ 1085630 w 5160230"/>
              <a:gd name="connsiteY3675" fmla="*/ 564701 h 3030261"/>
              <a:gd name="connsiteX3676" fmla="*/ 1096185 w 5160230"/>
              <a:gd name="connsiteY3676" fmla="*/ 561596 h 3030261"/>
              <a:gd name="connsiteX3677" fmla="*/ 886944 w 5160230"/>
              <a:gd name="connsiteY3677" fmla="*/ 508821 h 3030261"/>
              <a:gd name="connsiteX3678" fmla="*/ 908675 w 5160230"/>
              <a:gd name="connsiteY3678" fmla="*/ 523722 h 3030261"/>
              <a:gd name="connsiteX3679" fmla="*/ 922335 w 5160230"/>
              <a:gd name="connsiteY3679" fmla="*/ 541418 h 3030261"/>
              <a:gd name="connsiteX3680" fmla="*/ 929475 w 5160230"/>
              <a:gd name="connsiteY3680" fmla="*/ 563459 h 3030261"/>
              <a:gd name="connsiteX3681" fmla="*/ 934752 w 5160230"/>
              <a:gd name="connsiteY3681" fmla="*/ 592020 h 3030261"/>
              <a:gd name="connsiteX3682" fmla="*/ 940030 w 5160230"/>
              <a:gd name="connsiteY3682" fmla="*/ 620271 h 3030261"/>
              <a:gd name="connsiteX3683" fmla="*/ 956484 w 5160230"/>
              <a:gd name="connsiteY3683" fmla="*/ 622444 h 3030261"/>
              <a:gd name="connsiteX3684" fmla="*/ 967039 w 5160230"/>
              <a:gd name="connsiteY3684" fmla="*/ 624307 h 3030261"/>
              <a:gd name="connsiteX3685" fmla="*/ 976352 w 5160230"/>
              <a:gd name="connsiteY3685" fmla="*/ 631758 h 3030261"/>
              <a:gd name="connsiteX3686" fmla="*/ 981630 w 5160230"/>
              <a:gd name="connsiteY3686" fmla="*/ 641381 h 3030261"/>
              <a:gd name="connsiteX3687" fmla="*/ 983803 w 5160230"/>
              <a:gd name="connsiteY3687" fmla="*/ 656904 h 3030261"/>
              <a:gd name="connsiteX3688" fmla="*/ 980698 w 5160230"/>
              <a:gd name="connsiteY3688" fmla="*/ 656904 h 3030261"/>
              <a:gd name="connsiteX3689" fmla="*/ 978525 w 5160230"/>
              <a:gd name="connsiteY3689" fmla="*/ 655972 h 3030261"/>
              <a:gd name="connsiteX3690" fmla="*/ 976352 w 5160230"/>
              <a:gd name="connsiteY3690" fmla="*/ 653799 h 3030261"/>
              <a:gd name="connsiteX3691" fmla="*/ 974179 w 5160230"/>
              <a:gd name="connsiteY3691" fmla="*/ 651626 h 3030261"/>
              <a:gd name="connsiteX3692" fmla="*/ 971075 w 5160230"/>
              <a:gd name="connsiteY3692" fmla="*/ 649763 h 3030261"/>
              <a:gd name="connsiteX3693" fmla="*/ 971075 w 5160230"/>
              <a:gd name="connsiteY3693" fmla="*/ 656904 h 3030261"/>
              <a:gd name="connsiteX3694" fmla="*/ 974179 w 5160230"/>
              <a:gd name="connsiteY3694" fmla="*/ 661250 h 3030261"/>
              <a:gd name="connsiteX3695" fmla="*/ 976352 w 5160230"/>
              <a:gd name="connsiteY3695" fmla="*/ 663423 h 3030261"/>
              <a:gd name="connsiteX3696" fmla="*/ 978525 w 5160230"/>
              <a:gd name="connsiteY3696" fmla="*/ 663423 h 3030261"/>
              <a:gd name="connsiteX3697" fmla="*/ 978525 w 5160230"/>
              <a:gd name="connsiteY3697" fmla="*/ 666527 h 3030261"/>
              <a:gd name="connsiteX3698" fmla="*/ 978525 w 5160230"/>
              <a:gd name="connsiteY3698" fmla="*/ 668701 h 3030261"/>
              <a:gd name="connsiteX3699" fmla="*/ 980698 w 5160230"/>
              <a:gd name="connsiteY3699" fmla="*/ 673668 h 3030261"/>
              <a:gd name="connsiteX3700" fmla="*/ 971075 w 5160230"/>
              <a:gd name="connsiteY3700" fmla="*/ 675841 h 3030261"/>
              <a:gd name="connsiteX3701" fmla="*/ 961761 w 5160230"/>
              <a:gd name="connsiteY3701" fmla="*/ 678014 h 3030261"/>
              <a:gd name="connsiteX3702" fmla="*/ 951516 w 5160230"/>
              <a:gd name="connsiteY3702" fmla="*/ 678014 h 3030261"/>
              <a:gd name="connsiteX3703" fmla="*/ 932579 w 5160230"/>
              <a:gd name="connsiteY3703" fmla="*/ 670563 h 3030261"/>
              <a:gd name="connsiteX3704" fmla="*/ 914884 w 5160230"/>
              <a:gd name="connsiteY3704" fmla="*/ 668701 h 3030261"/>
              <a:gd name="connsiteX3705" fmla="*/ 894084 w 5160230"/>
              <a:gd name="connsiteY3705" fmla="*/ 671805 h 3030261"/>
              <a:gd name="connsiteX3706" fmla="*/ 874215 w 5160230"/>
              <a:gd name="connsiteY3706" fmla="*/ 678014 h 3030261"/>
              <a:gd name="connsiteX3707" fmla="*/ 854347 w 5160230"/>
              <a:gd name="connsiteY3707" fmla="*/ 681118 h 3030261"/>
              <a:gd name="connsiteX3708" fmla="*/ 832616 w 5160230"/>
              <a:gd name="connsiteY3708" fmla="*/ 681118 h 3030261"/>
              <a:gd name="connsiteX3709" fmla="*/ 807470 w 5160230"/>
              <a:gd name="connsiteY3709" fmla="*/ 673668 h 3030261"/>
              <a:gd name="connsiteX3710" fmla="*/ 794120 w 5160230"/>
              <a:gd name="connsiteY3710" fmla="*/ 670563 h 3030261"/>
              <a:gd name="connsiteX3711" fmla="*/ 783565 w 5160230"/>
              <a:gd name="connsiteY3711" fmla="*/ 668701 h 3030261"/>
              <a:gd name="connsiteX3712" fmla="*/ 774252 w 5160230"/>
              <a:gd name="connsiteY3712" fmla="*/ 666527 h 3030261"/>
              <a:gd name="connsiteX3713" fmla="*/ 765870 w 5160230"/>
              <a:gd name="connsiteY3713" fmla="*/ 661250 h 3030261"/>
              <a:gd name="connsiteX3714" fmla="*/ 759661 w 5160230"/>
              <a:gd name="connsiteY3714" fmla="*/ 649763 h 3030261"/>
              <a:gd name="connsiteX3715" fmla="*/ 763697 w 5160230"/>
              <a:gd name="connsiteY3715" fmla="*/ 649763 h 3030261"/>
              <a:gd name="connsiteX3716" fmla="*/ 773321 w 5160230"/>
              <a:gd name="connsiteY3716" fmla="*/ 641381 h 3030261"/>
              <a:gd name="connsiteX3717" fmla="*/ 786670 w 5160230"/>
              <a:gd name="connsiteY3717" fmla="*/ 637035 h 3030261"/>
              <a:gd name="connsiteX3718" fmla="*/ 803434 w 5160230"/>
              <a:gd name="connsiteY3718" fmla="*/ 634862 h 3030261"/>
              <a:gd name="connsiteX3719" fmla="*/ 820198 w 5160230"/>
              <a:gd name="connsiteY3719" fmla="*/ 633931 h 3030261"/>
              <a:gd name="connsiteX3720" fmla="*/ 820198 w 5160230"/>
              <a:gd name="connsiteY3720" fmla="*/ 629584 h 3030261"/>
              <a:gd name="connsiteX3721" fmla="*/ 812747 w 5160230"/>
              <a:gd name="connsiteY3721" fmla="*/ 624307 h 3030261"/>
              <a:gd name="connsiteX3722" fmla="*/ 807470 w 5160230"/>
              <a:gd name="connsiteY3722" fmla="*/ 620271 h 3030261"/>
              <a:gd name="connsiteX3723" fmla="*/ 800329 w 5160230"/>
              <a:gd name="connsiteY3723" fmla="*/ 619340 h 3030261"/>
              <a:gd name="connsiteX3724" fmla="*/ 786670 w 5160230"/>
              <a:gd name="connsiteY3724" fmla="*/ 617167 h 3030261"/>
              <a:gd name="connsiteX3725" fmla="*/ 780461 w 5160230"/>
              <a:gd name="connsiteY3725" fmla="*/ 617167 h 3030261"/>
              <a:gd name="connsiteX3726" fmla="*/ 767112 w 5160230"/>
              <a:gd name="connsiteY3726" fmla="*/ 617167 h 3030261"/>
              <a:gd name="connsiteX3727" fmla="*/ 751279 w 5160230"/>
              <a:gd name="connsiteY3727" fmla="*/ 617167 h 3030261"/>
              <a:gd name="connsiteX3728" fmla="*/ 749106 w 5160230"/>
              <a:gd name="connsiteY3728" fmla="*/ 605680 h 3030261"/>
              <a:gd name="connsiteX3729" fmla="*/ 744139 w 5160230"/>
              <a:gd name="connsiteY3729" fmla="*/ 595125 h 3030261"/>
              <a:gd name="connsiteX3730" fmla="*/ 739792 w 5160230"/>
              <a:gd name="connsiteY3730" fmla="*/ 585501 h 3030261"/>
              <a:gd name="connsiteX3731" fmla="*/ 736688 w 5160230"/>
              <a:gd name="connsiteY3731" fmla="*/ 574946 h 3030261"/>
              <a:gd name="connsiteX3732" fmla="*/ 736688 w 5160230"/>
              <a:gd name="connsiteY3732" fmla="*/ 556319 h 3030261"/>
              <a:gd name="connsiteX3733" fmla="*/ 744139 w 5160230"/>
              <a:gd name="connsiteY3733" fmla="*/ 545764 h 3030261"/>
              <a:gd name="connsiteX3734" fmla="*/ 751279 w 5160230"/>
              <a:gd name="connsiteY3734" fmla="*/ 533036 h 3030261"/>
              <a:gd name="connsiteX3735" fmla="*/ 759661 w 5160230"/>
              <a:gd name="connsiteY3735" fmla="*/ 521549 h 3030261"/>
              <a:gd name="connsiteX3736" fmla="*/ 771147 w 5160230"/>
              <a:gd name="connsiteY3736" fmla="*/ 514099 h 3030261"/>
              <a:gd name="connsiteX3737" fmla="*/ 783565 w 5160230"/>
              <a:gd name="connsiteY3737" fmla="*/ 516272 h 3030261"/>
              <a:gd name="connsiteX3738" fmla="*/ 786670 w 5160230"/>
              <a:gd name="connsiteY3738" fmla="*/ 516272 h 3030261"/>
              <a:gd name="connsiteX3739" fmla="*/ 786670 w 5160230"/>
              <a:gd name="connsiteY3739" fmla="*/ 519376 h 3030261"/>
              <a:gd name="connsiteX3740" fmla="*/ 786670 w 5160230"/>
              <a:gd name="connsiteY3740" fmla="*/ 521549 h 3030261"/>
              <a:gd name="connsiteX3741" fmla="*/ 785738 w 5160230"/>
              <a:gd name="connsiteY3741" fmla="*/ 521549 h 3030261"/>
              <a:gd name="connsiteX3742" fmla="*/ 785738 w 5160230"/>
              <a:gd name="connsiteY3742" fmla="*/ 523722 h 3030261"/>
              <a:gd name="connsiteX3743" fmla="*/ 786670 w 5160230"/>
              <a:gd name="connsiteY3743" fmla="*/ 525585 h 3030261"/>
              <a:gd name="connsiteX3744" fmla="*/ 786670 w 5160230"/>
              <a:gd name="connsiteY3744" fmla="*/ 529000 h 3030261"/>
              <a:gd name="connsiteX3745" fmla="*/ 795983 w 5160230"/>
              <a:gd name="connsiteY3745" fmla="*/ 529000 h 3030261"/>
              <a:gd name="connsiteX3746" fmla="*/ 808711 w 5160230"/>
              <a:gd name="connsiteY3746" fmla="*/ 529000 h 3030261"/>
              <a:gd name="connsiteX3747" fmla="*/ 820198 w 5160230"/>
              <a:gd name="connsiteY3747" fmla="*/ 529000 h 3030261"/>
              <a:gd name="connsiteX3748" fmla="*/ 827338 w 5160230"/>
              <a:gd name="connsiteY3748" fmla="*/ 529000 h 3030261"/>
              <a:gd name="connsiteX3749" fmla="*/ 830443 w 5160230"/>
              <a:gd name="connsiteY3749" fmla="*/ 530863 h 3030261"/>
              <a:gd name="connsiteX3750" fmla="*/ 832616 w 5160230"/>
              <a:gd name="connsiteY3750" fmla="*/ 533036 h 3030261"/>
              <a:gd name="connsiteX3751" fmla="*/ 834789 w 5160230"/>
              <a:gd name="connsiteY3751" fmla="*/ 536140 h 3030261"/>
              <a:gd name="connsiteX3752" fmla="*/ 836652 w 5160230"/>
              <a:gd name="connsiteY3752" fmla="*/ 540487 h 3030261"/>
              <a:gd name="connsiteX3753" fmla="*/ 839756 w 5160230"/>
              <a:gd name="connsiteY3753" fmla="*/ 541418 h 3030261"/>
              <a:gd name="connsiteX3754" fmla="*/ 844102 w 5160230"/>
              <a:gd name="connsiteY3754" fmla="*/ 545764 h 3030261"/>
              <a:gd name="connsiteX3755" fmla="*/ 845034 w 5160230"/>
              <a:gd name="connsiteY3755" fmla="*/ 540487 h 3030261"/>
              <a:gd name="connsiteX3756" fmla="*/ 847207 w 5160230"/>
              <a:gd name="connsiteY3756" fmla="*/ 538313 h 3030261"/>
              <a:gd name="connsiteX3757" fmla="*/ 851243 w 5160230"/>
              <a:gd name="connsiteY3757" fmla="*/ 536140 h 3030261"/>
              <a:gd name="connsiteX3758" fmla="*/ 852484 w 5160230"/>
              <a:gd name="connsiteY3758" fmla="*/ 534278 h 3030261"/>
              <a:gd name="connsiteX3759" fmla="*/ 858693 w 5160230"/>
              <a:gd name="connsiteY3759" fmla="*/ 534278 h 3030261"/>
              <a:gd name="connsiteX3760" fmla="*/ 863971 w 5160230"/>
              <a:gd name="connsiteY3760" fmla="*/ 533036 h 3030261"/>
              <a:gd name="connsiteX3761" fmla="*/ 871111 w 5160230"/>
              <a:gd name="connsiteY3761" fmla="*/ 547627 h 3030261"/>
              <a:gd name="connsiteX3762" fmla="*/ 878562 w 5160230"/>
              <a:gd name="connsiteY3762" fmla="*/ 558182 h 3030261"/>
              <a:gd name="connsiteX3763" fmla="*/ 883529 w 5160230"/>
              <a:gd name="connsiteY3763" fmla="*/ 565633 h 3030261"/>
              <a:gd name="connsiteX3764" fmla="*/ 885702 w 5160230"/>
              <a:gd name="connsiteY3764" fmla="*/ 560355 h 3030261"/>
              <a:gd name="connsiteX3765" fmla="*/ 886944 w 5160230"/>
              <a:gd name="connsiteY3765" fmla="*/ 555077 h 3030261"/>
              <a:gd name="connsiteX3766" fmla="*/ 886944 w 5160230"/>
              <a:gd name="connsiteY3766" fmla="*/ 548869 h 3030261"/>
              <a:gd name="connsiteX3767" fmla="*/ 886944 w 5160230"/>
              <a:gd name="connsiteY3767" fmla="*/ 541418 h 3030261"/>
              <a:gd name="connsiteX3768" fmla="*/ 880424 w 5160230"/>
              <a:gd name="connsiteY3768" fmla="*/ 530863 h 3030261"/>
              <a:gd name="connsiteX3769" fmla="*/ 881666 w 5160230"/>
              <a:gd name="connsiteY3769" fmla="*/ 519376 h 3030261"/>
              <a:gd name="connsiteX3770" fmla="*/ 907744 w 5160230"/>
              <a:gd name="connsiteY3770" fmla="*/ 492057 h 3030261"/>
              <a:gd name="connsiteX3771" fmla="*/ 916126 w 5160230"/>
              <a:gd name="connsiteY3771" fmla="*/ 492057 h 3030261"/>
              <a:gd name="connsiteX3772" fmla="*/ 923266 w 5160230"/>
              <a:gd name="connsiteY3772" fmla="*/ 494230 h 3030261"/>
              <a:gd name="connsiteX3773" fmla="*/ 930717 w 5160230"/>
              <a:gd name="connsiteY3773" fmla="*/ 496403 h 3030261"/>
              <a:gd name="connsiteX3774" fmla="*/ 936926 w 5160230"/>
              <a:gd name="connsiteY3774" fmla="*/ 499508 h 3030261"/>
              <a:gd name="connsiteX3775" fmla="*/ 937857 w 5160230"/>
              <a:gd name="connsiteY3775" fmla="*/ 504785 h 3030261"/>
              <a:gd name="connsiteX3776" fmla="*/ 937857 w 5160230"/>
              <a:gd name="connsiteY3776" fmla="*/ 508821 h 3030261"/>
              <a:gd name="connsiteX3777" fmla="*/ 940030 w 5160230"/>
              <a:gd name="connsiteY3777" fmla="*/ 514099 h 3030261"/>
              <a:gd name="connsiteX3778" fmla="*/ 940030 w 5160230"/>
              <a:gd name="connsiteY3778" fmla="*/ 521550 h 3030261"/>
              <a:gd name="connsiteX3779" fmla="*/ 934753 w 5160230"/>
              <a:gd name="connsiteY3779" fmla="*/ 521550 h 3030261"/>
              <a:gd name="connsiteX3780" fmla="*/ 930717 w 5160230"/>
              <a:gd name="connsiteY3780" fmla="*/ 523723 h 3030261"/>
              <a:gd name="connsiteX3781" fmla="*/ 925439 w 5160230"/>
              <a:gd name="connsiteY3781" fmla="*/ 523723 h 3030261"/>
              <a:gd name="connsiteX3782" fmla="*/ 920162 w 5160230"/>
              <a:gd name="connsiteY3782" fmla="*/ 525586 h 3030261"/>
              <a:gd name="connsiteX3783" fmla="*/ 910848 w 5160230"/>
              <a:gd name="connsiteY3783" fmla="*/ 516273 h 3030261"/>
              <a:gd name="connsiteX3784" fmla="*/ 900293 w 5160230"/>
              <a:gd name="connsiteY3784" fmla="*/ 508821 h 3030261"/>
              <a:gd name="connsiteX3785" fmla="*/ 4445583 w 5160230"/>
              <a:gd name="connsiteY3785" fmla="*/ 484606 h 3030261"/>
              <a:gd name="connsiteX3786" fmla="*/ 4465141 w 5160230"/>
              <a:gd name="connsiteY3786" fmla="*/ 484606 h 3030261"/>
              <a:gd name="connsiteX3787" fmla="*/ 4481905 w 5160230"/>
              <a:gd name="connsiteY3787" fmla="*/ 488952 h 3030261"/>
              <a:gd name="connsiteX3788" fmla="*/ 4497427 w 5160230"/>
              <a:gd name="connsiteY3788" fmla="*/ 492057 h 3030261"/>
              <a:gd name="connsiteX3789" fmla="*/ 4501774 w 5160230"/>
              <a:gd name="connsiteY3789" fmla="*/ 508821 h 3030261"/>
              <a:gd name="connsiteX3790" fmla="*/ 4448687 w 5160230"/>
              <a:gd name="connsiteY3790" fmla="*/ 508821 h 3030261"/>
              <a:gd name="connsiteX3791" fmla="*/ 4446514 w 5160230"/>
              <a:gd name="connsiteY3791" fmla="*/ 503543 h 3030261"/>
              <a:gd name="connsiteX3792" fmla="*/ 4446514 w 5160230"/>
              <a:gd name="connsiteY3792" fmla="*/ 498266 h 3030261"/>
              <a:gd name="connsiteX3793" fmla="*/ 4445583 w 5160230"/>
              <a:gd name="connsiteY3793" fmla="*/ 492057 h 3030261"/>
              <a:gd name="connsiteX3794" fmla="*/ 3438497 w 5160230"/>
              <a:gd name="connsiteY3794" fmla="*/ 478087 h 3030261"/>
              <a:gd name="connsiteX3795" fmla="*/ 3449985 w 5160230"/>
              <a:gd name="connsiteY3795" fmla="*/ 482433 h 3030261"/>
              <a:gd name="connsiteX3796" fmla="*/ 3449985 w 5160230"/>
              <a:gd name="connsiteY3796" fmla="*/ 489885 h 3030261"/>
              <a:gd name="connsiteX3797" fmla="*/ 3445949 w 5160230"/>
              <a:gd name="connsiteY3797" fmla="*/ 489885 h 3030261"/>
              <a:gd name="connsiteX3798" fmla="*/ 3443776 w 5160230"/>
              <a:gd name="connsiteY3798" fmla="*/ 492058 h 3030261"/>
              <a:gd name="connsiteX3799" fmla="*/ 3442845 w 5160230"/>
              <a:gd name="connsiteY3799" fmla="*/ 492989 h 3030261"/>
              <a:gd name="connsiteX3800" fmla="*/ 3440672 w 5160230"/>
              <a:gd name="connsiteY3800" fmla="*/ 492989 h 3030261"/>
              <a:gd name="connsiteX3801" fmla="*/ 3438497 w 5160230"/>
              <a:gd name="connsiteY3801" fmla="*/ 492989 h 3030261"/>
              <a:gd name="connsiteX3802" fmla="*/ 3435393 w 5160230"/>
              <a:gd name="connsiteY3802" fmla="*/ 492989 h 3030261"/>
              <a:gd name="connsiteX3803" fmla="*/ 3435393 w 5160230"/>
              <a:gd name="connsiteY3803" fmla="*/ 487712 h 3030261"/>
              <a:gd name="connsiteX3804" fmla="*/ 3435393 w 5160230"/>
              <a:gd name="connsiteY3804" fmla="*/ 484606 h 3030261"/>
              <a:gd name="connsiteX3805" fmla="*/ 3436635 w 5160230"/>
              <a:gd name="connsiteY3805" fmla="*/ 482433 h 3030261"/>
              <a:gd name="connsiteX3806" fmla="*/ 1215395 w 5160230"/>
              <a:gd name="connsiteY3806" fmla="*/ 469705 h 3030261"/>
              <a:gd name="connsiteX3807" fmla="*/ 1215395 w 5160230"/>
              <a:gd name="connsiteY3807" fmla="*/ 472809 h 3030261"/>
              <a:gd name="connsiteX3808" fmla="*/ 1219431 w 5160230"/>
              <a:gd name="connsiteY3808" fmla="*/ 472809 h 3030261"/>
              <a:gd name="connsiteX3809" fmla="*/ 1217568 w 5160230"/>
              <a:gd name="connsiteY3809" fmla="*/ 492057 h 3030261"/>
              <a:gd name="connsiteX3810" fmla="*/ 1219431 w 5160230"/>
              <a:gd name="connsiteY3810" fmla="*/ 507890 h 3030261"/>
              <a:gd name="connsiteX3811" fmla="*/ 1226881 w 5160230"/>
              <a:gd name="connsiteY3811" fmla="*/ 522481 h 3030261"/>
              <a:gd name="connsiteX3812" fmla="*/ 1229986 w 5160230"/>
              <a:gd name="connsiteY3812" fmla="*/ 524654 h 3030261"/>
              <a:gd name="connsiteX3813" fmla="*/ 1234022 w 5160230"/>
              <a:gd name="connsiteY3813" fmla="*/ 524654 h 3030261"/>
              <a:gd name="connsiteX3814" fmla="*/ 1237126 w 5160230"/>
              <a:gd name="connsiteY3814" fmla="*/ 526827 h 3030261"/>
              <a:gd name="connsiteX3815" fmla="*/ 1243335 w 5160230"/>
              <a:gd name="connsiteY3815" fmla="*/ 526827 h 3030261"/>
              <a:gd name="connsiteX3816" fmla="*/ 1243335 w 5160230"/>
              <a:gd name="connsiteY3816" fmla="*/ 482433 h 3030261"/>
              <a:gd name="connsiteX3817" fmla="*/ 1270654 w 5160230"/>
              <a:gd name="connsiteY3817" fmla="*/ 482433 h 3030261"/>
              <a:gd name="connsiteX3818" fmla="*/ 1275621 w 5160230"/>
              <a:gd name="connsiteY3818" fmla="*/ 495162 h 3030261"/>
              <a:gd name="connsiteX3819" fmla="*/ 1283072 w 5160230"/>
              <a:gd name="connsiteY3819" fmla="*/ 507890 h 3030261"/>
              <a:gd name="connsiteX3820" fmla="*/ 1290212 w 5160230"/>
              <a:gd name="connsiteY3820" fmla="*/ 519376 h 3030261"/>
              <a:gd name="connsiteX3821" fmla="*/ 1302941 w 5160230"/>
              <a:gd name="connsiteY3821" fmla="*/ 522481 h 3030261"/>
              <a:gd name="connsiteX3822" fmla="*/ 1302941 w 5160230"/>
              <a:gd name="connsiteY3822" fmla="*/ 527758 h 3030261"/>
              <a:gd name="connsiteX3823" fmla="*/ 1304803 w 5160230"/>
              <a:gd name="connsiteY3823" fmla="*/ 539555 h 3030261"/>
              <a:gd name="connsiteX3824" fmla="*/ 1306976 w 5160230"/>
              <a:gd name="connsiteY3824" fmla="*/ 552284 h 3030261"/>
              <a:gd name="connsiteX3825" fmla="*/ 1306976 w 5160230"/>
              <a:gd name="connsiteY3825" fmla="*/ 559734 h 3030261"/>
              <a:gd name="connsiteX3826" fmla="*/ 1310081 w 5160230"/>
              <a:gd name="connsiteY3826" fmla="*/ 557561 h 3030261"/>
              <a:gd name="connsiteX3827" fmla="*/ 1312254 w 5160230"/>
              <a:gd name="connsiteY3827" fmla="*/ 557561 h 3030261"/>
              <a:gd name="connsiteX3828" fmla="*/ 1314118 w 5160230"/>
              <a:gd name="connsiteY3828" fmla="*/ 556319 h 3030261"/>
              <a:gd name="connsiteX3829" fmla="*/ 1315359 w 5160230"/>
              <a:gd name="connsiteY3829" fmla="*/ 554457 h 3030261"/>
              <a:gd name="connsiteX3830" fmla="*/ 1317532 w 5160230"/>
              <a:gd name="connsiteY3830" fmla="*/ 550110 h 3030261"/>
              <a:gd name="connsiteX3831" fmla="*/ 1319395 w 5160230"/>
              <a:gd name="connsiteY3831" fmla="*/ 544833 h 3030261"/>
              <a:gd name="connsiteX3832" fmla="*/ 1321568 w 5160230"/>
              <a:gd name="connsiteY3832" fmla="*/ 539555 h 3030261"/>
              <a:gd name="connsiteX3833" fmla="*/ 1322500 w 5160230"/>
              <a:gd name="connsiteY3833" fmla="*/ 535209 h 3030261"/>
              <a:gd name="connsiteX3834" fmla="*/ 1326846 w 5160230"/>
              <a:gd name="connsiteY3834" fmla="*/ 532105 h 3030261"/>
              <a:gd name="connsiteX3835" fmla="*/ 1329950 w 5160230"/>
              <a:gd name="connsiteY3835" fmla="*/ 529931 h 3030261"/>
              <a:gd name="connsiteX3836" fmla="*/ 1336159 w 5160230"/>
              <a:gd name="connsiteY3836" fmla="*/ 527758 h 3030261"/>
              <a:gd name="connsiteX3837" fmla="*/ 1339264 w 5160230"/>
              <a:gd name="connsiteY3837" fmla="*/ 524654 h 3030261"/>
              <a:gd name="connsiteX3838" fmla="*/ 1343300 w 5160230"/>
              <a:gd name="connsiteY3838" fmla="*/ 522481 h 3030261"/>
              <a:gd name="connsiteX3839" fmla="*/ 1339264 w 5160230"/>
              <a:gd name="connsiteY3839" fmla="*/ 522481 h 3030261"/>
              <a:gd name="connsiteX3840" fmla="*/ 1339264 w 5160230"/>
              <a:gd name="connsiteY3840" fmla="*/ 519376 h 3030261"/>
              <a:gd name="connsiteX3841" fmla="*/ 1329950 w 5160230"/>
              <a:gd name="connsiteY3841" fmla="*/ 522481 h 3030261"/>
              <a:gd name="connsiteX3842" fmla="*/ 1324673 w 5160230"/>
              <a:gd name="connsiteY3842" fmla="*/ 526827 h 3030261"/>
              <a:gd name="connsiteX3843" fmla="*/ 1317532 w 5160230"/>
              <a:gd name="connsiteY3843" fmla="*/ 532105 h 3030261"/>
              <a:gd name="connsiteX3844" fmla="*/ 1306976 w 5160230"/>
              <a:gd name="connsiteY3844" fmla="*/ 535209 h 3030261"/>
              <a:gd name="connsiteX3845" fmla="*/ 1304803 w 5160230"/>
              <a:gd name="connsiteY3845" fmla="*/ 519376 h 3030261"/>
              <a:gd name="connsiteX3846" fmla="*/ 1302941 w 5160230"/>
              <a:gd name="connsiteY3846" fmla="*/ 507890 h 3030261"/>
              <a:gd name="connsiteX3847" fmla="*/ 1299836 w 5160230"/>
              <a:gd name="connsiteY3847" fmla="*/ 498266 h 3030261"/>
              <a:gd name="connsiteX3848" fmla="*/ 1295490 w 5160230"/>
              <a:gd name="connsiteY3848" fmla="*/ 485538 h 3030261"/>
              <a:gd name="connsiteX3849" fmla="*/ 1299836 w 5160230"/>
              <a:gd name="connsiteY3849" fmla="*/ 484606 h 3030261"/>
              <a:gd name="connsiteX3850" fmla="*/ 1300767 w 5160230"/>
              <a:gd name="connsiteY3850" fmla="*/ 484606 h 3030261"/>
              <a:gd name="connsiteX3851" fmla="*/ 1304803 w 5160230"/>
              <a:gd name="connsiteY3851" fmla="*/ 482433 h 3030261"/>
              <a:gd name="connsiteX3852" fmla="*/ 1310081 w 5160230"/>
              <a:gd name="connsiteY3852" fmla="*/ 482433 h 3030261"/>
              <a:gd name="connsiteX3853" fmla="*/ 1315359 w 5160230"/>
              <a:gd name="connsiteY3853" fmla="*/ 485538 h 3030261"/>
              <a:gd name="connsiteX3854" fmla="*/ 1319395 w 5160230"/>
              <a:gd name="connsiteY3854" fmla="*/ 487711 h 3030261"/>
              <a:gd name="connsiteX3855" fmla="*/ 1324673 w 5160230"/>
              <a:gd name="connsiteY3855" fmla="*/ 489884 h 3030261"/>
              <a:gd name="connsiteX3856" fmla="*/ 1329950 w 5160230"/>
              <a:gd name="connsiteY3856" fmla="*/ 492057 h 3030261"/>
              <a:gd name="connsiteX3857" fmla="*/ 1336159 w 5160230"/>
              <a:gd name="connsiteY3857" fmla="*/ 492988 h 3030261"/>
              <a:gd name="connsiteX3858" fmla="*/ 1343300 w 5160230"/>
              <a:gd name="connsiteY3858" fmla="*/ 505717 h 3030261"/>
              <a:gd name="connsiteX3859" fmla="*/ 1350750 w 5160230"/>
              <a:gd name="connsiteY3859" fmla="*/ 520618 h 3030261"/>
              <a:gd name="connsiteX3860" fmla="*/ 1356028 w 5160230"/>
              <a:gd name="connsiteY3860" fmla="*/ 534278 h 3030261"/>
              <a:gd name="connsiteX3861" fmla="*/ 1363168 w 5160230"/>
              <a:gd name="connsiteY3861" fmla="*/ 542660 h 3030261"/>
              <a:gd name="connsiteX3862" fmla="*/ 1366273 w 5160230"/>
              <a:gd name="connsiteY3862" fmla="*/ 544833 h 3030261"/>
              <a:gd name="connsiteX3863" fmla="*/ 1372481 w 5160230"/>
              <a:gd name="connsiteY3863" fmla="*/ 544833 h 3030261"/>
              <a:gd name="connsiteX3864" fmla="*/ 1377759 w 5160230"/>
              <a:gd name="connsiteY3864" fmla="*/ 544833 h 3030261"/>
              <a:gd name="connsiteX3865" fmla="*/ 1383037 w 5160230"/>
              <a:gd name="connsiteY3865" fmla="*/ 544833 h 3030261"/>
              <a:gd name="connsiteX3866" fmla="*/ 1386141 w 5160230"/>
              <a:gd name="connsiteY3866" fmla="*/ 544833 h 3030261"/>
              <a:gd name="connsiteX3867" fmla="*/ 1390177 w 5160230"/>
              <a:gd name="connsiteY3867" fmla="*/ 547006 h 3030261"/>
              <a:gd name="connsiteX3868" fmla="*/ 1407872 w 5160230"/>
              <a:gd name="connsiteY3868" fmla="*/ 559734 h 3030261"/>
              <a:gd name="connsiteX3869" fmla="*/ 1422463 w 5160230"/>
              <a:gd name="connsiteY3869" fmla="*/ 576498 h 3030261"/>
              <a:gd name="connsiteX3870" fmla="*/ 1439227 w 5160230"/>
              <a:gd name="connsiteY3870" fmla="*/ 591401 h 3030261"/>
              <a:gd name="connsiteX3871" fmla="*/ 1439227 w 5160230"/>
              <a:gd name="connsiteY3871" fmla="*/ 604129 h 3030261"/>
              <a:gd name="connsiteX3872" fmla="*/ 1453818 w 5160230"/>
              <a:gd name="connsiteY3872" fmla="*/ 609407 h 3030261"/>
              <a:gd name="connsiteX3873" fmla="*/ 1466236 w 5160230"/>
              <a:gd name="connsiteY3873" fmla="*/ 616857 h 3030261"/>
              <a:gd name="connsiteX3874" fmla="*/ 1473687 w 5160230"/>
              <a:gd name="connsiteY3874" fmla="*/ 628344 h 3030261"/>
              <a:gd name="connsiteX3875" fmla="*/ 1483000 w 5160230"/>
              <a:gd name="connsiteY3875" fmla="*/ 641072 h 3030261"/>
              <a:gd name="connsiteX3876" fmla="*/ 1490140 w 5160230"/>
              <a:gd name="connsiteY3876" fmla="*/ 653800 h 3030261"/>
              <a:gd name="connsiteX3877" fmla="*/ 1499764 w 5160230"/>
              <a:gd name="connsiteY3877" fmla="*/ 665287 h 3030261"/>
              <a:gd name="connsiteX3878" fmla="*/ 1493245 w 5160230"/>
              <a:gd name="connsiteY3878" fmla="*/ 672738 h 3030261"/>
              <a:gd name="connsiteX3879" fmla="*/ 1490140 w 5160230"/>
              <a:gd name="connsiteY3879" fmla="*/ 676152 h 3030261"/>
              <a:gd name="connsiteX3880" fmla="*/ 1488278 w 5160230"/>
              <a:gd name="connsiteY3880" fmla="*/ 681430 h 3030261"/>
              <a:gd name="connsiteX3881" fmla="*/ 1486105 w 5160230"/>
              <a:gd name="connsiteY3881" fmla="*/ 685466 h 3030261"/>
              <a:gd name="connsiteX3882" fmla="*/ 1493245 w 5160230"/>
              <a:gd name="connsiteY3882" fmla="*/ 698194 h 3030261"/>
              <a:gd name="connsiteX3883" fmla="*/ 1504731 w 5160230"/>
              <a:gd name="connsiteY3883" fmla="*/ 707818 h 3030261"/>
              <a:gd name="connsiteX3884" fmla="*/ 1519322 w 5160230"/>
              <a:gd name="connsiteY3884" fmla="*/ 713095 h 3030261"/>
              <a:gd name="connsiteX3885" fmla="*/ 1519322 w 5160230"/>
              <a:gd name="connsiteY3885" fmla="*/ 718373 h 3030261"/>
              <a:gd name="connsiteX3886" fmla="*/ 1519322 w 5160230"/>
              <a:gd name="connsiteY3886" fmla="*/ 720546 h 3030261"/>
              <a:gd name="connsiteX3887" fmla="*/ 1521495 w 5160230"/>
              <a:gd name="connsiteY3887" fmla="*/ 722409 h 3030261"/>
              <a:gd name="connsiteX3888" fmla="*/ 1521495 w 5160230"/>
              <a:gd name="connsiteY3888" fmla="*/ 723651 h 3030261"/>
              <a:gd name="connsiteX3889" fmla="*/ 1522427 w 5160230"/>
              <a:gd name="connsiteY3889" fmla="*/ 725824 h 3030261"/>
              <a:gd name="connsiteX3890" fmla="*/ 1526773 w 5160230"/>
              <a:gd name="connsiteY3890" fmla="*/ 727997 h 3030261"/>
              <a:gd name="connsiteX3891" fmla="*/ 1529877 w 5160230"/>
              <a:gd name="connsiteY3891" fmla="*/ 731101 h 3030261"/>
              <a:gd name="connsiteX3892" fmla="*/ 1536086 w 5160230"/>
              <a:gd name="connsiteY3892" fmla="*/ 733274 h 3030261"/>
              <a:gd name="connsiteX3893" fmla="*/ 1539191 w 5160230"/>
              <a:gd name="connsiteY3893" fmla="*/ 735137 h 3030261"/>
              <a:gd name="connsiteX3894" fmla="*/ 1543227 w 5160230"/>
              <a:gd name="connsiteY3894" fmla="*/ 738552 h 3030261"/>
              <a:gd name="connsiteX3895" fmla="*/ 1544468 w 5160230"/>
              <a:gd name="connsiteY3895" fmla="*/ 740415 h 3030261"/>
              <a:gd name="connsiteX3896" fmla="*/ 1546642 w 5160230"/>
              <a:gd name="connsiteY3896" fmla="*/ 744761 h 3030261"/>
              <a:gd name="connsiteX3897" fmla="*/ 1544468 w 5160230"/>
              <a:gd name="connsiteY3897" fmla="*/ 745692 h 3030261"/>
              <a:gd name="connsiteX3898" fmla="*/ 1544468 w 5160230"/>
              <a:gd name="connsiteY3898" fmla="*/ 747865 h 3030261"/>
              <a:gd name="connsiteX3899" fmla="*/ 1544468 w 5160230"/>
              <a:gd name="connsiteY3899" fmla="*/ 750039 h 3030261"/>
              <a:gd name="connsiteX3900" fmla="*/ 1546642 w 5160230"/>
              <a:gd name="connsiteY3900" fmla="*/ 752212 h 3030261"/>
              <a:gd name="connsiteX3901" fmla="*/ 1550677 w 5160230"/>
              <a:gd name="connsiteY3901" fmla="*/ 753143 h 3030261"/>
              <a:gd name="connsiteX3902" fmla="*/ 1555955 w 5160230"/>
              <a:gd name="connsiteY3902" fmla="*/ 755316 h 3030261"/>
              <a:gd name="connsiteX3903" fmla="*/ 1559059 w 5160230"/>
              <a:gd name="connsiteY3903" fmla="*/ 757489 h 3030261"/>
              <a:gd name="connsiteX3904" fmla="*/ 1565268 w 5160230"/>
              <a:gd name="connsiteY3904" fmla="*/ 757489 h 3030261"/>
              <a:gd name="connsiteX3905" fmla="*/ 1570546 w 5160230"/>
              <a:gd name="connsiteY3905" fmla="*/ 757489 h 3030261"/>
              <a:gd name="connsiteX3906" fmla="*/ 1563095 w 5160230"/>
              <a:gd name="connsiteY3906" fmla="*/ 807161 h 3030261"/>
              <a:gd name="connsiteX3907" fmla="*/ 1557818 w 5160230"/>
              <a:gd name="connsiteY3907" fmla="*/ 809334 h 3030261"/>
              <a:gd name="connsiteX3908" fmla="*/ 1551609 w 5160230"/>
              <a:gd name="connsiteY3908" fmla="*/ 809334 h 3030261"/>
              <a:gd name="connsiteX3909" fmla="*/ 1546642 w 5160230"/>
              <a:gd name="connsiteY3909" fmla="*/ 810265 h 3030261"/>
              <a:gd name="connsiteX3910" fmla="*/ 1539191 w 5160230"/>
              <a:gd name="connsiteY3910" fmla="*/ 810265 h 3030261"/>
              <a:gd name="connsiteX3911" fmla="*/ 1532051 w 5160230"/>
              <a:gd name="connsiteY3911" fmla="*/ 801883 h 3030261"/>
              <a:gd name="connsiteX3912" fmla="*/ 1522427 w 5160230"/>
              <a:gd name="connsiteY3912" fmla="*/ 792259 h 3030261"/>
              <a:gd name="connsiteX3913" fmla="*/ 1515286 w 5160230"/>
              <a:gd name="connsiteY3913" fmla="*/ 782946 h 3030261"/>
              <a:gd name="connsiteX3914" fmla="*/ 1510009 w 5160230"/>
              <a:gd name="connsiteY3914" fmla="*/ 770218 h 3030261"/>
              <a:gd name="connsiteX3915" fmla="*/ 1502869 w 5160230"/>
              <a:gd name="connsiteY3915" fmla="*/ 770218 h 3030261"/>
              <a:gd name="connsiteX3916" fmla="*/ 1497591 w 5160230"/>
              <a:gd name="connsiteY3916" fmla="*/ 772391 h 3030261"/>
              <a:gd name="connsiteX3917" fmla="*/ 1492314 w 5160230"/>
              <a:gd name="connsiteY3917" fmla="*/ 772391 h 3030261"/>
              <a:gd name="connsiteX3918" fmla="*/ 1486105 w 5160230"/>
              <a:gd name="connsiteY3918" fmla="*/ 774253 h 3030261"/>
              <a:gd name="connsiteX3919" fmla="*/ 1495418 w 5160230"/>
              <a:gd name="connsiteY3919" fmla="*/ 802814 h 3030261"/>
              <a:gd name="connsiteX3920" fmla="*/ 1502869 w 5160230"/>
              <a:gd name="connsiteY3920" fmla="*/ 834790 h 3030261"/>
              <a:gd name="connsiteX3921" fmla="*/ 1515286 w 5160230"/>
              <a:gd name="connsiteY3921" fmla="*/ 834790 h 3030261"/>
              <a:gd name="connsiteX3922" fmla="*/ 1522427 w 5160230"/>
              <a:gd name="connsiteY3922" fmla="*/ 849381 h 3030261"/>
              <a:gd name="connsiteX3923" fmla="*/ 1528636 w 5160230"/>
              <a:gd name="connsiteY3923" fmla="*/ 864283 h 3030261"/>
              <a:gd name="connsiteX3924" fmla="*/ 1529877 w 5160230"/>
              <a:gd name="connsiteY3924" fmla="*/ 884462 h 3030261"/>
              <a:gd name="connsiteX3925" fmla="*/ 1528636 w 5160230"/>
              <a:gd name="connsiteY3925" fmla="*/ 886635 h 3030261"/>
              <a:gd name="connsiteX3926" fmla="*/ 1526773 w 5160230"/>
              <a:gd name="connsiteY3926" fmla="*/ 888497 h 3030261"/>
              <a:gd name="connsiteX3927" fmla="*/ 1526773 w 5160230"/>
              <a:gd name="connsiteY3927" fmla="*/ 890670 h 3030261"/>
              <a:gd name="connsiteX3928" fmla="*/ 1524600 w 5160230"/>
              <a:gd name="connsiteY3928" fmla="*/ 891912 h 3030261"/>
              <a:gd name="connsiteX3929" fmla="*/ 1522427 w 5160230"/>
              <a:gd name="connsiteY3929" fmla="*/ 894085 h 3030261"/>
              <a:gd name="connsiteX3930" fmla="*/ 1519322 w 5160230"/>
              <a:gd name="connsiteY3930" fmla="*/ 895948 h 3030261"/>
              <a:gd name="connsiteX3931" fmla="*/ 1512182 w 5160230"/>
              <a:gd name="connsiteY3931" fmla="*/ 891912 h 3030261"/>
              <a:gd name="connsiteX3932" fmla="*/ 1502869 w 5160230"/>
              <a:gd name="connsiteY3932" fmla="*/ 886635 h 3030261"/>
              <a:gd name="connsiteX3933" fmla="*/ 1493245 w 5160230"/>
              <a:gd name="connsiteY3933" fmla="*/ 881357 h 3030261"/>
              <a:gd name="connsiteX3934" fmla="*/ 1486105 w 5160230"/>
              <a:gd name="connsiteY3934" fmla="*/ 877011 h 3030261"/>
              <a:gd name="connsiteX3935" fmla="*/ 1483000 w 5160230"/>
              <a:gd name="connsiteY3935" fmla="*/ 876080 h 3030261"/>
              <a:gd name="connsiteX3936" fmla="*/ 1479896 w 5160230"/>
              <a:gd name="connsiteY3936" fmla="*/ 876080 h 3030261"/>
              <a:gd name="connsiteX3937" fmla="*/ 1490140 w 5160230"/>
              <a:gd name="connsiteY3937" fmla="*/ 890670 h 3030261"/>
              <a:gd name="connsiteX3938" fmla="*/ 1499764 w 5160230"/>
              <a:gd name="connsiteY3938" fmla="*/ 903399 h 3030261"/>
              <a:gd name="connsiteX3939" fmla="*/ 1506904 w 5160230"/>
              <a:gd name="connsiteY3939" fmla="*/ 919232 h 3030261"/>
              <a:gd name="connsiteX3940" fmla="*/ 1502869 w 5160230"/>
              <a:gd name="connsiteY3940" fmla="*/ 919232 h 3030261"/>
              <a:gd name="connsiteX3941" fmla="*/ 1490140 w 5160230"/>
              <a:gd name="connsiteY3941" fmla="*/ 913954 h 3030261"/>
              <a:gd name="connsiteX3942" fmla="*/ 1473687 w 5160230"/>
              <a:gd name="connsiteY3942" fmla="*/ 910849 h 3030261"/>
              <a:gd name="connsiteX3943" fmla="*/ 1455991 w 5160230"/>
              <a:gd name="connsiteY3943" fmla="*/ 906503 h 3030261"/>
              <a:gd name="connsiteX3944" fmla="*/ 1443263 w 5160230"/>
              <a:gd name="connsiteY3944" fmla="*/ 899363 h 3030261"/>
              <a:gd name="connsiteX3945" fmla="*/ 1432087 w 5160230"/>
              <a:gd name="connsiteY3945" fmla="*/ 888497 h 3030261"/>
              <a:gd name="connsiteX3946" fmla="*/ 1424636 w 5160230"/>
              <a:gd name="connsiteY3946" fmla="*/ 871733 h 3030261"/>
              <a:gd name="connsiteX3947" fmla="*/ 1417496 w 5160230"/>
              <a:gd name="connsiteY3947" fmla="*/ 856832 h 3030261"/>
              <a:gd name="connsiteX3948" fmla="*/ 1406941 w 5160230"/>
              <a:gd name="connsiteY3948" fmla="*/ 842241 h 3030261"/>
              <a:gd name="connsiteX3949" fmla="*/ 1395454 w 5160230"/>
              <a:gd name="connsiteY3949" fmla="*/ 831375 h 3030261"/>
              <a:gd name="connsiteX3950" fmla="*/ 1379932 w 5160230"/>
              <a:gd name="connsiteY3950" fmla="*/ 840068 h 3030261"/>
              <a:gd name="connsiteX3951" fmla="*/ 1360995 w 5160230"/>
              <a:gd name="connsiteY3951" fmla="*/ 846277 h 3030261"/>
              <a:gd name="connsiteX3952" fmla="*/ 1339264 w 5160230"/>
              <a:gd name="connsiteY3952" fmla="*/ 847519 h 3030261"/>
              <a:gd name="connsiteX3953" fmla="*/ 1337091 w 5160230"/>
              <a:gd name="connsiteY3953" fmla="*/ 842241 h 3030261"/>
              <a:gd name="connsiteX3954" fmla="*/ 1336159 w 5160230"/>
              <a:gd name="connsiteY3954" fmla="*/ 836963 h 3030261"/>
              <a:gd name="connsiteX3955" fmla="*/ 1336159 w 5160230"/>
              <a:gd name="connsiteY3955" fmla="*/ 831375 h 3030261"/>
              <a:gd name="connsiteX3956" fmla="*/ 1336159 w 5160230"/>
              <a:gd name="connsiteY3956" fmla="*/ 824235 h 3030261"/>
              <a:gd name="connsiteX3957" fmla="*/ 1351682 w 5160230"/>
              <a:gd name="connsiteY3957" fmla="*/ 817716 h 3030261"/>
              <a:gd name="connsiteX3958" fmla="*/ 1372481 w 5160230"/>
              <a:gd name="connsiteY3958" fmla="*/ 812438 h 3030261"/>
              <a:gd name="connsiteX3959" fmla="*/ 1390177 w 5160230"/>
              <a:gd name="connsiteY3959" fmla="*/ 807161 h 3030261"/>
              <a:gd name="connsiteX3960" fmla="*/ 1395454 w 5160230"/>
              <a:gd name="connsiteY3960" fmla="*/ 796605 h 3030261"/>
              <a:gd name="connsiteX3961" fmla="*/ 1400732 w 5160230"/>
              <a:gd name="connsiteY3961" fmla="*/ 781704 h 3030261"/>
              <a:gd name="connsiteX3962" fmla="*/ 1406941 w 5160230"/>
              <a:gd name="connsiteY3962" fmla="*/ 764940 h 3030261"/>
              <a:gd name="connsiteX3963" fmla="*/ 1410045 w 5160230"/>
              <a:gd name="connsiteY3963" fmla="*/ 747865 h 3030261"/>
              <a:gd name="connsiteX3964" fmla="*/ 1412218 w 5160230"/>
              <a:gd name="connsiteY3964" fmla="*/ 735137 h 3030261"/>
              <a:gd name="connsiteX3965" fmla="*/ 1410045 w 5160230"/>
              <a:gd name="connsiteY3965" fmla="*/ 725824 h 3030261"/>
              <a:gd name="connsiteX3966" fmla="*/ 1402905 w 5160230"/>
              <a:gd name="connsiteY3966" fmla="*/ 713095 h 3030261"/>
              <a:gd name="connsiteX3967" fmla="*/ 1393281 w 5160230"/>
              <a:gd name="connsiteY3967" fmla="*/ 705645 h 3030261"/>
              <a:gd name="connsiteX3968" fmla="*/ 1383037 w 5160230"/>
              <a:gd name="connsiteY3968" fmla="*/ 698194 h 3030261"/>
              <a:gd name="connsiteX3969" fmla="*/ 1375586 w 5160230"/>
              <a:gd name="connsiteY3969" fmla="*/ 688570 h 3030261"/>
              <a:gd name="connsiteX3970" fmla="*/ 1366273 w 5160230"/>
              <a:gd name="connsiteY3970" fmla="*/ 644177 h 3030261"/>
              <a:gd name="connsiteX3971" fmla="*/ 1351682 w 5160230"/>
              <a:gd name="connsiteY3971" fmla="*/ 641072 h 3030261"/>
              <a:gd name="connsiteX3972" fmla="*/ 1341437 w 5160230"/>
              <a:gd name="connsiteY3972" fmla="*/ 633621 h 3030261"/>
              <a:gd name="connsiteX3973" fmla="*/ 1332123 w 5160230"/>
              <a:gd name="connsiteY3973" fmla="*/ 626171 h 3030261"/>
              <a:gd name="connsiteX3974" fmla="*/ 1322500 w 5160230"/>
              <a:gd name="connsiteY3974" fmla="*/ 624308 h 3030261"/>
              <a:gd name="connsiteX3975" fmla="*/ 1314118 w 5160230"/>
              <a:gd name="connsiteY3975" fmla="*/ 628344 h 3030261"/>
              <a:gd name="connsiteX3976" fmla="*/ 1307908 w 5160230"/>
              <a:gd name="connsiteY3976" fmla="*/ 633621 h 3030261"/>
              <a:gd name="connsiteX3977" fmla="*/ 1302941 w 5160230"/>
              <a:gd name="connsiteY3977" fmla="*/ 638899 h 3030261"/>
              <a:gd name="connsiteX3978" fmla="*/ 1295490 w 5160230"/>
              <a:gd name="connsiteY3978" fmla="*/ 644177 h 3030261"/>
              <a:gd name="connsiteX3979" fmla="*/ 1283072 w 5160230"/>
              <a:gd name="connsiteY3979" fmla="*/ 648523 h 3030261"/>
              <a:gd name="connsiteX3980" fmla="*/ 1270654 w 5160230"/>
              <a:gd name="connsiteY3980" fmla="*/ 641072 h 3030261"/>
              <a:gd name="connsiteX3981" fmla="*/ 1253890 w 5160230"/>
              <a:gd name="connsiteY3981" fmla="*/ 635795 h 3030261"/>
              <a:gd name="connsiteX3982" fmla="*/ 1236195 w 5160230"/>
              <a:gd name="connsiteY3982" fmla="*/ 631448 h 3030261"/>
              <a:gd name="connsiteX3983" fmla="*/ 1219431 w 5160230"/>
              <a:gd name="connsiteY3983" fmla="*/ 626171 h 3030261"/>
              <a:gd name="connsiteX3984" fmla="*/ 1204840 w 5160230"/>
              <a:gd name="connsiteY3984" fmla="*/ 620893 h 3030261"/>
              <a:gd name="connsiteX3985" fmla="*/ 1193353 w 5160230"/>
              <a:gd name="connsiteY3985" fmla="*/ 611580 h 3030261"/>
              <a:gd name="connsiteX3986" fmla="*/ 1186213 w 5160230"/>
              <a:gd name="connsiteY3986" fmla="*/ 596678 h 3030261"/>
              <a:gd name="connsiteX3987" fmla="*/ 1188386 w 5160230"/>
              <a:gd name="connsiteY3987" fmla="*/ 594505 h 3030261"/>
              <a:gd name="connsiteX3988" fmla="*/ 1188386 w 5160230"/>
              <a:gd name="connsiteY3988" fmla="*/ 593574 h 3030261"/>
              <a:gd name="connsiteX3989" fmla="*/ 1190249 w 5160230"/>
              <a:gd name="connsiteY3989" fmla="*/ 593574 h 3030261"/>
              <a:gd name="connsiteX3990" fmla="*/ 1190249 w 5160230"/>
              <a:gd name="connsiteY3990" fmla="*/ 591401 h 3030261"/>
              <a:gd name="connsiteX3991" fmla="*/ 1190249 w 5160230"/>
              <a:gd name="connsiteY3991" fmla="*/ 587055 h 3030261"/>
              <a:gd name="connsiteX3992" fmla="*/ 1183109 w 5160230"/>
              <a:gd name="connsiteY3992" fmla="*/ 586123 h 3030261"/>
              <a:gd name="connsiteX3993" fmla="*/ 1175658 w 5160230"/>
              <a:gd name="connsiteY3993" fmla="*/ 583950 h 3030261"/>
              <a:gd name="connsiteX3994" fmla="*/ 1170691 w 5160230"/>
              <a:gd name="connsiteY3994" fmla="*/ 579603 h 3030261"/>
              <a:gd name="connsiteX3995" fmla="*/ 1166344 w 5160230"/>
              <a:gd name="connsiteY3995" fmla="*/ 574325 h 3030261"/>
              <a:gd name="connsiteX3996" fmla="*/ 1163240 w 5160230"/>
              <a:gd name="connsiteY3996" fmla="*/ 567185 h 3030261"/>
              <a:gd name="connsiteX3997" fmla="*/ 1172553 w 5160230"/>
              <a:gd name="connsiteY3997" fmla="*/ 549179 h 3030261"/>
              <a:gd name="connsiteX3998" fmla="*/ 1180004 w 5160230"/>
              <a:gd name="connsiteY3998" fmla="*/ 524654 h 3030261"/>
              <a:gd name="connsiteX3999" fmla="*/ 1183109 w 5160230"/>
              <a:gd name="connsiteY3999" fmla="*/ 498266 h 3030261"/>
              <a:gd name="connsiteX4000" fmla="*/ 1186213 w 5160230"/>
              <a:gd name="connsiteY4000" fmla="*/ 472809 h 3030261"/>
              <a:gd name="connsiteX4001" fmla="*/ 1046513 w 5160230"/>
              <a:gd name="connsiteY4001" fmla="*/ 465358 h 3030261"/>
              <a:gd name="connsiteX4002" fmla="*/ 1063277 w 5160230"/>
              <a:gd name="connsiteY4002" fmla="*/ 465358 h 3030261"/>
              <a:gd name="connsiteX4003" fmla="*/ 1072591 w 5160230"/>
              <a:gd name="connsiteY4003" fmla="*/ 502611 h 3030261"/>
              <a:gd name="connsiteX4004" fmla="*/ 1080042 w 5160230"/>
              <a:gd name="connsiteY4004" fmla="*/ 542660 h 3030261"/>
              <a:gd name="connsiteX4005" fmla="*/ 1075695 w 5160230"/>
              <a:gd name="connsiteY4005" fmla="*/ 542660 h 3030261"/>
              <a:gd name="connsiteX4006" fmla="*/ 1070728 w 5160230"/>
              <a:gd name="connsiteY4006" fmla="*/ 550111 h 3030261"/>
              <a:gd name="connsiteX4007" fmla="*/ 1059242 w 5160230"/>
              <a:gd name="connsiteY4007" fmla="*/ 547006 h 3030261"/>
              <a:gd name="connsiteX4008" fmla="*/ 1056137 w 5160230"/>
              <a:gd name="connsiteY4008" fmla="*/ 550111 h 3030261"/>
              <a:gd name="connsiteX4009" fmla="*/ 1056137 w 5160230"/>
              <a:gd name="connsiteY4009" fmla="*/ 554457 h 3030261"/>
              <a:gd name="connsiteX4010" fmla="*/ 1056137 w 5160230"/>
              <a:gd name="connsiteY4010" fmla="*/ 557561 h 3030261"/>
              <a:gd name="connsiteX4011" fmla="*/ 1056137 w 5160230"/>
              <a:gd name="connsiteY4011" fmla="*/ 559735 h 3030261"/>
              <a:gd name="connsiteX4012" fmla="*/ 1053964 w 5160230"/>
              <a:gd name="connsiteY4012" fmla="*/ 561908 h 3030261"/>
              <a:gd name="connsiteX4013" fmla="*/ 1051791 w 5160230"/>
              <a:gd name="connsiteY4013" fmla="*/ 565012 h 3030261"/>
              <a:gd name="connsiteX4014" fmla="*/ 1046513 w 5160230"/>
              <a:gd name="connsiteY4014" fmla="*/ 567185 h 3030261"/>
              <a:gd name="connsiteX4015" fmla="*/ 1041546 w 5160230"/>
              <a:gd name="connsiteY4015" fmla="*/ 563770 h 3030261"/>
              <a:gd name="connsiteX4016" fmla="*/ 1034096 w 5160230"/>
              <a:gd name="connsiteY4016" fmla="*/ 557561 h 3030261"/>
              <a:gd name="connsiteX4017" fmla="*/ 1026954 w 5160230"/>
              <a:gd name="connsiteY4017" fmla="*/ 554457 h 3030261"/>
              <a:gd name="connsiteX4018" fmla="*/ 1026954 w 5160230"/>
              <a:gd name="connsiteY4018" fmla="*/ 542660 h 3030261"/>
              <a:gd name="connsiteX4019" fmla="*/ 1003050 w 5160230"/>
              <a:gd name="connsiteY4019" fmla="*/ 539556 h 3030261"/>
              <a:gd name="connsiteX4020" fmla="*/ 1007086 w 5160230"/>
              <a:gd name="connsiteY4020" fmla="*/ 505716 h 3030261"/>
              <a:gd name="connsiteX4021" fmla="*/ 1014226 w 5160230"/>
              <a:gd name="connsiteY4021" fmla="*/ 502611 h 3030261"/>
              <a:gd name="connsiteX4022" fmla="*/ 1021677 w 5160230"/>
              <a:gd name="connsiteY4022" fmla="*/ 497334 h 3030261"/>
              <a:gd name="connsiteX4023" fmla="*/ 1026954 w 5160230"/>
              <a:gd name="connsiteY4023" fmla="*/ 489883 h 3030261"/>
              <a:gd name="connsiteX4024" fmla="*/ 1021677 w 5160230"/>
              <a:gd name="connsiteY4024" fmla="*/ 487710 h 3030261"/>
              <a:gd name="connsiteX4025" fmla="*/ 1017331 w 5160230"/>
              <a:gd name="connsiteY4025" fmla="*/ 485537 h 3030261"/>
              <a:gd name="connsiteX4026" fmla="*/ 1014226 w 5160230"/>
              <a:gd name="connsiteY4026" fmla="*/ 484606 h 3030261"/>
              <a:gd name="connsiteX4027" fmla="*/ 1010190 w 5160230"/>
              <a:gd name="connsiteY4027" fmla="*/ 480259 h 3030261"/>
              <a:gd name="connsiteX4028" fmla="*/ 1008017 w 5160230"/>
              <a:gd name="connsiteY4028" fmla="*/ 477155 h 3030261"/>
              <a:gd name="connsiteX4029" fmla="*/ 1007086 w 5160230"/>
              <a:gd name="connsiteY4029" fmla="*/ 469704 h 3030261"/>
              <a:gd name="connsiteX4030" fmla="*/ 1026954 w 5160230"/>
              <a:gd name="connsiteY4030" fmla="*/ 467531 h 3030261"/>
              <a:gd name="connsiteX4031" fmla="*/ 4442479 w 5160230"/>
              <a:gd name="connsiteY4031" fmla="*/ 448594 h 3030261"/>
              <a:gd name="connsiteX4032" fmla="*/ 4454897 w 5160230"/>
              <a:gd name="connsiteY4032" fmla="*/ 454803 h 3030261"/>
              <a:gd name="connsiteX4033" fmla="*/ 4454897 w 5160230"/>
              <a:gd name="connsiteY4033" fmla="*/ 462255 h 3030261"/>
              <a:gd name="connsiteX4034" fmla="*/ 4438443 w 5160230"/>
              <a:gd name="connsiteY4034" fmla="*/ 462255 h 3030261"/>
              <a:gd name="connsiteX4035" fmla="*/ 1086249 w 5160230"/>
              <a:gd name="connsiteY4035" fmla="*/ 448594 h 3030261"/>
              <a:gd name="connsiteX4036" fmla="*/ 1099599 w 5160230"/>
              <a:gd name="connsiteY4036" fmla="*/ 450767 h 3030261"/>
              <a:gd name="connsiteX4037" fmla="*/ 1114190 w 5160230"/>
              <a:gd name="connsiteY4037" fmla="*/ 452940 h 3030261"/>
              <a:gd name="connsiteX4038" fmla="*/ 1126918 w 5160230"/>
              <a:gd name="connsiteY4038" fmla="*/ 454803 h 3030261"/>
              <a:gd name="connsiteX4039" fmla="*/ 1136231 w 5160230"/>
              <a:gd name="connsiteY4039" fmla="*/ 458218 h 3030261"/>
              <a:gd name="connsiteX4040" fmla="*/ 1137163 w 5160230"/>
              <a:gd name="connsiteY4040" fmla="*/ 462254 h 3030261"/>
              <a:gd name="connsiteX4041" fmla="*/ 1137163 w 5160230"/>
              <a:gd name="connsiteY4041" fmla="*/ 467531 h 3030261"/>
              <a:gd name="connsiteX4042" fmla="*/ 1139336 w 5160230"/>
              <a:gd name="connsiteY4042" fmla="*/ 474982 h 3030261"/>
              <a:gd name="connsiteX4043" fmla="*/ 1139336 w 5160230"/>
              <a:gd name="connsiteY4043" fmla="*/ 482433 h 3030261"/>
              <a:gd name="connsiteX4044" fmla="*/ 1137163 w 5160230"/>
              <a:gd name="connsiteY4044" fmla="*/ 485537 h 3030261"/>
              <a:gd name="connsiteX4045" fmla="*/ 1136231 w 5160230"/>
              <a:gd name="connsiteY4045" fmla="*/ 489883 h 3030261"/>
              <a:gd name="connsiteX4046" fmla="*/ 1134058 w 5160230"/>
              <a:gd name="connsiteY4046" fmla="*/ 495161 h 3030261"/>
              <a:gd name="connsiteX4047" fmla="*/ 1130022 w 5160230"/>
              <a:gd name="connsiteY4047" fmla="*/ 498265 h 3030261"/>
              <a:gd name="connsiteX4048" fmla="*/ 1126918 w 5160230"/>
              <a:gd name="connsiteY4048" fmla="*/ 500438 h 3030261"/>
              <a:gd name="connsiteX4049" fmla="*/ 1122572 w 5160230"/>
              <a:gd name="connsiteY4049" fmla="*/ 502612 h 3030261"/>
              <a:gd name="connsiteX4050" fmla="*/ 1121640 w 5160230"/>
              <a:gd name="connsiteY4050" fmla="*/ 504785 h 3030261"/>
              <a:gd name="connsiteX4051" fmla="*/ 1117605 w 5160230"/>
              <a:gd name="connsiteY4051" fmla="*/ 505716 h 3030261"/>
              <a:gd name="connsiteX4052" fmla="*/ 1115431 w 5160230"/>
              <a:gd name="connsiteY4052" fmla="*/ 510062 h 3030261"/>
              <a:gd name="connsiteX4053" fmla="*/ 1117605 w 5160230"/>
              <a:gd name="connsiteY4053" fmla="*/ 519376 h 3030261"/>
              <a:gd name="connsiteX4054" fmla="*/ 1115431 w 5160230"/>
              <a:gd name="connsiteY4054" fmla="*/ 529931 h 3030261"/>
              <a:gd name="connsiteX4055" fmla="*/ 1114190 w 5160230"/>
              <a:gd name="connsiteY4055" fmla="*/ 537382 h 3030261"/>
              <a:gd name="connsiteX4056" fmla="*/ 1110154 w 5160230"/>
              <a:gd name="connsiteY4056" fmla="*/ 542659 h 3030261"/>
              <a:gd name="connsiteX4057" fmla="*/ 1107049 w 5160230"/>
              <a:gd name="connsiteY4057" fmla="*/ 544832 h 3030261"/>
              <a:gd name="connsiteX4058" fmla="*/ 1103014 w 5160230"/>
              <a:gd name="connsiteY4058" fmla="*/ 547005 h 3030261"/>
              <a:gd name="connsiteX4059" fmla="*/ 1097736 w 5160230"/>
              <a:gd name="connsiteY4059" fmla="*/ 547005 h 3030261"/>
              <a:gd name="connsiteX4060" fmla="*/ 1090285 w 5160230"/>
              <a:gd name="connsiteY4060" fmla="*/ 547005 h 3030261"/>
              <a:gd name="connsiteX4061" fmla="*/ 1086249 w 5160230"/>
              <a:gd name="connsiteY4061" fmla="*/ 535208 h 3030261"/>
              <a:gd name="connsiteX4062" fmla="*/ 1090285 w 5160230"/>
              <a:gd name="connsiteY4062" fmla="*/ 524653 h 3030261"/>
              <a:gd name="connsiteX4063" fmla="*/ 1090285 w 5160230"/>
              <a:gd name="connsiteY4063" fmla="*/ 511925 h 3030261"/>
              <a:gd name="connsiteX4064" fmla="*/ 1086249 w 5160230"/>
              <a:gd name="connsiteY4064" fmla="*/ 497334 h 3030261"/>
              <a:gd name="connsiteX4065" fmla="*/ 1085318 w 5160230"/>
              <a:gd name="connsiteY4065" fmla="*/ 480259 h 3030261"/>
              <a:gd name="connsiteX4066" fmla="*/ 1083145 w 5160230"/>
              <a:gd name="connsiteY4066" fmla="*/ 465358 h 3030261"/>
              <a:gd name="connsiteX4067" fmla="*/ 692606 w 5160230"/>
              <a:gd name="connsiteY4067" fmla="*/ 447663 h 3030261"/>
              <a:gd name="connsiteX4068" fmla="*/ 707197 w 5160230"/>
              <a:gd name="connsiteY4068" fmla="*/ 448594 h 3030261"/>
              <a:gd name="connsiteX4069" fmla="*/ 707197 w 5160230"/>
              <a:gd name="connsiteY4069" fmla="*/ 462254 h 3030261"/>
              <a:gd name="connsiteX4070" fmla="*/ 724892 w 5160230"/>
              <a:gd name="connsiteY4070" fmla="*/ 462254 h 3030261"/>
              <a:gd name="connsiteX4071" fmla="*/ 739483 w 5160230"/>
              <a:gd name="connsiteY4071" fmla="*/ 462254 h 3030261"/>
              <a:gd name="connsiteX4072" fmla="*/ 756247 w 5160230"/>
              <a:gd name="connsiteY4072" fmla="*/ 462254 h 3030261"/>
              <a:gd name="connsiteX4073" fmla="*/ 759351 w 5160230"/>
              <a:gd name="connsiteY4073" fmla="*/ 469705 h 3030261"/>
              <a:gd name="connsiteX4074" fmla="*/ 763387 w 5160230"/>
              <a:gd name="connsiteY4074" fmla="*/ 478087 h 3030261"/>
              <a:gd name="connsiteX4075" fmla="*/ 766492 w 5160230"/>
              <a:gd name="connsiteY4075" fmla="*/ 487711 h 3030261"/>
              <a:gd name="connsiteX4076" fmla="*/ 770838 w 5160230"/>
              <a:gd name="connsiteY4076" fmla="*/ 495161 h 3030261"/>
              <a:gd name="connsiteX4077" fmla="*/ 770838 w 5160230"/>
              <a:gd name="connsiteY4077" fmla="*/ 498266 h 3030261"/>
              <a:gd name="connsiteX4078" fmla="*/ 759351 w 5160230"/>
              <a:gd name="connsiteY4078" fmla="*/ 511925 h 3030261"/>
              <a:gd name="connsiteX4079" fmla="*/ 744760 w 5160230"/>
              <a:gd name="connsiteY4079" fmla="*/ 517203 h 3030261"/>
              <a:gd name="connsiteX4080" fmla="*/ 730170 w 5160230"/>
              <a:gd name="connsiteY4080" fmla="*/ 522480 h 3030261"/>
              <a:gd name="connsiteX4081" fmla="*/ 721788 w 5160230"/>
              <a:gd name="connsiteY4081" fmla="*/ 539555 h 3030261"/>
              <a:gd name="connsiteX4082" fmla="*/ 714337 w 5160230"/>
              <a:gd name="connsiteY4082" fmla="*/ 554456 h 3030261"/>
              <a:gd name="connsiteX4083" fmla="*/ 712474 w 5160230"/>
              <a:gd name="connsiteY4083" fmla="*/ 571220 h 3030261"/>
              <a:gd name="connsiteX4084" fmla="*/ 715579 w 5160230"/>
              <a:gd name="connsiteY4084" fmla="*/ 587053 h 3030261"/>
              <a:gd name="connsiteX4085" fmla="*/ 699746 w 5160230"/>
              <a:gd name="connsiteY4085" fmla="*/ 589226 h 3030261"/>
              <a:gd name="connsiteX4086" fmla="*/ 685155 w 5160230"/>
              <a:gd name="connsiteY4086" fmla="*/ 594504 h 3030261"/>
              <a:gd name="connsiteX4087" fmla="*/ 666527 w 5160230"/>
              <a:gd name="connsiteY4087" fmla="*/ 599781 h 3030261"/>
              <a:gd name="connsiteX4088" fmla="*/ 665596 w 5160230"/>
              <a:gd name="connsiteY4088" fmla="*/ 596677 h 3030261"/>
              <a:gd name="connsiteX4089" fmla="*/ 663423 w 5160230"/>
              <a:gd name="connsiteY4089" fmla="*/ 593573 h 3030261"/>
              <a:gd name="connsiteX4090" fmla="*/ 661250 w 5160230"/>
              <a:gd name="connsiteY4090" fmla="*/ 591399 h 3030261"/>
              <a:gd name="connsiteX4091" fmla="*/ 661250 w 5160230"/>
              <a:gd name="connsiteY4091" fmla="*/ 587053 h 3030261"/>
              <a:gd name="connsiteX4092" fmla="*/ 659387 w 5160230"/>
              <a:gd name="connsiteY4092" fmla="*/ 583949 h 3030261"/>
              <a:gd name="connsiteX4093" fmla="*/ 661250 w 5160230"/>
              <a:gd name="connsiteY4093" fmla="*/ 581776 h 3030261"/>
              <a:gd name="connsiteX4094" fmla="*/ 661250 w 5160230"/>
              <a:gd name="connsiteY4094" fmla="*/ 579602 h 3030261"/>
              <a:gd name="connsiteX4095" fmla="*/ 661250 w 5160230"/>
              <a:gd name="connsiteY4095" fmla="*/ 578671 h 3030261"/>
              <a:gd name="connsiteX4096" fmla="*/ 663423 w 5160230"/>
              <a:gd name="connsiteY4096" fmla="*/ 574325 h 3030261"/>
              <a:gd name="connsiteX4097" fmla="*/ 663423 w 5160230"/>
              <a:gd name="connsiteY4097" fmla="*/ 571220 h 3030261"/>
              <a:gd name="connsiteX4098" fmla="*/ 651005 w 5160230"/>
              <a:gd name="connsiteY4098" fmla="*/ 571220 h 3030261"/>
              <a:gd name="connsiteX4099" fmla="*/ 651005 w 5160230"/>
              <a:gd name="connsiteY4099" fmla="*/ 565012 h 3030261"/>
              <a:gd name="connsiteX4100" fmla="*/ 651005 w 5160230"/>
              <a:gd name="connsiteY4100" fmla="*/ 563770 h 3030261"/>
              <a:gd name="connsiteX4101" fmla="*/ 648832 w 5160230"/>
              <a:gd name="connsiteY4101" fmla="*/ 561907 h 3030261"/>
              <a:gd name="connsiteX4102" fmla="*/ 648832 w 5160230"/>
              <a:gd name="connsiteY4102" fmla="*/ 559734 h 3030261"/>
              <a:gd name="connsiteX4103" fmla="*/ 646659 w 5160230"/>
              <a:gd name="connsiteY4103" fmla="*/ 557561 h 3030261"/>
              <a:gd name="connsiteX4104" fmla="*/ 643554 w 5160230"/>
              <a:gd name="connsiteY4104" fmla="*/ 554456 h 3030261"/>
              <a:gd name="connsiteX4105" fmla="*/ 641691 w 5160230"/>
              <a:gd name="connsiteY4105" fmla="*/ 554456 h 3030261"/>
              <a:gd name="connsiteX4106" fmla="*/ 639518 w 5160230"/>
              <a:gd name="connsiteY4106" fmla="*/ 554456 h 3030261"/>
              <a:gd name="connsiteX4107" fmla="*/ 637345 w 5160230"/>
              <a:gd name="connsiteY4107" fmla="*/ 554456 h 3030261"/>
              <a:gd name="connsiteX4108" fmla="*/ 636414 w 5160230"/>
              <a:gd name="connsiteY4108" fmla="*/ 554456 h 3030261"/>
              <a:gd name="connsiteX4109" fmla="*/ 630205 w 5160230"/>
              <a:gd name="connsiteY4109" fmla="*/ 554456 h 3030261"/>
              <a:gd name="connsiteX4110" fmla="*/ 630205 w 5160230"/>
              <a:gd name="connsiteY4110" fmla="*/ 542659 h 3030261"/>
              <a:gd name="connsiteX4111" fmla="*/ 643554 w 5160230"/>
              <a:gd name="connsiteY4111" fmla="*/ 527758 h 3030261"/>
              <a:gd name="connsiteX4112" fmla="*/ 651936 w 5160230"/>
              <a:gd name="connsiteY4112" fmla="*/ 507890 h 3030261"/>
              <a:gd name="connsiteX4113" fmla="*/ 659387 w 5160230"/>
              <a:gd name="connsiteY4113" fmla="*/ 485537 h 3030261"/>
              <a:gd name="connsiteX4114" fmla="*/ 654109 w 5160230"/>
              <a:gd name="connsiteY4114" fmla="*/ 482433 h 3030261"/>
              <a:gd name="connsiteX4115" fmla="*/ 651936 w 5160230"/>
              <a:gd name="connsiteY4115" fmla="*/ 477155 h 3030261"/>
              <a:gd name="connsiteX4116" fmla="*/ 651005 w 5160230"/>
              <a:gd name="connsiteY4116" fmla="*/ 472809 h 3030261"/>
              <a:gd name="connsiteX4117" fmla="*/ 648832 w 5160230"/>
              <a:gd name="connsiteY4117" fmla="*/ 465358 h 3030261"/>
              <a:gd name="connsiteX4118" fmla="*/ 646659 w 5160230"/>
              <a:gd name="connsiteY4118" fmla="*/ 458218 h 3030261"/>
              <a:gd name="connsiteX4119" fmla="*/ 661250 w 5160230"/>
              <a:gd name="connsiteY4119" fmla="*/ 454803 h 3030261"/>
              <a:gd name="connsiteX4120" fmla="*/ 672736 w 5160230"/>
              <a:gd name="connsiteY4120" fmla="*/ 452941 h 3030261"/>
              <a:gd name="connsiteX4121" fmla="*/ 681118 w 5160230"/>
              <a:gd name="connsiteY4121" fmla="*/ 448594 h 3030261"/>
              <a:gd name="connsiteX4122" fmla="*/ 2250421 w 5160230"/>
              <a:gd name="connsiteY4122" fmla="*/ 404200 h 3030261"/>
              <a:gd name="connsiteX4123" fmla="*/ 2265943 w 5160230"/>
              <a:gd name="connsiteY4123" fmla="*/ 404200 h 3030261"/>
              <a:gd name="connsiteX4124" fmla="*/ 2265943 w 5160230"/>
              <a:gd name="connsiteY4124" fmla="*/ 408237 h 3030261"/>
              <a:gd name="connsiteX4125" fmla="*/ 2262839 w 5160230"/>
              <a:gd name="connsiteY4125" fmla="*/ 408237 h 3030261"/>
              <a:gd name="connsiteX4126" fmla="*/ 2258803 w 5160230"/>
              <a:gd name="connsiteY4126" fmla="*/ 410410 h 3030261"/>
              <a:gd name="connsiteX4127" fmla="*/ 2257872 w 5160230"/>
              <a:gd name="connsiteY4127" fmla="*/ 410410 h 3030261"/>
              <a:gd name="connsiteX4128" fmla="*/ 2255698 w 5160230"/>
              <a:gd name="connsiteY4128" fmla="*/ 410410 h 3030261"/>
              <a:gd name="connsiteX4129" fmla="*/ 2253525 w 5160230"/>
              <a:gd name="connsiteY4129" fmla="*/ 408237 h 3030261"/>
              <a:gd name="connsiteX4130" fmla="*/ 1103015 w 5160230"/>
              <a:gd name="connsiteY4130" fmla="*/ 404200 h 3030261"/>
              <a:gd name="connsiteX4131" fmla="*/ 1107050 w 5160230"/>
              <a:gd name="connsiteY4131" fmla="*/ 428415 h 3030261"/>
              <a:gd name="connsiteX4132" fmla="*/ 1100842 w 5160230"/>
              <a:gd name="connsiteY4132" fmla="*/ 432761 h 3030261"/>
              <a:gd name="connsiteX4133" fmla="*/ 1097737 w 5160230"/>
              <a:gd name="connsiteY4133" fmla="*/ 433692 h 3030261"/>
              <a:gd name="connsiteX4134" fmla="*/ 1093391 w 5160230"/>
              <a:gd name="connsiteY4134" fmla="*/ 435865 h 3030261"/>
              <a:gd name="connsiteX4135" fmla="*/ 1088424 w 5160230"/>
              <a:gd name="connsiteY4135" fmla="*/ 440212 h 3030261"/>
              <a:gd name="connsiteX4136" fmla="*/ 1083146 w 5160230"/>
              <a:gd name="connsiteY4136" fmla="*/ 441143 h 3030261"/>
              <a:gd name="connsiteX4137" fmla="*/ 1080972 w 5160230"/>
              <a:gd name="connsiteY4137" fmla="*/ 440212 h 3030261"/>
              <a:gd name="connsiteX4138" fmla="*/ 1080041 w 5160230"/>
              <a:gd name="connsiteY4138" fmla="*/ 440212 h 3030261"/>
              <a:gd name="connsiteX4139" fmla="*/ 1077868 w 5160230"/>
              <a:gd name="connsiteY4139" fmla="*/ 438039 h 3030261"/>
              <a:gd name="connsiteX4140" fmla="*/ 1075694 w 5160230"/>
              <a:gd name="connsiteY4140" fmla="*/ 438039 h 3030261"/>
              <a:gd name="connsiteX4141" fmla="*/ 1070727 w 5160230"/>
              <a:gd name="connsiteY4141" fmla="*/ 438039 h 3030261"/>
              <a:gd name="connsiteX4142" fmla="*/ 1070727 w 5160230"/>
              <a:gd name="connsiteY4142" fmla="*/ 433692 h 3030261"/>
              <a:gd name="connsiteX4143" fmla="*/ 1070727 w 5160230"/>
              <a:gd name="connsiteY4143" fmla="*/ 432761 h 3030261"/>
              <a:gd name="connsiteX4144" fmla="*/ 1068554 w 5160230"/>
              <a:gd name="connsiteY4144" fmla="*/ 432761 h 3030261"/>
              <a:gd name="connsiteX4145" fmla="*/ 1068554 w 5160230"/>
              <a:gd name="connsiteY4145" fmla="*/ 430588 h 3030261"/>
              <a:gd name="connsiteX4146" fmla="*/ 1066381 w 5160230"/>
              <a:gd name="connsiteY4146" fmla="*/ 428415 h 3030261"/>
              <a:gd name="connsiteX4147" fmla="*/ 1066381 w 5160230"/>
              <a:gd name="connsiteY4147" fmla="*/ 420964 h 3030261"/>
              <a:gd name="connsiteX4148" fmla="*/ 1075694 w 5160230"/>
              <a:gd name="connsiteY4148" fmla="*/ 415686 h 3030261"/>
              <a:gd name="connsiteX4149" fmla="*/ 1083146 w 5160230"/>
              <a:gd name="connsiteY4149" fmla="*/ 410409 h 3030261"/>
              <a:gd name="connsiteX4150" fmla="*/ 1090286 w 5160230"/>
              <a:gd name="connsiteY4150" fmla="*/ 406373 h 3030261"/>
              <a:gd name="connsiteX4151" fmla="*/ 743518 w 5160230"/>
              <a:gd name="connsiteY4151" fmla="*/ 401096 h 3030261"/>
              <a:gd name="connsiteX4152" fmla="*/ 746622 w 5160230"/>
              <a:gd name="connsiteY4152" fmla="*/ 401096 h 3030261"/>
              <a:gd name="connsiteX4153" fmla="*/ 750970 w 5160230"/>
              <a:gd name="connsiteY4153" fmla="*/ 402959 h 3030261"/>
              <a:gd name="connsiteX4154" fmla="*/ 751901 w 5160230"/>
              <a:gd name="connsiteY4154" fmla="*/ 402959 h 3030261"/>
              <a:gd name="connsiteX4155" fmla="*/ 754074 w 5160230"/>
              <a:gd name="connsiteY4155" fmla="*/ 404200 h 3030261"/>
              <a:gd name="connsiteX4156" fmla="*/ 756247 w 5160230"/>
              <a:gd name="connsiteY4156" fmla="*/ 408237 h 3030261"/>
              <a:gd name="connsiteX4157" fmla="*/ 743518 w 5160230"/>
              <a:gd name="connsiteY4157" fmla="*/ 408237 h 3030261"/>
              <a:gd name="connsiteX4158" fmla="*/ 4528782 w 5160230"/>
              <a:gd name="connsiteY4158" fmla="*/ 388368 h 3030261"/>
              <a:gd name="connsiteX4159" fmla="*/ 4545547 w 5160230"/>
              <a:gd name="connsiteY4159" fmla="*/ 390541 h 3030261"/>
              <a:gd name="connsiteX4160" fmla="*/ 4562311 w 5160230"/>
              <a:gd name="connsiteY4160" fmla="*/ 393646 h 3030261"/>
              <a:gd name="connsiteX4161" fmla="*/ 4576903 w 5160230"/>
              <a:gd name="connsiteY4161" fmla="*/ 398923 h 3030261"/>
              <a:gd name="connsiteX4162" fmla="*/ 4587147 w 5160230"/>
              <a:gd name="connsiteY4162" fmla="*/ 408237 h 3030261"/>
              <a:gd name="connsiteX4163" fmla="*/ 4594598 w 5160230"/>
              <a:gd name="connsiteY4163" fmla="*/ 420965 h 3030261"/>
              <a:gd name="connsiteX4164" fmla="*/ 4598634 w 5160230"/>
              <a:gd name="connsiteY4164" fmla="*/ 438039 h 3030261"/>
              <a:gd name="connsiteX4165" fmla="*/ 4574729 w 5160230"/>
              <a:gd name="connsiteY4165" fmla="*/ 433693 h 3030261"/>
              <a:gd name="connsiteX4166" fmla="*/ 4552688 w 5160230"/>
              <a:gd name="connsiteY4166" fmla="*/ 426242 h 3030261"/>
              <a:gd name="connsiteX4167" fmla="*/ 4536233 w 5160230"/>
              <a:gd name="connsiteY4167" fmla="*/ 415687 h 3030261"/>
              <a:gd name="connsiteX4168" fmla="*/ 4525678 w 5160230"/>
              <a:gd name="connsiteY4168" fmla="*/ 401096 h 3030261"/>
              <a:gd name="connsiteX4169" fmla="*/ 4527851 w 5160230"/>
              <a:gd name="connsiteY4169" fmla="*/ 398923 h 3030261"/>
              <a:gd name="connsiteX4170" fmla="*/ 4527851 w 5160230"/>
              <a:gd name="connsiteY4170" fmla="*/ 396750 h 3030261"/>
              <a:gd name="connsiteX4171" fmla="*/ 4528782 w 5160230"/>
              <a:gd name="connsiteY4171" fmla="*/ 395819 h 3030261"/>
              <a:gd name="connsiteX4172" fmla="*/ 4528782 w 5160230"/>
              <a:gd name="connsiteY4172" fmla="*/ 391472 h 3030261"/>
              <a:gd name="connsiteX4173" fmla="*/ 1030060 w 5160230"/>
              <a:gd name="connsiteY4173" fmla="*/ 376571 h 3030261"/>
              <a:gd name="connsiteX4174" fmla="*/ 1036269 w 5160230"/>
              <a:gd name="connsiteY4174" fmla="*/ 376571 h 3030261"/>
              <a:gd name="connsiteX4175" fmla="*/ 1037200 w 5160230"/>
              <a:gd name="connsiteY4175" fmla="*/ 376571 h 3030261"/>
              <a:gd name="connsiteX4176" fmla="*/ 1039373 w 5160230"/>
              <a:gd name="connsiteY4176" fmla="*/ 378744 h 3030261"/>
              <a:gd name="connsiteX4177" fmla="*/ 1041546 w 5160230"/>
              <a:gd name="connsiteY4177" fmla="*/ 378744 h 3030261"/>
              <a:gd name="connsiteX4178" fmla="*/ 1043409 w 5160230"/>
              <a:gd name="connsiteY4178" fmla="*/ 380917 h 3030261"/>
              <a:gd name="connsiteX4179" fmla="*/ 1044651 w 5160230"/>
              <a:gd name="connsiteY4179" fmla="*/ 384022 h 3030261"/>
              <a:gd name="connsiteX4180" fmla="*/ 1046513 w 5160230"/>
              <a:gd name="connsiteY4180" fmla="*/ 386195 h 3030261"/>
              <a:gd name="connsiteX4181" fmla="*/ 1046513 w 5160230"/>
              <a:gd name="connsiteY4181" fmla="*/ 391472 h 3030261"/>
              <a:gd name="connsiteX4182" fmla="*/ 1046513 w 5160230"/>
              <a:gd name="connsiteY4182" fmla="*/ 396750 h 3030261"/>
              <a:gd name="connsiteX4183" fmla="*/ 1043409 w 5160230"/>
              <a:gd name="connsiteY4183" fmla="*/ 408236 h 3030261"/>
              <a:gd name="connsiteX4184" fmla="*/ 1041546 w 5160230"/>
              <a:gd name="connsiteY4184" fmla="*/ 425311 h 3030261"/>
              <a:gd name="connsiteX4185" fmla="*/ 1039373 w 5160230"/>
              <a:gd name="connsiteY4185" fmla="*/ 438039 h 3030261"/>
              <a:gd name="connsiteX4186" fmla="*/ 1034095 w 5160230"/>
              <a:gd name="connsiteY4186" fmla="*/ 440212 h 3030261"/>
              <a:gd name="connsiteX4187" fmla="*/ 1030060 w 5160230"/>
              <a:gd name="connsiteY4187" fmla="*/ 441144 h 3030261"/>
              <a:gd name="connsiteX4188" fmla="*/ 1026955 w 5160230"/>
              <a:gd name="connsiteY4188" fmla="*/ 445490 h 3030261"/>
              <a:gd name="connsiteX4189" fmla="*/ 1022609 w 5160230"/>
              <a:gd name="connsiteY4189" fmla="*/ 445490 h 3030261"/>
              <a:gd name="connsiteX4190" fmla="*/ 1022609 w 5160230"/>
              <a:gd name="connsiteY4190" fmla="*/ 443317 h 3030261"/>
              <a:gd name="connsiteX4191" fmla="*/ 1021678 w 5160230"/>
              <a:gd name="connsiteY4191" fmla="*/ 443317 h 3030261"/>
              <a:gd name="connsiteX4192" fmla="*/ 1019504 w 5160230"/>
              <a:gd name="connsiteY4192" fmla="*/ 441144 h 3030261"/>
              <a:gd name="connsiteX4193" fmla="*/ 1015469 w 5160230"/>
              <a:gd name="connsiteY4193" fmla="*/ 438039 h 3030261"/>
              <a:gd name="connsiteX4194" fmla="*/ 1014227 w 5160230"/>
              <a:gd name="connsiteY4194" fmla="*/ 433693 h 3030261"/>
              <a:gd name="connsiteX4195" fmla="*/ 1014227 w 5160230"/>
              <a:gd name="connsiteY4195" fmla="*/ 428415 h 3030261"/>
              <a:gd name="connsiteX4196" fmla="*/ 1014227 w 5160230"/>
              <a:gd name="connsiteY4196" fmla="*/ 425311 h 3030261"/>
              <a:gd name="connsiteX4197" fmla="*/ 1010191 w 5160230"/>
              <a:gd name="connsiteY4197" fmla="*/ 420965 h 3030261"/>
              <a:gd name="connsiteX4198" fmla="*/ 1003051 w 5160230"/>
              <a:gd name="connsiteY4198" fmla="*/ 415687 h 3030261"/>
              <a:gd name="connsiteX4199" fmla="*/ 993427 w 5160230"/>
              <a:gd name="connsiteY4199" fmla="*/ 413514 h 3030261"/>
              <a:gd name="connsiteX4200" fmla="*/ 985354 w 5160230"/>
              <a:gd name="connsiteY4200" fmla="*/ 415687 h 3030261"/>
              <a:gd name="connsiteX4201" fmla="*/ 975731 w 5160230"/>
              <a:gd name="connsiteY4201" fmla="*/ 413514 h 3030261"/>
              <a:gd name="connsiteX4202" fmla="*/ 966417 w 5160230"/>
              <a:gd name="connsiteY4202" fmla="*/ 408236 h 3030261"/>
              <a:gd name="connsiteX4203" fmla="*/ 959277 w 5160230"/>
              <a:gd name="connsiteY4203" fmla="*/ 396750 h 3030261"/>
              <a:gd name="connsiteX4204" fmla="*/ 963313 w 5160230"/>
              <a:gd name="connsiteY4204" fmla="*/ 396750 h 3030261"/>
              <a:gd name="connsiteX4205" fmla="*/ 965486 w 5160230"/>
              <a:gd name="connsiteY4205" fmla="*/ 393646 h 3030261"/>
              <a:gd name="connsiteX4206" fmla="*/ 966417 w 5160230"/>
              <a:gd name="connsiteY4206" fmla="*/ 391472 h 3030261"/>
              <a:gd name="connsiteX4207" fmla="*/ 966417 w 5160230"/>
              <a:gd name="connsiteY4207" fmla="*/ 390541 h 3030261"/>
              <a:gd name="connsiteX4208" fmla="*/ 968590 w 5160230"/>
              <a:gd name="connsiteY4208" fmla="*/ 390541 h 3030261"/>
              <a:gd name="connsiteX4209" fmla="*/ 970764 w 5160230"/>
              <a:gd name="connsiteY4209" fmla="*/ 390541 h 3030261"/>
              <a:gd name="connsiteX4210" fmla="*/ 973868 w 5160230"/>
              <a:gd name="connsiteY4210" fmla="*/ 390541 h 3030261"/>
              <a:gd name="connsiteX4211" fmla="*/ 980077 w 5160230"/>
              <a:gd name="connsiteY4211" fmla="*/ 388368 h 3030261"/>
              <a:gd name="connsiteX4212" fmla="*/ 990322 w 5160230"/>
              <a:gd name="connsiteY4212" fmla="*/ 391472 h 3030261"/>
              <a:gd name="connsiteX4213" fmla="*/ 1003051 w 5160230"/>
              <a:gd name="connsiteY4213" fmla="*/ 390541 h 3030261"/>
              <a:gd name="connsiteX4214" fmla="*/ 1017331 w 5160230"/>
              <a:gd name="connsiteY4214" fmla="*/ 388368 h 3030261"/>
              <a:gd name="connsiteX4215" fmla="*/ 1030060 w 5160230"/>
              <a:gd name="connsiteY4215" fmla="*/ 388368 h 3030261"/>
              <a:gd name="connsiteX4216" fmla="*/ 883218 w 5160230"/>
              <a:gd name="connsiteY4216" fmla="*/ 373466 h 3030261"/>
              <a:gd name="connsiteX4217" fmla="*/ 888496 w 5160230"/>
              <a:gd name="connsiteY4217" fmla="*/ 373466 h 3030261"/>
              <a:gd name="connsiteX4218" fmla="*/ 895636 w 5160230"/>
              <a:gd name="connsiteY4218" fmla="*/ 373466 h 3030261"/>
              <a:gd name="connsiteX4219" fmla="*/ 897809 w 5160230"/>
              <a:gd name="connsiteY4219" fmla="*/ 376570 h 3030261"/>
              <a:gd name="connsiteX4220" fmla="*/ 899672 w 5160230"/>
              <a:gd name="connsiteY4220" fmla="*/ 378744 h 3030261"/>
              <a:gd name="connsiteX4221" fmla="*/ 900914 w 5160230"/>
              <a:gd name="connsiteY4221" fmla="*/ 383090 h 3030261"/>
              <a:gd name="connsiteX4222" fmla="*/ 900914 w 5160230"/>
              <a:gd name="connsiteY4222" fmla="*/ 386194 h 3030261"/>
              <a:gd name="connsiteX4223" fmla="*/ 903087 w 5160230"/>
              <a:gd name="connsiteY4223" fmla="*/ 390541 h 3030261"/>
              <a:gd name="connsiteX4224" fmla="*/ 903087 w 5160230"/>
              <a:gd name="connsiteY4224" fmla="*/ 396749 h 3030261"/>
              <a:gd name="connsiteX4225" fmla="*/ 899672 w 5160230"/>
              <a:gd name="connsiteY4225" fmla="*/ 396749 h 3030261"/>
              <a:gd name="connsiteX4226" fmla="*/ 899672 w 5160230"/>
              <a:gd name="connsiteY4226" fmla="*/ 401096 h 3030261"/>
              <a:gd name="connsiteX4227" fmla="*/ 903087 w 5160230"/>
              <a:gd name="connsiteY4227" fmla="*/ 401096 h 3030261"/>
              <a:gd name="connsiteX4228" fmla="*/ 908054 w 5160230"/>
              <a:gd name="connsiteY4228" fmla="*/ 402958 h 3030261"/>
              <a:gd name="connsiteX4229" fmla="*/ 914263 w 5160230"/>
              <a:gd name="connsiteY4229" fmla="*/ 404200 h 3030261"/>
              <a:gd name="connsiteX4230" fmla="*/ 919541 w 5160230"/>
              <a:gd name="connsiteY4230" fmla="*/ 404200 h 3030261"/>
              <a:gd name="connsiteX4231" fmla="*/ 926991 w 5160230"/>
              <a:gd name="connsiteY4231" fmla="*/ 404200 h 3030261"/>
              <a:gd name="connsiteX4232" fmla="*/ 930096 w 5160230"/>
              <a:gd name="connsiteY4232" fmla="*/ 401096 h 3030261"/>
              <a:gd name="connsiteX4233" fmla="*/ 931958 w 5160230"/>
              <a:gd name="connsiteY4233" fmla="*/ 398923 h 3030261"/>
              <a:gd name="connsiteX4234" fmla="*/ 934131 w 5160230"/>
              <a:gd name="connsiteY4234" fmla="*/ 398923 h 3030261"/>
              <a:gd name="connsiteX4235" fmla="*/ 936305 w 5160230"/>
              <a:gd name="connsiteY4235" fmla="*/ 398923 h 3030261"/>
              <a:gd name="connsiteX4236" fmla="*/ 939409 w 5160230"/>
              <a:gd name="connsiteY4236" fmla="*/ 401096 h 3030261"/>
              <a:gd name="connsiteX4237" fmla="*/ 941582 w 5160230"/>
              <a:gd name="connsiteY4237" fmla="*/ 402958 h 3030261"/>
              <a:gd name="connsiteX4238" fmla="*/ 941582 w 5160230"/>
              <a:gd name="connsiteY4238" fmla="*/ 404200 h 3030261"/>
              <a:gd name="connsiteX4239" fmla="*/ 941582 w 5160230"/>
              <a:gd name="connsiteY4239" fmla="*/ 406373 h 3030261"/>
              <a:gd name="connsiteX4240" fmla="*/ 943445 w 5160230"/>
              <a:gd name="connsiteY4240" fmla="*/ 408236 h 3030261"/>
              <a:gd name="connsiteX4241" fmla="*/ 943445 w 5160230"/>
              <a:gd name="connsiteY4241" fmla="*/ 411651 h 3030261"/>
              <a:gd name="connsiteX4242" fmla="*/ 941582 w 5160230"/>
              <a:gd name="connsiteY4242" fmla="*/ 415687 h 3030261"/>
              <a:gd name="connsiteX4243" fmla="*/ 941582 w 5160230"/>
              <a:gd name="connsiteY4243" fmla="*/ 417860 h 3030261"/>
              <a:gd name="connsiteX4244" fmla="*/ 941582 w 5160230"/>
              <a:gd name="connsiteY4244" fmla="*/ 419102 h 3030261"/>
              <a:gd name="connsiteX4245" fmla="*/ 941582 w 5160230"/>
              <a:gd name="connsiteY4245" fmla="*/ 420964 h 3030261"/>
              <a:gd name="connsiteX4246" fmla="*/ 939409 w 5160230"/>
              <a:gd name="connsiteY4246" fmla="*/ 425310 h 3030261"/>
              <a:gd name="connsiteX4247" fmla="*/ 928854 w 5160230"/>
              <a:gd name="connsiteY4247" fmla="*/ 430588 h 3030261"/>
              <a:gd name="connsiteX4248" fmla="*/ 915505 w 5160230"/>
              <a:gd name="connsiteY4248" fmla="*/ 430588 h 3030261"/>
              <a:gd name="connsiteX4249" fmla="*/ 900914 w 5160230"/>
              <a:gd name="connsiteY4249" fmla="*/ 430588 h 3030261"/>
              <a:gd name="connsiteX4250" fmla="*/ 886323 w 5160230"/>
              <a:gd name="connsiteY4250" fmla="*/ 433692 h 3030261"/>
              <a:gd name="connsiteX4251" fmla="*/ 875768 w 5160230"/>
              <a:gd name="connsiteY4251" fmla="*/ 441143 h 3030261"/>
              <a:gd name="connsiteX4252" fmla="*/ 863350 w 5160230"/>
              <a:gd name="connsiteY4252" fmla="*/ 450767 h 3030261"/>
              <a:gd name="connsiteX4253" fmla="*/ 851863 w 5160230"/>
              <a:gd name="connsiteY4253" fmla="*/ 460080 h 3030261"/>
              <a:gd name="connsiteX4254" fmla="*/ 836341 w 5160230"/>
              <a:gd name="connsiteY4254" fmla="*/ 465358 h 3030261"/>
              <a:gd name="connsiteX4255" fmla="*/ 834168 w 5160230"/>
              <a:gd name="connsiteY4255" fmla="*/ 462253 h 3030261"/>
              <a:gd name="connsiteX4256" fmla="*/ 831995 w 5160230"/>
              <a:gd name="connsiteY4256" fmla="*/ 458218 h 3030261"/>
              <a:gd name="connsiteX4257" fmla="*/ 831995 w 5160230"/>
              <a:gd name="connsiteY4257" fmla="*/ 454803 h 3030261"/>
              <a:gd name="connsiteX4258" fmla="*/ 830132 w 5160230"/>
              <a:gd name="connsiteY4258" fmla="*/ 448594 h 3030261"/>
              <a:gd name="connsiteX4259" fmla="*/ 836341 w 5160230"/>
              <a:gd name="connsiteY4259" fmla="*/ 445489 h 3030261"/>
              <a:gd name="connsiteX4260" fmla="*/ 841619 w 5160230"/>
              <a:gd name="connsiteY4260" fmla="*/ 441143 h 3030261"/>
              <a:gd name="connsiteX4261" fmla="*/ 844723 w 5160230"/>
              <a:gd name="connsiteY4261" fmla="*/ 435866 h 3030261"/>
              <a:gd name="connsiteX4262" fmla="*/ 848759 w 5160230"/>
              <a:gd name="connsiteY4262" fmla="*/ 430588 h 3030261"/>
              <a:gd name="connsiteX4263" fmla="*/ 850932 w 5160230"/>
              <a:gd name="connsiteY4263" fmla="*/ 425310 h 3030261"/>
              <a:gd name="connsiteX4264" fmla="*/ 830132 w 5160230"/>
              <a:gd name="connsiteY4264" fmla="*/ 425310 h 3030261"/>
              <a:gd name="connsiteX4265" fmla="*/ 817404 w 5160230"/>
              <a:gd name="connsiteY4265" fmla="*/ 430588 h 3030261"/>
              <a:gd name="connsiteX4266" fmla="*/ 803123 w 5160230"/>
              <a:gd name="connsiteY4266" fmla="*/ 432761 h 3030261"/>
              <a:gd name="connsiteX4267" fmla="*/ 786359 w 5160230"/>
              <a:gd name="connsiteY4267" fmla="*/ 430588 h 3030261"/>
              <a:gd name="connsiteX4268" fmla="*/ 775804 w 5160230"/>
              <a:gd name="connsiteY4268" fmla="*/ 425310 h 3030261"/>
              <a:gd name="connsiteX4269" fmla="*/ 770837 w 5160230"/>
              <a:gd name="connsiteY4269" fmla="*/ 425310 h 3030261"/>
              <a:gd name="connsiteX4270" fmla="*/ 770837 w 5160230"/>
              <a:gd name="connsiteY4270" fmla="*/ 420964 h 3030261"/>
              <a:gd name="connsiteX4271" fmla="*/ 775804 w 5160230"/>
              <a:gd name="connsiteY4271" fmla="*/ 419102 h 3030261"/>
              <a:gd name="connsiteX4272" fmla="*/ 780150 w 5160230"/>
              <a:gd name="connsiteY4272" fmla="*/ 417860 h 3030261"/>
              <a:gd name="connsiteX4273" fmla="*/ 781082 w 5160230"/>
              <a:gd name="connsiteY4273" fmla="*/ 415687 h 3030261"/>
              <a:gd name="connsiteX4274" fmla="*/ 785117 w 5160230"/>
              <a:gd name="connsiteY4274" fmla="*/ 413513 h 3030261"/>
              <a:gd name="connsiteX4275" fmla="*/ 786359 w 5160230"/>
              <a:gd name="connsiteY4275" fmla="*/ 408236 h 3030261"/>
              <a:gd name="connsiteX4276" fmla="*/ 783255 w 5160230"/>
              <a:gd name="connsiteY4276" fmla="*/ 408236 h 3030261"/>
              <a:gd name="connsiteX4277" fmla="*/ 783255 w 5160230"/>
              <a:gd name="connsiteY4277" fmla="*/ 404200 h 3030261"/>
              <a:gd name="connsiteX4278" fmla="*/ 788532 w 5160230"/>
              <a:gd name="connsiteY4278" fmla="*/ 404200 h 3030261"/>
              <a:gd name="connsiteX4279" fmla="*/ 792568 w 5160230"/>
              <a:gd name="connsiteY4279" fmla="*/ 402958 h 3030261"/>
              <a:gd name="connsiteX4280" fmla="*/ 795673 w 5160230"/>
              <a:gd name="connsiteY4280" fmla="*/ 402958 h 3030261"/>
              <a:gd name="connsiteX4281" fmla="*/ 799708 w 5160230"/>
              <a:gd name="connsiteY4281" fmla="*/ 401096 h 3030261"/>
              <a:gd name="connsiteX4282" fmla="*/ 797846 w 5160230"/>
              <a:gd name="connsiteY4282" fmla="*/ 398923 h 3030261"/>
              <a:gd name="connsiteX4283" fmla="*/ 795673 w 5160230"/>
              <a:gd name="connsiteY4283" fmla="*/ 396749 h 3030261"/>
              <a:gd name="connsiteX4284" fmla="*/ 793500 w 5160230"/>
              <a:gd name="connsiteY4284" fmla="*/ 395818 h 3030261"/>
              <a:gd name="connsiteX4285" fmla="*/ 793500 w 5160230"/>
              <a:gd name="connsiteY4285" fmla="*/ 393645 h 3030261"/>
              <a:gd name="connsiteX4286" fmla="*/ 792568 w 5160230"/>
              <a:gd name="connsiteY4286" fmla="*/ 391472 h 3030261"/>
              <a:gd name="connsiteX4287" fmla="*/ 790395 w 5160230"/>
              <a:gd name="connsiteY4287" fmla="*/ 388367 h 3030261"/>
              <a:gd name="connsiteX4288" fmla="*/ 793500 w 5160230"/>
              <a:gd name="connsiteY4288" fmla="*/ 388367 h 3030261"/>
              <a:gd name="connsiteX4289" fmla="*/ 795673 w 5160230"/>
              <a:gd name="connsiteY4289" fmla="*/ 386194 h 3030261"/>
              <a:gd name="connsiteX4290" fmla="*/ 797846 w 5160230"/>
              <a:gd name="connsiteY4290" fmla="*/ 386194 h 3030261"/>
              <a:gd name="connsiteX4291" fmla="*/ 799708 w 5160230"/>
              <a:gd name="connsiteY4291" fmla="*/ 384021 h 3030261"/>
              <a:gd name="connsiteX4292" fmla="*/ 819577 w 5160230"/>
              <a:gd name="connsiteY4292" fmla="*/ 390541 h 3030261"/>
              <a:gd name="connsiteX4293" fmla="*/ 836341 w 5160230"/>
              <a:gd name="connsiteY4293" fmla="*/ 396749 h 3030261"/>
              <a:gd name="connsiteX4294" fmla="*/ 850932 w 5160230"/>
              <a:gd name="connsiteY4294" fmla="*/ 404200 h 3030261"/>
              <a:gd name="connsiteX4295" fmla="*/ 866454 w 5160230"/>
              <a:gd name="connsiteY4295" fmla="*/ 410409 h 3030261"/>
              <a:gd name="connsiteX4296" fmla="*/ 886323 w 5160230"/>
              <a:gd name="connsiteY4296" fmla="*/ 411651 h 3030261"/>
              <a:gd name="connsiteX4297" fmla="*/ 883218 w 5160230"/>
              <a:gd name="connsiteY4297" fmla="*/ 402958 h 3030261"/>
              <a:gd name="connsiteX4298" fmla="*/ 880114 w 5160230"/>
              <a:gd name="connsiteY4298" fmla="*/ 395818 h 3030261"/>
              <a:gd name="connsiteX4299" fmla="*/ 877941 w 5160230"/>
              <a:gd name="connsiteY4299" fmla="*/ 390541 h 3030261"/>
              <a:gd name="connsiteX4300" fmla="*/ 875768 w 5160230"/>
              <a:gd name="connsiteY4300" fmla="*/ 376570 h 3030261"/>
              <a:gd name="connsiteX4301" fmla="*/ 880114 w 5160230"/>
              <a:gd name="connsiteY4301" fmla="*/ 375639 h 3030261"/>
              <a:gd name="connsiteX4302" fmla="*/ 4452724 w 5160230"/>
              <a:gd name="connsiteY4302" fmla="*/ 351114 h 3030261"/>
              <a:gd name="connsiteX4303" fmla="*/ 4462347 w 5160230"/>
              <a:gd name="connsiteY4303" fmla="*/ 351114 h 3030261"/>
              <a:gd name="connsiteX4304" fmla="*/ 4465452 w 5160230"/>
              <a:gd name="connsiteY4304" fmla="*/ 360738 h 3030261"/>
              <a:gd name="connsiteX4305" fmla="*/ 4465452 w 5160230"/>
              <a:gd name="connsiteY4305" fmla="*/ 371293 h 3030261"/>
              <a:gd name="connsiteX4306" fmla="*/ 4465452 w 5160230"/>
              <a:gd name="connsiteY4306" fmla="*/ 384021 h 3030261"/>
              <a:gd name="connsiteX4307" fmla="*/ 4481905 w 5160230"/>
              <a:gd name="connsiteY4307" fmla="*/ 378744 h 3030261"/>
              <a:gd name="connsiteX4308" fmla="*/ 4494634 w 5160230"/>
              <a:gd name="connsiteY4308" fmla="*/ 371293 h 3030261"/>
              <a:gd name="connsiteX4309" fmla="*/ 4509225 w 5160230"/>
              <a:gd name="connsiteY4309" fmla="*/ 363842 h 3030261"/>
              <a:gd name="connsiteX4310" fmla="*/ 4509225 w 5160230"/>
              <a:gd name="connsiteY4310" fmla="*/ 420965 h 3030261"/>
              <a:gd name="connsiteX4311" fmla="*/ 4509225 w 5160230"/>
              <a:gd name="connsiteY4311" fmla="*/ 423138 h 3030261"/>
              <a:gd name="connsiteX4312" fmla="*/ 4507052 w 5160230"/>
              <a:gd name="connsiteY4312" fmla="*/ 423138 h 3030261"/>
              <a:gd name="connsiteX4313" fmla="*/ 4506120 w 5160230"/>
              <a:gd name="connsiteY4313" fmla="*/ 425312 h 3030261"/>
              <a:gd name="connsiteX4314" fmla="*/ 4492460 w 5160230"/>
              <a:gd name="connsiteY4314" fmla="*/ 425312 h 3030261"/>
              <a:gd name="connsiteX4315" fmla="*/ 4474765 w 5160230"/>
              <a:gd name="connsiteY4315" fmla="*/ 426243 h 3030261"/>
              <a:gd name="connsiteX4316" fmla="*/ 4457070 w 5160230"/>
              <a:gd name="connsiteY4316" fmla="*/ 428416 h 3030261"/>
              <a:gd name="connsiteX4317" fmla="*/ 4442479 w 5160230"/>
              <a:gd name="connsiteY4317" fmla="*/ 430589 h 3030261"/>
              <a:gd name="connsiteX4318" fmla="*/ 4430992 w 5160230"/>
              <a:gd name="connsiteY4318" fmla="*/ 432762 h 3030261"/>
              <a:gd name="connsiteX4319" fmla="*/ 4425715 w 5160230"/>
              <a:gd name="connsiteY4319" fmla="*/ 433694 h 3030261"/>
              <a:gd name="connsiteX4320" fmla="*/ 4413297 w 5160230"/>
              <a:gd name="connsiteY4320" fmla="*/ 423138 h 3030261"/>
              <a:gd name="connsiteX4321" fmla="*/ 4403983 w 5160230"/>
              <a:gd name="connsiteY4321" fmla="*/ 408237 h 3030261"/>
              <a:gd name="connsiteX4322" fmla="*/ 4398706 w 5160230"/>
              <a:gd name="connsiteY4322" fmla="*/ 388367 h 3030261"/>
              <a:gd name="connsiteX4323" fmla="*/ 4399637 w 5160230"/>
              <a:gd name="connsiteY4323" fmla="*/ 383090 h 3030261"/>
              <a:gd name="connsiteX4324" fmla="*/ 4401810 w 5160230"/>
              <a:gd name="connsiteY4324" fmla="*/ 378744 h 3030261"/>
              <a:gd name="connsiteX4325" fmla="*/ 4403983 w 5160230"/>
              <a:gd name="connsiteY4325" fmla="*/ 375639 h 3030261"/>
              <a:gd name="connsiteX4326" fmla="*/ 4406157 w 5160230"/>
              <a:gd name="connsiteY4326" fmla="*/ 371293 h 3030261"/>
              <a:gd name="connsiteX4327" fmla="*/ 4407088 w 5160230"/>
              <a:gd name="connsiteY4327" fmla="*/ 368189 h 3030261"/>
              <a:gd name="connsiteX4328" fmla="*/ 4414228 w 5160230"/>
              <a:gd name="connsiteY4328" fmla="*/ 363842 h 3030261"/>
              <a:gd name="connsiteX4329" fmla="*/ 4423852 w 5160230"/>
              <a:gd name="connsiteY4329" fmla="*/ 358565 h 3030261"/>
              <a:gd name="connsiteX4330" fmla="*/ 4438443 w 5160230"/>
              <a:gd name="connsiteY4330" fmla="*/ 353287 h 3030261"/>
              <a:gd name="connsiteX4331" fmla="*/ 1402904 w 5160230"/>
              <a:gd name="connsiteY4331" fmla="*/ 351114 h 3030261"/>
              <a:gd name="connsiteX4332" fmla="*/ 1415323 w 5160230"/>
              <a:gd name="connsiteY4332" fmla="*/ 356392 h 3030261"/>
              <a:gd name="connsiteX4333" fmla="*/ 1415323 w 5160230"/>
              <a:gd name="connsiteY4333" fmla="*/ 360738 h 3030261"/>
              <a:gd name="connsiteX4334" fmla="*/ 1410045 w 5160230"/>
              <a:gd name="connsiteY4334" fmla="*/ 360738 h 3030261"/>
              <a:gd name="connsiteX4335" fmla="*/ 1406940 w 5160230"/>
              <a:gd name="connsiteY4335" fmla="*/ 360738 h 3030261"/>
              <a:gd name="connsiteX4336" fmla="*/ 1404767 w 5160230"/>
              <a:gd name="connsiteY4336" fmla="*/ 360738 h 3030261"/>
              <a:gd name="connsiteX4337" fmla="*/ 1402904 w 5160230"/>
              <a:gd name="connsiteY4337" fmla="*/ 358565 h 3030261"/>
              <a:gd name="connsiteX4338" fmla="*/ 1402904 w 5160230"/>
              <a:gd name="connsiteY4338" fmla="*/ 356392 h 3030261"/>
              <a:gd name="connsiteX4339" fmla="*/ 775804 w 5160230"/>
              <a:gd name="connsiteY4339" fmla="*/ 351114 h 3030261"/>
              <a:gd name="connsiteX4340" fmla="*/ 775804 w 5160230"/>
              <a:gd name="connsiteY4340" fmla="*/ 358565 h 3030261"/>
              <a:gd name="connsiteX4341" fmla="*/ 775804 w 5160230"/>
              <a:gd name="connsiteY4341" fmla="*/ 363842 h 3030261"/>
              <a:gd name="connsiteX4342" fmla="*/ 777977 w 5160230"/>
              <a:gd name="connsiteY4342" fmla="*/ 369120 h 3030261"/>
              <a:gd name="connsiteX4343" fmla="*/ 775804 w 5160230"/>
              <a:gd name="connsiteY4343" fmla="*/ 373466 h 3030261"/>
              <a:gd name="connsiteX4344" fmla="*/ 775804 w 5160230"/>
              <a:gd name="connsiteY4344" fmla="*/ 376571 h 3030261"/>
              <a:gd name="connsiteX4345" fmla="*/ 770837 w 5160230"/>
              <a:gd name="connsiteY4345" fmla="*/ 380917 h 3030261"/>
              <a:gd name="connsiteX4346" fmla="*/ 765560 w 5160230"/>
              <a:gd name="connsiteY4346" fmla="*/ 384021 h 3030261"/>
              <a:gd name="connsiteX4347" fmla="*/ 759351 w 5160230"/>
              <a:gd name="connsiteY4347" fmla="*/ 388368 h 3030261"/>
              <a:gd name="connsiteX4348" fmla="*/ 756246 w 5160230"/>
              <a:gd name="connsiteY4348" fmla="*/ 393646 h 3030261"/>
              <a:gd name="connsiteX4349" fmla="*/ 748795 w 5160230"/>
              <a:gd name="connsiteY4349" fmla="*/ 390542 h 3030261"/>
              <a:gd name="connsiteX4350" fmla="*/ 744760 w 5160230"/>
              <a:gd name="connsiteY4350" fmla="*/ 388368 h 3030261"/>
              <a:gd name="connsiteX4351" fmla="*/ 741655 w 5160230"/>
              <a:gd name="connsiteY4351" fmla="*/ 386194 h 3030261"/>
              <a:gd name="connsiteX4352" fmla="*/ 739482 w 5160230"/>
              <a:gd name="connsiteY4352" fmla="*/ 384021 h 3030261"/>
              <a:gd name="connsiteX4353" fmla="*/ 736378 w 5160230"/>
              <a:gd name="connsiteY4353" fmla="*/ 380917 h 3030261"/>
              <a:gd name="connsiteX4354" fmla="*/ 734205 w 5160230"/>
              <a:gd name="connsiteY4354" fmla="*/ 398924 h 3030261"/>
              <a:gd name="connsiteX4355" fmla="*/ 728927 w 5160230"/>
              <a:gd name="connsiteY4355" fmla="*/ 408237 h 3030261"/>
              <a:gd name="connsiteX4356" fmla="*/ 715578 w 5160230"/>
              <a:gd name="connsiteY4356" fmla="*/ 411652 h 3030261"/>
              <a:gd name="connsiteX4357" fmla="*/ 705023 w 5160230"/>
              <a:gd name="connsiteY4357" fmla="*/ 411652 h 3030261"/>
              <a:gd name="connsiteX4358" fmla="*/ 693536 w 5160230"/>
              <a:gd name="connsiteY4358" fmla="*/ 411652 h 3030261"/>
              <a:gd name="connsiteX4359" fmla="*/ 680187 w 5160230"/>
              <a:gd name="connsiteY4359" fmla="*/ 411652 h 3030261"/>
              <a:gd name="connsiteX4360" fmla="*/ 680187 w 5160230"/>
              <a:gd name="connsiteY4360" fmla="*/ 396751 h 3030261"/>
              <a:gd name="connsiteX4361" fmla="*/ 699745 w 5160230"/>
              <a:gd name="connsiteY4361" fmla="*/ 383090 h 3030261"/>
              <a:gd name="connsiteX4362" fmla="*/ 721787 w 5160230"/>
              <a:gd name="connsiteY4362" fmla="*/ 369120 h 3030261"/>
              <a:gd name="connsiteX4363" fmla="*/ 746622 w 5160230"/>
              <a:gd name="connsiteY4363" fmla="*/ 358565 h 3030261"/>
              <a:gd name="connsiteX4364" fmla="*/ 1100841 w 5160230"/>
              <a:gd name="connsiteY4364" fmla="*/ 343974 h 3030261"/>
              <a:gd name="connsiteX4365" fmla="*/ 1107050 w 5160230"/>
              <a:gd name="connsiteY4365" fmla="*/ 343974 h 3030261"/>
              <a:gd name="connsiteX4366" fmla="*/ 1110154 w 5160230"/>
              <a:gd name="connsiteY4366" fmla="*/ 354529 h 3030261"/>
              <a:gd name="connsiteX4367" fmla="*/ 1117605 w 5160230"/>
              <a:gd name="connsiteY4367" fmla="*/ 358565 h 3030261"/>
              <a:gd name="connsiteX4368" fmla="*/ 1128781 w 5160230"/>
              <a:gd name="connsiteY4368" fmla="*/ 358565 h 3030261"/>
              <a:gd name="connsiteX4369" fmla="*/ 1146476 w 5160230"/>
              <a:gd name="connsiteY4369" fmla="*/ 356392 h 3030261"/>
              <a:gd name="connsiteX4370" fmla="*/ 1146476 w 5160230"/>
              <a:gd name="connsiteY4370" fmla="*/ 360738 h 3030261"/>
              <a:gd name="connsiteX4371" fmla="*/ 1148650 w 5160230"/>
              <a:gd name="connsiteY4371" fmla="*/ 366016 h 3030261"/>
              <a:gd name="connsiteX4372" fmla="*/ 1150823 w 5160230"/>
              <a:gd name="connsiteY4372" fmla="*/ 371293 h 3030261"/>
              <a:gd name="connsiteX4373" fmla="*/ 1150823 w 5160230"/>
              <a:gd name="connsiteY4373" fmla="*/ 375639 h 3030261"/>
              <a:gd name="connsiteX4374" fmla="*/ 1150823 w 5160230"/>
              <a:gd name="connsiteY4374" fmla="*/ 380917 h 3030261"/>
              <a:gd name="connsiteX4375" fmla="*/ 1150823 w 5160230"/>
              <a:gd name="connsiteY4375" fmla="*/ 384021 h 3030261"/>
              <a:gd name="connsiteX4376" fmla="*/ 1170692 w 5160230"/>
              <a:gd name="connsiteY4376" fmla="*/ 395818 h 3030261"/>
              <a:gd name="connsiteX4377" fmla="*/ 1193355 w 5160230"/>
              <a:gd name="connsiteY4377" fmla="*/ 401096 h 3030261"/>
              <a:gd name="connsiteX4378" fmla="*/ 1219432 w 5160230"/>
              <a:gd name="connsiteY4378" fmla="*/ 401096 h 3030261"/>
              <a:gd name="connsiteX4379" fmla="*/ 1244578 w 5160230"/>
              <a:gd name="connsiteY4379" fmla="*/ 401096 h 3030261"/>
              <a:gd name="connsiteX4380" fmla="*/ 1272518 w 5160230"/>
              <a:gd name="connsiteY4380" fmla="*/ 398923 h 3030261"/>
              <a:gd name="connsiteX4381" fmla="*/ 1295491 w 5160230"/>
              <a:gd name="connsiteY4381" fmla="*/ 401096 h 3030261"/>
              <a:gd name="connsiteX4382" fmla="*/ 1295491 w 5160230"/>
              <a:gd name="connsiteY4382" fmla="*/ 406374 h 3030261"/>
              <a:gd name="connsiteX4383" fmla="*/ 1297665 w 5160230"/>
              <a:gd name="connsiteY4383" fmla="*/ 411651 h 3030261"/>
              <a:gd name="connsiteX4384" fmla="*/ 1299838 w 5160230"/>
              <a:gd name="connsiteY4384" fmla="*/ 415687 h 3030261"/>
              <a:gd name="connsiteX4385" fmla="*/ 1299838 w 5160230"/>
              <a:gd name="connsiteY4385" fmla="*/ 417860 h 3030261"/>
              <a:gd name="connsiteX4386" fmla="*/ 1299838 w 5160230"/>
              <a:gd name="connsiteY4386" fmla="*/ 420965 h 3030261"/>
              <a:gd name="connsiteX4387" fmla="*/ 1299838 w 5160230"/>
              <a:gd name="connsiteY4387" fmla="*/ 425311 h 3030261"/>
              <a:gd name="connsiteX4388" fmla="*/ 1295491 w 5160230"/>
              <a:gd name="connsiteY4388" fmla="*/ 438039 h 3030261"/>
              <a:gd name="connsiteX4389" fmla="*/ 1285247 w 5160230"/>
              <a:gd name="connsiteY4389" fmla="*/ 438039 h 3030261"/>
              <a:gd name="connsiteX4390" fmla="*/ 1272518 w 5160230"/>
              <a:gd name="connsiteY4390" fmla="*/ 435866 h 3030261"/>
              <a:gd name="connsiteX4391" fmla="*/ 1263205 w 5160230"/>
              <a:gd name="connsiteY4391" fmla="*/ 433693 h 3030261"/>
              <a:gd name="connsiteX4392" fmla="*/ 1259169 w 5160230"/>
              <a:gd name="connsiteY4392" fmla="*/ 433693 h 3030261"/>
              <a:gd name="connsiteX4393" fmla="*/ 1256065 w 5160230"/>
              <a:gd name="connsiteY4393" fmla="*/ 435866 h 3030261"/>
              <a:gd name="connsiteX4394" fmla="*/ 1253892 w 5160230"/>
              <a:gd name="connsiteY4394" fmla="*/ 440212 h 3030261"/>
              <a:gd name="connsiteX4395" fmla="*/ 1251719 w 5160230"/>
              <a:gd name="connsiteY4395" fmla="*/ 441144 h 3030261"/>
              <a:gd name="connsiteX4396" fmla="*/ 1248614 w 5160230"/>
              <a:gd name="connsiteY4396" fmla="*/ 441144 h 3030261"/>
              <a:gd name="connsiteX4397" fmla="*/ 1246441 w 5160230"/>
              <a:gd name="connsiteY4397" fmla="*/ 443317 h 3030261"/>
              <a:gd name="connsiteX4398" fmla="*/ 1241474 w 5160230"/>
              <a:gd name="connsiteY4398" fmla="*/ 445490 h 3030261"/>
              <a:gd name="connsiteX4399" fmla="*/ 1236196 w 5160230"/>
              <a:gd name="connsiteY4399" fmla="*/ 445490 h 3030261"/>
              <a:gd name="connsiteX4400" fmla="*/ 1229987 w 5160230"/>
              <a:gd name="connsiteY4400" fmla="*/ 447663 h 3030261"/>
              <a:gd name="connsiteX4401" fmla="*/ 1226883 w 5160230"/>
              <a:gd name="connsiteY4401" fmla="*/ 448594 h 3030261"/>
              <a:gd name="connsiteX4402" fmla="*/ 1221605 w 5160230"/>
              <a:gd name="connsiteY4402" fmla="*/ 448594 h 3030261"/>
              <a:gd name="connsiteX4403" fmla="*/ 1215396 w 5160230"/>
              <a:gd name="connsiteY4403" fmla="*/ 448594 h 3030261"/>
              <a:gd name="connsiteX4404" fmla="*/ 1212292 w 5160230"/>
              <a:gd name="connsiteY4404" fmla="*/ 443317 h 3030261"/>
              <a:gd name="connsiteX4405" fmla="*/ 1210119 w 5160230"/>
              <a:gd name="connsiteY4405" fmla="*/ 438039 h 3030261"/>
              <a:gd name="connsiteX4406" fmla="*/ 1207014 w 5160230"/>
              <a:gd name="connsiteY4406" fmla="*/ 433693 h 3030261"/>
              <a:gd name="connsiteX4407" fmla="*/ 1207014 w 5160230"/>
              <a:gd name="connsiteY4407" fmla="*/ 438039 h 3030261"/>
              <a:gd name="connsiteX4408" fmla="*/ 1202979 w 5160230"/>
              <a:gd name="connsiteY4408" fmla="*/ 441144 h 3030261"/>
              <a:gd name="connsiteX4409" fmla="*/ 1200805 w 5160230"/>
              <a:gd name="connsiteY4409" fmla="*/ 445490 h 3030261"/>
              <a:gd name="connsiteX4410" fmla="*/ 1199874 w 5160230"/>
              <a:gd name="connsiteY4410" fmla="*/ 448594 h 3030261"/>
              <a:gd name="connsiteX4411" fmla="*/ 1190250 w 5160230"/>
              <a:gd name="connsiteY4411" fmla="*/ 448594 h 3030261"/>
              <a:gd name="connsiteX4412" fmla="*/ 1186215 w 5160230"/>
              <a:gd name="connsiteY4412" fmla="*/ 443317 h 3030261"/>
              <a:gd name="connsiteX4413" fmla="*/ 1183110 w 5160230"/>
              <a:gd name="connsiteY4413" fmla="*/ 435866 h 3030261"/>
              <a:gd name="connsiteX4414" fmla="*/ 1180006 w 5160230"/>
              <a:gd name="connsiteY4414" fmla="*/ 428415 h 3030261"/>
              <a:gd name="connsiteX4415" fmla="*/ 1177832 w 5160230"/>
              <a:gd name="connsiteY4415" fmla="*/ 433693 h 3030261"/>
              <a:gd name="connsiteX4416" fmla="*/ 1175659 w 5160230"/>
              <a:gd name="connsiteY4416" fmla="*/ 438039 h 3030261"/>
              <a:gd name="connsiteX4417" fmla="*/ 1173797 w 5160230"/>
              <a:gd name="connsiteY4417" fmla="*/ 440212 h 3030261"/>
              <a:gd name="connsiteX4418" fmla="*/ 1170692 w 5160230"/>
              <a:gd name="connsiteY4418" fmla="*/ 440212 h 3030261"/>
              <a:gd name="connsiteX4419" fmla="*/ 1166346 w 5160230"/>
              <a:gd name="connsiteY4419" fmla="*/ 438039 h 3030261"/>
              <a:gd name="connsiteX4420" fmla="*/ 1163242 w 5160230"/>
              <a:gd name="connsiteY4420" fmla="*/ 435866 h 3030261"/>
              <a:gd name="connsiteX4421" fmla="*/ 1161068 w 5160230"/>
              <a:gd name="connsiteY4421" fmla="*/ 433693 h 3030261"/>
              <a:gd name="connsiteX4422" fmla="*/ 1161068 w 5160230"/>
              <a:gd name="connsiteY4422" fmla="*/ 432761 h 3030261"/>
              <a:gd name="connsiteX4423" fmla="*/ 1161068 w 5160230"/>
              <a:gd name="connsiteY4423" fmla="*/ 430588 h 3030261"/>
              <a:gd name="connsiteX4424" fmla="*/ 1161068 w 5160230"/>
              <a:gd name="connsiteY4424" fmla="*/ 428415 h 3030261"/>
              <a:gd name="connsiteX4425" fmla="*/ 1161068 w 5160230"/>
              <a:gd name="connsiteY4425" fmla="*/ 426242 h 3030261"/>
              <a:gd name="connsiteX4426" fmla="*/ 1159206 w 5160230"/>
              <a:gd name="connsiteY4426" fmla="*/ 425311 h 3030261"/>
              <a:gd name="connsiteX4427" fmla="*/ 1157964 w 5160230"/>
              <a:gd name="connsiteY4427" fmla="*/ 425311 h 3030261"/>
              <a:gd name="connsiteX4428" fmla="*/ 1156101 w 5160230"/>
              <a:gd name="connsiteY4428" fmla="*/ 426242 h 3030261"/>
              <a:gd name="connsiteX4429" fmla="*/ 1151755 w 5160230"/>
              <a:gd name="connsiteY4429" fmla="*/ 426242 h 3030261"/>
              <a:gd name="connsiteX4430" fmla="*/ 1146476 w 5160230"/>
              <a:gd name="connsiteY4430" fmla="*/ 428415 h 3030261"/>
              <a:gd name="connsiteX4431" fmla="*/ 1143372 w 5160230"/>
              <a:gd name="connsiteY4431" fmla="*/ 428415 h 3030261"/>
              <a:gd name="connsiteX4432" fmla="*/ 1137163 w 5160230"/>
              <a:gd name="connsiteY4432" fmla="*/ 430588 h 3030261"/>
              <a:gd name="connsiteX4433" fmla="*/ 1136232 w 5160230"/>
              <a:gd name="connsiteY4433" fmla="*/ 428415 h 3030261"/>
              <a:gd name="connsiteX4434" fmla="*/ 1134059 w 5160230"/>
              <a:gd name="connsiteY4434" fmla="*/ 428415 h 3030261"/>
              <a:gd name="connsiteX4435" fmla="*/ 1130023 w 5160230"/>
              <a:gd name="connsiteY4435" fmla="*/ 426242 h 3030261"/>
              <a:gd name="connsiteX4436" fmla="*/ 1128781 w 5160230"/>
              <a:gd name="connsiteY4436" fmla="*/ 425311 h 3030261"/>
              <a:gd name="connsiteX4437" fmla="*/ 1124745 w 5160230"/>
              <a:gd name="connsiteY4437" fmla="*/ 423138 h 3030261"/>
              <a:gd name="connsiteX4438" fmla="*/ 1122572 w 5160230"/>
              <a:gd name="connsiteY4438" fmla="*/ 420965 h 3030261"/>
              <a:gd name="connsiteX4439" fmla="*/ 1124745 w 5160230"/>
              <a:gd name="connsiteY4439" fmla="*/ 410409 h 3030261"/>
              <a:gd name="connsiteX4440" fmla="*/ 1122572 w 5160230"/>
              <a:gd name="connsiteY4440" fmla="*/ 402959 h 3030261"/>
              <a:gd name="connsiteX4441" fmla="*/ 1119468 w 5160230"/>
              <a:gd name="connsiteY4441" fmla="*/ 396750 h 3030261"/>
              <a:gd name="connsiteX4442" fmla="*/ 1115432 w 5160230"/>
              <a:gd name="connsiteY4442" fmla="*/ 388368 h 3030261"/>
              <a:gd name="connsiteX4443" fmla="*/ 1115432 w 5160230"/>
              <a:gd name="connsiteY4443" fmla="*/ 376571 h 3030261"/>
              <a:gd name="connsiteX4444" fmla="*/ 1097737 w 5160230"/>
              <a:gd name="connsiteY4444" fmla="*/ 375639 h 3030261"/>
              <a:gd name="connsiteX4445" fmla="*/ 1080972 w 5160230"/>
              <a:gd name="connsiteY4445" fmla="*/ 369120 h 3030261"/>
              <a:gd name="connsiteX4446" fmla="*/ 1066381 w 5160230"/>
              <a:gd name="connsiteY4446" fmla="*/ 363843 h 3030261"/>
              <a:gd name="connsiteX4447" fmla="*/ 1065450 w 5160230"/>
              <a:gd name="connsiteY4447" fmla="*/ 361980 h 3030261"/>
              <a:gd name="connsiteX4448" fmla="*/ 1065450 w 5160230"/>
              <a:gd name="connsiteY4448" fmla="*/ 360738 h 3030261"/>
              <a:gd name="connsiteX4449" fmla="*/ 1065450 w 5160230"/>
              <a:gd name="connsiteY4449" fmla="*/ 358565 h 3030261"/>
              <a:gd name="connsiteX4450" fmla="*/ 1063277 w 5160230"/>
              <a:gd name="connsiteY4450" fmla="*/ 356392 h 3030261"/>
              <a:gd name="connsiteX4451" fmla="*/ 1063277 w 5160230"/>
              <a:gd name="connsiteY4451" fmla="*/ 351114 h 3030261"/>
              <a:gd name="connsiteX4452" fmla="*/ 1070728 w 5160230"/>
              <a:gd name="connsiteY4452" fmla="*/ 349252 h 3030261"/>
              <a:gd name="connsiteX4453" fmla="*/ 1080041 w 5160230"/>
              <a:gd name="connsiteY4453" fmla="*/ 349252 h 3030261"/>
              <a:gd name="connsiteX4454" fmla="*/ 1090286 w 5160230"/>
              <a:gd name="connsiteY4454" fmla="*/ 347078 h 3030261"/>
              <a:gd name="connsiteX4455" fmla="*/ 1093390 w 5160230"/>
              <a:gd name="connsiteY4455" fmla="*/ 345837 h 3030261"/>
              <a:gd name="connsiteX4456" fmla="*/ 1097737 w 5160230"/>
              <a:gd name="connsiteY4456" fmla="*/ 345837 h 3030261"/>
              <a:gd name="connsiteX4457" fmla="*/ 1022608 w 5160230"/>
              <a:gd name="connsiteY4457" fmla="*/ 343974 h 3030261"/>
              <a:gd name="connsiteX4458" fmla="*/ 1056136 w 5160230"/>
              <a:gd name="connsiteY4458" fmla="*/ 343974 h 3030261"/>
              <a:gd name="connsiteX4459" fmla="*/ 1056136 w 5160230"/>
              <a:gd name="connsiteY4459" fmla="*/ 347078 h 3030261"/>
              <a:gd name="connsiteX4460" fmla="*/ 1057999 w 5160230"/>
              <a:gd name="connsiteY4460" fmla="*/ 351114 h 3030261"/>
              <a:gd name="connsiteX4461" fmla="*/ 1057999 w 5160230"/>
              <a:gd name="connsiteY4461" fmla="*/ 354529 h 3030261"/>
              <a:gd name="connsiteX4462" fmla="*/ 1059241 w 5160230"/>
              <a:gd name="connsiteY4462" fmla="*/ 360738 h 3030261"/>
              <a:gd name="connsiteX4463" fmla="*/ 1050859 w 5160230"/>
              <a:gd name="connsiteY4463" fmla="*/ 360738 h 3030261"/>
              <a:gd name="connsiteX4464" fmla="*/ 1046512 w 5160230"/>
              <a:gd name="connsiteY4464" fmla="*/ 360738 h 3030261"/>
              <a:gd name="connsiteX4465" fmla="*/ 1043408 w 5160230"/>
              <a:gd name="connsiteY4465" fmla="*/ 360738 h 3030261"/>
              <a:gd name="connsiteX4466" fmla="*/ 1036268 w 5160230"/>
              <a:gd name="connsiteY4466" fmla="*/ 358565 h 3030261"/>
              <a:gd name="connsiteX4467" fmla="*/ 1030059 w 5160230"/>
              <a:gd name="connsiteY4467" fmla="*/ 358565 h 3030261"/>
              <a:gd name="connsiteX4468" fmla="*/ 1022608 w 5160230"/>
              <a:gd name="connsiteY4468" fmla="*/ 356392 h 3030261"/>
              <a:gd name="connsiteX4469" fmla="*/ 943445 w 5160230"/>
              <a:gd name="connsiteY4469" fmla="*/ 339628 h 3030261"/>
              <a:gd name="connsiteX4470" fmla="*/ 950896 w 5160230"/>
              <a:gd name="connsiteY4470" fmla="*/ 343974 h 3030261"/>
              <a:gd name="connsiteX4471" fmla="*/ 958036 w 5160230"/>
              <a:gd name="connsiteY4471" fmla="*/ 347079 h 3030261"/>
              <a:gd name="connsiteX4472" fmla="*/ 961140 w 5160230"/>
              <a:gd name="connsiteY4472" fmla="*/ 353288 h 3030261"/>
              <a:gd name="connsiteX4473" fmla="*/ 965487 w 5160230"/>
              <a:gd name="connsiteY4473" fmla="*/ 360738 h 3030261"/>
              <a:gd name="connsiteX4474" fmla="*/ 966418 w 5160230"/>
              <a:gd name="connsiteY4474" fmla="*/ 368189 h 3030261"/>
              <a:gd name="connsiteX4475" fmla="*/ 956173 w 5160230"/>
              <a:gd name="connsiteY4475" fmla="*/ 368189 h 3030261"/>
              <a:gd name="connsiteX4476" fmla="*/ 956173 w 5160230"/>
              <a:gd name="connsiteY4476" fmla="*/ 363843 h 3030261"/>
              <a:gd name="connsiteX4477" fmla="*/ 950896 w 5160230"/>
              <a:gd name="connsiteY4477" fmla="*/ 360738 h 3030261"/>
              <a:gd name="connsiteX4478" fmla="*/ 948723 w 5160230"/>
              <a:gd name="connsiteY4478" fmla="*/ 356392 h 3030261"/>
              <a:gd name="connsiteX4479" fmla="*/ 946549 w 5160230"/>
              <a:gd name="connsiteY4479" fmla="*/ 353288 h 3030261"/>
              <a:gd name="connsiteX4480" fmla="*/ 944687 w 5160230"/>
              <a:gd name="connsiteY4480" fmla="*/ 347079 h 3030261"/>
              <a:gd name="connsiteX4481" fmla="*/ 1139336 w 5160230"/>
              <a:gd name="connsiteY4481" fmla="*/ 331246 h 3030261"/>
              <a:gd name="connsiteX4482" fmla="*/ 1156100 w 5160230"/>
              <a:gd name="connsiteY4482" fmla="*/ 331246 h 3030261"/>
              <a:gd name="connsiteX4483" fmla="*/ 1156100 w 5160230"/>
              <a:gd name="connsiteY4483" fmla="*/ 339629 h 3030261"/>
              <a:gd name="connsiteX4484" fmla="*/ 1139336 w 5160230"/>
              <a:gd name="connsiteY4484" fmla="*/ 339629 h 3030261"/>
              <a:gd name="connsiteX4485" fmla="*/ 830132 w 5160230"/>
              <a:gd name="connsiteY4485" fmla="*/ 331246 h 3030261"/>
              <a:gd name="connsiteX4486" fmla="*/ 839445 w 5160230"/>
              <a:gd name="connsiteY4486" fmla="*/ 332177 h 3030261"/>
              <a:gd name="connsiteX4487" fmla="*/ 846586 w 5160230"/>
              <a:gd name="connsiteY4487" fmla="*/ 332177 h 3030261"/>
              <a:gd name="connsiteX4488" fmla="*/ 854036 w 5160230"/>
              <a:gd name="connsiteY4488" fmla="*/ 334350 h 3030261"/>
              <a:gd name="connsiteX4489" fmla="*/ 859314 w 5160230"/>
              <a:gd name="connsiteY4489" fmla="*/ 336524 h 3030261"/>
              <a:gd name="connsiteX4490" fmla="*/ 856209 w 5160230"/>
              <a:gd name="connsiteY4490" fmla="*/ 341801 h 3030261"/>
              <a:gd name="connsiteX4491" fmla="*/ 851863 w 5160230"/>
              <a:gd name="connsiteY4491" fmla="*/ 347079 h 3030261"/>
              <a:gd name="connsiteX4492" fmla="*/ 848759 w 5160230"/>
              <a:gd name="connsiteY4492" fmla="*/ 351115 h 3030261"/>
              <a:gd name="connsiteX4493" fmla="*/ 843481 w 5160230"/>
              <a:gd name="connsiteY4493" fmla="*/ 356392 h 3030261"/>
              <a:gd name="connsiteX4494" fmla="*/ 837272 w 5160230"/>
              <a:gd name="connsiteY4494" fmla="*/ 360738 h 3030261"/>
              <a:gd name="connsiteX4495" fmla="*/ 831995 w 5160230"/>
              <a:gd name="connsiteY4495" fmla="*/ 361980 h 3030261"/>
              <a:gd name="connsiteX4496" fmla="*/ 828890 w 5160230"/>
              <a:gd name="connsiteY4496" fmla="*/ 361980 h 3030261"/>
              <a:gd name="connsiteX4497" fmla="*/ 822681 w 5160230"/>
              <a:gd name="connsiteY4497" fmla="*/ 360738 h 3030261"/>
              <a:gd name="connsiteX4498" fmla="*/ 819577 w 5160230"/>
              <a:gd name="connsiteY4498" fmla="*/ 356392 h 3030261"/>
              <a:gd name="connsiteX4499" fmla="*/ 817404 w 5160230"/>
              <a:gd name="connsiteY4499" fmla="*/ 353288 h 3030261"/>
              <a:gd name="connsiteX4500" fmla="*/ 815541 w 5160230"/>
              <a:gd name="connsiteY4500" fmla="*/ 349252 h 3030261"/>
              <a:gd name="connsiteX4501" fmla="*/ 815541 w 5160230"/>
              <a:gd name="connsiteY4501" fmla="*/ 343974 h 3030261"/>
              <a:gd name="connsiteX4502" fmla="*/ 822681 w 5160230"/>
              <a:gd name="connsiteY4502" fmla="*/ 338697 h 3030261"/>
              <a:gd name="connsiteX4503" fmla="*/ 1083145 w 5160230"/>
              <a:gd name="connsiteY4503" fmla="*/ 323795 h 3030261"/>
              <a:gd name="connsiteX4504" fmla="*/ 1088423 w 5160230"/>
              <a:gd name="connsiteY4504" fmla="*/ 323795 h 3030261"/>
              <a:gd name="connsiteX4505" fmla="*/ 1092459 w 5160230"/>
              <a:gd name="connsiteY4505" fmla="*/ 323795 h 3030261"/>
              <a:gd name="connsiteX4506" fmla="*/ 1095564 w 5160230"/>
              <a:gd name="connsiteY4506" fmla="*/ 323795 h 3030261"/>
              <a:gd name="connsiteX4507" fmla="*/ 1097737 w 5160230"/>
              <a:gd name="connsiteY4507" fmla="*/ 323795 h 3030261"/>
              <a:gd name="connsiteX4508" fmla="*/ 1100841 w 5160230"/>
              <a:gd name="connsiteY4508" fmla="*/ 323795 h 3030261"/>
              <a:gd name="connsiteX4509" fmla="*/ 1104877 w 5160230"/>
              <a:gd name="connsiteY4509" fmla="*/ 323795 h 3030261"/>
              <a:gd name="connsiteX4510" fmla="*/ 1110155 w 5160230"/>
              <a:gd name="connsiteY4510" fmla="*/ 323795 h 3030261"/>
              <a:gd name="connsiteX4511" fmla="*/ 1110155 w 5160230"/>
              <a:gd name="connsiteY4511" fmla="*/ 331246 h 3030261"/>
              <a:gd name="connsiteX4512" fmla="*/ 1086249 w 5160230"/>
              <a:gd name="connsiteY4512" fmla="*/ 336524 h 3030261"/>
              <a:gd name="connsiteX4513" fmla="*/ 859314 w 5160230"/>
              <a:gd name="connsiteY4513" fmla="*/ 311998 h 3030261"/>
              <a:gd name="connsiteX4514" fmla="*/ 866454 w 5160230"/>
              <a:gd name="connsiteY4514" fmla="*/ 314171 h 3030261"/>
              <a:gd name="connsiteX4515" fmla="*/ 873905 w 5160230"/>
              <a:gd name="connsiteY4515" fmla="*/ 316344 h 3030261"/>
              <a:gd name="connsiteX4516" fmla="*/ 880114 w 5160230"/>
              <a:gd name="connsiteY4516" fmla="*/ 319449 h 3030261"/>
              <a:gd name="connsiteX4517" fmla="*/ 875767 w 5160230"/>
              <a:gd name="connsiteY4517" fmla="*/ 319449 h 3030261"/>
              <a:gd name="connsiteX4518" fmla="*/ 866454 w 5160230"/>
              <a:gd name="connsiteY4518" fmla="*/ 323795 h 3030261"/>
              <a:gd name="connsiteX4519" fmla="*/ 856209 w 5160230"/>
              <a:gd name="connsiteY4519" fmla="*/ 323795 h 3030261"/>
              <a:gd name="connsiteX4520" fmla="*/ 843481 w 5160230"/>
              <a:gd name="connsiteY4520" fmla="*/ 323795 h 3030261"/>
              <a:gd name="connsiteX4521" fmla="*/ 843481 w 5160230"/>
              <a:gd name="connsiteY4521" fmla="*/ 319449 h 3030261"/>
              <a:gd name="connsiteX4522" fmla="*/ 846585 w 5160230"/>
              <a:gd name="connsiteY4522" fmla="*/ 319449 h 3030261"/>
              <a:gd name="connsiteX4523" fmla="*/ 850932 w 5160230"/>
              <a:gd name="connsiteY4523" fmla="*/ 316344 h 3030261"/>
              <a:gd name="connsiteX4524" fmla="*/ 856209 w 5160230"/>
              <a:gd name="connsiteY4524" fmla="*/ 314171 h 3030261"/>
              <a:gd name="connsiteX4525" fmla="*/ 3411488 w 5160230"/>
              <a:gd name="connsiteY4525" fmla="*/ 310135 h 3030261"/>
              <a:gd name="connsiteX4526" fmla="*/ 3429184 w 5160230"/>
              <a:gd name="connsiteY4526" fmla="*/ 311998 h 3030261"/>
              <a:gd name="connsiteX4527" fmla="*/ 3433530 w 5160230"/>
              <a:gd name="connsiteY4527" fmla="*/ 316344 h 3030261"/>
              <a:gd name="connsiteX4528" fmla="*/ 3435393 w 5160230"/>
              <a:gd name="connsiteY4528" fmla="*/ 319448 h 3030261"/>
              <a:gd name="connsiteX4529" fmla="*/ 3438497 w 5160230"/>
              <a:gd name="connsiteY4529" fmla="*/ 323795 h 3030261"/>
              <a:gd name="connsiteX4530" fmla="*/ 3436634 w 5160230"/>
              <a:gd name="connsiteY4530" fmla="*/ 326899 h 3030261"/>
              <a:gd name="connsiteX4531" fmla="*/ 3436634 w 5160230"/>
              <a:gd name="connsiteY4531" fmla="*/ 329072 h 3030261"/>
              <a:gd name="connsiteX4532" fmla="*/ 3435393 w 5160230"/>
              <a:gd name="connsiteY4532" fmla="*/ 331245 h 3030261"/>
              <a:gd name="connsiteX4533" fmla="*/ 3423906 w 5160230"/>
              <a:gd name="connsiteY4533" fmla="*/ 345836 h 3030261"/>
              <a:gd name="connsiteX4534" fmla="*/ 3409315 w 5160230"/>
              <a:gd name="connsiteY4534" fmla="*/ 356391 h 3030261"/>
              <a:gd name="connsiteX4535" fmla="*/ 3392862 w 5160230"/>
              <a:gd name="connsiteY4535" fmla="*/ 366015 h 3030261"/>
              <a:gd name="connsiteX4536" fmla="*/ 3372993 w 5160230"/>
              <a:gd name="connsiteY4536" fmla="*/ 373466 h 3030261"/>
              <a:gd name="connsiteX4537" fmla="*/ 3355298 w 5160230"/>
              <a:gd name="connsiteY4537" fmla="*/ 380917 h 3030261"/>
              <a:gd name="connsiteX4538" fmla="*/ 3338534 w 5160230"/>
              <a:gd name="connsiteY4538" fmla="*/ 388367 h 3030261"/>
              <a:gd name="connsiteX4539" fmla="*/ 3320838 w 5160230"/>
              <a:gd name="connsiteY4539" fmla="*/ 402958 h 3030261"/>
              <a:gd name="connsiteX4540" fmla="*/ 3300038 w 5160230"/>
              <a:gd name="connsiteY4540" fmla="*/ 425310 h 3030261"/>
              <a:gd name="connsiteX4541" fmla="*/ 3279239 w 5160230"/>
              <a:gd name="connsiteY4541" fmla="*/ 450767 h 3030261"/>
              <a:gd name="connsiteX4542" fmla="*/ 3258438 w 5160230"/>
              <a:gd name="connsiteY4542" fmla="*/ 480259 h 3030261"/>
              <a:gd name="connsiteX4543" fmla="*/ 3242916 w 5160230"/>
              <a:gd name="connsiteY4543" fmla="*/ 510062 h 3030261"/>
              <a:gd name="connsiteX4544" fmla="*/ 3231430 w 5160230"/>
              <a:gd name="connsiteY4544" fmla="*/ 539554 h 3030261"/>
              <a:gd name="connsiteX4545" fmla="*/ 3226152 w 5160230"/>
              <a:gd name="connsiteY4545" fmla="*/ 567185 h 3030261"/>
              <a:gd name="connsiteX4546" fmla="*/ 3228325 w 5160230"/>
              <a:gd name="connsiteY4546" fmla="*/ 576498 h 3030261"/>
              <a:gd name="connsiteX4547" fmla="*/ 3235465 w 5160230"/>
              <a:gd name="connsiteY4547" fmla="*/ 587054 h 3030261"/>
              <a:gd name="connsiteX4548" fmla="*/ 3243848 w 5160230"/>
              <a:gd name="connsiteY4548" fmla="*/ 598851 h 3030261"/>
              <a:gd name="connsiteX4549" fmla="*/ 3255334 w 5160230"/>
              <a:gd name="connsiteY4549" fmla="*/ 607233 h 3030261"/>
              <a:gd name="connsiteX4550" fmla="*/ 3255334 w 5160230"/>
              <a:gd name="connsiteY4550" fmla="*/ 611579 h 3030261"/>
              <a:gd name="connsiteX4551" fmla="*/ 3250057 w 5160230"/>
              <a:gd name="connsiteY4551" fmla="*/ 611579 h 3030261"/>
              <a:gd name="connsiteX4552" fmla="*/ 3246021 w 5160230"/>
              <a:gd name="connsiteY4552" fmla="*/ 620892 h 3030261"/>
              <a:gd name="connsiteX4553" fmla="*/ 3231430 w 5160230"/>
              <a:gd name="connsiteY4553" fmla="*/ 614683 h 3030261"/>
              <a:gd name="connsiteX4554" fmla="*/ 3214666 w 5160230"/>
              <a:gd name="connsiteY4554" fmla="*/ 611579 h 3030261"/>
              <a:gd name="connsiteX4555" fmla="*/ 3209388 w 5160230"/>
              <a:gd name="connsiteY4555" fmla="*/ 596677 h 3030261"/>
              <a:gd name="connsiteX4556" fmla="*/ 3200075 w 5160230"/>
              <a:gd name="connsiteY4556" fmla="*/ 583949 h 3030261"/>
              <a:gd name="connsiteX4557" fmla="*/ 3191693 w 5160230"/>
              <a:gd name="connsiteY4557" fmla="*/ 574325 h 3030261"/>
              <a:gd name="connsiteX4558" fmla="*/ 3182379 w 5160230"/>
              <a:gd name="connsiteY4558" fmla="*/ 565012 h 3030261"/>
              <a:gd name="connsiteX4559" fmla="*/ 3175239 w 5160230"/>
              <a:gd name="connsiteY4559" fmla="*/ 550111 h 3030261"/>
              <a:gd name="connsiteX4560" fmla="*/ 3185484 w 5160230"/>
              <a:gd name="connsiteY4560" fmla="*/ 542660 h 3030261"/>
              <a:gd name="connsiteX4561" fmla="*/ 3191693 w 5160230"/>
              <a:gd name="connsiteY4561" fmla="*/ 539554 h 3030261"/>
              <a:gd name="connsiteX4562" fmla="*/ 3191693 w 5160230"/>
              <a:gd name="connsiteY4562" fmla="*/ 534277 h 3030261"/>
              <a:gd name="connsiteX4563" fmla="*/ 3189830 w 5160230"/>
              <a:gd name="connsiteY4563" fmla="*/ 529931 h 3030261"/>
              <a:gd name="connsiteX4564" fmla="*/ 3187657 w 5160230"/>
              <a:gd name="connsiteY4564" fmla="*/ 522480 h 3030261"/>
              <a:gd name="connsiteX4565" fmla="*/ 3189830 w 5160230"/>
              <a:gd name="connsiteY4565" fmla="*/ 515340 h 3030261"/>
              <a:gd name="connsiteX4566" fmla="*/ 3194797 w 5160230"/>
              <a:gd name="connsiteY4566" fmla="*/ 505716 h 3030261"/>
              <a:gd name="connsiteX4567" fmla="*/ 3202248 w 5160230"/>
              <a:gd name="connsiteY4567" fmla="*/ 500438 h 3030261"/>
              <a:gd name="connsiteX4568" fmla="*/ 3209388 w 5160230"/>
              <a:gd name="connsiteY4568" fmla="*/ 492988 h 3030261"/>
              <a:gd name="connsiteX4569" fmla="*/ 3214666 w 5160230"/>
              <a:gd name="connsiteY4569" fmla="*/ 482432 h 3030261"/>
              <a:gd name="connsiteX4570" fmla="*/ 3211561 w 5160230"/>
              <a:gd name="connsiteY4570" fmla="*/ 480259 h 3030261"/>
              <a:gd name="connsiteX4571" fmla="*/ 3207525 w 5160230"/>
              <a:gd name="connsiteY4571" fmla="*/ 478086 h 3030261"/>
              <a:gd name="connsiteX4572" fmla="*/ 3207525 w 5160230"/>
              <a:gd name="connsiteY4572" fmla="*/ 477155 h 3030261"/>
              <a:gd name="connsiteX4573" fmla="*/ 3206284 w 5160230"/>
              <a:gd name="connsiteY4573" fmla="*/ 477155 h 3030261"/>
              <a:gd name="connsiteX4574" fmla="*/ 3206284 w 5160230"/>
              <a:gd name="connsiteY4574" fmla="*/ 474982 h 3030261"/>
              <a:gd name="connsiteX4575" fmla="*/ 3206284 w 5160230"/>
              <a:gd name="connsiteY4575" fmla="*/ 472809 h 3030261"/>
              <a:gd name="connsiteX4576" fmla="*/ 3214666 w 5160230"/>
              <a:gd name="connsiteY4576" fmla="*/ 463495 h 3030261"/>
              <a:gd name="connsiteX4577" fmla="*/ 3223979 w 5160230"/>
              <a:gd name="connsiteY4577" fmla="*/ 454803 h 3030261"/>
              <a:gd name="connsiteX4578" fmla="*/ 3229256 w 5160230"/>
              <a:gd name="connsiteY4578" fmla="*/ 441143 h 3030261"/>
              <a:gd name="connsiteX4579" fmla="*/ 3231430 w 5160230"/>
              <a:gd name="connsiteY4579" fmla="*/ 438039 h 3030261"/>
              <a:gd name="connsiteX4580" fmla="*/ 3229256 w 5160230"/>
              <a:gd name="connsiteY4580" fmla="*/ 432761 h 3030261"/>
              <a:gd name="connsiteX4581" fmla="*/ 3229256 w 5160230"/>
              <a:gd name="connsiteY4581" fmla="*/ 428415 h 3030261"/>
              <a:gd name="connsiteX4582" fmla="*/ 3228325 w 5160230"/>
              <a:gd name="connsiteY4582" fmla="*/ 426242 h 3030261"/>
              <a:gd name="connsiteX4583" fmla="*/ 3228325 w 5160230"/>
              <a:gd name="connsiteY4583" fmla="*/ 420964 h 3030261"/>
              <a:gd name="connsiteX4584" fmla="*/ 3228325 w 5160230"/>
              <a:gd name="connsiteY4584" fmla="*/ 417860 h 3030261"/>
              <a:gd name="connsiteX4585" fmla="*/ 3229256 w 5160230"/>
              <a:gd name="connsiteY4585" fmla="*/ 411651 h 3030261"/>
              <a:gd name="connsiteX4586" fmla="*/ 3243848 w 5160230"/>
              <a:gd name="connsiteY4586" fmla="*/ 395818 h 3030261"/>
              <a:gd name="connsiteX4587" fmla="*/ 3262474 w 5160230"/>
              <a:gd name="connsiteY4587" fmla="*/ 378744 h 3030261"/>
              <a:gd name="connsiteX4588" fmla="*/ 3285447 w 5160230"/>
              <a:gd name="connsiteY4588" fmla="*/ 361979 h 3030261"/>
              <a:gd name="connsiteX4589" fmla="*/ 3309352 w 5160230"/>
              <a:gd name="connsiteY4589" fmla="*/ 349251 h 3030261"/>
              <a:gd name="connsiteX4590" fmla="*/ 3329220 w 5160230"/>
              <a:gd name="connsiteY4590" fmla="*/ 339627 h 3030261"/>
              <a:gd name="connsiteX4591" fmla="*/ 3362438 w 5160230"/>
              <a:gd name="connsiteY4591" fmla="*/ 339627 h 3030261"/>
              <a:gd name="connsiteX4592" fmla="*/ 3372993 w 5160230"/>
              <a:gd name="connsiteY4592" fmla="*/ 334350 h 3030261"/>
              <a:gd name="connsiteX4593" fmla="*/ 3380444 w 5160230"/>
              <a:gd name="connsiteY4593" fmla="*/ 329072 h 3030261"/>
              <a:gd name="connsiteX4594" fmla="*/ 3385411 w 5160230"/>
              <a:gd name="connsiteY4594" fmla="*/ 321621 h 3030261"/>
              <a:gd name="connsiteX4595" fmla="*/ 3391620 w 5160230"/>
              <a:gd name="connsiteY4595" fmla="*/ 317275 h 3030261"/>
              <a:gd name="connsiteX4596" fmla="*/ 3399071 w 5160230"/>
              <a:gd name="connsiteY4596" fmla="*/ 314171 h 3030261"/>
              <a:gd name="connsiteX4597" fmla="*/ 1046512 w 5160230"/>
              <a:gd name="connsiteY4597" fmla="*/ 282506 h 3030261"/>
              <a:gd name="connsiteX4598" fmla="*/ 1063277 w 5160230"/>
              <a:gd name="connsiteY4598" fmla="*/ 282506 h 3030261"/>
              <a:gd name="connsiteX4599" fmla="*/ 1068554 w 5160230"/>
              <a:gd name="connsiteY4599" fmla="*/ 289957 h 3030261"/>
              <a:gd name="connsiteX4600" fmla="*/ 1075694 w 5160230"/>
              <a:gd name="connsiteY4600" fmla="*/ 297407 h 3030261"/>
              <a:gd name="connsiteX4601" fmla="*/ 1083145 w 5160230"/>
              <a:gd name="connsiteY4601" fmla="*/ 302685 h 3030261"/>
              <a:gd name="connsiteX4602" fmla="*/ 1080041 w 5160230"/>
              <a:gd name="connsiteY4602" fmla="*/ 306721 h 3030261"/>
              <a:gd name="connsiteX4603" fmla="*/ 1077868 w 5160230"/>
              <a:gd name="connsiteY4603" fmla="*/ 308895 h 3030261"/>
              <a:gd name="connsiteX4604" fmla="*/ 1075694 w 5160230"/>
              <a:gd name="connsiteY4604" fmla="*/ 310137 h 3030261"/>
              <a:gd name="connsiteX4605" fmla="*/ 1073832 w 5160230"/>
              <a:gd name="connsiteY4605" fmla="*/ 314172 h 3030261"/>
              <a:gd name="connsiteX4606" fmla="*/ 1072590 w 5160230"/>
              <a:gd name="connsiteY4606" fmla="*/ 317277 h 3030261"/>
              <a:gd name="connsiteX4607" fmla="*/ 1070727 w 5160230"/>
              <a:gd name="connsiteY4607" fmla="*/ 323796 h 3030261"/>
              <a:gd name="connsiteX4608" fmla="*/ 1065450 w 5160230"/>
              <a:gd name="connsiteY4608" fmla="*/ 323796 h 3030261"/>
              <a:gd name="connsiteX4609" fmla="*/ 1057999 w 5160230"/>
              <a:gd name="connsiteY4609" fmla="*/ 323796 h 3030261"/>
              <a:gd name="connsiteX4610" fmla="*/ 1053963 w 5160230"/>
              <a:gd name="connsiteY4610" fmla="*/ 321623 h 3030261"/>
              <a:gd name="connsiteX4611" fmla="*/ 1048686 w 5160230"/>
              <a:gd name="connsiteY4611" fmla="*/ 321623 h 3030261"/>
              <a:gd name="connsiteX4612" fmla="*/ 1043408 w 5160230"/>
              <a:gd name="connsiteY4612" fmla="*/ 319450 h 3030261"/>
              <a:gd name="connsiteX4613" fmla="*/ 1043408 w 5160230"/>
              <a:gd name="connsiteY4613" fmla="*/ 311999 h 3030261"/>
              <a:gd name="connsiteX4614" fmla="*/ 1044650 w 5160230"/>
              <a:gd name="connsiteY4614" fmla="*/ 306721 h 3030261"/>
              <a:gd name="connsiteX4615" fmla="*/ 1046512 w 5160230"/>
              <a:gd name="connsiteY4615" fmla="*/ 299270 h 3030261"/>
              <a:gd name="connsiteX4616" fmla="*/ 1046512 w 5160230"/>
              <a:gd name="connsiteY4616" fmla="*/ 292130 h 3030261"/>
              <a:gd name="connsiteX4617" fmla="*/ 3926518 w 5160230"/>
              <a:gd name="connsiteY4617" fmla="*/ 265431 h 3030261"/>
              <a:gd name="connsiteX4618" fmla="*/ 3946387 w 5160230"/>
              <a:gd name="connsiteY4618" fmla="*/ 265431 h 3030261"/>
              <a:gd name="connsiteX4619" fmla="*/ 3950423 w 5160230"/>
              <a:gd name="connsiteY4619" fmla="*/ 270709 h 3030261"/>
              <a:gd name="connsiteX4620" fmla="*/ 3951354 w 5160230"/>
              <a:gd name="connsiteY4620" fmla="*/ 272882 h 3030261"/>
              <a:gd name="connsiteX4621" fmla="*/ 3953527 w 5160230"/>
              <a:gd name="connsiteY4621" fmla="*/ 275986 h 3030261"/>
              <a:gd name="connsiteX4622" fmla="*/ 3957563 w 5160230"/>
              <a:gd name="connsiteY4622" fmla="*/ 280332 h 3030261"/>
              <a:gd name="connsiteX4623" fmla="*/ 3958494 w 5160230"/>
              <a:gd name="connsiteY4623" fmla="*/ 285610 h 3030261"/>
              <a:gd name="connsiteX4624" fmla="*/ 3953217 w 5160230"/>
              <a:gd name="connsiteY4624" fmla="*/ 287783 h 3030261"/>
              <a:gd name="connsiteX4625" fmla="*/ 3951043 w 5160230"/>
              <a:gd name="connsiteY4625" fmla="*/ 288714 h 3030261"/>
              <a:gd name="connsiteX4626" fmla="*/ 3947939 w 5160230"/>
              <a:gd name="connsiteY4626" fmla="*/ 290888 h 3030261"/>
              <a:gd name="connsiteX4627" fmla="*/ 3945766 w 5160230"/>
              <a:gd name="connsiteY4627" fmla="*/ 293992 h 3030261"/>
              <a:gd name="connsiteX4628" fmla="*/ 3943593 w 5160230"/>
              <a:gd name="connsiteY4628" fmla="*/ 296165 h 3030261"/>
              <a:gd name="connsiteX4629" fmla="*/ 3942661 w 5160230"/>
              <a:gd name="connsiteY4629" fmla="*/ 301443 h 3030261"/>
              <a:gd name="connsiteX4630" fmla="*/ 3957252 w 5160230"/>
              <a:gd name="connsiteY4630" fmla="*/ 305789 h 3030261"/>
              <a:gd name="connsiteX4631" fmla="*/ 3964393 w 5160230"/>
              <a:gd name="connsiteY4631" fmla="*/ 308893 h 3030261"/>
              <a:gd name="connsiteX4632" fmla="*/ 3971533 w 5160230"/>
              <a:gd name="connsiteY4632" fmla="*/ 316344 h 3030261"/>
              <a:gd name="connsiteX4633" fmla="*/ 3978673 w 5160230"/>
              <a:gd name="connsiteY4633" fmla="*/ 325968 h 3030261"/>
              <a:gd name="connsiteX4634" fmla="*/ 3991091 w 5160230"/>
              <a:gd name="connsiteY4634" fmla="*/ 320690 h 3030261"/>
              <a:gd name="connsiteX4635" fmla="*/ 4003509 w 5160230"/>
              <a:gd name="connsiteY4635" fmla="*/ 318517 h 3030261"/>
              <a:gd name="connsiteX4636" fmla="*/ 4018100 w 5160230"/>
              <a:gd name="connsiteY4636" fmla="*/ 316344 h 3030261"/>
              <a:gd name="connsiteX4637" fmla="*/ 4034864 w 5160230"/>
              <a:gd name="connsiteY4637" fmla="*/ 311067 h 3030261"/>
              <a:gd name="connsiteX4638" fmla="*/ 4035795 w 5160230"/>
              <a:gd name="connsiteY4638" fmla="*/ 308893 h 3030261"/>
              <a:gd name="connsiteX4639" fmla="*/ 4037968 w 5160230"/>
              <a:gd name="connsiteY4639" fmla="*/ 311067 h 3030261"/>
              <a:gd name="connsiteX4640" fmla="*/ 4037968 w 5160230"/>
              <a:gd name="connsiteY4640" fmla="*/ 313240 h 3030261"/>
              <a:gd name="connsiteX4641" fmla="*/ 4037968 w 5160230"/>
              <a:gd name="connsiteY4641" fmla="*/ 315413 h 3030261"/>
              <a:gd name="connsiteX4642" fmla="*/ 4052559 w 5160230"/>
              <a:gd name="connsiteY4642" fmla="*/ 322863 h 3030261"/>
              <a:gd name="connsiteX4643" fmla="*/ 4064046 w 5160230"/>
              <a:gd name="connsiteY4643" fmla="*/ 331246 h 3030261"/>
              <a:gd name="connsiteX4644" fmla="*/ 4072428 w 5160230"/>
              <a:gd name="connsiteY4644" fmla="*/ 342732 h 3030261"/>
              <a:gd name="connsiteX4645" fmla="*/ 4081741 w 5160230"/>
              <a:gd name="connsiteY4645" fmla="*/ 355460 h 3030261"/>
              <a:gd name="connsiteX4646" fmla="*/ 4081741 w 5160230"/>
              <a:gd name="connsiteY4646" fmla="*/ 379675 h 3030261"/>
              <a:gd name="connsiteX4647" fmla="*/ 4069323 w 5160230"/>
              <a:gd name="connsiteY4647" fmla="*/ 389299 h 3030261"/>
              <a:gd name="connsiteX4648" fmla="*/ 4064046 w 5160230"/>
              <a:gd name="connsiteY4648" fmla="*/ 397681 h 3030261"/>
              <a:gd name="connsiteX4649" fmla="*/ 4060010 w 5160230"/>
              <a:gd name="connsiteY4649" fmla="*/ 407305 h 3030261"/>
              <a:gd name="connsiteX4650" fmla="*/ 4054732 w 5160230"/>
              <a:gd name="connsiteY4650" fmla="*/ 416929 h 3030261"/>
              <a:gd name="connsiteX4651" fmla="*/ 4040141 w 5160230"/>
              <a:gd name="connsiteY4651" fmla="*/ 425311 h 3030261"/>
              <a:gd name="connsiteX4652" fmla="*/ 4023377 w 5160230"/>
              <a:gd name="connsiteY4652" fmla="*/ 434934 h 3030261"/>
              <a:gd name="connsiteX4653" fmla="*/ 4006613 w 5160230"/>
              <a:gd name="connsiteY4653" fmla="*/ 446421 h 3030261"/>
              <a:gd name="connsiteX4654" fmla="*/ 3994195 w 5160230"/>
              <a:gd name="connsiteY4654" fmla="*/ 461322 h 3030261"/>
              <a:gd name="connsiteX4655" fmla="*/ 3998231 w 5160230"/>
              <a:gd name="connsiteY4655" fmla="*/ 461322 h 3030261"/>
              <a:gd name="connsiteX4656" fmla="*/ 4010649 w 5160230"/>
              <a:gd name="connsiteY4656" fmla="*/ 453872 h 3030261"/>
              <a:gd name="connsiteX4657" fmla="*/ 4025240 w 5160230"/>
              <a:gd name="connsiteY4657" fmla="*/ 451698 h 3030261"/>
              <a:gd name="connsiteX4658" fmla="*/ 4042004 w 5160230"/>
              <a:gd name="connsiteY4658" fmla="*/ 453872 h 3030261"/>
              <a:gd name="connsiteX4659" fmla="*/ 4042004 w 5160230"/>
              <a:gd name="connsiteY4659" fmla="*/ 456976 h 3030261"/>
              <a:gd name="connsiteX4660" fmla="*/ 4039831 w 5160230"/>
              <a:gd name="connsiteY4660" fmla="*/ 461322 h 3030261"/>
              <a:gd name="connsiteX4661" fmla="*/ 4039831 w 5160230"/>
              <a:gd name="connsiteY4661" fmla="*/ 462254 h 3030261"/>
              <a:gd name="connsiteX4662" fmla="*/ 4039831 w 5160230"/>
              <a:gd name="connsiteY4662" fmla="*/ 464427 h 3030261"/>
              <a:gd name="connsiteX4663" fmla="*/ 4039831 w 5160230"/>
              <a:gd name="connsiteY4663" fmla="*/ 466600 h 3030261"/>
              <a:gd name="connsiteX4664" fmla="*/ 4042004 w 5160230"/>
              <a:gd name="connsiteY4664" fmla="*/ 466600 h 3030261"/>
              <a:gd name="connsiteX4665" fmla="*/ 4045109 w 5160230"/>
              <a:gd name="connsiteY4665" fmla="*/ 468773 h 3030261"/>
              <a:gd name="connsiteX4666" fmla="*/ 4050386 w 5160230"/>
              <a:gd name="connsiteY4666" fmla="*/ 462564 h 3030261"/>
              <a:gd name="connsiteX4667" fmla="*/ 4057526 w 5160230"/>
              <a:gd name="connsiteY4667" fmla="*/ 457287 h 3030261"/>
              <a:gd name="connsiteX4668" fmla="*/ 4064667 w 5160230"/>
              <a:gd name="connsiteY4668" fmla="*/ 452009 h 3030261"/>
              <a:gd name="connsiteX4669" fmla="*/ 4073980 w 5160230"/>
              <a:gd name="connsiteY4669" fmla="*/ 447663 h 3030261"/>
              <a:gd name="connsiteX4670" fmla="*/ 4073980 w 5160230"/>
              <a:gd name="connsiteY4670" fmla="*/ 453872 h 3030261"/>
              <a:gd name="connsiteX4671" fmla="*/ 4070876 w 5160230"/>
              <a:gd name="connsiteY4671" fmla="*/ 459149 h 3030261"/>
              <a:gd name="connsiteX4672" fmla="*/ 4068702 w 5160230"/>
              <a:gd name="connsiteY4672" fmla="*/ 464427 h 3030261"/>
              <a:gd name="connsiteX4673" fmla="*/ 4066529 w 5160230"/>
              <a:gd name="connsiteY4673" fmla="*/ 471877 h 3030261"/>
              <a:gd name="connsiteX4674" fmla="*/ 4064356 w 5160230"/>
              <a:gd name="connsiteY4674" fmla="*/ 481501 h 3030261"/>
              <a:gd name="connsiteX4675" fmla="*/ 4066529 w 5160230"/>
              <a:gd name="connsiteY4675" fmla="*/ 483674 h 3030261"/>
              <a:gd name="connsiteX4676" fmla="*/ 4068702 w 5160230"/>
              <a:gd name="connsiteY4676" fmla="*/ 483674 h 3030261"/>
              <a:gd name="connsiteX4677" fmla="*/ 4068702 w 5160230"/>
              <a:gd name="connsiteY4677" fmla="*/ 484606 h 3030261"/>
              <a:gd name="connsiteX4678" fmla="*/ 4078016 w 5160230"/>
              <a:gd name="connsiteY4678" fmla="*/ 484606 h 3030261"/>
              <a:gd name="connsiteX4679" fmla="*/ 4078016 w 5160230"/>
              <a:gd name="connsiteY4679" fmla="*/ 471877 h 3030261"/>
              <a:gd name="connsiteX4680" fmla="*/ 4095711 w 5160230"/>
              <a:gd name="connsiteY4680" fmla="*/ 469704 h 3030261"/>
              <a:gd name="connsiteX4681" fmla="*/ 4112475 w 5160230"/>
              <a:gd name="connsiteY4681" fmla="*/ 469704 h 3030261"/>
              <a:gd name="connsiteX4682" fmla="*/ 4124893 w 5160230"/>
              <a:gd name="connsiteY4682" fmla="*/ 471877 h 3030261"/>
              <a:gd name="connsiteX4683" fmla="*/ 4137311 w 5160230"/>
              <a:gd name="connsiteY4683" fmla="*/ 481501 h 3030261"/>
              <a:gd name="connsiteX4684" fmla="*/ 4137311 w 5160230"/>
              <a:gd name="connsiteY4684" fmla="*/ 483674 h 3030261"/>
              <a:gd name="connsiteX4685" fmla="*/ 4137311 w 5160230"/>
              <a:gd name="connsiteY4685" fmla="*/ 488952 h 3030261"/>
              <a:gd name="connsiteX4686" fmla="*/ 4139484 w 5160230"/>
              <a:gd name="connsiteY4686" fmla="*/ 494230 h 3030261"/>
              <a:gd name="connsiteX4687" fmla="*/ 4139484 w 5160230"/>
              <a:gd name="connsiteY4687" fmla="*/ 499507 h 3030261"/>
              <a:gd name="connsiteX4688" fmla="*/ 4141657 w 5160230"/>
              <a:gd name="connsiteY4688" fmla="*/ 504785 h 3030261"/>
              <a:gd name="connsiteX4689" fmla="*/ 4193812 w 5160230"/>
              <a:gd name="connsiteY4689" fmla="*/ 509131 h 3030261"/>
              <a:gd name="connsiteX4690" fmla="*/ 4197848 w 5160230"/>
              <a:gd name="connsiteY4690" fmla="*/ 497644 h 3030261"/>
              <a:gd name="connsiteX4691" fmla="*/ 4197848 w 5160230"/>
              <a:gd name="connsiteY4691" fmla="*/ 494540 h 3030261"/>
              <a:gd name="connsiteX4692" fmla="*/ 4197848 w 5160230"/>
              <a:gd name="connsiteY4692" fmla="*/ 492367 h 3030261"/>
              <a:gd name="connsiteX4693" fmla="*/ 4197848 w 5160230"/>
              <a:gd name="connsiteY4693" fmla="*/ 489262 h 3030261"/>
              <a:gd name="connsiteX4694" fmla="*/ 4197848 w 5160230"/>
              <a:gd name="connsiteY4694" fmla="*/ 483985 h 3030261"/>
              <a:gd name="connsiteX4695" fmla="*/ 4197848 w 5160230"/>
              <a:gd name="connsiteY4695" fmla="*/ 477776 h 3030261"/>
              <a:gd name="connsiteX4696" fmla="*/ 4200952 w 5160230"/>
              <a:gd name="connsiteY4696" fmla="*/ 476845 h 3030261"/>
              <a:gd name="connsiteX4697" fmla="*/ 4203126 w 5160230"/>
              <a:gd name="connsiteY4697" fmla="*/ 476845 h 3030261"/>
              <a:gd name="connsiteX4698" fmla="*/ 4203126 w 5160230"/>
              <a:gd name="connsiteY4698" fmla="*/ 474671 h 3030261"/>
              <a:gd name="connsiteX4699" fmla="*/ 4205298 w 5160230"/>
              <a:gd name="connsiteY4699" fmla="*/ 472498 h 3030261"/>
              <a:gd name="connsiteX4700" fmla="*/ 4215854 w 5160230"/>
              <a:gd name="connsiteY4700" fmla="*/ 477776 h 3030261"/>
              <a:gd name="connsiteX4701" fmla="*/ 4227340 w 5160230"/>
              <a:gd name="connsiteY4701" fmla="*/ 483985 h 3030261"/>
              <a:gd name="connsiteX4702" fmla="*/ 4237895 w 5160230"/>
              <a:gd name="connsiteY4702" fmla="*/ 489262 h 3030261"/>
              <a:gd name="connsiteX4703" fmla="*/ 4249382 w 5160230"/>
              <a:gd name="connsiteY4703" fmla="*/ 479639 h 3030261"/>
              <a:gd name="connsiteX4704" fmla="*/ 4261800 w 5160230"/>
              <a:gd name="connsiteY4704" fmla="*/ 474361 h 3030261"/>
              <a:gd name="connsiteX4705" fmla="*/ 4281668 w 5160230"/>
              <a:gd name="connsiteY4705" fmla="*/ 472188 h 3030261"/>
              <a:gd name="connsiteX4706" fmla="*/ 4281668 w 5160230"/>
              <a:gd name="connsiteY4706" fmla="*/ 477465 h 3030261"/>
              <a:gd name="connsiteX4707" fmla="*/ 4284773 w 5160230"/>
              <a:gd name="connsiteY4707" fmla="*/ 477465 h 3030261"/>
              <a:gd name="connsiteX4708" fmla="*/ 4294086 w 5160230"/>
              <a:gd name="connsiteY4708" fmla="*/ 514409 h 3030261"/>
              <a:gd name="connsiteX4709" fmla="*/ 4281668 w 5160230"/>
              <a:gd name="connsiteY4709" fmla="*/ 527137 h 3030261"/>
              <a:gd name="connsiteX4710" fmla="*/ 4274528 w 5160230"/>
              <a:gd name="connsiteY4710" fmla="*/ 546074 h 3030261"/>
              <a:gd name="connsiteX4711" fmla="*/ 4276701 w 5160230"/>
              <a:gd name="connsiteY4711" fmla="*/ 549178 h 3030261"/>
              <a:gd name="connsiteX4712" fmla="*/ 4278874 w 5160230"/>
              <a:gd name="connsiteY4712" fmla="*/ 553525 h 3030261"/>
              <a:gd name="connsiteX4713" fmla="*/ 4278874 w 5160230"/>
              <a:gd name="connsiteY4713" fmla="*/ 556629 h 3030261"/>
              <a:gd name="connsiteX4714" fmla="*/ 4279805 w 5160230"/>
              <a:gd name="connsiteY4714" fmla="*/ 560975 h 3030261"/>
              <a:gd name="connsiteX4715" fmla="*/ 4281979 w 5160230"/>
              <a:gd name="connsiteY4715" fmla="*/ 566253 h 3030261"/>
              <a:gd name="connsiteX4716" fmla="*/ 4291292 w 5160230"/>
              <a:gd name="connsiteY4716" fmla="*/ 575877 h 3030261"/>
              <a:gd name="connsiteX4717" fmla="*/ 4303710 w 5160230"/>
              <a:gd name="connsiteY4717" fmla="*/ 583327 h 3030261"/>
              <a:gd name="connsiteX4718" fmla="*/ 4314265 w 5160230"/>
              <a:gd name="connsiteY4718" fmla="*/ 590778 h 3030261"/>
              <a:gd name="connsiteX4719" fmla="*/ 4316438 w 5160230"/>
              <a:gd name="connsiteY4719" fmla="*/ 588605 h 3030261"/>
              <a:gd name="connsiteX4720" fmla="*/ 4318611 w 5160230"/>
              <a:gd name="connsiteY4720" fmla="*/ 586432 h 3030261"/>
              <a:gd name="connsiteX4721" fmla="*/ 4323889 w 5160230"/>
              <a:gd name="connsiteY4721" fmla="*/ 578050 h 3030261"/>
              <a:gd name="connsiteX4722" fmla="*/ 4327925 w 5160230"/>
              <a:gd name="connsiteY4722" fmla="*/ 566563 h 3030261"/>
              <a:gd name="connsiteX4723" fmla="*/ 4331029 w 5160230"/>
              <a:gd name="connsiteY4723" fmla="*/ 556008 h 3030261"/>
              <a:gd name="connsiteX4724" fmla="*/ 4338169 w 5160230"/>
              <a:gd name="connsiteY4724" fmla="*/ 546384 h 3030261"/>
              <a:gd name="connsiteX4725" fmla="*/ 4338169 w 5160230"/>
              <a:gd name="connsiteY4725" fmla="*/ 556008 h 3030261"/>
              <a:gd name="connsiteX4726" fmla="*/ 4340342 w 5160230"/>
              <a:gd name="connsiteY4726" fmla="*/ 563459 h 3030261"/>
              <a:gd name="connsiteX4727" fmla="*/ 4343447 w 5160230"/>
              <a:gd name="connsiteY4727" fmla="*/ 568737 h 3030261"/>
              <a:gd name="connsiteX4728" fmla="*/ 4349656 w 5160230"/>
              <a:gd name="connsiteY4728" fmla="*/ 571841 h 3030261"/>
              <a:gd name="connsiteX4729" fmla="*/ 4356796 w 5160230"/>
              <a:gd name="connsiteY4729" fmla="*/ 574014 h 3030261"/>
              <a:gd name="connsiteX4730" fmla="*/ 4365178 w 5160230"/>
              <a:gd name="connsiteY4730" fmla="*/ 576187 h 3030261"/>
              <a:gd name="connsiteX4731" fmla="*/ 4378838 w 5160230"/>
              <a:gd name="connsiteY4731" fmla="*/ 553835 h 3030261"/>
              <a:gd name="connsiteX4732" fmla="*/ 4384115 w 5160230"/>
              <a:gd name="connsiteY4732" fmla="*/ 559113 h 3030261"/>
              <a:gd name="connsiteX4733" fmla="*/ 4389393 w 5160230"/>
              <a:gd name="connsiteY4733" fmla="*/ 563459 h 3030261"/>
              <a:gd name="connsiteX4734" fmla="*/ 4392497 w 5160230"/>
              <a:gd name="connsiteY4734" fmla="*/ 568737 h 3030261"/>
              <a:gd name="connsiteX4735" fmla="*/ 4398706 w 5160230"/>
              <a:gd name="connsiteY4735" fmla="*/ 571841 h 3030261"/>
              <a:gd name="connsiteX4736" fmla="*/ 4405846 w 5160230"/>
              <a:gd name="connsiteY4736" fmla="*/ 576187 h 3030261"/>
              <a:gd name="connsiteX4737" fmla="*/ 4408951 w 5160230"/>
              <a:gd name="connsiteY4737" fmla="*/ 571841 h 3030261"/>
              <a:gd name="connsiteX4738" fmla="*/ 4412987 w 5160230"/>
              <a:gd name="connsiteY4738" fmla="*/ 568737 h 3030261"/>
              <a:gd name="connsiteX4739" fmla="*/ 4416091 w 5160230"/>
              <a:gd name="connsiteY4739" fmla="*/ 568737 h 3030261"/>
              <a:gd name="connsiteX4740" fmla="*/ 4418264 w 5160230"/>
              <a:gd name="connsiteY4740" fmla="*/ 568737 h 3030261"/>
              <a:gd name="connsiteX4741" fmla="*/ 4423542 w 5160230"/>
              <a:gd name="connsiteY4741" fmla="*/ 568737 h 3030261"/>
              <a:gd name="connsiteX4742" fmla="*/ 4427578 w 5160230"/>
              <a:gd name="connsiteY4742" fmla="*/ 570910 h 3030261"/>
              <a:gd name="connsiteX4743" fmla="*/ 4434718 w 5160230"/>
              <a:gd name="connsiteY4743" fmla="*/ 570910 h 3030261"/>
              <a:gd name="connsiteX4744" fmla="*/ 4432545 w 5160230"/>
              <a:gd name="connsiteY4744" fmla="*/ 551972 h 3030261"/>
              <a:gd name="connsiteX4745" fmla="*/ 4428509 w 5160230"/>
              <a:gd name="connsiteY4745" fmla="*/ 539244 h 3030261"/>
              <a:gd name="connsiteX4746" fmla="*/ 4425405 w 5160230"/>
              <a:gd name="connsiteY4746" fmla="*/ 522170 h 3030261"/>
              <a:gd name="connsiteX4747" fmla="*/ 4437823 w 5160230"/>
              <a:gd name="connsiteY4747" fmla="*/ 519065 h 3030261"/>
              <a:gd name="connsiteX4748" fmla="*/ 4449309 w 5160230"/>
              <a:gd name="connsiteY4748" fmla="*/ 514719 h 3030261"/>
              <a:gd name="connsiteX4749" fmla="*/ 4467004 w 5160230"/>
              <a:gd name="connsiteY4749" fmla="*/ 514719 h 3030261"/>
              <a:gd name="connsiteX4750" fmla="*/ 4486873 w 5160230"/>
              <a:gd name="connsiteY4750" fmla="*/ 516892 h 3030261"/>
              <a:gd name="connsiteX4751" fmla="*/ 4506741 w 5160230"/>
              <a:gd name="connsiteY4751" fmla="*/ 522170 h 3030261"/>
              <a:gd name="connsiteX4752" fmla="*/ 4525368 w 5160230"/>
              <a:gd name="connsiteY4752" fmla="*/ 527447 h 3030261"/>
              <a:gd name="connsiteX4753" fmla="*/ 4542132 w 5160230"/>
              <a:gd name="connsiteY4753" fmla="*/ 533656 h 3030261"/>
              <a:gd name="connsiteX4754" fmla="*/ 4549273 w 5160230"/>
              <a:gd name="connsiteY4754" fmla="*/ 538934 h 3030261"/>
              <a:gd name="connsiteX4755" fmla="*/ 4552377 w 5160230"/>
              <a:gd name="connsiteY4755" fmla="*/ 542038 h 3030261"/>
              <a:gd name="connsiteX4756" fmla="*/ 4554550 w 5160230"/>
              <a:gd name="connsiteY4756" fmla="*/ 548247 h 3030261"/>
              <a:gd name="connsiteX4757" fmla="*/ 4554550 w 5160230"/>
              <a:gd name="connsiteY4757" fmla="*/ 551352 h 3030261"/>
              <a:gd name="connsiteX4758" fmla="*/ 4556723 w 5160230"/>
              <a:gd name="connsiteY4758" fmla="*/ 553525 h 3030261"/>
              <a:gd name="connsiteX4759" fmla="*/ 4556723 w 5160230"/>
              <a:gd name="connsiteY4759" fmla="*/ 556629 h 3030261"/>
              <a:gd name="connsiteX4760" fmla="*/ 4559828 w 5160230"/>
              <a:gd name="connsiteY4760" fmla="*/ 558802 h 3030261"/>
              <a:gd name="connsiteX4761" fmla="*/ 4563863 w 5160230"/>
              <a:gd name="connsiteY4761" fmla="*/ 560975 h 3030261"/>
              <a:gd name="connsiteX4762" fmla="*/ 4569141 w 5160230"/>
              <a:gd name="connsiteY4762" fmla="*/ 563149 h 3030261"/>
              <a:gd name="connsiteX4763" fmla="*/ 4579696 w 5160230"/>
              <a:gd name="connsiteY4763" fmla="*/ 558802 h 3030261"/>
              <a:gd name="connsiteX4764" fmla="*/ 4592114 w 5160230"/>
              <a:gd name="connsiteY4764" fmla="*/ 558802 h 3030261"/>
              <a:gd name="connsiteX4765" fmla="*/ 4605774 w 5160230"/>
              <a:gd name="connsiteY4765" fmla="*/ 558802 h 3030261"/>
              <a:gd name="connsiteX4766" fmla="*/ 4611051 w 5160230"/>
              <a:gd name="connsiteY4766" fmla="*/ 570289 h 3030261"/>
              <a:gd name="connsiteX4767" fmla="*/ 4618191 w 5160230"/>
              <a:gd name="connsiteY4767" fmla="*/ 580844 h 3030261"/>
              <a:gd name="connsiteX4768" fmla="*/ 4628747 w 5160230"/>
              <a:gd name="connsiteY4768" fmla="*/ 590468 h 3030261"/>
              <a:gd name="connsiteX4769" fmla="*/ 4642406 w 5160230"/>
              <a:gd name="connsiteY4769" fmla="*/ 595745 h 3030261"/>
              <a:gd name="connsiteX4770" fmla="*/ 4654824 w 5160230"/>
              <a:gd name="connsiteY4770" fmla="*/ 590468 h 3030261"/>
              <a:gd name="connsiteX4771" fmla="*/ 4672519 w 5160230"/>
              <a:gd name="connsiteY4771" fmla="*/ 590468 h 3030261"/>
              <a:gd name="connsiteX4772" fmla="*/ 4689284 w 5160230"/>
              <a:gd name="connsiteY4772" fmla="*/ 592641 h 3030261"/>
              <a:gd name="connsiteX4773" fmla="*/ 4706048 w 5160230"/>
              <a:gd name="connsiteY4773" fmla="*/ 595745 h 3030261"/>
              <a:gd name="connsiteX4774" fmla="*/ 4718466 w 5160230"/>
              <a:gd name="connsiteY4774" fmla="*/ 598850 h 3030261"/>
              <a:gd name="connsiteX4775" fmla="*/ 4723743 w 5160230"/>
              <a:gd name="connsiteY4775" fmla="*/ 615924 h 3030261"/>
              <a:gd name="connsiteX4776" fmla="*/ 4725916 w 5160230"/>
              <a:gd name="connsiteY4776" fmla="*/ 630826 h 3030261"/>
              <a:gd name="connsiteX4777" fmla="*/ 4729021 w 5160230"/>
              <a:gd name="connsiteY4777" fmla="*/ 643554 h 3030261"/>
              <a:gd name="connsiteX4778" fmla="*/ 4733056 w 5160230"/>
              <a:gd name="connsiteY4778" fmla="*/ 645727 h 3030261"/>
              <a:gd name="connsiteX4779" fmla="*/ 4735230 w 5160230"/>
              <a:gd name="connsiteY4779" fmla="*/ 650073 h 3030261"/>
              <a:gd name="connsiteX4780" fmla="*/ 4738334 w 5160230"/>
              <a:gd name="connsiteY4780" fmla="*/ 651005 h 3030261"/>
              <a:gd name="connsiteX4781" fmla="*/ 4772794 w 5160230"/>
              <a:gd name="connsiteY4781" fmla="*/ 647900 h 3030261"/>
              <a:gd name="connsiteX4782" fmla="*/ 4807253 w 5160230"/>
              <a:gd name="connsiteY4782" fmla="*/ 647900 h 3030261"/>
              <a:gd name="connsiteX4783" fmla="*/ 4842644 w 5160230"/>
              <a:gd name="connsiteY4783" fmla="*/ 647900 h 3030261"/>
              <a:gd name="connsiteX4784" fmla="*/ 4845748 w 5160230"/>
              <a:gd name="connsiteY4784" fmla="*/ 655351 h 3030261"/>
              <a:gd name="connsiteX4785" fmla="*/ 4851026 w 5160230"/>
              <a:gd name="connsiteY4785" fmla="*/ 660629 h 3030261"/>
              <a:gd name="connsiteX4786" fmla="*/ 4857235 w 5160230"/>
              <a:gd name="connsiteY4786" fmla="*/ 668079 h 3030261"/>
              <a:gd name="connsiteX4787" fmla="*/ 4862512 w 5160230"/>
              <a:gd name="connsiteY4787" fmla="*/ 672425 h 3030261"/>
              <a:gd name="connsiteX4788" fmla="*/ 4869652 w 5160230"/>
              <a:gd name="connsiteY4788" fmla="*/ 677703 h 3030261"/>
              <a:gd name="connsiteX4789" fmla="*/ 4869652 w 5160230"/>
              <a:gd name="connsiteY4789" fmla="*/ 672425 h 3030261"/>
              <a:gd name="connsiteX4790" fmla="*/ 4871826 w 5160230"/>
              <a:gd name="connsiteY4790" fmla="*/ 670252 h 3030261"/>
              <a:gd name="connsiteX4791" fmla="*/ 4872757 w 5160230"/>
              <a:gd name="connsiteY4791" fmla="*/ 665906 h 3030261"/>
              <a:gd name="connsiteX4792" fmla="*/ 4872757 w 5160230"/>
              <a:gd name="connsiteY4792" fmla="*/ 662802 h 3030261"/>
              <a:gd name="connsiteX4793" fmla="*/ 4874930 w 5160230"/>
              <a:gd name="connsiteY4793" fmla="*/ 657524 h 3030261"/>
              <a:gd name="connsiteX4794" fmla="*/ 4871826 w 5160230"/>
              <a:gd name="connsiteY4794" fmla="*/ 651315 h 3030261"/>
              <a:gd name="connsiteX4795" fmla="*/ 4869652 w 5160230"/>
              <a:gd name="connsiteY4795" fmla="*/ 648211 h 3030261"/>
              <a:gd name="connsiteX4796" fmla="*/ 4867480 w 5160230"/>
              <a:gd name="connsiteY4796" fmla="*/ 646038 h 3030261"/>
              <a:gd name="connsiteX4797" fmla="*/ 4867480 w 5160230"/>
              <a:gd name="connsiteY4797" fmla="*/ 642933 h 3030261"/>
              <a:gd name="connsiteX4798" fmla="*/ 4869652 w 5160230"/>
              <a:gd name="connsiteY4798" fmla="*/ 638587 h 3030261"/>
              <a:gd name="connsiteX4799" fmla="*/ 4869652 w 5160230"/>
              <a:gd name="connsiteY4799" fmla="*/ 633309 h 3030261"/>
              <a:gd name="connsiteX4800" fmla="*/ 4869652 w 5160230"/>
              <a:gd name="connsiteY4800" fmla="*/ 628032 h 3030261"/>
              <a:gd name="connsiteX4801" fmla="*/ 4887348 w 5160230"/>
              <a:gd name="connsiteY4801" fmla="*/ 631136 h 3030261"/>
              <a:gd name="connsiteX4802" fmla="*/ 4899766 w 5160230"/>
              <a:gd name="connsiteY4802" fmla="*/ 638587 h 3030261"/>
              <a:gd name="connsiteX4803" fmla="*/ 4914357 w 5160230"/>
              <a:gd name="connsiteY4803" fmla="*/ 643864 h 3030261"/>
              <a:gd name="connsiteX4804" fmla="*/ 4920566 w 5160230"/>
              <a:gd name="connsiteY4804" fmla="*/ 643864 h 3030261"/>
              <a:gd name="connsiteX4805" fmla="*/ 4925843 w 5160230"/>
              <a:gd name="connsiteY4805" fmla="*/ 643864 h 3030261"/>
              <a:gd name="connsiteX4806" fmla="*/ 4931121 w 5160230"/>
              <a:gd name="connsiteY4806" fmla="*/ 642933 h 3030261"/>
              <a:gd name="connsiteX4807" fmla="*/ 4935156 w 5160230"/>
              <a:gd name="connsiteY4807" fmla="*/ 638587 h 3030261"/>
              <a:gd name="connsiteX4808" fmla="*/ 4938261 w 5160230"/>
              <a:gd name="connsiteY4808" fmla="*/ 636414 h 3030261"/>
              <a:gd name="connsiteX4809" fmla="*/ 4942297 w 5160230"/>
              <a:gd name="connsiteY4809" fmla="*/ 635482 h 3030261"/>
              <a:gd name="connsiteX4810" fmla="*/ 5001592 w 5160230"/>
              <a:gd name="connsiteY4810" fmla="*/ 660939 h 3030261"/>
              <a:gd name="connsiteX4811" fmla="*/ 5034810 w 5160230"/>
              <a:gd name="connsiteY4811" fmla="*/ 695709 h 3030261"/>
              <a:gd name="connsiteX4812" fmla="*/ 5040087 w 5160230"/>
              <a:gd name="connsiteY4812" fmla="*/ 700055 h 3030261"/>
              <a:gd name="connsiteX4813" fmla="*/ 5045365 w 5160230"/>
              <a:gd name="connsiteY4813" fmla="*/ 700055 h 3030261"/>
              <a:gd name="connsiteX4814" fmla="*/ 5050643 w 5160230"/>
              <a:gd name="connsiteY4814" fmla="*/ 700986 h 3030261"/>
              <a:gd name="connsiteX4815" fmla="*/ 5056851 w 5160230"/>
              <a:gd name="connsiteY4815" fmla="*/ 700986 h 3030261"/>
              <a:gd name="connsiteX4816" fmla="*/ 5062129 w 5160230"/>
              <a:gd name="connsiteY4816" fmla="*/ 705333 h 3030261"/>
              <a:gd name="connsiteX4817" fmla="*/ 5072684 w 5160230"/>
              <a:gd name="connsiteY4817" fmla="*/ 714957 h 3030261"/>
              <a:gd name="connsiteX4818" fmla="*/ 5079824 w 5160230"/>
              <a:gd name="connsiteY4818" fmla="*/ 725512 h 3030261"/>
              <a:gd name="connsiteX4819" fmla="*/ 5086965 w 5160230"/>
              <a:gd name="connsiteY4819" fmla="*/ 735136 h 3030261"/>
              <a:gd name="connsiteX4820" fmla="*/ 5096278 w 5160230"/>
              <a:gd name="connsiteY4820" fmla="*/ 742586 h 3030261"/>
              <a:gd name="connsiteX4821" fmla="*/ 5113974 w 5160230"/>
              <a:gd name="connsiteY4821" fmla="*/ 745691 h 3030261"/>
              <a:gd name="connsiteX4822" fmla="*/ 5116146 w 5160230"/>
              <a:gd name="connsiteY4822" fmla="*/ 744759 h 3030261"/>
              <a:gd name="connsiteX4823" fmla="*/ 5118319 w 5160230"/>
              <a:gd name="connsiteY4823" fmla="*/ 744759 h 3030261"/>
              <a:gd name="connsiteX4824" fmla="*/ 5120493 w 5160230"/>
              <a:gd name="connsiteY4824" fmla="*/ 742586 h 3030261"/>
              <a:gd name="connsiteX4825" fmla="*/ 5121424 w 5160230"/>
              <a:gd name="connsiteY4825" fmla="*/ 742586 h 3030261"/>
              <a:gd name="connsiteX4826" fmla="*/ 5125460 w 5160230"/>
              <a:gd name="connsiteY4826" fmla="*/ 742586 h 3030261"/>
              <a:gd name="connsiteX4827" fmla="*/ 5136015 w 5160230"/>
              <a:gd name="connsiteY4827" fmla="*/ 755314 h 3030261"/>
              <a:gd name="connsiteX4828" fmla="*/ 5147501 w 5160230"/>
              <a:gd name="connsiteY4828" fmla="*/ 768043 h 3030261"/>
              <a:gd name="connsiteX4829" fmla="*/ 5156815 w 5160230"/>
              <a:gd name="connsiteY4829" fmla="*/ 781702 h 3030261"/>
              <a:gd name="connsiteX4830" fmla="*/ 5160230 w 5160230"/>
              <a:gd name="connsiteY4830" fmla="*/ 797846 h 3030261"/>
              <a:gd name="connsiteX4831" fmla="*/ 5123908 w 5160230"/>
              <a:gd name="connsiteY4831" fmla="*/ 797846 h 3030261"/>
              <a:gd name="connsiteX4832" fmla="*/ 5121735 w 5160230"/>
              <a:gd name="connsiteY4832" fmla="*/ 800950 h 3030261"/>
              <a:gd name="connsiteX4833" fmla="*/ 5118630 w 5160230"/>
              <a:gd name="connsiteY4833" fmla="*/ 805296 h 3030261"/>
              <a:gd name="connsiteX4834" fmla="*/ 5116457 w 5160230"/>
              <a:gd name="connsiteY4834" fmla="*/ 807469 h 3030261"/>
              <a:gd name="connsiteX4835" fmla="*/ 5114284 w 5160230"/>
              <a:gd name="connsiteY4835" fmla="*/ 812747 h 3030261"/>
              <a:gd name="connsiteX4836" fmla="*/ 5112111 w 5160230"/>
              <a:gd name="connsiteY4836" fmla="*/ 818025 h 3030261"/>
              <a:gd name="connsiteX4837" fmla="*/ 5116146 w 5160230"/>
              <a:gd name="connsiteY4837" fmla="*/ 820198 h 3030261"/>
              <a:gd name="connsiteX4838" fmla="*/ 5118319 w 5160230"/>
              <a:gd name="connsiteY4838" fmla="*/ 822371 h 3030261"/>
              <a:gd name="connsiteX4839" fmla="*/ 5119251 w 5160230"/>
              <a:gd name="connsiteY4839" fmla="*/ 823302 h 3030261"/>
              <a:gd name="connsiteX4840" fmla="*/ 5121424 w 5160230"/>
              <a:gd name="connsiteY4840" fmla="*/ 827648 h 3030261"/>
              <a:gd name="connsiteX4841" fmla="*/ 5121424 w 5160230"/>
              <a:gd name="connsiteY4841" fmla="*/ 829821 h 3030261"/>
              <a:gd name="connsiteX4842" fmla="*/ 5119251 w 5160230"/>
              <a:gd name="connsiteY4842" fmla="*/ 832926 h 3030261"/>
              <a:gd name="connsiteX4843" fmla="*/ 5116146 w 5160230"/>
              <a:gd name="connsiteY4843" fmla="*/ 838204 h 3030261"/>
              <a:gd name="connsiteX4844" fmla="*/ 5113974 w 5160230"/>
              <a:gd name="connsiteY4844" fmla="*/ 840377 h 3030261"/>
              <a:gd name="connsiteX4845" fmla="*/ 5110869 w 5160230"/>
              <a:gd name="connsiteY4845" fmla="*/ 842550 h 3030261"/>
              <a:gd name="connsiteX4846" fmla="*/ 5106833 w 5160230"/>
              <a:gd name="connsiteY4846" fmla="*/ 842550 h 3030261"/>
              <a:gd name="connsiteX4847" fmla="*/ 5103729 w 5160230"/>
              <a:gd name="connsiteY4847" fmla="*/ 842550 h 3030261"/>
              <a:gd name="connsiteX4848" fmla="*/ 5096588 w 5160230"/>
              <a:gd name="connsiteY4848" fmla="*/ 842550 h 3030261"/>
              <a:gd name="connsiteX4849" fmla="*/ 5089448 w 5160230"/>
              <a:gd name="connsiteY4849" fmla="*/ 831063 h 3030261"/>
              <a:gd name="connsiteX4850" fmla="*/ 5077962 w 5160230"/>
              <a:gd name="connsiteY4850" fmla="*/ 825786 h 3030261"/>
              <a:gd name="connsiteX4851" fmla="*/ 5063371 w 5160230"/>
              <a:gd name="connsiteY4851" fmla="*/ 822681 h 3030261"/>
              <a:gd name="connsiteX4852" fmla="*/ 5063371 w 5160230"/>
              <a:gd name="connsiteY4852" fmla="*/ 809022 h 3030261"/>
              <a:gd name="connsiteX4853" fmla="*/ 5060266 w 5160230"/>
              <a:gd name="connsiteY4853" fmla="*/ 808090 h 3030261"/>
              <a:gd name="connsiteX4854" fmla="*/ 5056230 w 5160230"/>
              <a:gd name="connsiteY4854" fmla="*/ 805917 h 3030261"/>
              <a:gd name="connsiteX4855" fmla="*/ 5055299 w 5160230"/>
              <a:gd name="connsiteY4855" fmla="*/ 803744 h 3030261"/>
              <a:gd name="connsiteX4856" fmla="*/ 5051263 w 5160230"/>
              <a:gd name="connsiteY4856" fmla="*/ 801571 h 3030261"/>
              <a:gd name="connsiteX4857" fmla="*/ 5044123 w 5160230"/>
              <a:gd name="connsiteY4857" fmla="*/ 801571 h 3030261"/>
              <a:gd name="connsiteX4858" fmla="*/ 5041950 w 5160230"/>
              <a:gd name="connsiteY4858" fmla="*/ 801571 h 3030261"/>
              <a:gd name="connsiteX4859" fmla="*/ 5041019 w 5160230"/>
              <a:gd name="connsiteY4859" fmla="*/ 803744 h 3030261"/>
              <a:gd name="connsiteX4860" fmla="*/ 5038845 w 5160230"/>
              <a:gd name="connsiteY4860" fmla="*/ 803744 h 3030261"/>
              <a:gd name="connsiteX4861" fmla="*/ 5036672 w 5160230"/>
              <a:gd name="connsiteY4861" fmla="*/ 803744 h 3030261"/>
              <a:gd name="connsiteX4862" fmla="*/ 5033568 w 5160230"/>
              <a:gd name="connsiteY4862" fmla="*/ 805917 h 3030261"/>
              <a:gd name="connsiteX4863" fmla="*/ 5029532 w 5160230"/>
              <a:gd name="connsiteY4863" fmla="*/ 798467 h 3030261"/>
              <a:gd name="connsiteX4864" fmla="*/ 5024255 w 5160230"/>
              <a:gd name="connsiteY4864" fmla="*/ 791016 h 3030261"/>
              <a:gd name="connsiteX4865" fmla="*/ 5020219 w 5160230"/>
              <a:gd name="connsiteY4865" fmla="*/ 785738 h 3030261"/>
              <a:gd name="connsiteX4866" fmla="*/ 5020219 w 5160230"/>
              <a:gd name="connsiteY4866" fmla="*/ 798467 h 3030261"/>
              <a:gd name="connsiteX4867" fmla="*/ 5017114 w 5160230"/>
              <a:gd name="connsiteY4867" fmla="*/ 813368 h 3030261"/>
              <a:gd name="connsiteX4868" fmla="*/ 5013079 w 5160230"/>
              <a:gd name="connsiteY4868" fmla="*/ 826096 h 3030261"/>
              <a:gd name="connsiteX4869" fmla="*/ 5004696 w 5160230"/>
              <a:gd name="connsiteY4869" fmla="*/ 833547 h 3030261"/>
              <a:gd name="connsiteX4870" fmla="*/ 5000661 w 5160230"/>
              <a:gd name="connsiteY4870" fmla="*/ 835720 h 3030261"/>
              <a:gd name="connsiteX4871" fmla="*/ 4997556 w 5160230"/>
              <a:gd name="connsiteY4871" fmla="*/ 835720 h 3030261"/>
              <a:gd name="connsiteX4872" fmla="*/ 4995383 w 5160230"/>
              <a:gd name="connsiteY4872" fmla="*/ 835720 h 3030261"/>
              <a:gd name="connsiteX4873" fmla="*/ 4993210 w 5160230"/>
              <a:gd name="connsiteY4873" fmla="*/ 835720 h 3030261"/>
              <a:gd name="connsiteX4874" fmla="*/ 4991037 w 5160230"/>
              <a:gd name="connsiteY4874" fmla="*/ 833547 h 3030261"/>
              <a:gd name="connsiteX4875" fmla="*/ 4990106 w 5160230"/>
              <a:gd name="connsiteY4875" fmla="*/ 833547 h 3030261"/>
              <a:gd name="connsiteX4876" fmla="*/ 4987932 w 5160230"/>
              <a:gd name="connsiteY4876" fmla="*/ 833547 h 3030261"/>
              <a:gd name="connsiteX4877" fmla="*/ 4985759 w 5160230"/>
              <a:gd name="connsiteY4877" fmla="*/ 835720 h 3030261"/>
              <a:gd name="connsiteX4878" fmla="*/ 4983586 w 5160230"/>
              <a:gd name="connsiteY4878" fmla="*/ 837893 h 3030261"/>
              <a:gd name="connsiteX4879" fmla="*/ 4980482 w 5160230"/>
              <a:gd name="connsiteY4879" fmla="*/ 843171 h 3030261"/>
              <a:gd name="connsiteX4880" fmla="*/ 4991037 w 5160230"/>
              <a:gd name="connsiteY4880" fmla="*/ 855899 h 3030261"/>
              <a:gd name="connsiteX4881" fmla="*/ 5002523 w 5160230"/>
              <a:gd name="connsiteY4881" fmla="*/ 878251 h 3030261"/>
              <a:gd name="connsiteX4882" fmla="*/ 5007801 w 5160230"/>
              <a:gd name="connsiteY4882" fmla="*/ 903708 h 3030261"/>
              <a:gd name="connsiteX4883" fmla="*/ 5004696 w 5160230"/>
              <a:gd name="connsiteY4883" fmla="*/ 903708 h 3030261"/>
              <a:gd name="connsiteX4884" fmla="*/ 5002523 w 5160230"/>
              <a:gd name="connsiteY4884" fmla="*/ 905881 h 3030261"/>
              <a:gd name="connsiteX4885" fmla="*/ 4998487 w 5160230"/>
              <a:gd name="connsiteY4885" fmla="*/ 905881 h 3030261"/>
              <a:gd name="connsiteX4886" fmla="*/ 4993210 w 5160230"/>
              <a:gd name="connsiteY4886" fmla="*/ 908054 h 3030261"/>
              <a:gd name="connsiteX4887" fmla="*/ 4986070 w 5160230"/>
              <a:gd name="connsiteY4887" fmla="*/ 902776 h 3030261"/>
              <a:gd name="connsiteX4888" fmla="*/ 4980792 w 5160230"/>
              <a:gd name="connsiteY4888" fmla="*/ 898430 h 3030261"/>
              <a:gd name="connsiteX4889" fmla="*/ 4973652 w 5160230"/>
              <a:gd name="connsiteY4889" fmla="*/ 897499 h 3030261"/>
              <a:gd name="connsiteX4890" fmla="*/ 4964338 w 5160230"/>
              <a:gd name="connsiteY4890" fmla="*/ 895326 h 3030261"/>
              <a:gd name="connsiteX4891" fmla="*/ 4959061 w 5160230"/>
              <a:gd name="connsiteY4891" fmla="*/ 910227 h 3030261"/>
              <a:gd name="connsiteX4892" fmla="*/ 4948506 w 5160230"/>
              <a:gd name="connsiteY4892" fmla="*/ 917678 h 3030261"/>
              <a:gd name="connsiteX4893" fmla="*/ 4934846 w 5160230"/>
              <a:gd name="connsiteY4893" fmla="*/ 922955 h 3030261"/>
              <a:gd name="connsiteX4894" fmla="*/ 4920255 w 5160230"/>
              <a:gd name="connsiteY4894" fmla="*/ 928233 h 3030261"/>
              <a:gd name="connsiteX4895" fmla="*/ 4919324 w 5160230"/>
              <a:gd name="connsiteY4895" fmla="*/ 943134 h 3030261"/>
              <a:gd name="connsiteX4896" fmla="*/ 4915288 w 5160230"/>
              <a:gd name="connsiteY4896" fmla="*/ 954621 h 3030261"/>
              <a:gd name="connsiteX4897" fmla="*/ 4908148 w 5160230"/>
              <a:gd name="connsiteY4897" fmla="*/ 965176 h 3030261"/>
              <a:gd name="connsiteX4898" fmla="*/ 4893557 w 5160230"/>
              <a:gd name="connsiteY4898" fmla="*/ 967349 h 3030261"/>
              <a:gd name="connsiteX4899" fmla="*/ 4883002 w 5160230"/>
              <a:gd name="connsiteY4899" fmla="*/ 970453 h 3030261"/>
              <a:gd name="connsiteX4900" fmla="*/ 4875861 w 5160230"/>
              <a:gd name="connsiteY4900" fmla="*/ 974800 h 3030261"/>
              <a:gd name="connsiteX4901" fmla="*/ 4868721 w 5160230"/>
              <a:gd name="connsiteY4901" fmla="*/ 976973 h 3030261"/>
              <a:gd name="connsiteX4902" fmla="*/ 4863444 w 5160230"/>
              <a:gd name="connsiteY4902" fmla="*/ 972627 h 3030261"/>
              <a:gd name="connsiteX4903" fmla="*/ 4857235 w 5160230"/>
              <a:gd name="connsiteY4903" fmla="*/ 967349 h 3030261"/>
              <a:gd name="connsiteX4904" fmla="*/ 4854130 w 5160230"/>
              <a:gd name="connsiteY4904" fmla="*/ 962071 h 3030261"/>
              <a:gd name="connsiteX4905" fmla="*/ 4846990 w 5160230"/>
              <a:gd name="connsiteY4905" fmla="*/ 963003 h 3030261"/>
              <a:gd name="connsiteX4906" fmla="*/ 4837677 w 5160230"/>
              <a:gd name="connsiteY4906" fmla="*/ 965176 h 3030261"/>
              <a:gd name="connsiteX4907" fmla="*/ 4830536 w 5160230"/>
              <a:gd name="connsiteY4907" fmla="*/ 969522 h 3030261"/>
              <a:gd name="connsiteX4908" fmla="*/ 4825259 w 5160230"/>
              <a:gd name="connsiteY4908" fmla="*/ 972627 h 3030261"/>
              <a:gd name="connsiteX4909" fmla="*/ 4825259 w 5160230"/>
              <a:gd name="connsiteY4909" fmla="*/ 980077 h 3030261"/>
              <a:gd name="connsiteX4910" fmla="*/ 4819981 w 5160230"/>
              <a:gd name="connsiteY4910" fmla="*/ 982250 h 3030261"/>
              <a:gd name="connsiteX4911" fmla="*/ 4810668 w 5160230"/>
              <a:gd name="connsiteY4911" fmla="*/ 982250 h 3030261"/>
              <a:gd name="connsiteX4912" fmla="*/ 4798250 w 5160230"/>
              <a:gd name="connsiteY4912" fmla="*/ 982250 h 3030261"/>
              <a:gd name="connsiteX4913" fmla="*/ 4786764 w 5160230"/>
              <a:gd name="connsiteY4913" fmla="*/ 984424 h 3030261"/>
              <a:gd name="connsiteX4914" fmla="*/ 4781486 w 5160230"/>
              <a:gd name="connsiteY4914" fmla="*/ 985355 h 3030261"/>
              <a:gd name="connsiteX4915" fmla="*/ 4772172 w 5160230"/>
              <a:gd name="connsiteY4915" fmla="*/ 1007707 h 3030261"/>
              <a:gd name="connsiteX4916" fmla="*/ 4771241 w 5160230"/>
              <a:gd name="connsiteY4916" fmla="*/ 1031922 h 3030261"/>
              <a:gd name="connsiteX4917" fmla="*/ 4771241 w 5160230"/>
              <a:gd name="connsiteY4917" fmla="*/ 1059551 h 3030261"/>
              <a:gd name="connsiteX4918" fmla="*/ 4774346 w 5160230"/>
              <a:gd name="connsiteY4918" fmla="*/ 1083766 h 3030261"/>
              <a:gd name="connsiteX4919" fmla="*/ 4769068 w 5160230"/>
              <a:gd name="connsiteY4919" fmla="*/ 1083766 h 3030261"/>
              <a:gd name="connsiteX4920" fmla="*/ 4766895 w 5160230"/>
              <a:gd name="connsiteY4920" fmla="*/ 1083766 h 3030261"/>
              <a:gd name="connsiteX4921" fmla="*/ 4764722 w 5160230"/>
              <a:gd name="connsiteY4921" fmla="*/ 1083766 h 3030261"/>
              <a:gd name="connsiteX4922" fmla="*/ 4763791 w 5160230"/>
              <a:gd name="connsiteY4922" fmla="*/ 1085939 h 3030261"/>
              <a:gd name="connsiteX4923" fmla="*/ 4761618 w 5160230"/>
              <a:gd name="connsiteY4923" fmla="*/ 1086871 h 3030261"/>
              <a:gd name="connsiteX4924" fmla="*/ 4759444 w 5160230"/>
              <a:gd name="connsiteY4924" fmla="*/ 1093080 h 3030261"/>
              <a:gd name="connsiteX4925" fmla="*/ 4757271 w 5160230"/>
              <a:gd name="connsiteY4925" fmla="*/ 1098357 h 3030261"/>
              <a:gd name="connsiteX4926" fmla="*/ 4757271 w 5160230"/>
              <a:gd name="connsiteY4926" fmla="*/ 1105808 h 3030261"/>
              <a:gd name="connsiteX4927" fmla="*/ 4757271 w 5160230"/>
              <a:gd name="connsiteY4927" fmla="*/ 1114190 h 3030261"/>
              <a:gd name="connsiteX4928" fmla="*/ 4744853 w 5160230"/>
              <a:gd name="connsiteY4928" fmla="*/ 1114190 h 3030261"/>
              <a:gd name="connsiteX4929" fmla="*/ 4737713 w 5160230"/>
              <a:gd name="connsiteY4929" fmla="*/ 1125676 h 3030261"/>
              <a:gd name="connsiteX4930" fmla="*/ 4732436 w 5160230"/>
              <a:gd name="connsiteY4930" fmla="*/ 1133127 h 3030261"/>
              <a:gd name="connsiteX4931" fmla="*/ 4730262 w 5160230"/>
              <a:gd name="connsiteY4931" fmla="*/ 1140578 h 3030261"/>
              <a:gd name="connsiteX4932" fmla="*/ 4728089 w 5160230"/>
              <a:gd name="connsiteY4932" fmla="*/ 1155479 h 3030261"/>
              <a:gd name="connsiteX4933" fmla="*/ 4724985 w 5160230"/>
              <a:gd name="connsiteY4933" fmla="*/ 1155479 h 3030261"/>
              <a:gd name="connsiteX4934" fmla="*/ 4720949 w 5160230"/>
              <a:gd name="connsiteY4934" fmla="*/ 1155479 h 3030261"/>
              <a:gd name="connsiteX4935" fmla="*/ 4720018 w 5160230"/>
              <a:gd name="connsiteY4935" fmla="*/ 1155479 h 3030261"/>
              <a:gd name="connsiteX4936" fmla="*/ 4717844 w 5160230"/>
              <a:gd name="connsiteY4936" fmla="*/ 1155479 h 3030261"/>
              <a:gd name="connsiteX4937" fmla="*/ 4713809 w 5160230"/>
              <a:gd name="connsiteY4937" fmla="*/ 1155479 h 3030261"/>
              <a:gd name="connsiteX4938" fmla="*/ 4706668 w 5160230"/>
              <a:gd name="connsiteY4938" fmla="*/ 1170381 h 3030261"/>
              <a:gd name="connsiteX4939" fmla="*/ 4701391 w 5160230"/>
              <a:gd name="connsiteY4939" fmla="*/ 1188386 h 3030261"/>
              <a:gd name="connsiteX4940" fmla="*/ 4688973 w 5160230"/>
              <a:gd name="connsiteY4940" fmla="*/ 1188386 h 3030261"/>
              <a:gd name="connsiteX4941" fmla="*/ 4684937 w 5160230"/>
              <a:gd name="connsiteY4941" fmla="*/ 1208565 h 3030261"/>
              <a:gd name="connsiteX4942" fmla="*/ 4678728 w 5160230"/>
              <a:gd name="connsiteY4942" fmla="*/ 1208565 h 3030261"/>
              <a:gd name="connsiteX4943" fmla="*/ 4678728 w 5160230"/>
              <a:gd name="connsiteY4943" fmla="*/ 1203288 h 3030261"/>
              <a:gd name="connsiteX4944" fmla="*/ 4664138 w 5160230"/>
              <a:gd name="connsiteY4944" fmla="*/ 1183109 h 3030261"/>
              <a:gd name="connsiteX4945" fmla="*/ 4654824 w 5160230"/>
              <a:gd name="connsiteY4945" fmla="*/ 1158894 h 3030261"/>
              <a:gd name="connsiteX4946" fmla="*/ 4652651 w 5160230"/>
              <a:gd name="connsiteY4946" fmla="*/ 1131264 h 3030261"/>
              <a:gd name="connsiteX4947" fmla="*/ 4654824 w 5160230"/>
              <a:gd name="connsiteY4947" fmla="*/ 1098357 h 3030261"/>
              <a:gd name="connsiteX4948" fmla="*/ 4660102 w 5160230"/>
              <a:gd name="connsiteY4948" fmla="*/ 1094011 h 3030261"/>
              <a:gd name="connsiteX4949" fmla="*/ 4664138 w 5160230"/>
              <a:gd name="connsiteY4949" fmla="*/ 1090906 h 3030261"/>
              <a:gd name="connsiteX4950" fmla="*/ 4669415 w 5160230"/>
              <a:gd name="connsiteY4950" fmla="*/ 1086560 h 3030261"/>
              <a:gd name="connsiteX4951" fmla="*/ 4671588 w 5160230"/>
              <a:gd name="connsiteY4951" fmla="*/ 1081283 h 3030261"/>
              <a:gd name="connsiteX4952" fmla="*/ 4674693 w 5160230"/>
              <a:gd name="connsiteY4952" fmla="*/ 1073832 h 3030261"/>
              <a:gd name="connsiteX4953" fmla="*/ 4669415 w 5160230"/>
              <a:gd name="connsiteY4953" fmla="*/ 1064208 h 3030261"/>
              <a:gd name="connsiteX4954" fmla="*/ 4667242 w 5160230"/>
              <a:gd name="connsiteY4954" fmla="*/ 1051480 h 3030261"/>
              <a:gd name="connsiteX4955" fmla="*/ 4674382 w 5160230"/>
              <a:gd name="connsiteY4955" fmla="*/ 1036578 h 3030261"/>
              <a:gd name="connsiteX4956" fmla="*/ 4681522 w 5160230"/>
              <a:gd name="connsiteY4956" fmla="*/ 1031301 h 3030261"/>
              <a:gd name="connsiteX4957" fmla="*/ 4690836 w 5160230"/>
              <a:gd name="connsiteY4957" fmla="*/ 1026955 h 3030261"/>
              <a:gd name="connsiteX4958" fmla="*/ 4701391 w 5160230"/>
              <a:gd name="connsiteY4958" fmla="*/ 1023850 h 3030261"/>
              <a:gd name="connsiteX4959" fmla="*/ 4708531 w 5160230"/>
              <a:gd name="connsiteY4959" fmla="*/ 1016399 h 3030261"/>
              <a:gd name="connsiteX4960" fmla="*/ 4723122 w 5160230"/>
              <a:gd name="connsiteY4960" fmla="*/ 994047 h 3030261"/>
              <a:gd name="connsiteX4961" fmla="*/ 4737713 w 5160230"/>
              <a:gd name="connsiteY4961" fmla="*/ 971695 h 3030261"/>
              <a:gd name="connsiteX4962" fmla="*/ 4749200 w 5160230"/>
              <a:gd name="connsiteY4962" fmla="*/ 962071 h 3030261"/>
              <a:gd name="connsiteX4963" fmla="*/ 4761618 w 5160230"/>
              <a:gd name="connsiteY4963" fmla="*/ 953689 h 3030261"/>
              <a:gd name="connsiteX4964" fmla="*/ 4774035 w 5160230"/>
              <a:gd name="connsiteY4964" fmla="*/ 944066 h 3030261"/>
              <a:gd name="connsiteX4965" fmla="*/ 4779313 w 5160230"/>
              <a:gd name="connsiteY4965" fmla="*/ 931337 h 3030261"/>
              <a:gd name="connsiteX4966" fmla="*/ 4783349 w 5160230"/>
              <a:gd name="connsiteY4966" fmla="*/ 916436 h 3030261"/>
              <a:gd name="connsiteX4967" fmla="*/ 4788626 w 5160230"/>
              <a:gd name="connsiteY4967" fmla="*/ 902776 h 3030261"/>
              <a:gd name="connsiteX4968" fmla="*/ 4788626 w 5160230"/>
              <a:gd name="connsiteY4968" fmla="*/ 901845 h 3030261"/>
              <a:gd name="connsiteX4969" fmla="*/ 4786453 w 5160230"/>
              <a:gd name="connsiteY4969" fmla="*/ 901845 h 3030261"/>
              <a:gd name="connsiteX4970" fmla="*/ 4786453 w 5160230"/>
              <a:gd name="connsiteY4970" fmla="*/ 899672 h 3030261"/>
              <a:gd name="connsiteX4971" fmla="*/ 4784280 w 5160230"/>
              <a:gd name="connsiteY4971" fmla="*/ 897499 h 3030261"/>
              <a:gd name="connsiteX4972" fmla="*/ 4781175 w 5160230"/>
              <a:gd name="connsiteY4972" fmla="*/ 899672 h 3030261"/>
              <a:gd name="connsiteX4973" fmla="*/ 4779002 w 5160230"/>
              <a:gd name="connsiteY4973" fmla="*/ 901845 h 3030261"/>
              <a:gd name="connsiteX4974" fmla="*/ 4778071 w 5160230"/>
              <a:gd name="connsiteY4974" fmla="*/ 902776 h 3030261"/>
              <a:gd name="connsiteX4975" fmla="*/ 4768758 w 5160230"/>
              <a:gd name="connsiteY4975" fmla="*/ 916436 h 3030261"/>
              <a:gd name="connsiteX4976" fmla="*/ 4759444 w 5160230"/>
              <a:gd name="connsiteY4976" fmla="*/ 931337 h 3030261"/>
              <a:gd name="connsiteX4977" fmla="*/ 4750131 w 5160230"/>
              <a:gd name="connsiteY4977" fmla="*/ 944066 h 3030261"/>
              <a:gd name="connsiteX4978" fmla="*/ 4737713 w 5160230"/>
              <a:gd name="connsiteY4978" fmla="*/ 953689 h 3030261"/>
              <a:gd name="connsiteX4979" fmla="*/ 4720949 w 5160230"/>
              <a:gd name="connsiteY4979" fmla="*/ 961140 h 3030261"/>
              <a:gd name="connsiteX4980" fmla="*/ 4720018 w 5160230"/>
              <a:gd name="connsiteY4980" fmla="*/ 954931 h 3030261"/>
              <a:gd name="connsiteX4981" fmla="*/ 4720018 w 5160230"/>
              <a:gd name="connsiteY4981" fmla="*/ 954000 h 3030261"/>
              <a:gd name="connsiteX4982" fmla="*/ 4717844 w 5160230"/>
              <a:gd name="connsiteY4982" fmla="*/ 949654 h 3030261"/>
              <a:gd name="connsiteX4983" fmla="*/ 4717844 w 5160230"/>
              <a:gd name="connsiteY4983" fmla="*/ 944376 h 3030261"/>
              <a:gd name="connsiteX4984" fmla="*/ 4720018 w 5160230"/>
              <a:gd name="connsiteY4984" fmla="*/ 942203 h 3030261"/>
              <a:gd name="connsiteX4985" fmla="*/ 4720018 w 5160230"/>
              <a:gd name="connsiteY4985" fmla="*/ 940030 h 3030261"/>
              <a:gd name="connsiteX4986" fmla="*/ 4720018 w 5160230"/>
              <a:gd name="connsiteY4986" fmla="*/ 939098 h 3030261"/>
              <a:gd name="connsiteX4987" fmla="*/ 4720949 w 5160230"/>
              <a:gd name="connsiteY4987" fmla="*/ 934752 h 3030261"/>
              <a:gd name="connsiteX4988" fmla="*/ 4720949 w 5160230"/>
              <a:gd name="connsiteY4988" fmla="*/ 931648 h 3030261"/>
              <a:gd name="connsiteX4989" fmla="*/ 4715671 w 5160230"/>
              <a:gd name="connsiteY4989" fmla="*/ 927302 h 3030261"/>
              <a:gd name="connsiteX4990" fmla="*/ 4710394 w 5160230"/>
              <a:gd name="connsiteY4990" fmla="*/ 925128 h 3030261"/>
              <a:gd name="connsiteX4991" fmla="*/ 4706358 w 5160230"/>
              <a:gd name="connsiteY4991" fmla="*/ 924197 h 3030261"/>
              <a:gd name="connsiteX4992" fmla="*/ 4701081 w 5160230"/>
              <a:gd name="connsiteY4992" fmla="*/ 922024 h 3030261"/>
              <a:gd name="connsiteX4993" fmla="*/ 4697976 w 5160230"/>
              <a:gd name="connsiteY4993" fmla="*/ 924197 h 3030261"/>
              <a:gd name="connsiteX4994" fmla="*/ 4688663 w 5160230"/>
              <a:gd name="connsiteY4994" fmla="*/ 929475 h 3030261"/>
              <a:gd name="connsiteX4995" fmla="*/ 4676245 w 5160230"/>
              <a:gd name="connsiteY4995" fmla="*/ 940030 h 3030261"/>
              <a:gd name="connsiteX4996" fmla="*/ 4664758 w 5160230"/>
              <a:gd name="connsiteY4996" fmla="*/ 953689 h 3030261"/>
              <a:gd name="connsiteX4997" fmla="*/ 4654203 w 5160230"/>
              <a:gd name="connsiteY4997" fmla="*/ 966418 h 3030261"/>
              <a:gd name="connsiteX4998" fmla="*/ 4648926 w 5160230"/>
              <a:gd name="connsiteY4998" fmla="*/ 976041 h 3030261"/>
              <a:gd name="connsiteX4999" fmla="*/ 4648926 w 5160230"/>
              <a:gd name="connsiteY4999" fmla="*/ 979146 h 3030261"/>
              <a:gd name="connsiteX5000" fmla="*/ 4648926 w 5160230"/>
              <a:gd name="connsiteY5000" fmla="*/ 983492 h 3030261"/>
              <a:gd name="connsiteX5001" fmla="*/ 4649857 w 5160230"/>
              <a:gd name="connsiteY5001" fmla="*/ 986597 h 3030261"/>
              <a:gd name="connsiteX5002" fmla="*/ 4652030 w 5160230"/>
              <a:gd name="connsiteY5002" fmla="*/ 991874 h 3030261"/>
              <a:gd name="connsiteX5003" fmla="*/ 4654203 w 5160230"/>
              <a:gd name="connsiteY5003" fmla="*/ 996220 h 3030261"/>
              <a:gd name="connsiteX5004" fmla="*/ 4654203 w 5160230"/>
              <a:gd name="connsiteY5004" fmla="*/ 999325 h 3030261"/>
              <a:gd name="connsiteX5005" fmla="*/ 4642717 w 5160230"/>
              <a:gd name="connsiteY5005" fmla="*/ 1004602 h 3030261"/>
              <a:gd name="connsiteX5006" fmla="*/ 4630299 w 5160230"/>
              <a:gd name="connsiteY5006" fmla="*/ 1006776 h 3030261"/>
              <a:gd name="connsiteX5007" fmla="*/ 4613535 w 5160230"/>
              <a:gd name="connsiteY5007" fmla="*/ 1008949 h 3030261"/>
              <a:gd name="connsiteX5008" fmla="*/ 4598012 w 5160230"/>
              <a:gd name="connsiteY5008" fmla="*/ 1008949 h 3030261"/>
              <a:gd name="connsiteX5009" fmla="*/ 4598012 w 5160230"/>
              <a:gd name="connsiteY5009" fmla="*/ 988770 h 3030261"/>
              <a:gd name="connsiteX5010" fmla="*/ 4581248 w 5160230"/>
              <a:gd name="connsiteY5010" fmla="*/ 991874 h 3030261"/>
              <a:gd name="connsiteX5011" fmla="*/ 4566657 w 5160230"/>
              <a:gd name="connsiteY5011" fmla="*/ 998083 h 3030261"/>
              <a:gd name="connsiteX5012" fmla="*/ 4554240 w 5160230"/>
              <a:gd name="connsiteY5012" fmla="*/ 995910 h 3030261"/>
              <a:gd name="connsiteX5013" fmla="*/ 4544926 w 5160230"/>
              <a:gd name="connsiteY5013" fmla="*/ 984424 h 3030261"/>
              <a:gd name="connsiteX5014" fmla="*/ 4508604 w 5160230"/>
              <a:gd name="connsiteY5014" fmla="*/ 979146 h 3030261"/>
              <a:gd name="connsiteX5015" fmla="*/ 4496186 w 5160230"/>
              <a:gd name="connsiteY5015" fmla="*/ 991874 h 3030261"/>
              <a:gd name="connsiteX5016" fmla="*/ 4481595 w 5160230"/>
              <a:gd name="connsiteY5016" fmla="*/ 1001498 h 3030261"/>
              <a:gd name="connsiteX5017" fmla="*/ 4469177 w 5160230"/>
              <a:gd name="connsiteY5017" fmla="*/ 1012053 h 3030261"/>
              <a:gd name="connsiteX5018" fmla="*/ 4462037 w 5160230"/>
              <a:gd name="connsiteY5018" fmla="*/ 1025713 h 3030261"/>
              <a:gd name="connsiteX5019" fmla="*/ 4454897 w 5160230"/>
              <a:gd name="connsiteY5019" fmla="*/ 1038441 h 3030261"/>
              <a:gd name="connsiteX5020" fmla="*/ 4447757 w 5160230"/>
              <a:gd name="connsiteY5020" fmla="*/ 1051169 h 3030261"/>
              <a:gd name="connsiteX5021" fmla="*/ 4438443 w 5160230"/>
              <a:gd name="connsiteY5021" fmla="*/ 1060793 h 3030261"/>
              <a:gd name="connsiteX5022" fmla="*/ 4409262 w 5160230"/>
              <a:gd name="connsiteY5022" fmla="*/ 1070417 h 3030261"/>
              <a:gd name="connsiteX5023" fmla="*/ 4402121 w 5160230"/>
              <a:gd name="connsiteY5023" fmla="*/ 1077868 h 3030261"/>
              <a:gd name="connsiteX5024" fmla="*/ 4396844 w 5160230"/>
              <a:gd name="connsiteY5024" fmla="*/ 1086250 h 3030261"/>
              <a:gd name="connsiteX5025" fmla="*/ 4391566 w 5160230"/>
              <a:gd name="connsiteY5025" fmla="*/ 1093700 h 3030261"/>
              <a:gd name="connsiteX5026" fmla="*/ 4379148 w 5160230"/>
              <a:gd name="connsiteY5026" fmla="*/ 1103324 h 3030261"/>
              <a:gd name="connsiteX5027" fmla="*/ 4379148 w 5160230"/>
              <a:gd name="connsiteY5027" fmla="*/ 1113879 h 3030261"/>
              <a:gd name="connsiteX5028" fmla="*/ 4394670 w 5160230"/>
              <a:gd name="connsiteY5028" fmla="*/ 1113879 h 3030261"/>
              <a:gd name="connsiteX5029" fmla="*/ 4396844 w 5160230"/>
              <a:gd name="connsiteY5029" fmla="*/ 1120088 h 3030261"/>
              <a:gd name="connsiteX5030" fmla="*/ 4399017 w 5160230"/>
              <a:gd name="connsiteY5030" fmla="*/ 1123193 h 3030261"/>
              <a:gd name="connsiteX5031" fmla="*/ 4399948 w 5160230"/>
              <a:gd name="connsiteY5031" fmla="*/ 1127539 h 3030261"/>
              <a:gd name="connsiteX5032" fmla="*/ 4403984 w 5160230"/>
              <a:gd name="connsiteY5032" fmla="*/ 1130644 h 3030261"/>
              <a:gd name="connsiteX5033" fmla="*/ 4407088 w 5160230"/>
              <a:gd name="connsiteY5033" fmla="*/ 1132817 h 3030261"/>
              <a:gd name="connsiteX5034" fmla="*/ 4414229 w 5160230"/>
              <a:gd name="connsiteY5034" fmla="*/ 1134990 h 3030261"/>
              <a:gd name="connsiteX5035" fmla="*/ 4418264 w 5160230"/>
              <a:gd name="connsiteY5035" fmla="*/ 1130644 h 3030261"/>
              <a:gd name="connsiteX5036" fmla="*/ 4421369 w 5160230"/>
              <a:gd name="connsiteY5036" fmla="*/ 1128470 h 3030261"/>
              <a:gd name="connsiteX5037" fmla="*/ 4427578 w 5160230"/>
              <a:gd name="connsiteY5037" fmla="*/ 1127539 h 3030261"/>
              <a:gd name="connsiteX5038" fmla="*/ 4432855 w 5160230"/>
              <a:gd name="connsiteY5038" fmla="*/ 1127539 h 3030261"/>
              <a:gd name="connsiteX5039" fmla="*/ 4442169 w 5160230"/>
              <a:gd name="connsiteY5039" fmla="*/ 1127539 h 3030261"/>
              <a:gd name="connsiteX5040" fmla="*/ 4449309 w 5160230"/>
              <a:gd name="connsiteY5040" fmla="*/ 1135921 h 3030261"/>
              <a:gd name="connsiteX5041" fmla="*/ 4454587 w 5160230"/>
              <a:gd name="connsiteY5041" fmla="*/ 1143372 h 3030261"/>
              <a:gd name="connsiteX5042" fmla="*/ 4457691 w 5160230"/>
              <a:gd name="connsiteY5042" fmla="*/ 1152996 h 3030261"/>
              <a:gd name="connsiteX5043" fmla="*/ 4461727 w 5160230"/>
              <a:gd name="connsiteY5043" fmla="*/ 1167897 h 3030261"/>
              <a:gd name="connsiteX5044" fmla="*/ 4463900 w 5160230"/>
              <a:gd name="connsiteY5044" fmla="*/ 1177521 h 3030261"/>
              <a:gd name="connsiteX5045" fmla="*/ 4461727 w 5160230"/>
              <a:gd name="connsiteY5045" fmla="*/ 1182798 h 3030261"/>
              <a:gd name="connsiteX5046" fmla="*/ 4456449 w 5160230"/>
              <a:gd name="connsiteY5046" fmla="*/ 1188076 h 3030261"/>
              <a:gd name="connsiteX5047" fmla="*/ 4454276 w 5160230"/>
              <a:gd name="connsiteY5047" fmla="*/ 1197700 h 3030261"/>
              <a:gd name="connsiteX5048" fmla="*/ 4454276 w 5160230"/>
              <a:gd name="connsiteY5048" fmla="*/ 1208255 h 3030261"/>
              <a:gd name="connsiteX5049" fmla="*/ 4457381 w 5160230"/>
              <a:gd name="connsiteY5049" fmla="*/ 1217879 h 3030261"/>
              <a:gd name="connsiteX5050" fmla="*/ 4461416 w 5160230"/>
              <a:gd name="connsiteY5050" fmla="*/ 1227503 h 3030261"/>
              <a:gd name="connsiteX5051" fmla="*/ 4464521 w 5160230"/>
              <a:gd name="connsiteY5051" fmla="*/ 1240231 h 3030261"/>
              <a:gd name="connsiteX5052" fmla="*/ 4453966 w 5160230"/>
              <a:gd name="connsiteY5052" fmla="*/ 1251717 h 3030261"/>
              <a:gd name="connsiteX5053" fmla="*/ 4446826 w 5160230"/>
              <a:gd name="connsiteY5053" fmla="*/ 1264446 h 3030261"/>
              <a:gd name="connsiteX5054" fmla="*/ 4441548 w 5160230"/>
              <a:gd name="connsiteY5054" fmla="*/ 1277174 h 3030261"/>
              <a:gd name="connsiteX5055" fmla="*/ 4434408 w 5160230"/>
              <a:gd name="connsiteY5055" fmla="*/ 1294248 h 3030261"/>
              <a:gd name="connsiteX5056" fmla="*/ 4430372 w 5160230"/>
              <a:gd name="connsiteY5056" fmla="*/ 1297353 h 3030261"/>
              <a:gd name="connsiteX5057" fmla="*/ 4421058 w 5160230"/>
              <a:gd name="connsiteY5057" fmla="*/ 1308839 h 3030261"/>
              <a:gd name="connsiteX5058" fmla="*/ 4410503 w 5160230"/>
              <a:gd name="connsiteY5058" fmla="*/ 1321568 h 3030261"/>
              <a:gd name="connsiteX5059" fmla="*/ 4399017 w 5160230"/>
              <a:gd name="connsiteY5059" fmla="*/ 1336469 h 3030261"/>
              <a:gd name="connsiteX5060" fmla="*/ 4386599 w 5160230"/>
              <a:gd name="connsiteY5060" fmla="*/ 1349197 h 3030261"/>
              <a:gd name="connsiteX5061" fmla="*/ 4376044 w 5160230"/>
              <a:gd name="connsiteY5061" fmla="*/ 1361926 h 3030261"/>
              <a:gd name="connsiteX5062" fmla="*/ 4368904 w 5160230"/>
              <a:gd name="connsiteY5062" fmla="*/ 1371549 h 3030261"/>
              <a:gd name="connsiteX5063" fmla="*/ 4364868 w 5160230"/>
              <a:gd name="connsiteY5063" fmla="*/ 1375896 h 3030261"/>
              <a:gd name="connsiteX5064" fmla="*/ 4352450 w 5160230"/>
              <a:gd name="connsiteY5064" fmla="*/ 1379000 h 3030261"/>
              <a:gd name="connsiteX5065" fmla="*/ 4340032 w 5160230"/>
              <a:gd name="connsiteY5065" fmla="*/ 1376827 h 3030261"/>
              <a:gd name="connsiteX5066" fmla="*/ 4328546 w 5160230"/>
              <a:gd name="connsiteY5066" fmla="*/ 1376827 h 3030261"/>
              <a:gd name="connsiteX5067" fmla="*/ 4317991 w 5160230"/>
              <a:gd name="connsiteY5067" fmla="*/ 1379000 h 3030261"/>
              <a:gd name="connsiteX5068" fmla="*/ 4308677 w 5160230"/>
              <a:gd name="connsiteY5068" fmla="*/ 1388624 h 3030261"/>
              <a:gd name="connsiteX5069" fmla="*/ 4301537 w 5160230"/>
              <a:gd name="connsiteY5069" fmla="*/ 1399179 h 3030261"/>
              <a:gd name="connsiteX5070" fmla="*/ 4296259 w 5160230"/>
              <a:gd name="connsiteY5070" fmla="*/ 1410666 h 3030261"/>
              <a:gd name="connsiteX5071" fmla="*/ 4289119 w 5160230"/>
              <a:gd name="connsiteY5071" fmla="*/ 1421221 h 3030261"/>
              <a:gd name="connsiteX5072" fmla="*/ 4278564 w 5160230"/>
              <a:gd name="connsiteY5072" fmla="*/ 1428672 h 3030261"/>
              <a:gd name="connsiteX5073" fmla="*/ 4276391 w 5160230"/>
              <a:gd name="connsiteY5073" fmla="*/ 1428672 h 3030261"/>
              <a:gd name="connsiteX5074" fmla="*/ 4274218 w 5160230"/>
              <a:gd name="connsiteY5074" fmla="*/ 1430845 h 3030261"/>
              <a:gd name="connsiteX5075" fmla="*/ 4272044 w 5160230"/>
              <a:gd name="connsiteY5075" fmla="*/ 1430845 h 3030261"/>
              <a:gd name="connsiteX5076" fmla="*/ 4268940 w 5160230"/>
              <a:gd name="connsiteY5076" fmla="*/ 1430845 h 3030261"/>
              <a:gd name="connsiteX5077" fmla="*/ 4264904 w 5160230"/>
              <a:gd name="connsiteY5077" fmla="*/ 1433018 h 3030261"/>
              <a:gd name="connsiteX5078" fmla="*/ 4268940 w 5160230"/>
              <a:gd name="connsiteY5078" fmla="*/ 1443573 h 3030261"/>
              <a:gd name="connsiteX5079" fmla="*/ 4276080 w 5160230"/>
              <a:gd name="connsiteY5079" fmla="*/ 1455059 h 3030261"/>
              <a:gd name="connsiteX5080" fmla="*/ 4281358 w 5160230"/>
              <a:gd name="connsiteY5080" fmla="*/ 1467788 h 3030261"/>
              <a:gd name="connsiteX5081" fmla="*/ 4288498 w 5160230"/>
              <a:gd name="connsiteY5081" fmla="*/ 1480516 h 3030261"/>
              <a:gd name="connsiteX5082" fmla="*/ 4291603 w 5160230"/>
              <a:gd name="connsiteY5082" fmla="*/ 1492002 h 3030261"/>
              <a:gd name="connsiteX5083" fmla="*/ 4293776 w 5160230"/>
              <a:gd name="connsiteY5083" fmla="*/ 1504731 h 3030261"/>
              <a:gd name="connsiteX5084" fmla="*/ 4290671 w 5160230"/>
              <a:gd name="connsiteY5084" fmla="*/ 1513113 h 3030261"/>
              <a:gd name="connsiteX5085" fmla="*/ 4283531 w 5160230"/>
              <a:gd name="connsiteY5085" fmla="*/ 1520563 h 3030261"/>
              <a:gd name="connsiteX5086" fmla="*/ 4268940 w 5160230"/>
              <a:gd name="connsiteY5086" fmla="*/ 1526772 h 3030261"/>
              <a:gd name="connsiteX5087" fmla="*/ 4245036 w 5160230"/>
              <a:gd name="connsiteY5087" fmla="*/ 1529877 h 3030261"/>
              <a:gd name="connsiteX5088" fmla="*/ 4245036 w 5160230"/>
              <a:gd name="connsiteY5088" fmla="*/ 1520253 h 3030261"/>
              <a:gd name="connsiteX5089" fmla="*/ 4242862 w 5160230"/>
              <a:gd name="connsiteY5089" fmla="*/ 1511871 h 3030261"/>
              <a:gd name="connsiteX5090" fmla="*/ 4242862 w 5160230"/>
              <a:gd name="connsiteY5090" fmla="*/ 1499143 h 3030261"/>
              <a:gd name="connsiteX5091" fmla="*/ 4245036 w 5160230"/>
              <a:gd name="connsiteY5091" fmla="*/ 1484241 h 3030261"/>
              <a:gd name="connsiteX5092" fmla="*/ 4245036 w 5160230"/>
              <a:gd name="connsiteY5092" fmla="*/ 1472755 h 3030261"/>
              <a:gd name="connsiteX5093" fmla="*/ 4239758 w 5160230"/>
              <a:gd name="connsiteY5093" fmla="*/ 1472755 h 3030261"/>
              <a:gd name="connsiteX5094" fmla="*/ 4235722 w 5160230"/>
              <a:gd name="connsiteY5094" fmla="*/ 1472755 h 3030261"/>
              <a:gd name="connsiteX5095" fmla="*/ 4232618 w 5160230"/>
              <a:gd name="connsiteY5095" fmla="*/ 1472755 h 3030261"/>
              <a:gd name="connsiteX5096" fmla="*/ 4230445 w 5160230"/>
              <a:gd name="connsiteY5096" fmla="*/ 1472755 h 3030261"/>
              <a:gd name="connsiteX5097" fmla="*/ 4228272 w 5160230"/>
              <a:gd name="connsiteY5097" fmla="*/ 1470582 h 3030261"/>
              <a:gd name="connsiteX5098" fmla="*/ 4225167 w 5160230"/>
              <a:gd name="connsiteY5098" fmla="*/ 1469650 h 3030261"/>
              <a:gd name="connsiteX5099" fmla="*/ 4221131 w 5160230"/>
              <a:gd name="connsiteY5099" fmla="*/ 1463441 h 3030261"/>
              <a:gd name="connsiteX5100" fmla="*/ 4225167 w 5160230"/>
              <a:gd name="connsiteY5100" fmla="*/ 1458164 h 3030261"/>
              <a:gd name="connsiteX5101" fmla="*/ 4228272 w 5160230"/>
              <a:gd name="connsiteY5101" fmla="*/ 1452886 h 3030261"/>
              <a:gd name="connsiteX5102" fmla="*/ 4230445 w 5160230"/>
              <a:gd name="connsiteY5102" fmla="*/ 1447609 h 3030261"/>
              <a:gd name="connsiteX5103" fmla="*/ 4234480 w 5160230"/>
              <a:gd name="connsiteY5103" fmla="*/ 1440158 h 3030261"/>
              <a:gd name="connsiteX5104" fmla="*/ 4225167 w 5160230"/>
              <a:gd name="connsiteY5104" fmla="*/ 1440158 h 3030261"/>
              <a:gd name="connsiteX5105" fmla="*/ 4213681 w 5160230"/>
              <a:gd name="connsiteY5105" fmla="*/ 1437985 h 3030261"/>
              <a:gd name="connsiteX5106" fmla="*/ 4201263 w 5160230"/>
              <a:gd name="connsiteY5106" fmla="*/ 1441089 h 3030261"/>
              <a:gd name="connsiteX5107" fmla="*/ 4186672 w 5160230"/>
              <a:gd name="connsiteY5107" fmla="*/ 1447298 h 3030261"/>
              <a:gd name="connsiteX5108" fmla="*/ 4174254 w 5160230"/>
              <a:gd name="connsiteY5108" fmla="*/ 1452576 h 3030261"/>
              <a:gd name="connsiteX5109" fmla="*/ 4174254 w 5160230"/>
              <a:gd name="connsiteY5109" fmla="*/ 1448230 h 3030261"/>
              <a:gd name="connsiteX5110" fmla="*/ 4176427 w 5160230"/>
              <a:gd name="connsiteY5110" fmla="*/ 1442952 h 3030261"/>
              <a:gd name="connsiteX5111" fmla="*/ 4178600 w 5160230"/>
              <a:gd name="connsiteY5111" fmla="*/ 1439847 h 3030261"/>
              <a:gd name="connsiteX5112" fmla="*/ 4179532 w 5160230"/>
              <a:gd name="connsiteY5112" fmla="*/ 1433639 h 3030261"/>
              <a:gd name="connsiteX5113" fmla="*/ 4181705 w 5160230"/>
              <a:gd name="connsiteY5113" fmla="*/ 1430534 h 3030261"/>
              <a:gd name="connsiteX5114" fmla="*/ 4184809 w 5160230"/>
              <a:gd name="connsiteY5114" fmla="*/ 1423083 h 3030261"/>
              <a:gd name="connsiteX5115" fmla="*/ 4181705 w 5160230"/>
              <a:gd name="connsiteY5115" fmla="*/ 1423083 h 3030261"/>
              <a:gd name="connsiteX5116" fmla="*/ 4178600 w 5160230"/>
              <a:gd name="connsiteY5116" fmla="*/ 1420910 h 3030261"/>
              <a:gd name="connsiteX5117" fmla="*/ 4174564 w 5160230"/>
              <a:gd name="connsiteY5117" fmla="*/ 1420910 h 3030261"/>
              <a:gd name="connsiteX5118" fmla="*/ 4169287 w 5160230"/>
              <a:gd name="connsiteY5118" fmla="*/ 1418737 h 3030261"/>
              <a:gd name="connsiteX5119" fmla="*/ 4157801 w 5160230"/>
              <a:gd name="connsiteY5119" fmla="*/ 1430224 h 3030261"/>
              <a:gd name="connsiteX5120" fmla="*/ 4145383 w 5160230"/>
              <a:gd name="connsiteY5120" fmla="*/ 1439847 h 3030261"/>
              <a:gd name="connsiteX5121" fmla="*/ 4132965 w 5160230"/>
              <a:gd name="connsiteY5121" fmla="*/ 1450403 h 3030261"/>
              <a:gd name="connsiteX5122" fmla="*/ 4125824 w 5160230"/>
              <a:gd name="connsiteY5122" fmla="*/ 1463131 h 3030261"/>
              <a:gd name="connsiteX5123" fmla="*/ 4132965 w 5160230"/>
              <a:gd name="connsiteY5123" fmla="*/ 1467477 h 3030261"/>
              <a:gd name="connsiteX5124" fmla="*/ 4138242 w 5160230"/>
              <a:gd name="connsiteY5124" fmla="*/ 1470582 h 3030261"/>
              <a:gd name="connsiteX5125" fmla="*/ 4142278 w 5160230"/>
              <a:gd name="connsiteY5125" fmla="*/ 1474928 h 3030261"/>
              <a:gd name="connsiteX5126" fmla="*/ 4145383 w 5160230"/>
              <a:gd name="connsiteY5126" fmla="*/ 1478032 h 3030261"/>
              <a:gd name="connsiteX5127" fmla="*/ 4149418 w 5160230"/>
              <a:gd name="connsiteY5127" fmla="*/ 1484241 h 3030261"/>
              <a:gd name="connsiteX5128" fmla="*/ 4159973 w 5160230"/>
              <a:gd name="connsiteY5128" fmla="*/ 1478032 h 3030261"/>
              <a:gd name="connsiteX5129" fmla="*/ 4169287 w 5160230"/>
              <a:gd name="connsiteY5129" fmla="*/ 1474928 h 3030261"/>
              <a:gd name="connsiteX5130" fmla="*/ 4178600 w 5160230"/>
              <a:gd name="connsiteY5130" fmla="*/ 1474928 h 3030261"/>
              <a:gd name="connsiteX5131" fmla="*/ 4189155 w 5160230"/>
              <a:gd name="connsiteY5131" fmla="*/ 1480205 h 3030261"/>
              <a:gd name="connsiteX5132" fmla="*/ 4194433 w 5160230"/>
              <a:gd name="connsiteY5132" fmla="*/ 1480205 h 3030261"/>
              <a:gd name="connsiteX5133" fmla="*/ 4194433 w 5160230"/>
              <a:gd name="connsiteY5133" fmla="*/ 1492934 h 3030261"/>
              <a:gd name="connsiteX5134" fmla="*/ 4174564 w 5160230"/>
              <a:gd name="connsiteY5134" fmla="*/ 1492934 h 3030261"/>
              <a:gd name="connsiteX5135" fmla="*/ 4167424 w 5160230"/>
              <a:gd name="connsiteY5135" fmla="*/ 1502558 h 3030261"/>
              <a:gd name="connsiteX5136" fmla="*/ 4160284 w 5160230"/>
              <a:gd name="connsiteY5136" fmla="*/ 1510008 h 3030261"/>
              <a:gd name="connsiteX5137" fmla="*/ 4155006 w 5160230"/>
              <a:gd name="connsiteY5137" fmla="*/ 1517459 h 3030261"/>
              <a:gd name="connsiteX5138" fmla="*/ 4149729 w 5160230"/>
              <a:gd name="connsiteY5138" fmla="*/ 1530187 h 3030261"/>
              <a:gd name="connsiteX5139" fmla="*/ 4164320 w 5160230"/>
              <a:gd name="connsiteY5139" fmla="*/ 1539811 h 3030261"/>
              <a:gd name="connsiteX5140" fmla="*/ 4172702 w 5160230"/>
              <a:gd name="connsiteY5140" fmla="*/ 1554712 h 3030261"/>
              <a:gd name="connsiteX5141" fmla="*/ 4179842 w 5160230"/>
              <a:gd name="connsiteY5141" fmla="*/ 1574891 h 3030261"/>
              <a:gd name="connsiteX5142" fmla="*/ 4183878 w 5160230"/>
              <a:gd name="connsiteY5142" fmla="*/ 1595070 h 3030261"/>
              <a:gd name="connsiteX5143" fmla="*/ 4184809 w 5160230"/>
              <a:gd name="connsiteY5143" fmla="*/ 1617423 h 3030261"/>
              <a:gd name="connsiteX5144" fmla="*/ 4184809 w 5160230"/>
              <a:gd name="connsiteY5144" fmla="*/ 1636981 h 3030261"/>
              <a:gd name="connsiteX5145" fmla="*/ 4172391 w 5160230"/>
              <a:gd name="connsiteY5145" fmla="*/ 1645363 h 3030261"/>
              <a:gd name="connsiteX5146" fmla="*/ 4165251 w 5160230"/>
              <a:gd name="connsiteY5146" fmla="*/ 1660264 h 3030261"/>
              <a:gd name="connsiteX5147" fmla="*/ 4158111 w 5160230"/>
              <a:gd name="connsiteY5147" fmla="*/ 1673924 h 3030261"/>
              <a:gd name="connsiteX5148" fmla="*/ 4149729 w 5160230"/>
              <a:gd name="connsiteY5148" fmla="*/ 1688825 h 3030261"/>
              <a:gd name="connsiteX5149" fmla="*/ 4131102 w 5160230"/>
              <a:gd name="connsiteY5149" fmla="*/ 1709004 h 3030261"/>
              <a:gd name="connsiteX5150" fmla="*/ 4107198 w 5160230"/>
              <a:gd name="connsiteY5150" fmla="*/ 1723905 h 3030261"/>
              <a:gd name="connsiteX5151" fmla="*/ 4082052 w 5160230"/>
              <a:gd name="connsiteY5151" fmla="*/ 1734461 h 3030261"/>
              <a:gd name="connsiteX5152" fmla="*/ 4052870 w 5160230"/>
              <a:gd name="connsiteY5152" fmla="*/ 1744084 h 3030261"/>
              <a:gd name="connsiteX5153" fmla="*/ 4025861 w 5160230"/>
              <a:gd name="connsiteY5153" fmla="*/ 1749362 h 3030261"/>
              <a:gd name="connsiteX5154" fmla="*/ 4025861 w 5160230"/>
              <a:gd name="connsiteY5154" fmla="*/ 1756813 h 3030261"/>
              <a:gd name="connsiteX5155" fmla="*/ 4025861 w 5160230"/>
              <a:gd name="connsiteY5155" fmla="*/ 1761159 h 3030261"/>
              <a:gd name="connsiteX5156" fmla="*/ 4025861 w 5160230"/>
              <a:gd name="connsiteY5156" fmla="*/ 1764263 h 3030261"/>
              <a:gd name="connsiteX5157" fmla="*/ 4025861 w 5160230"/>
              <a:gd name="connsiteY5157" fmla="*/ 1766437 h 3030261"/>
              <a:gd name="connsiteX5158" fmla="*/ 4028034 w 5160230"/>
              <a:gd name="connsiteY5158" fmla="*/ 1768610 h 3030261"/>
              <a:gd name="connsiteX5159" fmla="*/ 4028034 w 5160230"/>
              <a:gd name="connsiteY5159" fmla="*/ 1773887 h 3030261"/>
              <a:gd name="connsiteX5160" fmla="*/ 4028966 w 5160230"/>
              <a:gd name="connsiteY5160" fmla="*/ 1779165 h 3030261"/>
              <a:gd name="connsiteX5161" fmla="*/ 4025861 w 5160230"/>
              <a:gd name="connsiteY5161" fmla="*/ 1783511 h 3030261"/>
              <a:gd name="connsiteX5162" fmla="*/ 4021825 w 5160230"/>
              <a:gd name="connsiteY5162" fmla="*/ 1786615 h 3030261"/>
              <a:gd name="connsiteX5163" fmla="*/ 4020894 w 5160230"/>
              <a:gd name="connsiteY5163" fmla="*/ 1788789 h 3030261"/>
              <a:gd name="connsiteX5164" fmla="*/ 4016858 w 5160230"/>
              <a:gd name="connsiteY5164" fmla="*/ 1791893 h 3030261"/>
              <a:gd name="connsiteX5165" fmla="*/ 4009718 w 5160230"/>
              <a:gd name="connsiteY5165" fmla="*/ 1796239 h 3030261"/>
              <a:gd name="connsiteX5166" fmla="*/ 4007545 w 5160230"/>
              <a:gd name="connsiteY5166" fmla="*/ 1796239 h 3030261"/>
              <a:gd name="connsiteX5167" fmla="*/ 4006613 w 5160230"/>
              <a:gd name="connsiteY5167" fmla="*/ 1798412 h 3030261"/>
              <a:gd name="connsiteX5168" fmla="*/ 4004440 w 5160230"/>
              <a:gd name="connsiteY5168" fmla="*/ 1798412 h 3030261"/>
              <a:gd name="connsiteX5169" fmla="*/ 4002267 w 5160230"/>
              <a:gd name="connsiteY5169" fmla="*/ 1798412 h 3030261"/>
              <a:gd name="connsiteX5170" fmla="*/ 3999162 w 5160230"/>
              <a:gd name="connsiteY5170" fmla="*/ 1799344 h 3030261"/>
              <a:gd name="connsiteX5171" fmla="*/ 3996989 w 5160230"/>
              <a:gd name="connsiteY5171" fmla="*/ 1794066 h 3030261"/>
              <a:gd name="connsiteX5172" fmla="*/ 3994816 w 5160230"/>
              <a:gd name="connsiteY5172" fmla="*/ 1788789 h 3030261"/>
              <a:gd name="connsiteX5173" fmla="*/ 3994816 w 5160230"/>
              <a:gd name="connsiteY5173" fmla="*/ 1783511 h 3030261"/>
              <a:gd name="connsiteX5174" fmla="*/ 3994816 w 5160230"/>
              <a:gd name="connsiteY5174" fmla="*/ 1773887 h 3030261"/>
              <a:gd name="connsiteX5175" fmla="*/ 3998852 w 5160230"/>
              <a:gd name="connsiteY5175" fmla="*/ 1771714 h 3030261"/>
              <a:gd name="connsiteX5176" fmla="*/ 4001957 w 5160230"/>
              <a:gd name="connsiteY5176" fmla="*/ 1771714 h 3030261"/>
              <a:gd name="connsiteX5177" fmla="*/ 4005992 w 5160230"/>
              <a:gd name="connsiteY5177" fmla="*/ 1769541 h 3030261"/>
              <a:gd name="connsiteX5178" fmla="*/ 4006924 w 5160230"/>
              <a:gd name="connsiteY5178" fmla="*/ 1766437 h 3030261"/>
              <a:gd name="connsiteX5179" fmla="*/ 4009097 w 5160230"/>
              <a:gd name="connsiteY5179" fmla="*/ 1762090 h 3030261"/>
              <a:gd name="connsiteX5180" fmla="*/ 4006924 w 5160230"/>
              <a:gd name="connsiteY5180" fmla="*/ 1758986 h 3030261"/>
              <a:gd name="connsiteX5181" fmla="*/ 4003819 w 5160230"/>
              <a:gd name="connsiteY5181" fmla="*/ 1753708 h 3030261"/>
              <a:gd name="connsiteX5182" fmla="*/ 4001646 w 5160230"/>
              <a:gd name="connsiteY5182" fmla="*/ 1749362 h 3030261"/>
              <a:gd name="connsiteX5183" fmla="*/ 3998542 w 5160230"/>
              <a:gd name="connsiteY5183" fmla="*/ 1747189 h 3030261"/>
              <a:gd name="connsiteX5184" fmla="*/ 3996369 w 5160230"/>
              <a:gd name="connsiteY5184" fmla="*/ 1747189 h 3030261"/>
              <a:gd name="connsiteX5185" fmla="*/ 3991091 w 5160230"/>
              <a:gd name="connsiteY5185" fmla="*/ 1746258 h 3030261"/>
              <a:gd name="connsiteX5186" fmla="*/ 3984882 w 5160230"/>
              <a:gd name="connsiteY5186" fmla="*/ 1746258 h 3030261"/>
              <a:gd name="connsiteX5187" fmla="*/ 3978673 w 5160230"/>
              <a:gd name="connsiteY5187" fmla="*/ 1754640 h 3030261"/>
              <a:gd name="connsiteX5188" fmla="*/ 3971533 w 5160230"/>
              <a:gd name="connsiteY5188" fmla="*/ 1760849 h 3030261"/>
              <a:gd name="connsiteX5189" fmla="*/ 3965324 w 5160230"/>
              <a:gd name="connsiteY5189" fmla="*/ 1766126 h 3030261"/>
              <a:gd name="connsiteX5190" fmla="*/ 3960046 w 5160230"/>
              <a:gd name="connsiteY5190" fmla="*/ 1775750 h 3030261"/>
              <a:gd name="connsiteX5191" fmla="*/ 3957873 w 5160230"/>
              <a:gd name="connsiteY5191" fmla="*/ 1790651 h 3030261"/>
              <a:gd name="connsiteX5192" fmla="*/ 3974638 w 5160230"/>
              <a:gd name="connsiteY5192" fmla="*/ 1806484 h 3030261"/>
              <a:gd name="connsiteX5193" fmla="*/ 3987055 w 5160230"/>
              <a:gd name="connsiteY5193" fmla="*/ 1823559 h 3030261"/>
              <a:gd name="connsiteX5194" fmla="*/ 3998542 w 5160230"/>
              <a:gd name="connsiteY5194" fmla="*/ 1841564 h 3030261"/>
              <a:gd name="connsiteX5195" fmla="*/ 4003819 w 5160230"/>
              <a:gd name="connsiteY5195" fmla="*/ 1865779 h 3030261"/>
              <a:gd name="connsiteX5196" fmla="*/ 4005992 w 5160230"/>
              <a:gd name="connsiteY5196" fmla="*/ 1895272 h 3030261"/>
              <a:gd name="connsiteX5197" fmla="*/ 3945456 w 5160230"/>
              <a:gd name="connsiteY5197" fmla="*/ 1944943 h 3030261"/>
              <a:gd name="connsiteX5198" fmla="*/ 3938315 w 5160230"/>
              <a:gd name="connsiteY5198" fmla="*/ 1944943 h 3030261"/>
              <a:gd name="connsiteX5199" fmla="*/ 3933038 w 5160230"/>
              <a:gd name="connsiteY5199" fmla="*/ 1924764 h 3030261"/>
              <a:gd name="connsiteX5200" fmla="*/ 3921551 w 5160230"/>
              <a:gd name="connsiteY5200" fmla="*/ 1909862 h 3030261"/>
              <a:gd name="connsiteX5201" fmla="*/ 3906960 w 5160230"/>
              <a:gd name="connsiteY5201" fmla="*/ 1897134 h 3030261"/>
              <a:gd name="connsiteX5202" fmla="*/ 3891438 w 5160230"/>
              <a:gd name="connsiteY5202" fmla="*/ 1884406 h 3030261"/>
              <a:gd name="connsiteX5203" fmla="*/ 3874674 w 5160230"/>
              <a:gd name="connsiteY5203" fmla="*/ 1870746 h 3030261"/>
              <a:gd name="connsiteX5204" fmla="*/ 3867534 w 5160230"/>
              <a:gd name="connsiteY5204" fmla="*/ 1900239 h 3030261"/>
              <a:gd name="connsiteX5205" fmla="*/ 3858220 w 5160230"/>
              <a:gd name="connsiteY5205" fmla="*/ 1924453 h 3030261"/>
              <a:gd name="connsiteX5206" fmla="*/ 3867534 w 5160230"/>
              <a:gd name="connsiteY5206" fmla="*/ 1929731 h 3030261"/>
              <a:gd name="connsiteX5207" fmla="*/ 3871569 w 5160230"/>
              <a:gd name="connsiteY5207" fmla="*/ 1937182 h 3030261"/>
              <a:gd name="connsiteX5208" fmla="*/ 3872501 w 5160230"/>
              <a:gd name="connsiteY5208" fmla="*/ 1946805 h 3030261"/>
              <a:gd name="connsiteX5209" fmla="*/ 3878710 w 5160230"/>
              <a:gd name="connsiteY5209" fmla="*/ 1957361 h 3030261"/>
              <a:gd name="connsiteX5210" fmla="*/ 3879641 w 5160230"/>
              <a:gd name="connsiteY5210" fmla="*/ 1959534 h 3030261"/>
              <a:gd name="connsiteX5211" fmla="*/ 3883677 w 5160230"/>
              <a:gd name="connsiteY5211" fmla="*/ 1959534 h 3030261"/>
              <a:gd name="connsiteX5212" fmla="*/ 3886781 w 5160230"/>
              <a:gd name="connsiteY5212" fmla="*/ 1959534 h 3030261"/>
              <a:gd name="connsiteX5213" fmla="*/ 3890817 w 5160230"/>
              <a:gd name="connsiteY5213" fmla="*/ 1959534 h 3030261"/>
              <a:gd name="connsiteX5214" fmla="*/ 3893922 w 5160230"/>
              <a:gd name="connsiteY5214" fmla="*/ 1961707 h 3030261"/>
              <a:gd name="connsiteX5215" fmla="*/ 3908512 w 5160230"/>
              <a:gd name="connsiteY5215" fmla="*/ 1976608 h 3030261"/>
              <a:gd name="connsiteX5216" fmla="*/ 3919999 w 5160230"/>
              <a:gd name="connsiteY5216" fmla="*/ 1998960 h 3030261"/>
              <a:gd name="connsiteX5217" fmla="*/ 3927139 w 5160230"/>
              <a:gd name="connsiteY5217" fmla="*/ 2024417 h 3030261"/>
              <a:gd name="connsiteX5218" fmla="*/ 3928071 w 5160230"/>
              <a:gd name="connsiteY5218" fmla="*/ 2050805 h 3030261"/>
              <a:gd name="connsiteX5219" fmla="*/ 3919275 w 5160230"/>
              <a:gd name="connsiteY5219" fmla="*/ 2050805 h 3030261"/>
              <a:gd name="connsiteX5220" fmla="*/ 3923414 w 5160230"/>
              <a:gd name="connsiteY5220" fmla="*/ 2055773 h 3030261"/>
              <a:gd name="connsiteX5221" fmla="*/ 3934900 w 5160230"/>
              <a:gd name="connsiteY5221" fmla="*/ 2071605 h 3030261"/>
              <a:gd name="connsiteX5222" fmla="*/ 3947318 w 5160230"/>
              <a:gd name="connsiteY5222" fmla="*/ 2090543 h 3030261"/>
              <a:gd name="connsiteX5223" fmla="*/ 3965013 w 5160230"/>
              <a:gd name="connsiteY5223" fmla="*/ 2105444 h 3030261"/>
              <a:gd name="connsiteX5224" fmla="*/ 3961909 w 5160230"/>
              <a:gd name="connsiteY5224" fmla="*/ 2123450 h 3030261"/>
              <a:gd name="connsiteX5225" fmla="*/ 3961909 w 5160230"/>
              <a:gd name="connsiteY5225" fmla="*/ 2145492 h 3030261"/>
              <a:gd name="connsiteX5226" fmla="*/ 3976500 w 5160230"/>
              <a:gd name="connsiteY5226" fmla="*/ 2147665 h 3030261"/>
              <a:gd name="connsiteX5227" fmla="*/ 3985813 w 5160230"/>
              <a:gd name="connsiteY5227" fmla="*/ 2150769 h 3030261"/>
              <a:gd name="connsiteX5228" fmla="*/ 3992333 w 5160230"/>
              <a:gd name="connsiteY5228" fmla="*/ 2157289 h 3030261"/>
              <a:gd name="connsiteX5229" fmla="*/ 4001646 w 5160230"/>
              <a:gd name="connsiteY5229" fmla="*/ 2162566 h 3030261"/>
              <a:gd name="connsiteX5230" fmla="*/ 4013132 w 5160230"/>
              <a:gd name="connsiteY5230" fmla="*/ 2162566 h 3030261"/>
              <a:gd name="connsiteX5231" fmla="*/ 4021515 w 5160230"/>
              <a:gd name="connsiteY5231" fmla="*/ 2158220 h 3030261"/>
              <a:gd name="connsiteX5232" fmla="*/ 4028655 w 5160230"/>
              <a:gd name="connsiteY5232" fmla="*/ 2155115 h 3030261"/>
              <a:gd name="connsiteX5233" fmla="*/ 4036106 w 5160230"/>
              <a:gd name="connsiteY5233" fmla="*/ 2152942 h 3030261"/>
              <a:gd name="connsiteX5234" fmla="*/ 4052559 w 5160230"/>
              <a:gd name="connsiteY5234" fmla="*/ 2158220 h 3030261"/>
              <a:gd name="connsiteX5235" fmla="*/ 4071496 w 5160230"/>
              <a:gd name="connsiteY5235" fmla="*/ 2165670 h 3030261"/>
              <a:gd name="connsiteX5236" fmla="*/ 4089192 w 5160230"/>
              <a:gd name="connsiteY5236" fmla="*/ 2175294 h 3030261"/>
              <a:gd name="connsiteX5237" fmla="*/ 4105645 w 5160230"/>
              <a:gd name="connsiteY5237" fmla="*/ 2182745 h 3030261"/>
              <a:gd name="connsiteX5238" fmla="*/ 4103783 w 5160230"/>
              <a:gd name="connsiteY5238" fmla="*/ 2182745 h 3030261"/>
              <a:gd name="connsiteX5239" fmla="*/ 4101610 w 5160230"/>
              <a:gd name="connsiteY5239" fmla="*/ 2184918 h 3030261"/>
              <a:gd name="connsiteX5240" fmla="*/ 4099437 w 5160230"/>
              <a:gd name="connsiteY5240" fmla="*/ 2184918 h 3030261"/>
              <a:gd name="connsiteX5241" fmla="*/ 4096332 w 5160230"/>
              <a:gd name="connsiteY5241" fmla="*/ 2186781 h 3030261"/>
              <a:gd name="connsiteX5242" fmla="*/ 4086087 w 5160230"/>
              <a:gd name="connsiteY5242" fmla="*/ 2190196 h 3030261"/>
              <a:gd name="connsiteX5243" fmla="*/ 4065288 w 5160230"/>
              <a:gd name="connsiteY5243" fmla="*/ 2190196 h 3030261"/>
              <a:gd name="connsiteX5244" fmla="*/ 4042314 w 5160230"/>
              <a:gd name="connsiteY5244" fmla="*/ 2186781 h 3030261"/>
              <a:gd name="connsiteX5245" fmla="*/ 4018410 w 5160230"/>
              <a:gd name="connsiteY5245" fmla="*/ 2180572 h 3030261"/>
              <a:gd name="connsiteX5246" fmla="*/ 3992333 w 5160230"/>
              <a:gd name="connsiteY5246" fmla="*/ 2175294 h 3030261"/>
              <a:gd name="connsiteX5247" fmla="*/ 3972464 w 5160230"/>
              <a:gd name="connsiteY5247" fmla="*/ 2170017 h 3030261"/>
              <a:gd name="connsiteX5248" fmla="*/ 3956942 w 5160230"/>
              <a:gd name="connsiteY5248" fmla="*/ 2162566 h 3030261"/>
              <a:gd name="connsiteX5249" fmla="*/ 3949491 w 5160230"/>
              <a:gd name="connsiteY5249" fmla="*/ 2158220 h 3030261"/>
              <a:gd name="connsiteX5250" fmla="*/ 3952596 w 5160230"/>
              <a:gd name="connsiteY5250" fmla="*/ 2155115 h 3030261"/>
              <a:gd name="connsiteX5251" fmla="*/ 3954769 w 5160230"/>
              <a:gd name="connsiteY5251" fmla="*/ 2152942 h 3030261"/>
              <a:gd name="connsiteX5252" fmla="*/ 3956942 w 5160230"/>
              <a:gd name="connsiteY5252" fmla="*/ 2149838 h 3030261"/>
              <a:gd name="connsiteX5253" fmla="*/ 3934900 w 5160230"/>
              <a:gd name="connsiteY5253" fmla="*/ 2143629 h 3030261"/>
              <a:gd name="connsiteX5254" fmla="*/ 3916274 w 5160230"/>
              <a:gd name="connsiteY5254" fmla="*/ 2133074 h 3030261"/>
              <a:gd name="connsiteX5255" fmla="*/ 3899509 w 5160230"/>
              <a:gd name="connsiteY5255" fmla="*/ 2115999 h 3030261"/>
              <a:gd name="connsiteX5256" fmla="*/ 3887092 w 5160230"/>
              <a:gd name="connsiteY5256" fmla="*/ 2097993 h 3030261"/>
              <a:gd name="connsiteX5257" fmla="*/ 3874363 w 5160230"/>
              <a:gd name="connsiteY5257" fmla="*/ 2077814 h 3030261"/>
              <a:gd name="connsiteX5258" fmla="*/ 3864119 w 5160230"/>
              <a:gd name="connsiteY5258" fmla="*/ 2056704 h 3030261"/>
              <a:gd name="connsiteX5259" fmla="*/ 3852632 w 5160230"/>
              <a:gd name="connsiteY5259" fmla="*/ 2040871 h 3030261"/>
              <a:gd name="connsiteX5260" fmla="*/ 3842077 w 5160230"/>
              <a:gd name="connsiteY5260" fmla="*/ 2027211 h 3030261"/>
              <a:gd name="connsiteX5261" fmla="*/ 3830901 w 5160230"/>
              <a:gd name="connsiteY5261" fmla="*/ 2018518 h 3030261"/>
              <a:gd name="connsiteX5262" fmla="*/ 3818173 w 5160230"/>
              <a:gd name="connsiteY5262" fmla="*/ 2007032 h 3030261"/>
              <a:gd name="connsiteX5263" fmla="*/ 3806686 w 5160230"/>
              <a:gd name="connsiteY5263" fmla="*/ 1996477 h 3030261"/>
              <a:gd name="connsiteX5264" fmla="*/ 3801719 w 5160230"/>
              <a:gd name="connsiteY5264" fmla="*/ 1979402 h 3030261"/>
              <a:gd name="connsiteX5265" fmla="*/ 3835868 w 5160230"/>
              <a:gd name="connsiteY5265" fmla="*/ 1983748 h 3030261"/>
              <a:gd name="connsiteX5266" fmla="*/ 3849528 w 5160230"/>
              <a:gd name="connsiteY5266" fmla="*/ 1999581 h 3030261"/>
              <a:gd name="connsiteX5267" fmla="*/ 3864119 w 5160230"/>
              <a:gd name="connsiteY5267" fmla="*/ 2009205 h 3030261"/>
              <a:gd name="connsiteX5268" fmla="*/ 3878710 w 5160230"/>
              <a:gd name="connsiteY5268" fmla="*/ 2018518 h 3030261"/>
              <a:gd name="connsiteX5269" fmla="*/ 3881279 w 5160230"/>
              <a:gd name="connsiteY5269" fmla="*/ 2019780 h 3030261"/>
              <a:gd name="connsiteX5270" fmla="*/ 3877778 w 5160230"/>
              <a:gd name="connsiteY5270" fmla="*/ 2011378 h 3030261"/>
              <a:gd name="connsiteX5271" fmla="*/ 3873743 w 5160230"/>
              <a:gd name="connsiteY5271" fmla="*/ 1994304 h 3030261"/>
              <a:gd name="connsiteX5272" fmla="*/ 3868465 w 5160230"/>
              <a:gd name="connsiteY5272" fmla="*/ 1979402 h 3030261"/>
              <a:gd name="connsiteX5273" fmla="*/ 3863187 w 5160230"/>
              <a:gd name="connsiteY5273" fmla="*/ 1964501 h 3030261"/>
              <a:gd name="connsiteX5274" fmla="*/ 3853874 w 5160230"/>
              <a:gd name="connsiteY5274" fmla="*/ 1951773 h 3030261"/>
              <a:gd name="connsiteX5275" fmla="*/ 3853874 w 5160230"/>
              <a:gd name="connsiteY5275" fmla="*/ 1948668 h 3030261"/>
              <a:gd name="connsiteX5276" fmla="*/ 3844561 w 5160230"/>
              <a:gd name="connsiteY5276" fmla="*/ 1951773 h 3030261"/>
              <a:gd name="connsiteX5277" fmla="*/ 3844561 w 5160230"/>
              <a:gd name="connsiteY5277" fmla="*/ 1948668 h 3030261"/>
              <a:gd name="connsiteX5278" fmla="*/ 3841456 w 5160230"/>
              <a:gd name="connsiteY5278" fmla="*/ 1933767 h 3030261"/>
              <a:gd name="connsiteX5279" fmla="*/ 3841456 w 5160230"/>
              <a:gd name="connsiteY5279" fmla="*/ 1914830 h 3030261"/>
              <a:gd name="connsiteX5280" fmla="*/ 3841456 w 5160230"/>
              <a:gd name="connsiteY5280" fmla="*/ 1894651 h 3030261"/>
              <a:gd name="connsiteX5281" fmla="*/ 3841456 w 5160230"/>
              <a:gd name="connsiteY5281" fmla="*/ 1872298 h 3030261"/>
              <a:gd name="connsiteX5282" fmla="*/ 3839283 w 5160230"/>
              <a:gd name="connsiteY5282" fmla="*/ 1852119 h 3030261"/>
              <a:gd name="connsiteX5283" fmla="*/ 3832143 w 5160230"/>
              <a:gd name="connsiteY5283" fmla="*/ 1835045 h 3030261"/>
              <a:gd name="connsiteX5284" fmla="*/ 3820656 w 5160230"/>
              <a:gd name="connsiteY5284" fmla="*/ 1822317 h 3030261"/>
              <a:gd name="connsiteX5285" fmla="*/ 3817552 w 5160230"/>
              <a:gd name="connsiteY5285" fmla="*/ 1825421 h 3030261"/>
              <a:gd name="connsiteX5286" fmla="*/ 3812274 w 5160230"/>
              <a:gd name="connsiteY5286" fmla="*/ 1829768 h 3030261"/>
              <a:gd name="connsiteX5287" fmla="*/ 3808238 w 5160230"/>
              <a:gd name="connsiteY5287" fmla="*/ 1831940 h 3030261"/>
              <a:gd name="connsiteX5288" fmla="*/ 3801098 w 5160230"/>
              <a:gd name="connsiteY5288" fmla="*/ 1832872 h 3030261"/>
              <a:gd name="connsiteX5289" fmla="*/ 3793958 w 5160230"/>
              <a:gd name="connsiteY5289" fmla="*/ 1832872 h 3030261"/>
              <a:gd name="connsiteX5290" fmla="*/ 3791785 w 5160230"/>
              <a:gd name="connsiteY5290" fmla="*/ 1832872 h 3030261"/>
              <a:gd name="connsiteX5291" fmla="*/ 3791785 w 5160230"/>
              <a:gd name="connsiteY5291" fmla="*/ 1831940 h 3030261"/>
              <a:gd name="connsiteX5292" fmla="*/ 3790853 w 5160230"/>
              <a:gd name="connsiteY5292" fmla="*/ 1831940 h 3030261"/>
              <a:gd name="connsiteX5293" fmla="*/ 3788680 w 5160230"/>
              <a:gd name="connsiteY5293" fmla="*/ 1829768 h 3030261"/>
              <a:gd name="connsiteX5294" fmla="*/ 3788680 w 5160230"/>
              <a:gd name="connsiteY5294" fmla="*/ 1807415 h 3030261"/>
              <a:gd name="connsiteX5295" fmla="*/ 3783403 w 5160230"/>
              <a:gd name="connsiteY5295" fmla="*/ 1789410 h 3030261"/>
              <a:gd name="connsiteX5296" fmla="*/ 3776263 w 5160230"/>
              <a:gd name="connsiteY5296" fmla="*/ 1774508 h 3030261"/>
              <a:gd name="connsiteX5297" fmla="*/ 3764776 w 5160230"/>
              <a:gd name="connsiteY5297" fmla="*/ 1760849 h 3030261"/>
              <a:gd name="connsiteX5298" fmla="*/ 3756394 w 5160230"/>
              <a:gd name="connsiteY5298" fmla="*/ 1745947 h 3030261"/>
              <a:gd name="connsiteX5299" fmla="*/ 3744908 w 5160230"/>
              <a:gd name="connsiteY5299" fmla="*/ 1727941 h 3030261"/>
              <a:gd name="connsiteX5300" fmla="*/ 3741803 w 5160230"/>
              <a:gd name="connsiteY5300" fmla="*/ 1731046 h 3030261"/>
              <a:gd name="connsiteX5301" fmla="*/ 3739630 w 5160230"/>
              <a:gd name="connsiteY5301" fmla="*/ 1733219 h 3030261"/>
              <a:gd name="connsiteX5302" fmla="*/ 3737457 w 5160230"/>
              <a:gd name="connsiteY5302" fmla="*/ 1737565 h 3030261"/>
              <a:gd name="connsiteX5303" fmla="*/ 3735284 w 5160230"/>
              <a:gd name="connsiteY5303" fmla="*/ 1738496 h 3030261"/>
              <a:gd name="connsiteX5304" fmla="*/ 3734352 w 5160230"/>
              <a:gd name="connsiteY5304" fmla="*/ 1740670 h 3030261"/>
              <a:gd name="connsiteX5305" fmla="*/ 3717588 w 5160230"/>
              <a:gd name="connsiteY5305" fmla="*/ 1742843 h 3030261"/>
              <a:gd name="connsiteX5306" fmla="*/ 3702997 w 5160230"/>
              <a:gd name="connsiteY5306" fmla="*/ 1740670 h 3030261"/>
              <a:gd name="connsiteX5307" fmla="*/ 3688406 w 5160230"/>
              <a:gd name="connsiteY5307" fmla="*/ 1740670 h 3030261"/>
              <a:gd name="connsiteX5308" fmla="*/ 3684371 w 5160230"/>
              <a:gd name="connsiteY5308" fmla="*/ 1755571 h 3030261"/>
              <a:gd name="connsiteX5309" fmla="*/ 3679093 w 5160230"/>
              <a:gd name="connsiteY5309" fmla="*/ 1763022 h 3030261"/>
              <a:gd name="connsiteX5310" fmla="*/ 3675988 w 5160230"/>
              <a:gd name="connsiteY5310" fmla="*/ 1765195 h 3030261"/>
              <a:gd name="connsiteX5311" fmla="*/ 3668848 w 5160230"/>
              <a:gd name="connsiteY5311" fmla="*/ 1765195 h 3030261"/>
              <a:gd name="connsiteX5312" fmla="*/ 3661708 w 5160230"/>
              <a:gd name="connsiteY5312" fmla="*/ 1767368 h 3030261"/>
              <a:gd name="connsiteX5313" fmla="*/ 3654568 w 5160230"/>
              <a:gd name="connsiteY5313" fmla="*/ 1772645 h 3030261"/>
              <a:gd name="connsiteX5314" fmla="*/ 3642150 w 5160230"/>
              <a:gd name="connsiteY5314" fmla="*/ 1805553 h 3030261"/>
              <a:gd name="connsiteX5315" fmla="*/ 3625386 w 5160230"/>
              <a:gd name="connsiteY5315" fmla="*/ 1805553 h 3030261"/>
              <a:gd name="connsiteX5316" fmla="*/ 3616073 w 5160230"/>
              <a:gd name="connsiteY5316" fmla="*/ 1813003 h 3030261"/>
              <a:gd name="connsiteX5317" fmla="*/ 3606759 w 5160230"/>
              <a:gd name="connsiteY5317" fmla="*/ 1822627 h 3030261"/>
              <a:gd name="connsiteX5318" fmla="*/ 3594341 w 5160230"/>
              <a:gd name="connsiteY5318" fmla="*/ 1830078 h 3030261"/>
              <a:gd name="connsiteX5319" fmla="*/ 3591237 w 5160230"/>
              <a:gd name="connsiteY5319" fmla="*/ 1867021 h 3030261"/>
              <a:gd name="connsiteX5320" fmla="*/ 3581924 w 5160230"/>
              <a:gd name="connsiteY5320" fmla="*/ 1898686 h 3030261"/>
              <a:gd name="connsiteX5321" fmla="*/ 3569506 w 5160230"/>
              <a:gd name="connsiteY5321" fmla="*/ 1924143 h 3030261"/>
              <a:gd name="connsiteX5322" fmla="*/ 3549637 w 5160230"/>
              <a:gd name="connsiteY5322" fmla="*/ 1948358 h 3030261"/>
              <a:gd name="connsiteX5323" fmla="*/ 3547464 w 5160230"/>
              <a:gd name="connsiteY5323" fmla="*/ 1948358 h 3030261"/>
              <a:gd name="connsiteX5324" fmla="*/ 3545291 w 5160230"/>
              <a:gd name="connsiteY5324" fmla="*/ 1946185 h 3030261"/>
              <a:gd name="connsiteX5325" fmla="*/ 3543118 w 5160230"/>
              <a:gd name="connsiteY5325" fmla="*/ 1946185 h 3030261"/>
              <a:gd name="connsiteX5326" fmla="*/ 3542186 w 5160230"/>
              <a:gd name="connsiteY5326" fmla="*/ 1944012 h 3030261"/>
              <a:gd name="connsiteX5327" fmla="*/ 3530700 w 5160230"/>
              <a:gd name="connsiteY5327" fmla="*/ 1931283 h 3030261"/>
              <a:gd name="connsiteX5328" fmla="*/ 3520145 w 5160230"/>
              <a:gd name="connsiteY5328" fmla="*/ 1911104 h 3030261"/>
              <a:gd name="connsiteX5329" fmla="*/ 3513936 w 5160230"/>
              <a:gd name="connsiteY5329" fmla="*/ 1894030 h 3030261"/>
              <a:gd name="connsiteX5330" fmla="*/ 3513004 w 5160230"/>
              <a:gd name="connsiteY5330" fmla="*/ 1890925 h 3030261"/>
              <a:gd name="connsiteX5331" fmla="*/ 3513936 w 5160230"/>
              <a:gd name="connsiteY5331" fmla="*/ 1886579 h 3030261"/>
              <a:gd name="connsiteX5332" fmla="*/ 3516109 w 5160230"/>
              <a:gd name="connsiteY5332" fmla="*/ 1883475 h 3030261"/>
              <a:gd name="connsiteX5333" fmla="*/ 3518282 w 5160230"/>
              <a:gd name="connsiteY5333" fmla="*/ 1881301 h 3030261"/>
              <a:gd name="connsiteX5334" fmla="*/ 3518282 w 5160230"/>
              <a:gd name="connsiteY5334" fmla="*/ 1879128 h 3030261"/>
              <a:gd name="connsiteX5335" fmla="*/ 3499656 w 5160230"/>
              <a:gd name="connsiteY5335" fmla="*/ 1851499 h 3030261"/>
              <a:gd name="connsiteX5336" fmla="*/ 3487238 w 5160230"/>
              <a:gd name="connsiteY5336" fmla="*/ 1822006 h 3030261"/>
              <a:gd name="connsiteX5337" fmla="*/ 3478855 w 5160230"/>
              <a:gd name="connsiteY5337" fmla="*/ 1790341 h 3030261"/>
              <a:gd name="connsiteX5338" fmla="*/ 3474820 w 5160230"/>
              <a:gd name="connsiteY5338" fmla="*/ 1752156 h 3030261"/>
              <a:gd name="connsiteX5339" fmla="*/ 3462402 w 5160230"/>
              <a:gd name="connsiteY5339" fmla="*/ 1753087 h 3030261"/>
              <a:gd name="connsiteX5340" fmla="*/ 3453089 w 5160230"/>
              <a:gd name="connsiteY5340" fmla="*/ 1753087 h 3030261"/>
              <a:gd name="connsiteX5341" fmla="*/ 3442533 w 5160230"/>
              <a:gd name="connsiteY5341" fmla="*/ 1752156 h 3030261"/>
              <a:gd name="connsiteX5342" fmla="*/ 3438497 w 5160230"/>
              <a:gd name="connsiteY5342" fmla="*/ 1747810 h 3030261"/>
              <a:gd name="connsiteX5343" fmla="*/ 3433220 w 5160230"/>
              <a:gd name="connsiteY5343" fmla="*/ 1744705 h 3030261"/>
              <a:gd name="connsiteX5344" fmla="*/ 3429184 w 5160230"/>
              <a:gd name="connsiteY5344" fmla="*/ 1740359 h 3030261"/>
              <a:gd name="connsiteX5345" fmla="*/ 3426080 w 5160230"/>
              <a:gd name="connsiteY5345" fmla="*/ 1737255 h 3030261"/>
              <a:gd name="connsiteX5346" fmla="*/ 3429184 w 5160230"/>
              <a:gd name="connsiteY5346" fmla="*/ 1723595 h 3030261"/>
              <a:gd name="connsiteX5347" fmla="*/ 3422044 w 5160230"/>
              <a:gd name="connsiteY5347" fmla="*/ 1713040 h 3030261"/>
              <a:gd name="connsiteX5348" fmla="*/ 3409626 w 5160230"/>
              <a:gd name="connsiteY5348" fmla="*/ 1703416 h 3030261"/>
              <a:gd name="connsiteX5349" fmla="*/ 3397208 w 5160230"/>
              <a:gd name="connsiteY5349" fmla="*/ 1695034 h 3030261"/>
              <a:gd name="connsiteX5350" fmla="*/ 3385722 w 5160230"/>
              <a:gd name="connsiteY5350" fmla="*/ 1683547 h 3030261"/>
              <a:gd name="connsiteX5351" fmla="*/ 3355609 w 5160230"/>
              <a:gd name="connsiteY5351" fmla="*/ 1687894 h 3030261"/>
              <a:gd name="connsiteX5352" fmla="*/ 3324254 w 5160230"/>
              <a:gd name="connsiteY5352" fmla="*/ 1687894 h 3030261"/>
              <a:gd name="connsiteX5353" fmla="*/ 3292898 w 5160230"/>
              <a:gd name="connsiteY5353" fmla="*/ 1685721 h 3030261"/>
              <a:gd name="connsiteX5354" fmla="*/ 3262785 w 5160230"/>
              <a:gd name="connsiteY5354" fmla="*/ 1683547 h 3030261"/>
              <a:gd name="connsiteX5355" fmla="*/ 3257508 w 5160230"/>
              <a:gd name="connsiteY5355" fmla="*/ 1672992 h 3030261"/>
              <a:gd name="connsiteX5356" fmla="*/ 3250367 w 5160230"/>
              <a:gd name="connsiteY5356" fmla="*/ 1659333 h 3030261"/>
              <a:gd name="connsiteX5357" fmla="*/ 3238881 w 5160230"/>
              <a:gd name="connsiteY5357" fmla="*/ 1663679 h 3030261"/>
              <a:gd name="connsiteX5358" fmla="*/ 3231741 w 5160230"/>
              <a:gd name="connsiteY5358" fmla="*/ 1665852 h 3030261"/>
              <a:gd name="connsiteX5359" fmla="*/ 3222427 w 5160230"/>
              <a:gd name="connsiteY5359" fmla="*/ 1666783 h 3030261"/>
              <a:gd name="connsiteX5360" fmla="*/ 3210009 w 5160230"/>
              <a:gd name="connsiteY5360" fmla="*/ 1666783 h 3030261"/>
              <a:gd name="connsiteX5361" fmla="*/ 3199454 w 5160230"/>
              <a:gd name="connsiteY5361" fmla="*/ 1659333 h 3030261"/>
              <a:gd name="connsiteX5362" fmla="*/ 3187968 w 5160230"/>
              <a:gd name="connsiteY5362" fmla="*/ 1654055 h 3030261"/>
              <a:gd name="connsiteX5363" fmla="*/ 3175550 w 5160230"/>
              <a:gd name="connsiteY5363" fmla="*/ 1646604 h 3030261"/>
              <a:gd name="connsiteX5364" fmla="*/ 3166237 w 5160230"/>
              <a:gd name="connsiteY5364" fmla="*/ 1639154 h 3030261"/>
              <a:gd name="connsiteX5365" fmla="*/ 3163132 w 5160230"/>
              <a:gd name="connsiteY5365" fmla="*/ 1628598 h 3030261"/>
              <a:gd name="connsiteX5366" fmla="*/ 3157855 w 5160230"/>
              <a:gd name="connsiteY5366" fmla="*/ 1618975 h 3030261"/>
              <a:gd name="connsiteX5367" fmla="*/ 3146368 w 5160230"/>
              <a:gd name="connsiteY5367" fmla="*/ 1609351 h 3030261"/>
              <a:gd name="connsiteX5368" fmla="*/ 3144195 w 5160230"/>
              <a:gd name="connsiteY5368" fmla="*/ 1609351 h 3030261"/>
              <a:gd name="connsiteX5369" fmla="*/ 3143264 w 5160230"/>
              <a:gd name="connsiteY5369" fmla="*/ 1609351 h 3030261"/>
              <a:gd name="connsiteX5370" fmla="*/ 3141090 w 5160230"/>
              <a:gd name="connsiteY5370" fmla="*/ 1609351 h 3030261"/>
              <a:gd name="connsiteX5371" fmla="*/ 3137055 w 5160230"/>
              <a:gd name="connsiteY5371" fmla="*/ 1609351 h 3030261"/>
              <a:gd name="connsiteX5372" fmla="*/ 3129914 w 5160230"/>
              <a:gd name="connsiteY5372" fmla="*/ 1609351 h 3030261"/>
              <a:gd name="connsiteX5373" fmla="*/ 3133950 w 5160230"/>
              <a:gd name="connsiteY5373" fmla="*/ 1624252 h 3030261"/>
              <a:gd name="connsiteX5374" fmla="*/ 3139228 w 5160230"/>
              <a:gd name="connsiteY5374" fmla="*/ 1641327 h 3030261"/>
              <a:gd name="connsiteX5375" fmla="*/ 3148541 w 5160230"/>
              <a:gd name="connsiteY5375" fmla="*/ 1658401 h 3030261"/>
              <a:gd name="connsiteX5376" fmla="*/ 3155681 w 5160230"/>
              <a:gd name="connsiteY5376" fmla="*/ 1673303 h 3030261"/>
              <a:gd name="connsiteX5377" fmla="*/ 3162822 w 5160230"/>
              <a:gd name="connsiteY5377" fmla="*/ 1683858 h 3030261"/>
              <a:gd name="connsiteX5378" fmla="*/ 3164995 w 5160230"/>
              <a:gd name="connsiteY5378" fmla="*/ 1678580 h 3030261"/>
              <a:gd name="connsiteX5379" fmla="*/ 3165926 w 5160230"/>
              <a:gd name="connsiteY5379" fmla="*/ 1676407 h 3030261"/>
              <a:gd name="connsiteX5380" fmla="*/ 3165926 w 5160230"/>
              <a:gd name="connsiteY5380" fmla="*/ 1674234 h 3030261"/>
              <a:gd name="connsiteX5381" fmla="*/ 3168099 w 5160230"/>
              <a:gd name="connsiteY5381" fmla="*/ 1674234 h 3030261"/>
              <a:gd name="connsiteX5382" fmla="*/ 3170272 w 5160230"/>
              <a:gd name="connsiteY5382" fmla="*/ 1674234 h 3030261"/>
              <a:gd name="connsiteX5383" fmla="*/ 3175550 w 5160230"/>
              <a:gd name="connsiteY5383" fmla="*/ 1676407 h 3030261"/>
              <a:gd name="connsiteX5384" fmla="*/ 3177723 w 5160230"/>
              <a:gd name="connsiteY5384" fmla="*/ 1681685 h 3030261"/>
              <a:gd name="connsiteX5385" fmla="*/ 3179896 w 5160230"/>
              <a:gd name="connsiteY5385" fmla="*/ 1687894 h 3030261"/>
              <a:gd name="connsiteX5386" fmla="*/ 3179896 w 5160230"/>
              <a:gd name="connsiteY5386" fmla="*/ 1693171 h 3030261"/>
              <a:gd name="connsiteX5387" fmla="*/ 3180827 w 5160230"/>
              <a:gd name="connsiteY5387" fmla="*/ 1698449 h 3030261"/>
              <a:gd name="connsiteX5388" fmla="*/ 3183001 w 5160230"/>
              <a:gd name="connsiteY5388" fmla="*/ 1703726 h 3030261"/>
              <a:gd name="connsiteX5389" fmla="*/ 3190141 w 5160230"/>
              <a:gd name="connsiteY5389" fmla="*/ 1702795 h 3030261"/>
              <a:gd name="connsiteX5390" fmla="*/ 3199454 w 5160230"/>
              <a:gd name="connsiteY5390" fmla="*/ 1700622 h 3030261"/>
              <a:gd name="connsiteX5391" fmla="*/ 3210009 w 5160230"/>
              <a:gd name="connsiteY5391" fmla="*/ 1700622 h 3030261"/>
              <a:gd name="connsiteX5392" fmla="*/ 3226774 w 5160230"/>
              <a:gd name="connsiteY5392" fmla="*/ 1681685 h 3030261"/>
              <a:gd name="connsiteX5393" fmla="*/ 3246642 w 5160230"/>
              <a:gd name="connsiteY5393" fmla="*/ 1666783 h 3030261"/>
              <a:gd name="connsiteX5394" fmla="*/ 3248815 w 5160230"/>
              <a:gd name="connsiteY5394" fmla="*/ 1685721 h 3030261"/>
              <a:gd name="connsiteX5395" fmla="*/ 3250988 w 5160230"/>
              <a:gd name="connsiteY5395" fmla="*/ 1700622 h 3030261"/>
              <a:gd name="connsiteX5396" fmla="*/ 3277997 w 5160230"/>
              <a:gd name="connsiteY5396" fmla="*/ 1715523 h 3030261"/>
              <a:gd name="connsiteX5397" fmla="*/ 3299728 w 5160230"/>
              <a:gd name="connsiteY5397" fmla="*/ 1733529 h 3030261"/>
              <a:gd name="connsiteX5398" fmla="*/ 3292588 w 5160230"/>
              <a:gd name="connsiteY5398" fmla="*/ 1743153 h 3030261"/>
              <a:gd name="connsiteX5399" fmla="*/ 3286379 w 5160230"/>
              <a:gd name="connsiteY5399" fmla="*/ 1752777 h 3030261"/>
              <a:gd name="connsiteX5400" fmla="*/ 3280170 w 5160230"/>
              <a:gd name="connsiteY5400" fmla="*/ 1760228 h 3030261"/>
              <a:gd name="connsiteX5401" fmla="*/ 3266510 w 5160230"/>
              <a:gd name="connsiteY5401" fmla="*/ 1765505 h 3030261"/>
              <a:gd name="connsiteX5402" fmla="*/ 3266510 w 5160230"/>
              <a:gd name="connsiteY5402" fmla="*/ 1785684 h 3030261"/>
              <a:gd name="connsiteX5403" fmla="*/ 3248815 w 5160230"/>
              <a:gd name="connsiteY5403" fmla="*/ 1797171 h 3030261"/>
              <a:gd name="connsiteX5404" fmla="*/ 3230188 w 5160230"/>
              <a:gd name="connsiteY5404" fmla="*/ 1809899 h 3030261"/>
              <a:gd name="connsiteX5405" fmla="*/ 3230188 w 5160230"/>
              <a:gd name="connsiteY5405" fmla="*/ 1818902 h 3030261"/>
              <a:gd name="connsiteX5406" fmla="*/ 3207215 w 5160230"/>
              <a:gd name="connsiteY5406" fmla="*/ 1818902 h 3030261"/>
              <a:gd name="connsiteX5407" fmla="*/ 3193556 w 5160230"/>
              <a:gd name="connsiteY5407" fmla="*/ 1826353 h 3030261"/>
              <a:gd name="connsiteX5408" fmla="*/ 3183001 w 5160230"/>
              <a:gd name="connsiteY5408" fmla="*/ 1837839 h 3030261"/>
              <a:gd name="connsiteX5409" fmla="*/ 3170583 w 5160230"/>
              <a:gd name="connsiteY5409" fmla="*/ 1847463 h 3030261"/>
              <a:gd name="connsiteX5410" fmla="*/ 3153819 w 5160230"/>
              <a:gd name="connsiteY5410" fmla="*/ 1854914 h 3030261"/>
              <a:gd name="connsiteX5411" fmla="*/ 3137055 w 5160230"/>
              <a:gd name="connsiteY5411" fmla="*/ 1858018 h 3030261"/>
              <a:gd name="connsiteX5412" fmla="*/ 3119359 w 5160230"/>
              <a:gd name="connsiteY5412" fmla="*/ 1863296 h 3030261"/>
              <a:gd name="connsiteX5413" fmla="*/ 3104768 w 5160230"/>
              <a:gd name="connsiteY5413" fmla="*/ 1869505 h 3030261"/>
              <a:gd name="connsiteX5414" fmla="*/ 3092350 w 5160230"/>
              <a:gd name="connsiteY5414" fmla="*/ 1876955 h 3030261"/>
              <a:gd name="connsiteX5415" fmla="*/ 3079933 w 5160230"/>
              <a:gd name="connsiteY5415" fmla="*/ 1880060 h 3030261"/>
              <a:gd name="connsiteX5416" fmla="*/ 3070619 w 5160230"/>
              <a:gd name="connsiteY5416" fmla="*/ 1880060 h 3030261"/>
              <a:gd name="connsiteX5417" fmla="*/ 3066583 w 5160230"/>
              <a:gd name="connsiteY5417" fmla="*/ 1877887 h 3030261"/>
              <a:gd name="connsiteX5418" fmla="*/ 3065652 w 5160230"/>
              <a:gd name="connsiteY5418" fmla="*/ 1877887 h 3030261"/>
              <a:gd name="connsiteX5419" fmla="*/ 3063479 w 5160230"/>
              <a:gd name="connsiteY5419" fmla="*/ 1876955 h 3030261"/>
              <a:gd name="connsiteX5420" fmla="*/ 3061306 w 5160230"/>
              <a:gd name="connsiteY5420" fmla="*/ 1874782 h 3030261"/>
              <a:gd name="connsiteX5421" fmla="*/ 3059133 w 5160230"/>
              <a:gd name="connsiteY5421" fmla="*/ 1870436 h 3030261"/>
              <a:gd name="connsiteX5422" fmla="*/ 3053855 w 5160230"/>
              <a:gd name="connsiteY5422" fmla="*/ 1859881 h 3030261"/>
              <a:gd name="connsiteX5423" fmla="*/ 3051682 w 5160230"/>
              <a:gd name="connsiteY5423" fmla="*/ 1848394 h 3030261"/>
              <a:gd name="connsiteX5424" fmla="*/ 3051682 w 5160230"/>
              <a:gd name="connsiteY5424" fmla="*/ 1837839 h 3030261"/>
              <a:gd name="connsiteX5425" fmla="*/ 3050751 w 5160230"/>
              <a:gd name="connsiteY5425" fmla="*/ 1826353 h 3030261"/>
              <a:gd name="connsiteX5426" fmla="*/ 3041437 w 5160230"/>
              <a:gd name="connsiteY5426" fmla="*/ 1808347 h 3030261"/>
              <a:gd name="connsiteX5427" fmla="*/ 3029020 w 5160230"/>
              <a:gd name="connsiteY5427" fmla="*/ 1791272 h 3030261"/>
              <a:gd name="connsiteX5428" fmla="*/ 3015360 w 5160230"/>
              <a:gd name="connsiteY5428" fmla="*/ 1776371 h 3030261"/>
              <a:gd name="connsiteX5429" fmla="*/ 3002942 w 5160230"/>
              <a:gd name="connsiteY5429" fmla="*/ 1761469 h 3030261"/>
              <a:gd name="connsiteX5430" fmla="*/ 2999838 w 5160230"/>
              <a:gd name="connsiteY5430" fmla="*/ 1750914 h 3030261"/>
              <a:gd name="connsiteX5431" fmla="*/ 2997664 w 5160230"/>
              <a:gd name="connsiteY5431" fmla="*/ 1738186 h 3030261"/>
              <a:gd name="connsiteX5432" fmla="*/ 2995491 w 5160230"/>
              <a:gd name="connsiteY5432" fmla="*/ 1724526 h 3030261"/>
              <a:gd name="connsiteX5433" fmla="*/ 2990214 w 5160230"/>
              <a:gd name="connsiteY5433" fmla="*/ 1713971 h 3030261"/>
              <a:gd name="connsiteX5434" fmla="*/ 2970345 w 5160230"/>
              <a:gd name="connsiteY5434" fmla="*/ 1701243 h 3030261"/>
              <a:gd name="connsiteX5435" fmla="*/ 2965068 w 5160230"/>
              <a:gd name="connsiteY5435" fmla="*/ 1688515 h 3030261"/>
              <a:gd name="connsiteX5436" fmla="*/ 2958859 w 5160230"/>
              <a:gd name="connsiteY5436" fmla="*/ 1674855 h 3030261"/>
              <a:gd name="connsiteX5437" fmla="*/ 2953581 w 5160230"/>
              <a:gd name="connsiteY5437" fmla="*/ 1662127 h 3030261"/>
              <a:gd name="connsiteX5438" fmla="*/ 2946441 w 5160230"/>
              <a:gd name="connsiteY5438" fmla="*/ 1651572 h 3030261"/>
              <a:gd name="connsiteX5439" fmla="*/ 2935886 w 5160230"/>
              <a:gd name="connsiteY5439" fmla="*/ 1644121 h 3030261"/>
              <a:gd name="connsiteX5440" fmla="*/ 2929677 w 5160230"/>
              <a:gd name="connsiteY5440" fmla="*/ 1641948 h 3030261"/>
              <a:gd name="connsiteX5441" fmla="*/ 2928746 w 5160230"/>
              <a:gd name="connsiteY5441" fmla="*/ 1637601 h 3030261"/>
              <a:gd name="connsiteX5442" fmla="*/ 2924710 w 5160230"/>
              <a:gd name="connsiteY5442" fmla="*/ 1636670 h 3030261"/>
              <a:gd name="connsiteX5443" fmla="*/ 2921605 w 5160230"/>
              <a:gd name="connsiteY5443" fmla="*/ 1634497 h 3030261"/>
              <a:gd name="connsiteX5444" fmla="*/ 2917569 w 5160230"/>
              <a:gd name="connsiteY5444" fmla="*/ 1632324 h 3030261"/>
              <a:gd name="connsiteX5445" fmla="*/ 2914465 w 5160230"/>
              <a:gd name="connsiteY5445" fmla="*/ 1629219 h 3030261"/>
              <a:gd name="connsiteX5446" fmla="*/ 2910429 w 5160230"/>
              <a:gd name="connsiteY5446" fmla="*/ 1623011 h 3030261"/>
              <a:gd name="connsiteX5447" fmla="*/ 2907325 w 5160230"/>
              <a:gd name="connsiteY5447" fmla="*/ 1615560 h 3030261"/>
              <a:gd name="connsiteX5448" fmla="*/ 2903289 w 5160230"/>
              <a:gd name="connsiteY5448" fmla="*/ 1615560 h 3030261"/>
              <a:gd name="connsiteX5449" fmla="*/ 2903289 w 5160230"/>
              <a:gd name="connsiteY5449" fmla="*/ 1623011 h 3030261"/>
              <a:gd name="connsiteX5450" fmla="*/ 2915707 w 5160230"/>
              <a:gd name="connsiteY5450" fmla="*/ 1640085 h 3030261"/>
              <a:gd name="connsiteX5451" fmla="*/ 2927193 w 5160230"/>
              <a:gd name="connsiteY5451" fmla="*/ 1659022 h 3030261"/>
              <a:gd name="connsiteX5452" fmla="*/ 2934334 w 5160230"/>
              <a:gd name="connsiteY5452" fmla="*/ 1681374 h 3030261"/>
              <a:gd name="connsiteX5453" fmla="*/ 2941474 w 5160230"/>
              <a:gd name="connsiteY5453" fmla="*/ 1701553 h 3030261"/>
              <a:gd name="connsiteX5454" fmla="*/ 2950787 w 5160230"/>
              <a:gd name="connsiteY5454" fmla="*/ 1721732 h 3030261"/>
              <a:gd name="connsiteX5455" fmla="*/ 2953892 w 5160230"/>
              <a:gd name="connsiteY5455" fmla="*/ 1724837 h 3030261"/>
              <a:gd name="connsiteX5456" fmla="*/ 2959169 w 5160230"/>
              <a:gd name="connsiteY5456" fmla="*/ 1729183 h 3030261"/>
              <a:gd name="connsiteX5457" fmla="*/ 2963205 w 5160230"/>
              <a:gd name="connsiteY5457" fmla="*/ 1732287 h 3030261"/>
              <a:gd name="connsiteX5458" fmla="*/ 2968483 w 5160230"/>
              <a:gd name="connsiteY5458" fmla="*/ 1736634 h 3030261"/>
              <a:gd name="connsiteX5459" fmla="*/ 2970656 w 5160230"/>
              <a:gd name="connsiteY5459" fmla="*/ 1741911 h 3030261"/>
              <a:gd name="connsiteX5460" fmla="*/ 2970656 w 5160230"/>
              <a:gd name="connsiteY5460" fmla="*/ 1778854 h 3030261"/>
              <a:gd name="connsiteX5461" fmla="*/ 2973760 w 5160230"/>
              <a:gd name="connsiteY5461" fmla="*/ 1783201 h 3030261"/>
              <a:gd name="connsiteX5462" fmla="*/ 2977796 w 5160230"/>
              <a:gd name="connsiteY5462" fmla="*/ 1788478 h 3030261"/>
              <a:gd name="connsiteX5463" fmla="*/ 2983074 w 5160230"/>
              <a:gd name="connsiteY5463" fmla="*/ 1791583 h 3030261"/>
              <a:gd name="connsiteX5464" fmla="*/ 2988351 w 5160230"/>
              <a:gd name="connsiteY5464" fmla="*/ 1795929 h 3030261"/>
              <a:gd name="connsiteX5465" fmla="*/ 2990524 w 5160230"/>
              <a:gd name="connsiteY5465" fmla="*/ 1799033 h 3030261"/>
              <a:gd name="connsiteX5466" fmla="*/ 2993629 w 5160230"/>
              <a:gd name="connsiteY5466" fmla="*/ 1810520 h 3030261"/>
              <a:gd name="connsiteX5467" fmla="*/ 2995802 w 5160230"/>
              <a:gd name="connsiteY5467" fmla="*/ 1818902 h 3030261"/>
              <a:gd name="connsiteX5468" fmla="*/ 2999838 w 5160230"/>
              <a:gd name="connsiteY5468" fmla="*/ 1830388 h 3030261"/>
              <a:gd name="connsiteX5469" fmla="*/ 3010393 w 5160230"/>
              <a:gd name="connsiteY5469" fmla="*/ 1843117 h 3030261"/>
              <a:gd name="connsiteX5470" fmla="*/ 3027157 w 5160230"/>
              <a:gd name="connsiteY5470" fmla="*/ 1854603 h 3030261"/>
              <a:gd name="connsiteX5471" fmla="*/ 3044852 w 5160230"/>
              <a:gd name="connsiteY5471" fmla="*/ 1865158 h 3030261"/>
              <a:gd name="connsiteX5472" fmla="*/ 3059443 w 5160230"/>
              <a:gd name="connsiteY5472" fmla="*/ 1876645 h 3030261"/>
              <a:gd name="connsiteX5473" fmla="*/ 3063479 w 5160230"/>
              <a:gd name="connsiteY5473" fmla="*/ 1881922 h 3030261"/>
              <a:gd name="connsiteX5474" fmla="*/ 3063479 w 5160230"/>
              <a:gd name="connsiteY5474" fmla="*/ 1889373 h 3030261"/>
              <a:gd name="connsiteX5475" fmla="*/ 3063479 w 5160230"/>
              <a:gd name="connsiteY5475" fmla="*/ 1894651 h 3030261"/>
              <a:gd name="connsiteX5476" fmla="*/ 3065652 w 5160230"/>
              <a:gd name="connsiteY5476" fmla="*/ 1899928 h 3030261"/>
              <a:gd name="connsiteX5477" fmla="*/ 3070930 w 5160230"/>
              <a:gd name="connsiteY5477" fmla="*/ 1906137 h 3030261"/>
              <a:gd name="connsiteX5478" fmla="*/ 3086452 w 5160230"/>
              <a:gd name="connsiteY5478" fmla="*/ 1907068 h 3030261"/>
              <a:gd name="connsiteX5479" fmla="*/ 3105079 w 5160230"/>
              <a:gd name="connsiteY5479" fmla="*/ 1898686 h 3030261"/>
              <a:gd name="connsiteX5480" fmla="*/ 3130225 w 5160230"/>
              <a:gd name="connsiteY5480" fmla="*/ 1892477 h 3030261"/>
              <a:gd name="connsiteX5481" fmla="*/ 3154129 w 5160230"/>
              <a:gd name="connsiteY5481" fmla="*/ 1887200 h 3030261"/>
              <a:gd name="connsiteX5482" fmla="*/ 3175860 w 5160230"/>
              <a:gd name="connsiteY5482" fmla="*/ 1884096 h 3030261"/>
              <a:gd name="connsiteX5483" fmla="*/ 3175860 w 5160230"/>
              <a:gd name="connsiteY5483" fmla="*/ 1887200 h 3030261"/>
              <a:gd name="connsiteX5484" fmla="*/ 3170583 w 5160230"/>
              <a:gd name="connsiteY5484" fmla="*/ 1896824 h 3030261"/>
              <a:gd name="connsiteX5485" fmla="*/ 3170583 w 5160230"/>
              <a:gd name="connsiteY5485" fmla="*/ 1908000 h 3030261"/>
              <a:gd name="connsiteX5486" fmla="*/ 3166547 w 5160230"/>
              <a:gd name="connsiteY5486" fmla="*/ 1920728 h 3030261"/>
              <a:gd name="connsiteX5487" fmla="*/ 3159407 w 5160230"/>
              <a:gd name="connsiteY5487" fmla="*/ 1939665 h 3030261"/>
              <a:gd name="connsiteX5488" fmla="*/ 3148852 w 5160230"/>
              <a:gd name="connsiteY5488" fmla="*/ 1962017 h 3030261"/>
              <a:gd name="connsiteX5489" fmla="*/ 3136434 w 5160230"/>
              <a:gd name="connsiteY5489" fmla="*/ 1984369 h 3030261"/>
              <a:gd name="connsiteX5490" fmla="*/ 3122774 w 5160230"/>
              <a:gd name="connsiteY5490" fmla="*/ 2002375 h 3030261"/>
              <a:gd name="connsiteX5491" fmla="*/ 3102906 w 5160230"/>
              <a:gd name="connsiteY5491" fmla="*/ 2022554 h 3030261"/>
              <a:gd name="connsiteX5492" fmla="*/ 3081174 w 5160230"/>
              <a:gd name="connsiteY5492" fmla="*/ 2041491 h 3030261"/>
              <a:gd name="connsiteX5493" fmla="*/ 3058201 w 5160230"/>
              <a:gd name="connsiteY5493" fmla="*/ 2059497 h 3030261"/>
              <a:gd name="connsiteX5494" fmla="*/ 3036470 w 5160230"/>
              <a:gd name="connsiteY5494" fmla="*/ 2080608 h 3030261"/>
              <a:gd name="connsiteX5495" fmla="*/ 3017843 w 5160230"/>
              <a:gd name="connsiteY5495" fmla="*/ 2102960 h 3030261"/>
              <a:gd name="connsiteX5496" fmla="*/ 3003253 w 5160230"/>
              <a:gd name="connsiteY5496" fmla="*/ 2128416 h 3030261"/>
              <a:gd name="connsiteX5497" fmla="*/ 2997975 w 5160230"/>
              <a:gd name="connsiteY5497" fmla="*/ 2152631 h 3030261"/>
              <a:gd name="connsiteX5498" fmla="*/ 3001079 w 5160230"/>
              <a:gd name="connsiteY5498" fmla="*/ 2174983 h 3030261"/>
              <a:gd name="connsiteX5499" fmla="*/ 3008220 w 5160230"/>
              <a:gd name="connsiteY5499" fmla="*/ 2197335 h 3030261"/>
              <a:gd name="connsiteX5500" fmla="*/ 3015360 w 5160230"/>
              <a:gd name="connsiteY5500" fmla="*/ 2217514 h 3030261"/>
              <a:gd name="connsiteX5501" fmla="*/ 3022500 w 5160230"/>
              <a:gd name="connsiteY5501" fmla="*/ 2239866 h 3030261"/>
              <a:gd name="connsiteX5502" fmla="*/ 3028709 w 5160230"/>
              <a:gd name="connsiteY5502" fmla="*/ 2262218 h 3030261"/>
              <a:gd name="connsiteX5503" fmla="*/ 3026536 w 5160230"/>
              <a:gd name="connsiteY5503" fmla="*/ 2284571 h 3030261"/>
              <a:gd name="connsiteX5504" fmla="*/ 3015050 w 5160230"/>
              <a:gd name="connsiteY5504" fmla="*/ 2307854 h 3030261"/>
              <a:gd name="connsiteX5505" fmla="*/ 2999527 w 5160230"/>
              <a:gd name="connsiteY5505" fmla="*/ 2319340 h 3030261"/>
              <a:gd name="connsiteX5506" fmla="*/ 2980900 w 5160230"/>
              <a:gd name="connsiteY5506" fmla="*/ 2327722 h 3030261"/>
              <a:gd name="connsiteX5507" fmla="*/ 2963205 w 5160230"/>
              <a:gd name="connsiteY5507" fmla="*/ 2337346 h 3030261"/>
              <a:gd name="connsiteX5508" fmla="*/ 2948614 w 5160230"/>
              <a:gd name="connsiteY5508" fmla="*/ 2350075 h 3030261"/>
              <a:gd name="connsiteX5509" fmla="*/ 2939301 w 5160230"/>
              <a:gd name="connsiteY5509" fmla="*/ 2369012 h 3030261"/>
              <a:gd name="connsiteX5510" fmla="*/ 2948614 w 5160230"/>
              <a:gd name="connsiteY5510" fmla="*/ 2379567 h 3030261"/>
              <a:gd name="connsiteX5511" fmla="*/ 2955754 w 5160230"/>
              <a:gd name="connsiteY5511" fmla="*/ 2396642 h 3030261"/>
              <a:gd name="connsiteX5512" fmla="*/ 2958859 w 5160230"/>
              <a:gd name="connsiteY5512" fmla="*/ 2416821 h 3030261"/>
              <a:gd name="connsiteX5513" fmla="*/ 2953581 w 5160230"/>
              <a:gd name="connsiteY5513" fmla="*/ 2421167 h 3030261"/>
              <a:gd name="connsiteX5514" fmla="*/ 2950477 w 5160230"/>
              <a:gd name="connsiteY5514" fmla="*/ 2424271 h 3030261"/>
              <a:gd name="connsiteX5515" fmla="*/ 2948304 w 5160230"/>
              <a:gd name="connsiteY5515" fmla="*/ 2426444 h 3030261"/>
              <a:gd name="connsiteX5516" fmla="*/ 2944268 w 5160230"/>
              <a:gd name="connsiteY5516" fmla="*/ 2429549 h 3030261"/>
              <a:gd name="connsiteX5517" fmla="*/ 2943336 w 5160230"/>
              <a:gd name="connsiteY5517" fmla="*/ 2433895 h 3030261"/>
              <a:gd name="connsiteX5518" fmla="*/ 2939301 w 5160230"/>
              <a:gd name="connsiteY5518" fmla="*/ 2436999 h 3030261"/>
              <a:gd name="connsiteX5519" fmla="*/ 2919432 w 5160230"/>
              <a:gd name="connsiteY5519" fmla="*/ 2441346 h 3030261"/>
              <a:gd name="connsiteX5520" fmla="*/ 2914155 w 5160230"/>
              <a:gd name="connsiteY5520" fmla="*/ 2454074 h 3030261"/>
              <a:gd name="connsiteX5521" fmla="*/ 2911981 w 5160230"/>
              <a:gd name="connsiteY5521" fmla="*/ 2468975 h 3030261"/>
              <a:gd name="connsiteX5522" fmla="*/ 2909808 w 5160230"/>
              <a:gd name="connsiteY5522" fmla="*/ 2483877 h 3030261"/>
              <a:gd name="connsiteX5523" fmla="*/ 2906704 w 5160230"/>
              <a:gd name="connsiteY5523" fmla="*/ 2498778 h 3030261"/>
              <a:gd name="connsiteX5524" fmla="*/ 2882800 w 5160230"/>
              <a:gd name="connsiteY5524" fmla="*/ 2518957 h 3030261"/>
              <a:gd name="connsiteX5525" fmla="*/ 2875659 w 5160230"/>
              <a:gd name="connsiteY5525" fmla="*/ 2536032 h 3030261"/>
              <a:gd name="connsiteX5526" fmla="*/ 2866346 w 5160230"/>
              <a:gd name="connsiteY5526" fmla="*/ 2553106 h 3030261"/>
              <a:gd name="connsiteX5527" fmla="*/ 2848650 w 5160230"/>
              <a:gd name="connsiteY5527" fmla="*/ 2568939 h 3030261"/>
              <a:gd name="connsiteX5528" fmla="*/ 2826919 w 5160230"/>
              <a:gd name="connsiteY5528" fmla="*/ 2582599 h 3030261"/>
              <a:gd name="connsiteX5529" fmla="*/ 2799911 w 5160230"/>
              <a:gd name="connsiteY5529" fmla="*/ 2590049 h 3030261"/>
              <a:gd name="connsiteX5530" fmla="*/ 2772902 w 5160230"/>
              <a:gd name="connsiteY5530" fmla="*/ 2597500 h 3030261"/>
              <a:gd name="connsiteX5531" fmla="*/ 2744651 w 5160230"/>
              <a:gd name="connsiteY5531" fmla="*/ 2602778 h 3030261"/>
              <a:gd name="connsiteX5532" fmla="*/ 2719505 w 5160230"/>
              <a:gd name="connsiteY5532" fmla="*/ 2608055 h 3030261"/>
              <a:gd name="connsiteX5533" fmla="*/ 2714227 w 5160230"/>
              <a:gd name="connsiteY5533" fmla="*/ 2604951 h 3030261"/>
              <a:gd name="connsiteX5534" fmla="*/ 2710192 w 5160230"/>
              <a:gd name="connsiteY5534" fmla="*/ 2600604 h 3030261"/>
              <a:gd name="connsiteX5535" fmla="*/ 2707087 w 5160230"/>
              <a:gd name="connsiteY5535" fmla="*/ 2598431 h 3030261"/>
              <a:gd name="connsiteX5536" fmla="*/ 2703052 w 5160230"/>
              <a:gd name="connsiteY5536" fmla="*/ 2593154 h 3030261"/>
              <a:gd name="connsiteX5537" fmla="*/ 2699947 w 5160230"/>
              <a:gd name="connsiteY5537" fmla="*/ 2590049 h 3030261"/>
              <a:gd name="connsiteX5538" fmla="*/ 2697774 w 5160230"/>
              <a:gd name="connsiteY5538" fmla="*/ 2580425 h 3030261"/>
              <a:gd name="connsiteX5539" fmla="*/ 2697774 w 5160230"/>
              <a:gd name="connsiteY5539" fmla="*/ 2568939 h 3030261"/>
              <a:gd name="connsiteX5540" fmla="*/ 2697774 w 5160230"/>
              <a:gd name="connsiteY5540" fmla="*/ 2556211 h 3030261"/>
              <a:gd name="connsiteX5541" fmla="*/ 2695601 w 5160230"/>
              <a:gd name="connsiteY5541" fmla="*/ 2543482 h 3030261"/>
              <a:gd name="connsiteX5542" fmla="*/ 2685046 w 5160230"/>
              <a:gd name="connsiteY5542" fmla="*/ 2525477 h 3030261"/>
              <a:gd name="connsiteX5543" fmla="*/ 2670455 w 5160230"/>
              <a:gd name="connsiteY5543" fmla="*/ 2508402 h 3030261"/>
              <a:gd name="connsiteX5544" fmla="*/ 2655864 w 5160230"/>
              <a:gd name="connsiteY5544" fmla="*/ 2489465 h 3030261"/>
              <a:gd name="connsiteX5545" fmla="*/ 2646550 w 5160230"/>
              <a:gd name="connsiteY5545" fmla="*/ 2471459 h 3030261"/>
              <a:gd name="connsiteX5546" fmla="*/ 2650586 w 5160230"/>
              <a:gd name="connsiteY5546" fmla="*/ 2458731 h 3030261"/>
              <a:gd name="connsiteX5547" fmla="*/ 2650586 w 5160230"/>
              <a:gd name="connsiteY5547" fmla="*/ 2456558 h 3030261"/>
              <a:gd name="connsiteX5548" fmla="*/ 2646550 w 5160230"/>
              <a:gd name="connsiteY5548" fmla="*/ 2452211 h 3030261"/>
              <a:gd name="connsiteX5549" fmla="*/ 2643446 w 5160230"/>
              <a:gd name="connsiteY5549" fmla="*/ 2451280 h 3030261"/>
              <a:gd name="connsiteX5550" fmla="*/ 2641273 w 5160230"/>
              <a:gd name="connsiteY5550" fmla="*/ 2446934 h 3030261"/>
              <a:gd name="connsiteX5551" fmla="*/ 2639100 w 5160230"/>
              <a:gd name="connsiteY5551" fmla="*/ 2446934 h 3030261"/>
              <a:gd name="connsiteX5552" fmla="*/ 2636927 w 5160230"/>
              <a:gd name="connsiteY5552" fmla="*/ 2441656 h 3030261"/>
              <a:gd name="connsiteX5553" fmla="*/ 2639100 w 5160230"/>
              <a:gd name="connsiteY5553" fmla="*/ 2436379 h 3030261"/>
              <a:gd name="connsiteX5554" fmla="*/ 2639100 w 5160230"/>
              <a:gd name="connsiteY5554" fmla="*/ 2432032 h 3030261"/>
              <a:gd name="connsiteX5555" fmla="*/ 2641273 w 5160230"/>
              <a:gd name="connsiteY5555" fmla="*/ 2428928 h 3030261"/>
              <a:gd name="connsiteX5556" fmla="*/ 2643446 w 5160230"/>
              <a:gd name="connsiteY5556" fmla="*/ 2424582 h 3030261"/>
              <a:gd name="connsiteX5557" fmla="*/ 2636306 w 5160230"/>
              <a:gd name="connsiteY5557" fmla="*/ 2421477 h 3030261"/>
              <a:gd name="connsiteX5558" fmla="*/ 2636306 w 5160230"/>
              <a:gd name="connsiteY5558" fmla="*/ 2417131 h 3030261"/>
              <a:gd name="connsiteX5559" fmla="*/ 2636306 w 5160230"/>
              <a:gd name="connsiteY5559" fmla="*/ 2414026 h 3030261"/>
              <a:gd name="connsiteX5560" fmla="*/ 2637237 w 5160230"/>
              <a:gd name="connsiteY5560" fmla="*/ 2408749 h 3030261"/>
              <a:gd name="connsiteX5561" fmla="*/ 2639410 w 5160230"/>
              <a:gd name="connsiteY5561" fmla="*/ 2404403 h 3030261"/>
              <a:gd name="connsiteX5562" fmla="*/ 2639410 w 5160230"/>
              <a:gd name="connsiteY5562" fmla="*/ 2399125 h 3030261"/>
              <a:gd name="connsiteX5563" fmla="*/ 2639410 w 5160230"/>
              <a:gd name="connsiteY5563" fmla="*/ 2393847 h 3030261"/>
              <a:gd name="connsiteX5564" fmla="*/ 2632270 w 5160230"/>
              <a:gd name="connsiteY5564" fmla="*/ 2378946 h 3030261"/>
              <a:gd name="connsiteX5565" fmla="*/ 2621715 w 5160230"/>
              <a:gd name="connsiteY5565" fmla="*/ 2361872 h 3030261"/>
              <a:gd name="connsiteX5566" fmla="*/ 2610228 w 5160230"/>
              <a:gd name="connsiteY5566" fmla="*/ 2346970 h 3030261"/>
              <a:gd name="connsiteX5567" fmla="*/ 2603088 w 5160230"/>
              <a:gd name="connsiteY5567" fmla="*/ 2332069 h 3030261"/>
              <a:gd name="connsiteX5568" fmla="*/ 2600915 w 5160230"/>
              <a:gd name="connsiteY5568" fmla="*/ 2314063 h 3030261"/>
              <a:gd name="connsiteX5569" fmla="*/ 2604951 w 5160230"/>
              <a:gd name="connsiteY5569" fmla="*/ 2292953 h 3030261"/>
              <a:gd name="connsiteX5570" fmla="*/ 2612091 w 5160230"/>
              <a:gd name="connsiteY5570" fmla="*/ 2274947 h 3030261"/>
              <a:gd name="connsiteX5571" fmla="*/ 2622646 w 5160230"/>
              <a:gd name="connsiteY5571" fmla="*/ 2254768 h 3030261"/>
              <a:gd name="connsiteX5572" fmla="*/ 2629786 w 5160230"/>
              <a:gd name="connsiteY5572" fmla="*/ 2237693 h 3030261"/>
              <a:gd name="connsiteX5573" fmla="*/ 2635995 w 5160230"/>
              <a:gd name="connsiteY5573" fmla="*/ 2222792 h 3030261"/>
              <a:gd name="connsiteX5574" fmla="*/ 2628855 w 5160230"/>
              <a:gd name="connsiteY5574" fmla="*/ 2207890 h 3030261"/>
              <a:gd name="connsiteX5575" fmla="*/ 2626682 w 5160230"/>
              <a:gd name="connsiteY5575" fmla="*/ 2195162 h 3030261"/>
              <a:gd name="connsiteX5576" fmla="*/ 2626682 w 5160230"/>
              <a:gd name="connsiteY5576" fmla="*/ 2182434 h 3030261"/>
              <a:gd name="connsiteX5577" fmla="*/ 2622646 w 5160230"/>
              <a:gd name="connsiteY5577" fmla="*/ 2165359 h 3030261"/>
              <a:gd name="connsiteX5578" fmla="*/ 2612091 w 5160230"/>
              <a:gd name="connsiteY5578" fmla="*/ 2143007 h 3030261"/>
              <a:gd name="connsiteX5579" fmla="*/ 2595327 w 5160230"/>
              <a:gd name="connsiteY5579" fmla="*/ 2120655 h 3030261"/>
              <a:gd name="connsiteX5580" fmla="*/ 2579805 w 5160230"/>
              <a:gd name="connsiteY5580" fmla="*/ 2100476 h 3030261"/>
              <a:gd name="connsiteX5581" fmla="*/ 2563040 w 5160230"/>
              <a:gd name="connsiteY5581" fmla="*/ 2083402 h 3030261"/>
              <a:gd name="connsiteX5582" fmla="*/ 2568318 w 5160230"/>
              <a:gd name="connsiteY5582" fmla="*/ 2061050 h 3030261"/>
              <a:gd name="connsiteX5583" fmla="*/ 2573596 w 5160230"/>
              <a:gd name="connsiteY5583" fmla="*/ 2040871 h 3030261"/>
              <a:gd name="connsiteX5584" fmla="*/ 2579805 w 5160230"/>
              <a:gd name="connsiteY5584" fmla="*/ 2018519 h 3030261"/>
              <a:gd name="connsiteX5585" fmla="*/ 2573596 w 5160230"/>
              <a:gd name="connsiteY5585" fmla="*/ 2015414 h 3030261"/>
              <a:gd name="connsiteX5586" fmla="*/ 2570491 w 5160230"/>
              <a:gd name="connsiteY5586" fmla="*/ 2013241 h 3030261"/>
              <a:gd name="connsiteX5587" fmla="*/ 2566455 w 5160230"/>
              <a:gd name="connsiteY5587" fmla="*/ 2008895 h 3030261"/>
              <a:gd name="connsiteX5588" fmla="*/ 2563351 w 5160230"/>
              <a:gd name="connsiteY5588" fmla="*/ 2007963 h 3030261"/>
              <a:gd name="connsiteX5589" fmla="*/ 2558073 w 5160230"/>
              <a:gd name="connsiteY5589" fmla="*/ 2007963 h 3030261"/>
              <a:gd name="connsiteX5590" fmla="*/ 2550933 w 5160230"/>
              <a:gd name="connsiteY5590" fmla="*/ 2005790 h 3030261"/>
              <a:gd name="connsiteX5591" fmla="*/ 2546897 w 5160230"/>
              <a:gd name="connsiteY5591" fmla="*/ 2008895 h 3030261"/>
              <a:gd name="connsiteX5592" fmla="*/ 2544724 w 5160230"/>
              <a:gd name="connsiteY5592" fmla="*/ 2011068 h 3030261"/>
              <a:gd name="connsiteX5593" fmla="*/ 2539447 w 5160230"/>
              <a:gd name="connsiteY5593" fmla="*/ 2013241 h 3030261"/>
              <a:gd name="connsiteX5594" fmla="*/ 2534169 w 5160230"/>
              <a:gd name="connsiteY5594" fmla="*/ 2013241 h 3030261"/>
              <a:gd name="connsiteX5595" fmla="*/ 2527029 w 5160230"/>
              <a:gd name="connsiteY5595" fmla="*/ 2013241 h 3030261"/>
              <a:gd name="connsiteX5596" fmla="*/ 2507160 w 5160230"/>
              <a:gd name="connsiteY5596" fmla="*/ 1981575 h 3030261"/>
              <a:gd name="connsiteX5597" fmla="*/ 2493501 w 5160230"/>
              <a:gd name="connsiteY5597" fmla="*/ 1979402 h 3030261"/>
              <a:gd name="connsiteX5598" fmla="*/ 2481083 w 5160230"/>
              <a:gd name="connsiteY5598" fmla="*/ 1978471 h 3030261"/>
              <a:gd name="connsiteX5599" fmla="*/ 2466492 w 5160230"/>
              <a:gd name="connsiteY5599" fmla="*/ 1976298 h 3030261"/>
              <a:gd name="connsiteX5600" fmla="*/ 2448796 w 5160230"/>
              <a:gd name="connsiteY5600" fmla="*/ 1983749 h 3030261"/>
              <a:gd name="connsiteX5601" fmla="*/ 2430170 w 5160230"/>
              <a:gd name="connsiteY5601" fmla="*/ 1991199 h 3030261"/>
              <a:gd name="connsiteX5602" fmla="*/ 2415579 w 5160230"/>
              <a:gd name="connsiteY5602" fmla="*/ 1996477 h 3030261"/>
              <a:gd name="connsiteX5603" fmla="*/ 2380188 w 5160230"/>
              <a:gd name="connsiteY5603" fmla="*/ 1989026 h 3030261"/>
              <a:gd name="connsiteX5604" fmla="*/ 2376152 w 5160230"/>
              <a:gd name="connsiteY5604" fmla="*/ 2001754 h 3030261"/>
              <a:gd name="connsiteX5605" fmla="*/ 2363734 w 5160230"/>
              <a:gd name="connsiteY5605" fmla="*/ 2001754 h 3030261"/>
              <a:gd name="connsiteX5606" fmla="*/ 2352248 w 5160230"/>
              <a:gd name="connsiteY5606" fmla="*/ 1998650 h 3030261"/>
              <a:gd name="connsiteX5607" fmla="*/ 2343866 w 5160230"/>
              <a:gd name="connsiteY5607" fmla="*/ 1996477 h 3030261"/>
              <a:gd name="connsiteX5608" fmla="*/ 2339830 w 5160230"/>
              <a:gd name="connsiteY5608" fmla="*/ 1998650 h 3030261"/>
              <a:gd name="connsiteX5609" fmla="*/ 2336726 w 5160230"/>
              <a:gd name="connsiteY5609" fmla="*/ 2001754 h 3030261"/>
              <a:gd name="connsiteX5610" fmla="*/ 2330517 w 5160230"/>
              <a:gd name="connsiteY5610" fmla="*/ 2003928 h 3030261"/>
              <a:gd name="connsiteX5611" fmla="*/ 2323376 w 5160230"/>
              <a:gd name="connsiteY5611" fmla="*/ 2006101 h 3030261"/>
              <a:gd name="connsiteX5612" fmla="*/ 2312821 w 5160230"/>
              <a:gd name="connsiteY5612" fmla="*/ 1993372 h 3030261"/>
              <a:gd name="connsiteX5613" fmla="*/ 2298230 w 5160230"/>
              <a:gd name="connsiteY5613" fmla="*/ 1985922 h 3030261"/>
              <a:gd name="connsiteX5614" fmla="*/ 2283639 w 5160230"/>
              <a:gd name="connsiteY5614" fmla="*/ 1978471 h 3030261"/>
              <a:gd name="connsiteX5615" fmla="*/ 2269048 w 5160230"/>
              <a:gd name="connsiteY5615" fmla="*/ 1971020 h 3030261"/>
              <a:gd name="connsiteX5616" fmla="*/ 2256631 w 5160230"/>
              <a:gd name="connsiteY5616" fmla="*/ 1961396 h 3030261"/>
              <a:gd name="connsiteX5617" fmla="*/ 2247317 w 5160230"/>
              <a:gd name="connsiteY5617" fmla="*/ 1937182 h 3030261"/>
              <a:gd name="connsiteX5618" fmla="*/ 2236762 w 5160230"/>
              <a:gd name="connsiteY5618" fmla="*/ 1924453 h 3030261"/>
              <a:gd name="connsiteX5619" fmla="*/ 2219998 w 5160230"/>
              <a:gd name="connsiteY5619" fmla="*/ 1911725 h 3030261"/>
              <a:gd name="connsiteX5620" fmla="*/ 2205407 w 5160230"/>
              <a:gd name="connsiteY5620" fmla="*/ 1898997 h 3030261"/>
              <a:gd name="connsiteX5621" fmla="*/ 2196094 w 5160230"/>
              <a:gd name="connsiteY5621" fmla="*/ 1887510 h 3030261"/>
              <a:gd name="connsiteX5622" fmla="*/ 2196094 w 5160230"/>
              <a:gd name="connsiteY5622" fmla="*/ 1863296 h 3030261"/>
              <a:gd name="connsiteX5623" fmla="*/ 2192989 w 5160230"/>
              <a:gd name="connsiteY5623" fmla="*/ 1852740 h 3030261"/>
              <a:gd name="connsiteX5624" fmla="*/ 2193920 w 5160230"/>
              <a:gd name="connsiteY5624" fmla="*/ 1835666 h 3030261"/>
              <a:gd name="connsiteX5625" fmla="*/ 2197956 w 5160230"/>
              <a:gd name="connsiteY5625" fmla="*/ 1820765 h 3030261"/>
              <a:gd name="connsiteX5626" fmla="*/ 2201061 w 5160230"/>
              <a:gd name="connsiteY5626" fmla="*/ 1808036 h 3030261"/>
              <a:gd name="connsiteX5627" fmla="*/ 2203234 w 5160230"/>
              <a:gd name="connsiteY5627" fmla="*/ 1798412 h 3030261"/>
              <a:gd name="connsiteX5628" fmla="*/ 2203234 w 5160230"/>
              <a:gd name="connsiteY5628" fmla="*/ 1783511 h 3030261"/>
              <a:gd name="connsiteX5629" fmla="*/ 2200129 w 5160230"/>
              <a:gd name="connsiteY5629" fmla="*/ 1775129 h 3030261"/>
              <a:gd name="connsiteX5630" fmla="*/ 2193920 w 5160230"/>
              <a:gd name="connsiteY5630" fmla="*/ 1765505 h 3030261"/>
              <a:gd name="connsiteX5631" fmla="*/ 2190816 w 5160230"/>
              <a:gd name="connsiteY5631" fmla="*/ 1758054 h 3030261"/>
              <a:gd name="connsiteX5632" fmla="*/ 2190816 w 5160230"/>
              <a:gd name="connsiteY5632" fmla="*/ 1746568 h 3030261"/>
              <a:gd name="connsiteX5633" fmla="*/ 2193920 w 5160230"/>
              <a:gd name="connsiteY5633" fmla="*/ 1731667 h 3030261"/>
              <a:gd name="connsiteX5634" fmla="*/ 2201061 w 5160230"/>
              <a:gd name="connsiteY5634" fmla="*/ 1715834 h 3030261"/>
              <a:gd name="connsiteX5635" fmla="*/ 2208201 w 5160230"/>
              <a:gd name="connsiteY5635" fmla="*/ 1696897 h 3030261"/>
              <a:gd name="connsiteX5636" fmla="*/ 2215341 w 5160230"/>
              <a:gd name="connsiteY5636" fmla="*/ 1681064 h 3030261"/>
              <a:gd name="connsiteX5637" fmla="*/ 2222482 w 5160230"/>
              <a:gd name="connsiteY5637" fmla="*/ 1667404 h 3030261"/>
              <a:gd name="connsiteX5638" fmla="*/ 2226517 w 5160230"/>
              <a:gd name="connsiteY5638" fmla="*/ 1659954 h 3030261"/>
              <a:gd name="connsiteX5639" fmla="*/ 2238935 w 5160230"/>
              <a:gd name="connsiteY5639" fmla="*/ 1649398 h 3030261"/>
              <a:gd name="connsiteX5640" fmla="*/ 2253526 w 5160230"/>
              <a:gd name="connsiteY5640" fmla="*/ 1639775 h 3030261"/>
              <a:gd name="connsiteX5641" fmla="*/ 2268117 w 5160230"/>
              <a:gd name="connsiteY5641" fmla="*/ 1632324 h 3030261"/>
              <a:gd name="connsiteX5642" fmla="*/ 2282708 w 5160230"/>
              <a:gd name="connsiteY5642" fmla="*/ 1622700 h 3030261"/>
              <a:gd name="connsiteX5643" fmla="*/ 2285812 w 5160230"/>
              <a:gd name="connsiteY5643" fmla="*/ 1614318 h 3030261"/>
              <a:gd name="connsiteX5644" fmla="*/ 2285812 w 5160230"/>
              <a:gd name="connsiteY5644" fmla="*/ 1602832 h 3030261"/>
              <a:gd name="connsiteX5645" fmla="*/ 2284881 w 5160230"/>
              <a:gd name="connsiteY5645" fmla="*/ 1590103 h 3030261"/>
              <a:gd name="connsiteX5646" fmla="*/ 2285812 w 5160230"/>
              <a:gd name="connsiteY5646" fmla="*/ 1579548 h 3030261"/>
              <a:gd name="connsiteX5647" fmla="*/ 2295126 w 5160230"/>
              <a:gd name="connsiteY5647" fmla="*/ 1564647 h 3030261"/>
              <a:gd name="connsiteX5648" fmla="*/ 2307544 w 5160230"/>
              <a:gd name="connsiteY5648" fmla="*/ 1553160 h 3030261"/>
              <a:gd name="connsiteX5649" fmla="*/ 2321203 w 5160230"/>
              <a:gd name="connsiteY5649" fmla="*/ 1542605 h 3030261"/>
              <a:gd name="connsiteX5650" fmla="*/ 2333621 w 5160230"/>
              <a:gd name="connsiteY5650" fmla="*/ 1531119 h 3030261"/>
              <a:gd name="connsiteX5651" fmla="*/ 2344176 w 5160230"/>
              <a:gd name="connsiteY5651" fmla="*/ 1518390 h 3030261"/>
              <a:gd name="connsiteX5652" fmla="*/ 2350385 w 5160230"/>
              <a:gd name="connsiteY5652" fmla="*/ 1501316 h 3030261"/>
              <a:gd name="connsiteX5653" fmla="*/ 2350385 w 5160230"/>
              <a:gd name="connsiteY5653" fmla="*/ 1500384 h 3030261"/>
              <a:gd name="connsiteX5654" fmla="*/ 2348212 w 5160230"/>
              <a:gd name="connsiteY5654" fmla="*/ 1500384 h 3030261"/>
              <a:gd name="connsiteX5655" fmla="*/ 2348212 w 5160230"/>
              <a:gd name="connsiteY5655" fmla="*/ 1498211 h 3030261"/>
              <a:gd name="connsiteX5656" fmla="*/ 2348212 w 5160230"/>
              <a:gd name="connsiteY5656" fmla="*/ 1496038 h 3030261"/>
              <a:gd name="connsiteX5657" fmla="*/ 2346039 w 5160230"/>
              <a:gd name="connsiteY5657" fmla="*/ 1493865 h 3030261"/>
              <a:gd name="connsiteX5658" fmla="*/ 2342934 w 5160230"/>
              <a:gd name="connsiteY5658" fmla="*/ 1492934 h 3030261"/>
              <a:gd name="connsiteX5659" fmla="*/ 2338899 w 5160230"/>
              <a:gd name="connsiteY5659" fmla="*/ 1490761 h 3030261"/>
              <a:gd name="connsiteX5660" fmla="*/ 2335794 w 5160230"/>
              <a:gd name="connsiteY5660" fmla="*/ 1490761 h 3030261"/>
              <a:gd name="connsiteX5661" fmla="*/ 2329585 w 5160230"/>
              <a:gd name="connsiteY5661" fmla="*/ 1488588 h 3030261"/>
              <a:gd name="connsiteX5662" fmla="*/ 2326481 w 5160230"/>
              <a:gd name="connsiteY5662" fmla="*/ 1492934 h 3030261"/>
              <a:gd name="connsiteX5663" fmla="*/ 2322445 w 5160230"/>
              <a:gd name="connsiteY5663" fmla="*/ 1492934 h 3030261"/>
              <a:gd name="connsiteX5664" fmla="*/ 2317167 w 5160230"/>
              <a:gd name="connsiteY5664" fmla="*/ 1493865 h 3030261"/>
              <a:gd name="connsiteX5665" fmla="*/ 2310027 w 5160230"/>
              <a:gd name="connsiteY5665" fmla="*/ 1493865 h 3030261"/>
              <a:gd name="connsiteX5666" fmla="*/ 2310027 w 5160230"/>
              <a:gd name="connsiteY5666" fmla="*/ 1488588 h 3030261"/>
              <a:gd name="connsiteX5667" fmla="*/ 2306923 w 5160230"/>
              <a:gd name="connsiteY5667" fmla="*/ 1488588 h 3030261"/>
              <a:gd name="connsiteX5668" fmla="*/ 2306923 w 5160230"/>
              <a:gd name="connsiteY5668" fmla="*/ 1473686 h 3030261"/>
              <a:gd name="connsiteX5669" fmla="*/ 2304750 w 5160230"/>
              <a:gd name="connsiteY5669" fmla="*/ 1453507 h 3030261"/>
              <a:gd name="connsiteX5670" fmla="*/ 2302576 w 5160230"/>
              <a:gd name="connsiteY5670" fmla="*/ 1429292 h 3030261"/>
              <a:gd name="connsiteX5671" fmla="*/ 2302576 w 5160230"/>
              <a:gd name="connsiteY5671" fmla="*/ 1406009 h 3030261"/>
              <a:gd name="connsiteX5672" fmla="*/ 2302576 w 5160230"/>
              <a:gd name="connsiteY5672" fmla="*/ 1384899 h 3030261"/>
              <a:gd name="connsiteX5673" fmla="*/ 2306612 w 5160230"/>
              <a:gd name="connsiteY5673" fmla="*/ 1372170 h 3030261"/>
              <a:gd name="connsiteX5674" fmla="*/ 2307233 w 5160230"/>
              <a:gd name="connsiteY5674" fmla="*/ 1368445 h 3030261"/>
              <a:gd name="connsiteX5675" fmla="*/ 2309406 w 5160230"/>
              <a:gd name="connsiteY5675" fmla="*/ 1364099 h 3030261"/>
              <a:gd name="connsiteX5676" fmla="*/ 2311579 w 5160230"/>
              <a:gd name="connsiteY5676" fmla="*/ 1363167 h 3030261"/>
              <a:gd name="connsiteX5677" fmla="*/ 2313752 w 5160230"/>
              <a:gd name="connsiteY5677" fmla="*/ 1363167 h 3030261"/>
              <a:gd name="connsiteX5678" fmla="*/ 2316857 w 5160230"/>
              <a:gd name="connsiteY5678" fmla="*/ 1363167 h 3030261"/>
              <a:gd name="connsiteX5679" fmla="*/ 2320893 w 5160230"/>
              <a:gd name="connsiteY5679" fmla="*/ 1360994 h 3030261"/>
              <a:gd name="connsiteX5680" fmla="*/ 2326170 w 5160230"/>
              <a:gd name="connsiteY5680" fmla="*/ 1360994 h 3030261"/>
              <a:gd name="connsiteX5681" fmla="*/ 2340761 w 5160230"/>
              <a:gd name="connsiteY5681" fmla="*/ 1366272 h 3030261"/>
              <a:gd name="connsiteX5682" fmla="*/ 2357525 w 5160230"/>
              <a:gd name="connsiteY5682" fmla="*/ 1370618 h 3030261"/>
              <a:gd name="connsiteX5683" fmla="*/ 2375221 w 5160230"/>
              <a:gd name="connsiteY5683" fmla="*/ 1370618 h 3030261"/>
              <a:gd name="connsiteX5684" fmla="*/ 2392916 w 5160230"/>
              <a:gd name="connsiteY5684" fmla="*/ 1366272 h 3030261"/>
              <a:gd name="connsiteX5685" fmla="*/ 2406576 w 5160230"/>
              <a:gd name="connsiteY5685" fmla="*/ 1360994 h 3030261"/>
              <a:gd name="connsiteX5686" fmla="*/ 2407507 w 5160230"/>
              <a:gd name="connsiteY5686" fmla="*/ 1358821 h 3030261"/>
              <a:gd name="connsiteX5687" fmla="*/ 2407507 w 5160230"/>
              <a:gd name="connsiteY5687" fmla="*/ 1356648 h 3030261"/>
              <a:gd name="connsiteX5688" fmla="*/ 2409680 w 5160230"/>
              <a:gd name="connsiteY5688" fmla="*/ 1356648 h 3030261"/>
              <a:gd name="connsiteX5689" fmla="*/ 2409680 w 5160230"/>
              <a:gd name="connsiteY5689" fmla="*/ 1355717 h 3030261"/>
              <a:gd name="connsiteX5690" fmla="*/ 2409680 w 5160230"/>
              <a:gd name="connsiteY5690" fmla="*/ 1353544 h 3030261"/>
              <a:gd name="connsiteX5691" fmla="*/ 2413716 w 5160230"/>
              <a:gd name="connsiteY5691" fmla="*/ 1338642 h 3030261"/>
              <a:gd name="connsiteX5692" fmla="*/ 2413716 w 5160230"/>
              <a:gd name="connsiteY5692" fmla="*/ 1321568 h 3030261"/>
              <a:gd name="connsiteX5693" fmla="*/ 2411543 w 5160230"/>
              <a:gd name="connsiteY5693" fmla="*/ 1305735 h 3030261"/>
              <a:gd name="connsiteX5694" fmla="*/ 2409370 w 5160230"/>
              <a:gd name="connsiteY5694" fmla="*/ 1286798 h 3030261"/>
              <a:gd name="connsiteX5695" fmla="*/ 2396952 w 5160230"/>
              <a:gd name="connsiteY5695" fmla="*/ 1283693 h 3030261"/>
              <a:gd name="connsiteX5696" fmla="*/ 2384534 w 5160230"/>
              <a:gd name="connsiteY5696" fmla="*/ 1279347 h 3030261"/>
              <a:gd name="connsiteX5697" fmla="*/ 2372116 w 5160230"/>
              <a:gd name="connsiteY5697" fmla="*/ 1271896 h 3030261"/>
              <a:gd name="connsiteX5698" fmla="*/ 2362803 w 5160230"/>
              <a:gd name="connsiteY5698" fmla="*/ 1262273 h 3030261"/>
              <a:gd name="connsiteX5699" fmla="*/ 2365907 w 5160230"/>
              <a:gd name="connsiteY5699" fmla="*/ 1261341 h 3030261"/>
              <a:gd name="connsiteX5700" fmla="*/ 2369943 w 5160230"/>
              <a:gd name="connsiteY5700" fmla="*/ 1259168 h 3030261"/>
              <a:gd name="connsiteX5701" fmla="*/ 2372116 w 5160230"/>
              <a:gd name="connsiteY5701" fmla="*/ 1256995 h 3030261"/>
              <a:gd name="connsiteX5702" fmla="*/ 2375221 w 5160230"/>
              <a:gd name="connsiteY5702" fmla="*/ 1256995 h 3030261"/>
              <a:gd name="connsiteX5703" fmla="*/ 2379257 w 5160230"/>
              <a:gd name="connsiteY5703" fmla="*/ 1254822 h 3030261"/>
              <a:gd name="connsiteX5704" fmla="*/ 2385466 w 5160230"/>
              <a:gd name="connsiteY5704" fmla="*/ 1254822 h 3030261"/>
              <a:gd name="connsiteX5705" fmla="*/ 2389501 w 5160230"/>
              <a:gd name="connsiteY5705" fmla="*/ 1253890 h 3030261"/>
              <a:gd name="connsiteX5706" fmla="*/ 2394779 w 5160230"/>
              <a:gd name="connsiteY5706" fmla="*/ 1251717 h 3030261"/>
              <a:gd name="connsiteX5707" fmla="*/ 2400056 w 5160230"/>
              <a:gd name="connsiteY5707" fmla="*/ 1251717 h 3030261"/>
              <a:gd name="connsiteX5708" fmla="*/ 2406265 w 5160230"/>
              <a:gd name="connsiteY5708" fmla="*/ 1251717 h 3030261"/>
              <a:gd name="connsiteX5709" fmla="*/ 2406265 w 5160230"/>
              <a:gd name="connsiteY5709" fmla="*/ 1231538 h 3030261"/>
              <a:gd name="connsiteX5710" fmla="*/ 2411543 w 5160230"/>
              <a:gd name="connsiteY5710" fmla="*/ 1231538 h 3030261"/>
              <a:gd name="connsiteX5711" fmla="*/ 2416820 w 5160230"/>
              <a:gd name="connsiteY5711" fmla="*/ 1232470 h 3030261"/>
              <a:gd name="connsiteX5712" fmla="*/ 2418994 w 5160230"/>
              <a:gd name="connsiteY5712" fmla="*/ 1234643 h 3030261"/>
              <a:gd name="connsiteX5713" fmla="*/ 2422098 w 5160230"/>
              <a:gd name="connsiteY5713" fmla="*/ 1234643 h 3030261"/>
              <a:gd name="connsiteX5714" fmla="*/ 2426134 w 5160230"/>
              <a:gd name="connsiteY5714" fmla="*/ 1236816 h 3030261"/>
              <a:gd name="connsiteX5715" fmla="*/ 2429238 w 5160230"/>
              <a:gd name="connsiteY5715" fmla="*/ 1238989 h 3030261"/>
              <a:gd name="connsiteX5716" fmla="*/ 2433274 w 5160230"/>
              <a:gd name="connsiteY5716" fmla="*/ 1234643 h 3030261"/>
              <a:gd name="connsiteX5717" fmla="*/ 2438552 w 5160230"/>
              <a:gd name="connsiteY5717" fmla="*/ 1232470 h 3030261"/>
              <a:gd name="connsiteX5718" fmla="*/ 2442587 w 5160230"/>
              <a:gd name="connsiteY5718" fmla="*/ 1231538 h 3030261"/>
              <a:gd name="connsiteX5719" fmla="*/ 2447865 w 5160230"/>
              <a:gd name="connsiteY5719" fmla="*/ 1229365 h 3030261"/>
              <a:gd name="connsiteX5720" fmla="*/ 2450038 w 5160230"/>
              <a:gd name="connsiteY5720" fmla="*/ 1227192 h 3030261"/>
              <a:gd name="connsiteX5721" fmla="*/ 2450970 w 5160230"/>
              <a:gd name="connsiteY5721" fmla="*/ 1224088 h 3030261"/>
              <a:gd name="connsiteX5722" fmla="*/ 2450970 w 5160230"/>
              <a:gd name="connsiteY5722" fmla="*/ 1219741 h 3030261"/>
              <a:gd name="connsiteX5723" fmla="*/ 2450970 w 5160230"/>
              <a:gd name="connsiteY5723" fmla="*/ 1216637 h 3030261"/>
              <a:gd name="connsiteX5724" fmla="*/ 2450970 w 5160230"/>
              <a:gd name="connsiteY5724" fmla="*/ 1212291 h 3030261"/>
              <a:gd name="connsiteX5725" fmla="*/ 2453143 w 5160230"/>
              <a:gd name="connsiteY5725" fmla="*/ 1209186 h 3030261"/>
              <a:gd name="connsiteX5726" fmla="*/ 2455316 w 5160230"/>
              <a:gd name="connsiteY5726" fmla="*/ 1204840 h 3030261"/>
              <a:gd name="connsiteX5727" fmla="*/ 2489775 w 5160230"/>
              <a:gd name="connsiteY5727" fmla="*/ 1194285 h 3030261"/>
              <a:gd name="connsiteX5728" fmla="*/ 2496915 w 5160230"/>
              <a:gd name="connsiteY5728" fmla="*/ 1182798 h 3030261"/>
              <a:gd name="connsiteX5729" fmla="*/ 2499089 w 5160230"/>
              <a:gd name="connsiteY5729" fmla="*/ 1172243 h 3030261"/>
              <a:gd name="connsiteX5730" fmla="*/ 2504366 w 5160230"/>
              <a:gd name="connsiteY5730" fmla="*/ 1160757 h 3030261"/>
              <a:gd name="connsiteX5731" fmla="*/ 2514921 w 5160230"/>
              <a:gd name="connsiteY5731" fmla="*/ 1153306 h 3030261"/>
              <a:gd name="connsiteX5732" fmla="*/ 2528581 w 5160230"/>
              <a:gd name="connsiteY5732" fmla="*/ 1148028 h 3030261"/>
              <a:gd name="connsiteX5733" fmla="*/ 2544103 w 5160230"/>
              <a:gd name="connsiteY5733" fmla="*/ 1142751 h 3030261"/>
              <a:gd name="connsiteX5734" fmla="*/ 2558694 w 5160230"/>
              <a:gd name="connsiteY5734" fmla="*/ 1137473 h 3030261"/>
              <a:gd name="connsiteX5735" fmla="*/ 2560867 w 5160230"/>
              <a:gd name="connsiteY5735" fmla="*/ 1135300 h 3030261"/>
              <a:gd name="connsiteX5736" fmla="*/ 2560867 w 5160230"/>
              <a:gd name="connsiteY5736" fmla="*/ 1133127 h 3030261"/>
              <a:gd name="connsiteX5737" fmla="*/ 2560867 w 5160230"/>
              <a:gd name="connsiteY5737" fmla="*/ 1130954 h 3030261"/>
              <a:gd name="connsiteX5738" fmla="*/ 2563040 w 5160230"/>
              <a:gd name="connsiteY5738" fmla="*/ 1130023 h 3030261"/>
              <a:gd name="connsiteX5739" fmla="*/ 2555900 w 5160230"/>
              <a:gd name="connsiteY5739" fmla="*/ 1111085 h 3030261"/>
              <a:gd name="connsiteX5740" fmla="*/ 2551864 w 5160230"/>
              <a:gd name="connsiteY5740" fmla="*/ 1088733 h 3030261"/>
              <a:gd name="connsiteX5741" fmla="*/ 2551864 w 5160230"/>
              <a:gd name="connsiteY5741" fmla="*/ 1068554 h 3030261"/>
              <a:gd name="connsiteX5742" fmla="*/ 2550933 w 5160230"/>
              <a:gd name="connsiteY5742" fmla="*/ 1051480 h 3030261"/>
              <a:gd name="connsiteX5743" fmla="*/ 2566455 w 5160230"/>
              <a:gd name="connsiteY5743" fmla="*/ 1050548 h 3030261"/>
              <a:gd name="connsiteX5744" fmla="*/ 2577942 w 5160230"/>
              <a:gd name="connsiteY5744" fmla="*/ 1046202 h 3030261"/>
              <a:gd name="connsiteX5745" fmla="*/ 2590360 w 5160230"/>
              <a:gd name="connsiteY5745" fmla="*/ 1043098 h 3030261"/>
              <a:gd name="connsiteX5746" fmla="*/ 2590360 w 5160230"/>
              <a:gd name="connsiteY5746" fmla="*/ 1051480 h 3030261"/>
              <a:gd name="connsiteX5747" fmla="*/ 2588187 w 5160230"/>
              <a:gd name="connsiteY5747" fmla="*/ 1058931 h 3030261"/>
              <a:gd name="connsiteX5748" fmla="*/ 2586013 w 5160230"/>
              <a:gd name="connsiteY5748" fmla="*/ 1072590 h 3030261"/>
              <a:gd name="connsiteX5749" fmla="*/ 2585082 w 5160230"/>
              <a:gd name="connsiteY5749" fmla="*/ 1090596 h 3030261"/>
              <a:gd name="connsiteX5750" fmla="*/ 2582909 w 5160230"/>
              <a:gd name="connsiteY5750" fmla="*/ 1107670 h 3030261"/>
              <a:gd name="connsiteX5751" fmla="*/ 2582909 w 5160230"/>
              <a:gd name="connsiteY5751" fmla="*/ 1120399 h 3030261"/>
              <a:gd name="connsiteX5752" fmla="*/ 2588187 w 5160230"/>
              <a:gd name="connsiteY5752" fmla="*/ 1123503 h 3030261"/>
              <a:gd name="connsiteX5753" fmla="*/ 2592222 w 5160230"/>
              <a:gd name="connsiteY5753" fmla="*/ 1125676 h 3030261"/>
              <a:gd name="connsiteX5754" fmla="*/ 2593154 w 5160230"/>
              <a:gd name="connsiteY5754" fmla="*/ 1127849 h 3030261"/>
              <a:gd name="connsiteX5755" fmla="*/ 2597189 w 5160230"/>
              <a:gd name="connsiteY5755" fmla="*/ 1130023 h 3030261"/>
              <a:gd name="connsiteX5756" fmla="*/ 2602467 w 5160230"/>
              <a:gd name="connsiteY5756" fmla="*/ 1133127 h 3030261"/>
              <a:gd name="connsiteX5757" fmla="*/ 2613954 w 5160230"/>
              <a:gd name="connsiteY5757" fmla="*/ 1127849 h 3030261"/>
              <a:gd name="connsiteX5758" fmla="*/ 2622025 w 5160230"/>
              <a:gd name="connsiteY5758" fmla="*/ 1127849 h 3030261"/>
              <a:gd name="connsiteX5759" fmla="*/ 2627303 w 5160230"/>
              <a:gd name="connsiteY5759" fmla="*/ 1130954 h 3030261"/>
              <a:gd name="connsiteX5760" fmla="*/ 2634443 w 5160230"/>
              <a:gd name="connsiteY5760" fmla="*/ 1137163 h 3030261"/>
              <a:gd name="connsiteX5761" fmla="*/ 2643756 w 5160230"/>
              <a:gd name="connsiteY5761" fmla="*/ 1137163 h 3030261"/>
              <a:gd name="connsiteX5762" fmla="*/ 2654311 w 5160230"/>
              <a:gd name="connsiteY5762" fmla="*/ 1132817 h 3030261"/>
              <a:gd name="connsiteX5763" fmla="*/ 2663625 w 5160230"/>
              <a:gd name="connsiteY5763" fmla="*/ 1127539 h 3030261"/>
              <a:gd name="connsiteX5764" fmla="*/ 2668902 w 5160230"/>
              <a:gd name="connsiteY5764" fmla="*/ 1122261 h 3030261"/>
              <a:gd name="connsiteX5765" fmla="*/ 2676043 w 5160230"/>
              <a:gd name="connsiteY5765" fmla="*/ 1117915 h 3030261"/>
              <a:gd name="connsiteX5766" fmla="*/ 2685356 w 5160230"/>
              <a:gd name="connsiteY5766" fmla="*/ 1114811 h 3030261"/>
              <a:gd name="connsiteX5767" fmla="*/ 2699947 w 5160230"/>
              <a:gd name="connsiteY5767" fmla="*/ 1115742 h 3030261"/>
              <a:gd name="connsiteX5768" fmla="*/ 2719815 w 5160230"/>
              <a:gd name="connsiteY5768" fmla="*/ 1120088 h 3030261"/>
              <a:gd name="connsiteX5769" fmla="*/ 2721989 w 5160230"/>
              <a:gd name="connsiteY5769" fmla="*/ 1114811 h 3030261"/>
              <a:gd name="connsiteX5770" fmla="*/ 2722920 w 5160230"/>
              <a:gd name="connsiteY5770" fmla="*/ 1112638 h 3030261"/>
              <a:gd name="connsiteX5771" fmla="*/ 2726956 w 5160230"/>
              <a:gd name="connsiteY5771" fmla="*/ 1108291 h 3030261"/>
              <a:gd name="connsiteX5772" fmla="*/ 2730060 w 5160230"/>
              <a:gd name="connsiteY5772" fmla="*/ 1107360 h 3030261"/>
              <a:gd name="connsiteX5773" fmla="*/ 2734096 w 5160230"/>
              <a:gd name="connsiteY5773" fmla="*/ 1107360 h 3030261"/>
              <a:gd name="connsiteX5774" fmla="*/ 2739374 w 5160230"/>
              <a:gd name="connsiteY5774" fmla="*/ 1105187 h 3030261"/>
              <a:gd name="connsiteX5775" fmla="*/ 2739374 w 5160230"/>
              <a:gd name="connsiteY5775" fmla="*/ 1073521 h 3030261"/>
              <a:gd name="connsiteX5776" fmla="*/ 2743409 w 5160230"/>
              <a:gd name="connsiteY5776" fmla="*/ 1048065 h 3030261"/>
              <a:gd name="connsiteX5777" fmla="*/ 2746514 w 5160230"/>
              <a:gd name="connsiteY5777" fmla="*/ 1043719 h 3030261"/>
              <a:gd name="connsiteX5778" fmla="*/ 2750550 w 5160230"/>
              <a:gd name="connsiteY5778" fmla="*/ 1042787 h 3030261"/>
              <a:gd name="connsiteX5779" fmla="*/ 2753654 w 5160230"/>
              <a:gd name="connsiteY5779" fmla="*/ 1038441 h 3030261"/>
              <a:gd name="connsiteX5780" fmla="*/ 2757690 w 5160230"/>
              <a:gd name="connsiteY5780" fmla="*/ 1036268 h 3030261"/>
              <a:gd name="connsiteX5781" fmla="*/ 2762968 w 5160230"/>
              <a:gd name="connsiteY5781" fmla="*/ 1035337 h 3030261"/>
              <a:gd name="connsiteX5782" fmla="*/ 2762968 w 5160230"/>
              <a:gd name="connsiteY5782" fmla="*/ 1038441 h 3030261"/>
              <a:gd name="connsiteX5783" fmla="*/ 2766072 w 5160230"/>
              <a:gd name="connsiteY5783" fmla="*/ 1042787 h 3030261"/>
              <a:gd name="connsiteX5784" fmla="*/ 2768245 w 5160230"/>
              <a:gd name="connsiteY5784" fmla="*/ 1045892 h 3030261"/>
              <a:gd name="connsiteX5785" fmla="*/ 2770418 w 5160230"/>
              <a:gd name="connsiteY5785" fmla="*/ 1050238 h 3030261"/>
              <a:gd name="connsiteX5786" fmla="*/ 2772591 w 5160230"/>
              <a:gd name="connsiteY5786" fmla="*/ 1051169 h 3030261"/>
              <a:gd name="connsiteX5787" fmla="*/ 2777869 w 5160230"/>
              <a:gd name="connsiteY5787" fmla="*/ 1053342 h 3030261"/>
              <a:gd name="connsiteX5788" fmla="*/ 2783147 w 5160230"/>
              <a:gd name="connsiteY5788" fmla="*/ 1055516 h 3030261"/>
              <a:gd name="connsiteX5789" fmla="*/ 2780973 w 5160230"/>
              <a:gd name="connsiteY5789" fmla="*/ 1038441 h 3030261"/>
              <a:gd name="connsiteX5790" fmla="*/ 2780042 w 5160230"/>
              <a:gd name="connsiteY5790" fmla="*/ 1027886 h 3030261"/>
              <a:gd name="connsiteX5791" fmla="*/ 2776006 w 5160230"/>
              <a:gd name="connsiteY5791" fmla="*/ 1020435 h 3030261"/>
              <a:gd name="connsiteX5792" fmla="*/ 2773833 w 5160230"/>
              <a:gd name="connsiteY5792" fmla="*/ 1010811 h 3030261"/>
              <a:gd name="connsiteX5793" fmla="*/ 2770729 w 5160230"/>
              <a:gd name="connsiteY5793" fmla="*/ 993737 h 3030261"/>
              <a:gd name="connsiteX5794" fmla="*/ 2780042 w 5160230"/>
              <a:gd name="connsiteY5794" fmla="*/ 992806 h 3030261"/>
              <a:gd name="connsiteX5795" fmla="*/ 2786251 w 5160230"/>
              <a:gd name="connsiteY5795" fmla="*/ 988459 h 3030261"/>
              <a:gd name="connsiteX5796" fmla="*/ 2792460 w 5160230"/>
              <a:gd name="connsiteY5796" fmla="*/ 985355 h 3030261"/>
              <a:gd name="connsiteX5797" fmla="*/ 2799600 w 5160230"/>
              <a:gd name="connsiteY5797" fmla="*/ 981009 h 3030261"/>
              <a:gd name="connsiteX5798" fmla="*/ 2812018 w 5160230"/>
              <a:gd name="connsiteY5798" fmla="*/ 981009 h 3030261"/>
              <a:gd name="connsiteX5799" fmla="*/ 2824436 w 5160230"/>
              <a:gd name="connsiteY5799" fmla="*/ 983182 h 3030261"/>
              <a:gd name="connsiteX5800" fmla="*/ 2833749 w 5160230"/>
              <a:gd name="connsiteY5800" fmla="*/ 985355 h 3030261"/>
              <a:gd name="connsiteX5801" fmla="*/ 2843062 w 5160230"/>
              <a:gd name="connsiteY5801" fmla="*/ 981009 h 3030261"/>
              <a:gd name="connsiteX5802" fmla="*/ 2850203 w 5160230"/>
              <a:gd name="connsiteY5802" fmla="*/ 970453 h 3030261"/>
              <a:gd name="connsiteX5803" fmla="*/ 2843994 w 5160230"/>
              <a:gd name="connsiteY5803" fmla="*/ 968280 h 3030261"/>
              <a:gd name="connsiteX5804" fmla="*/ 2838716 w 5160230"/>
              <a:gd name="connsiteY5804" fmla="*/ 966107 h 3030261"/>
              <a:gd name="connsiteX5805" fmla="*/ 2835612 w 5160230"/>
              <a:gd name="connsiteY5805" fmla="*/ 963934 h 3030261"/>
              <a:gd name="connsiteX5806" fmla="*/ 2829403 w 5160230"/>
              <a:gd name="connsiteY5806" fmla="*/ 963003 h 3030261"/>
              <a:gd name="connsiteX5807" fmla="*/ 2822263 w 5160230"/>
              <a:gd name="connsiteY5807" fmla="*/ 963003 h 3030261"/>
              <a:gd name="connsiteX5808" fmla="*/ 2804567 w 5160230"/>
              <a:gd name="connsiteY5808" fmla="*/ 971385 h 3030261"/>
              <a:gd name="connsiteX5809" fmla="*/ 2784699 w 5160230"/>
              <a:gd name="connsiteY5809" fmla="*/ 977594 h 3030261"/>
              <a:gd name="connsiteX5810" fmla="*/ 2762968 w 5160230"/>
              <a:gd name="connsiteY5810" fmla="*/ 980698 h 3030261"/>
              <a:gd name="connsiteX5811" fmla="*/ 2758932 w 5160230"/>
              <a:gd name="connsiteY5811" fmla="*/ 971074 h 3030261"/>
              <a:gd name="connsiteX5812" fmla="*/ 2753654 w 5160230"/>
              <a:gd name="connsiteY5812" fmla="*/ 963624 h 3030261"/>
              <a:gd name="connsiteX5813" fmla="*/ 2748377 w 5160230"/>
              <a:gd name="connsiteY5813" fmla="*/ 956173 h 3030261"/>
              <a:gd name="connsiteX5814" fmla="*/ 2744341 w 5160230"/>
              <a:gd name="connsiteY5814" fmla="*/ 947791 h 3030261"/>
              <a:gd name="connsiteX5815" fmla="*/ 2743409 w 5160230"/>
              <a:gd name="connsiteY5815" fmla="*/ 932889 h 3030261"/>
              <a:gd name="connsiteX5816" fmla="*/ 2744341 w 5160230"/>
              <a:gd name="connsiteY5816" fmla="*/ 921403 h 3030261"/>
              <a:gd name="connsiteX5817" fmla="*/ 2743409 w 5160230"/>
              <a:gd name="connsiteY5817" fmla="*/ 908675 h 3030261"/>
              <a:gd name="connsiteX5818" fmla="*/ 2741236 w 5160230"/>
              <a:gd name="connsiteY5818" fmla="*/ 893773 h 3030261"/>
              <a:gd name="connsiteX5819" fmla="*/ 2743409 w 5160230"/>
              <a:gd name="connsiteY5819" fmla="*/ 881045 h 3030261"/>
              <a:gd name="connsiteX5820" fmla="*/ 2751792 w 5160230"/>
              <a:gd name="connsiteY5820" fmla="*/ 862108 h 3030261"/>
              <a:gd name="connsiteX5821" fmla="*/ 2766382 w 5160230"/>
              <a:gd name="connsiteY5821" fmla="*/ 849380 h 3030261"/>
              <a:gd name="connsiteX5822" fmla="*/ 2780973 w 5160230"/>
              <a:gd name="connsiteY5822" fmla="*/ 834478 h 3030261"/>
              <a:gd name="connsiteX5823" fmla="*/ 2793391 w 5160230"/>
              <a:gd name="connsiteY5823" fmla="*/ 819577 h 3030261"/>
              <a:gd name="connsiteX5824" fmla="*/ 2802705 w 5160230"/>
              <a:gd name="connsiteY5824" fmla="*/ 802502 h 3030261"/>
              <a:gd name="connsiteX5825" fmla="*/ 2797427 w 5160230"/>
              <a:gd name="connsiteY5825" fmla="*/ 797225 h 3030261"/>
              <a:gd name="connsiteX5826" fmla="*/ 2792150 w 5160230"/>
              <a:gd name="connsiteY5826" fmla="*/ 791947 h 3030261"/>
              <a:gd name="connsiteX5827" fmla="*/ 2785941 w 5160230"/>
              <a:gd name="connsiteY5827" fmla="*/ 786669 h 3030261"/>
              <a:gd name="connsiteX5828" fmla="*/ 2772281 w 5160230"/>
              <a:gd name="connsiteY5828" fmla="*/ 788843 h 3030261"/>
              <a:gd name="connsiteX5829" fmla="*/ 2755517 w 5160230"/>
              <a:gd name="connsiteY5829" fmla="*/ 789774 h 3030261"/>
              <a:gd name="connsiteX5830" fmla="*/ 2750239 w 5160230"/>
              <a:gd name="connsiteY5830" fmla="*/ 816162 h 3030261"/>
              <a:gd name="connsiteX5831" fmla="*/ 2740926 w 5160230"/>
              <a:gd name="connsiteY5831" fmla="*/ 836341 h 3030261"/>
              <a:gd name="connsiteX5832" fmla="*/ 2728508 w 5160230"/>
              <a:gd name="connsiteY5832" fmla="*/ 853415 h 3030261"/>
              <a:gd name="connsiteX5833" fmla="*/ 2713917 w 5160230"/>
              <a:gd name="connsiteY5833" fmla="*/ 869248 h 3030261"/>
              <a:gd name="connsiteX5834" fmla="*/ 2700257 w 5160230"/>
              <a:gd name="connsiteY5834" fmla="*/ 888185 h 3030261"/>
              <a:gd name="connsiteX5835" fmla="*/ 2691875 w 5160230"/>
              <a:gd name="connsiteY5835" fmla="*/ 910537 h 3030261"/>
              <a:gd name="connsiteX5836" fmla="*/ 2685666 w 5160230"/>
              <a:gd name="connsiteY5836" fmla="*/ 935994 h 3030261"/>
              <a:gd name="connsiteX5837" fmla="*/ 2697153 w 5160230"/>
              <a:gd name="connsiteY5837" fmla="*/ 945618 h 3030261"/>
              <a:gd name="connsiteX5838" fmla="*/ 2707708 w 5160230"/>
              <a:gd name="connsiteY5838" fmla="*/ 956173 h 3030261"/>
              <a:gd name="connsiteX5839" fmla="*/ 2714848 w 5160230"/>
              <a:gd name="connsiteY5839" fmla="*/ 969833 h 3030261"/>
              <a:gd name="connsiteX5840" fmla="*/ 2718884 w 5160230"/>
              <a:gd name="connsiteY5840" fmla="*/ 985665 h 3030261"/>
              <a:gd name="connsiteX5841" fmla="*/ 2713607 w 5160230"/>
              <a:gd name="connsiteY5841" fmla="*/ 987838 h 3030261"/>
              <a:gd name="connsiteX5842" fmla="*/ 2711434 w 5160230"/>
              <a:gd name="connsiteY5842" fmla="*/ 990012 h 3030261"/>
              <a:gd name="connsiteX5843" fmla="*/ 2709260 w 5160230"/>
              <a:gd name="connsiteY5843" fmla="*/ 992185 h 3030261"/>
              <a:gd name="connsiteX5844" fmla="*/ 2709260 w 5160230"/>
              <a:gd name="connsiteY5844" fmla="*/ 993116 h 3030261"/>
              <a:gd name="connsiteX5845" fmla="*/ 2707087 w 5160230"/>
              <a:gd name="connsiteY5845" fmla="*/ 995289 h 3030261"/>
              <a:gd name="connsiteX5846" fmla="*/ 2707087 w 5160230"/>
              <a:gd name="connsiteY5846" fmla="*/ 999635 h 3030261"/>
              <a:gd name="connsiteX5847" fmla="*/ 2706156 w 5160230"/>
              <a:gd name="connsiteY5847" fmla="*/ 1000567 h 3030261"/>
              <a:gd name="connsiteX5848" fmla="*/ 2682252 w 5160230"/>
              <a:gd name="connsiteY5848" fmla="*/ 1010190 h 3030261"/>
              <a:gd name="connsiteX5849" fmla="*/ 2679147 w 5160230"/>
              <a:gd name="connsiteY5849" fmla="*/ 1032543 h 3030261"/>
              <a:gd name="connsiteX5850" fmla="*/ 2672007 w 5160230"/>
              <a:gd name="connsiteY5850" fmla="*/ 1049617 h 3030261"/>
              <a:gd name="connsiteX5851" fmla="*/ 2664867 w 5160230"/>
              <a:gd name="connsiteY5851" fmla="*/ 1062345 h 3030261"/>
              <a:gd name="connsiteX5852" fmla="*/ 2653380 w 5160230"/>
              <a:gd name="connsiteY5852" fmla="*/ 1072901 h 3030261"/>
              <a:gd name="connsiteX5853" fmla="*/ 2644067 w 5160230"/>
              <a:gd name="connsiteY5853" fmla="*/ 1084387 h 3030261"/>
              <a:gd name="connsiteX5854" fmla="*/ 2635685 w 5160230"/>
              <a:gd name="connsiteY5854" fmla="*/ 1099288 h 3030261"/>
              <a:gd name="connsiteX5855" fmla="*/ 2629476 w 5160230"/>
              <a:gd name="connsiteY5855" fmla="*/ 1099288 h 3030261"/>
              <a:gd name="connsiteX5856" fmla="*/ 2629476 w 5160230"/>
              <a:gd name="connsiteY5856" fmla="*/ 1094942 h 3030261"/>
              <a:gd name="connsiteX5857" fmla="*/ 2614885 w 5160230"/>
              <a:gd name="connsiteY5857" fmla="*/ 1074763 h 3030261"/>
              <a:gd name="connsiteX5858" fmla="*/ 2606503 w 5160230"/>
              <a:gd name="connsiteY5858" fmla="*/ 1052411 h 3030261"/>
              <a:gd name="connsiteX5859" fmla="*/ 2600294 w 5160230"/>
              <a:gd name="connsiteY5859" fmla="*/ 1028196 h 3030261"/>
              <a:gd name="connsiteX5860" fmla="*/ 2589739 w 5160230"/>
              <a:gd name="connsiteY5860" fmla="*/ 1000567 h 3030261"/>
              <a:gd name="connsiteX5861" fmla="*/ 2575148 w 5160230"/>
              <a:gd name="connsiteY5861" fmla="*/ 1008017 h 3030261"/>
              <a:gd name="connsiteX5862" fmla="*/ 2565834 w 5160230"/>
              <a:gd name="connsiteY5862" fmla="*/ 1017641 h 3030261"/>
              <a:gd name="connsiteX5863" fmla="*/ 2555279 w 5160230"/>
              <a:gd name="connsiteY5863" fmla="*/ 1025092 h 3030261"/>
              <a:gd name="connsiteX5864" fmla="*/ 2543793 w 5160230"/>
              <a:gd name="connsiteY5864" fmla="*/ 1030369 h 3030261"/>
              <a:gd name="connsiteX5865" fmla="*/ 2526097 w 5160230"/>
              <a:gd name="connsiteY5865" fmla="*/ 1034716 h 3030261"/>
              <a:gd name="connsiteX5866" fmla="*/ 2523924 w 5160230"/>
              <a:gd name="connsiteY5866" fmla="*/ 1032543 h 3030261"/>
              <a:gd name="connsiteX5867" fmla="*/ 2521751 w 5160230"/>
              <a:gd name="connsiteY5867" fmla="*/ 1032543 h 3030261"/>
              <a:gd name="connsiteX5868" fmla="*/ 2520820 w 5160230"/>
              <a:gd name="connsiteY5868" fmla="*/ 1032543 h 3030261"/>
              <a:gd name="connsiteX5869" fmla="*/ 2518647 w 5160230"/>
              <a:gd name="connsiteY5869" fmla="*/ 1030369 h 3030261"/>
              <a:gd name="connsiteX5870" fmla="*/ 2514611 w 5160230"/>
              <a:gd name="connsiteY5870" fmla="*/ 1030369 h 3030261"/>
              <a:gd name="connsiteX5871" fmla="*/ 2513680 w 5160230"/>
              <a:gd name="connsiteY5871" fmla="*/ 1008017 h 3030261"/>
              <a:gd name="connsiteX5872" fmla="*/ 2511506 w 5160230"/>
              <a:gd name="connsiteY5872" fmla="*/ 990012 h 3030261"/>
              <a:gd name="connsiteX5873" fmla="*/ 2507471 w 5160230"/>
              <a:gd name="connsiteY5873" fmla="*/ 975110 h 3030261"/>
              <a:gd name="connsiteX5874" fmla="*/ 2504366 w 5160230"/>
              <a:gd name="connsiteY5874" fmla="*/ 958036 h 3030261"/>
              <a:gd name="connsiteX5875" fmla="*/ 2502193 w 5160230"/>
              <a:gd name="connsiteY5875" fmla="*/ 935683 h 3030261"/>
              <a:gd name="connsiteX5876" fmla="*/ 2511506 w 5160230"/>
              <a:gd name="connsiteY5876" fmla="*/ 926060 h 3030261"/>
              <a:gd name="connsiteX5877" fmla="*/ 2514611 w 5160230"/>
              <a:gd name="connsiteY5877" fmla="*/ 917678 h 3030261"/>
              <a:gd name="connsiteX5878" fmla="*/ 2516784 w 5160230"/>
              <a:gd name="connsiteY5878" fmla="*/ 906191 h 3030261"/>
              <a:gd name="connsiteX5879" fmla="*/ 2522062 w 5160230"/>
              <a:gd name="connsiteY5879" fmla="*/ 891290 h 3030261"/>
              <a:gd name="connsiteX5880" fmla="*/ 2526097 w 5160230"/>
              <a:gd name="connsiteY5880" fmla="*/ 888185 h 3030261"/>
              <a:gd name="connsiteX5881" fmla="*/ 2531375 w 5160230"/>
              <a:gd name="connsiteY5881" fmla="*/ 882908 h 3030261"/>
              <a:gd name="connsiteX5882" fmla="*/ 2536652 w 5160230"/>
              <a:gd name="connsiteY5882" fmla="*/ 876699 h 3030261"/>
              <a:gd name="connsiteX5883" fmla="*/ 2542861 w 5160230"/>
              <a:gd name="connsiteY5883" fmla="*/ 871421 h 3030261"/>
              <a:gd name="connsiteX5884" fmla="*/ 2545966 w 5160230"/>
              <a:gd name="connsiteY5884" fmla="*/ 873594 h 3030261"/>
              <a:gd name="connsiteX5885" fmla="*/ 2548139 w 5160230"/>
              <a:gd name="connsiteY5885" fmla="*/ 875767 h 3030261"/>
              <a:gd name="connsiteX5886" fmla="*/ 2550312 w 5160230"/>
              <a:gd name="connsiteY5886" fmla="*/ 876699 h 3030261"/>
              <a:gd name="connsiteX5887" fmla="*/ 2551243 w 5160230"/>
              <a:gd name="connsiteY5887" fmla="*/ 878872 h 3030261"/>
              <a:gd name="connsiteX5888" fmla="*/ 2555279 w 5160230"/>
              <a:gd name="connsiteY5888" fmla="*/ 875767 h 3030261"/>
              <a:gd name="connsiteX5889" fmla="*/ 2557452 w 5160230"/>
              <a:gd name="connsiteY5889" fmla="*/ 871421 h 3030261"/>
              <a:gd name="connsiteX5890" fmla="*/ 2558384 w 5160230"/>
              <a:gd name="connsiteY5890" fmla="*/ 868317 h 3030261"/>
              <a:gd name="connsiteX5891" fmla="*/ 2560557 w 5160230"/>
              <a:gd name="connsiteY5891" fmla="*/ 862108 h 3030261"/>
              <a:gd name="connsiteX5892" fmla="*/ 2562730 w 5160230"/>
              <a:gd name="connsiteY5892" fmla="*/ 859003 h 3030261"/>
              <a:gd name="connsiteX5893" fmla="*/ 2575148 w 5160230"/>
              <a:gd name="connsiteY5893" fmla="*/ 851553 h 3030261"/>
              <a:gd name="connsiteX5894" fmla="*/ 2585703 w 5160230"/>
              <a:gd name="connsiteY5894" fmla="*/ 847206 h 3030261"/>
              <a:gd name="connsiteX5895" fmla="*/ 2595016 w 5160230"/>
              <a:gd name="connsiteY5895" fmla="*/ 838824 h 3030261"/>
              <a:gd name="connsiteX5896" fmla="*/ 2591912 w 5160230"/>
              <a:gd name="connsiteY5896" fmla="*/ 836651 h 3030261"/>
              <a:gd name="connsiteX5897" fmla="*/ 2589739 w 5160230"/>
              <a:gd name="connsiteY5897" fmla="*/ 836651 h 3030261"/>
              <a:gd name="connsiteX5898" fmla="*/ 2587566 w 5160230"/>
              <a:gd name="connsiteY5898" fmla="*/ 836651 h 3030261"/>
              <a:gd name="connsiteX5899" fmla="*/ 2587566 w 5160230"/>
              <a:gd name="connsiteY5899" fmla="*/ 834478 h 3030261"/>
              <a:gd name="connsiteX5900" fmla="*/ 2587566 w 5160230"/>
              <a:gd name="connsiteY5900" fmla="*/ 831374 h 3030261"/>
              <a:gd name="connsiteX5901" fmla="*/ 2585393 w 5160230"/>
              <a:gd name="connsiteY5901" fmla="*/ 827027 h 3030261"/>
              <a:gd name="connsiteX5902" fmla="*/ 2599052 w 5160230"/>
              <a:gd name="connsiteY5902" fmla="*/ 809953 h 3030261"/>
              <a:gd name="connsiteX5903" fmla="*/ 2611470 w 5160230"/>
              <a:gd name="connsiteY5903" fmla="*/ 789774 h 3030261"/>
              <a:gd name="connsiteX5904" fmla="*/ 2622025 w 5160230"/>
              <a:gd name="connsiteY5904" fmla="*/ 766491 h 3030261"/>
              <a:gd name="connsiteX5905" fmla="*/ 2633512 w 5160230"/>
              <a:gd name="connsiteY5905" fmla="*/ 742276 h 3030261"/>
              <a:gd name="connsiteX5906" fmla="*/ 2644067 w 5160230"/>
              <a:gd name="connsiteY5906" fmla="*/ 718061 h 3030261"/>
              <a:gd name="connsiteX5907" fmla="*/ 2657726 w 5160230"/>
              <a:gd name="connsiteY5907" fmla="*/ 695709 h 3030261"/>
              <a:gd name="connsiteX5908" fmla="*/ 2670144 w 5160230"/>
              <a:gd name="connsiteY5908" fmla="*/ 680808 h 3030261"/>
              <a:gd name="connsiteX5909" fmla="*/ 2685666 w 5160230"/>
              <a:gd name="connsiteY5909" fmla="*/ 672425 h 3030261"/>
              <a:gd name="connsiteX5910" fmla="*/ 2685666 w 5160230"/>
              <a:gd name="connsiteY5910" fmla="*/ 657524 h 3030261"/>
              <a:gd name="connsiteX5911" fmla="*/ 2702431 w 5160230"/>
              <a:gd name="connsiteY5911" fmla="*/ 657524 h 3030261"/>
              <a:gd name="connsiteX5912" fmla="*/ 2711744 w 5160230"/>
              <a:gd name="connsiteY5912" fmla="*/ 640450 h 3030261"/>
              <a:gd name="connsiteX5913" fmla="*/ 2726335 w 5160230"/>
              <a:gd name="connsiteY5913" fmla="*/ 628963 h 3030261"/>
              <a:gd name="connsiteX5914" fmla="*/ 2746203 w 5160230"/>
              <a:gd name="connsiteY5914" fmla="*/ 623685 h 3030261"/>
              <a:gd name="connsiteX5915" fmla="*/ 2748377 w 5160230"/>
              <a:gd name="connsiteY5915" fmla="*/ 625859 h 3030261"/>
              <a:gd name="connsiteX5916" fmla="*/ 2750550 w 5160230"/>
              <a:gd name="connsiteY5916" fmla="*/ 625859 h 3030261"/>
              <a:gd name="connsiteX5917" fmla="*/ 2751481 w 5160230"/>
              <a:gd name="connsiteY5917" fmla="*/ 625859 h 3030261"/>
              <a:gd name="connsiteX5918" fmla="*/ 2755517 w 5160230"/>
              <a:gd name="connsiteY5918" fmla="*/ 628032 h 3030261"/>
              <a:gd name="connsiteX5919" fmla="*/ 2755517 w 5160230"/>
              <a:gd name="connsiteY5919" fmla="*/ 614372 h 3030261"/>
              <a:gd name="connsiteX5920" fmla="*/ 2760794 w 5160230"/>
              <a:gd name="connsiteY5920" fmla="*/ 614372 h 3030261"/>
              <a:gd name="connsiteX5921" fmla="*/ 2764830 w 5160230"/>
              <a:gd name="connsiteY5921" fmla="*/ 614372 h 3030261"/>
              <a:gd name="connsiteX5922" fmla="*/ 2767935 w 5160230"/>
              <a:gd name="connsiteY5922" fmla="*/ 614372 h 3030261"/>
              <a:gd name="connsiteX5923" fmla="*/ 2770108 w 5160230"/>
              <a:gd name="connsiteY5923" fmla="*/ 614372 h 3030261"/>
              <a:gd name="connsiteX5924" fmla="*/ 2772281 w 5160230"/>
              <a:gd name="connsiteY5924" fmla="*/ 616545 h 3030261"/>
              <a:gd name="connsiteX5925" fmla="*/ 2774144 w 5160230"/>
              <a:gd name="connsiteY5925" fmla="*/ 616545 h 3030261"/>
              <a:gd name="connsiteX5926" fmla="*/ 2780352 w 5160230"/>
              <a:gd name="connsiteY5926" fmla="*/ 620891 h 3030261"/>
              <a:gd name="connsiteX5927" fmla="*/ 2786561 w 5160230"/>
              <a:gd name="connsiteY5927" fmla="*/ 605990 h 3030261"/>
              <a:gd name="connsiteX5928" fmla="*/ 2798048 w 5160230"/>
              <a:gd name="connsiteY5928" fmla="*/ 596366 h 3030261"/>
              <a:gd name="connsiteX5929" fmla="*/ 2810466 w 5160230"/>
              <a:gd name="connsiteY5929" fmla="*/ 593262 h 3030261"/>
              <a:gd name="connsiteX5930" fmla="*/ 2827230 w 5160230"/>
              <a:gd name="connsiteY5930" fmla="*/ 588916 h 3030261"/>
              <a:gd name="connsiteX5931" fmla="*/ 2843994 w 5160230"/>
              <a:gd name="connsiteY5931" fmla="*/ 586742 h 3030261"/>
              <a:gd name="connsiteX5932" fmla="*/ 2851134 w 5160230"/>
              <a:gd name="connsiteY5932" fmla="*/ 594193 h 3030261"/>
              <a:gd name="connsiteX5933" fmla="*/ 2859516 w 5160230"/>
              <a:gd name="connsiteY5933" fmla="*/ 598539 h 3030261"/>
              <a:gd name="connsiteX5934" fmla="*/ 2866656 w 5160230"/>
              <a:gd name="connsiteY5934" fmla="*/ 599471 h 3030261"/>
              <a:gd name="connsiteX5935" fmla="*/ 2873797 w 5160230"/>
              <a:gd name="connsiteY5935" fmla="*/ 601644 h 3030261"/>
              <a:gd name="connsiteX5936" fmla="*/ 2880006 w 5160230"/>
              <a:gd name="connsiteY5936" fmla="*/ 609095 h 3030261"/>
              <a:gd name="connsiteX5937" fmla="*/ 2883110 w 5160230"/>
              <a:gd name="connsiteY5937" fmla="*/ 623996 h 3030261"/>
              <a:gd name="connsiteX5938" fmla="*/ 2880937 w 5160230"/>
              <a:gd name="connsiteY5938" fmla="*/ 626169 h 3030261"/>
              <a:gd name="connsiteX5939" fmla="*/ 2880006 w 5160230"/>
              <a:gd name="connsiteY5939" fmla="*/ 628342 h 3030261"/>
              <a:gd name="connsiteX5940" fmla="*/ 2877832 w 5160230"/>
              <a:gd name="connsiteY5940" fmla="*/ 628342 h 3030261"/>
              <a:gd name="connsiteX5941" fmla="*/ 2877832 w 5160230"/>
              <a:gd name="connsiteY5941" fmla="*/ 629273 h 3030261"/>
              <a:gd name="connsiteX5942" fmla="*/ 2875659 w 5160230"/>
              <a:gd name="connsiteY5942" fmla="*/ 631447 h 3030261"/>
              <a:gd name="connsiteX5943" fmla="*/ 2875659 w 5160230"/>
              <a:gd name="connsiteY5943" fmla="*/ 635793 h 3030261"/>
              <a:gd name="connsiteX5944" fmla="*/ 2877832 w 5160230"/>
              <a:gd name="connsiteY5944" fmla="*/ 638897 h 3030261"/>
              <a:gd name="connsiteX5945" fmla="*/ 2880006 w 5160230"/>
              <a:gd name="connsiteY5945" fmla="*/ 638897 h 3030261"/>
              <a:gd name="connsiteX5946" fmla="*/ 2880937 w 5160230"/>
              <a:gd name="connsiteY5946" fmla="*/ 641070 h 3030261"/>
              <a:gd name="connsiteX5947" fmla="*/ 2883110 w 5160230"/>
              <a:gd name="connsiteY5947" fmla="*/ 644175 h 3030261"/>
              <a:gd name="connsiteX5948" fmla="*/ 2895528 w 5160230"/>
              <a:gd name="connsiteY5948" fmla="*/ 638897 h 3030261"/>
              <a:gd name="connsiteX5949" fmla="*/ 2902668 w 5160230"/>
              <a:gd name="connsiteY5949" fmla="*/ 636724 h 3030261"/>
              <a:gd name="connsiteX5950" fmla="*/ 2907946 w 5160230"/>
              <a:gd name="connsiteY5950" fmla="*/ 636724 h 3030261"/>
              <a:gd name="connsiteX5951" fmla="*/ 2910119 w 5160230"/>
              <a:gd name="connsiteY5951" fmla="*/ 641070 h 3030261"/>
              <a:gd name="connsiteX5952" fmla="*/ 2912292 w 5160230"/>
              <a:gd name="connsiteY5952" fmla="*/ 646348 h 3030261"/>
              <a:gd name="connsiteX5953" fmla="*/ 2917569 w 5160230"/>
              <a:gd name="connsiteY5953" fmla="*/ 651626 h 3030261"/>
              <a:gd name="connsiteX5954" fmla="*/ 2922847 w 5160230"/>
              <a:gd name="connsiteY5954" fmla="*/ 657834 h 3030261"/>
              <a:gd name="connsiteX5955" fmla="*/ 2956065 w 5160230"/>
              <a:gd name="connsiteY5955" fmla="*/ 660939 h 3030261"/>
              <a:gd name="connsiteX5956" fmla="*/ 2968483 w 5160230"/>
              <a:gd name="connsiteY5956" fmla="*/ 668390 h 3030261"/>
              <a:gd name="connsiteX5957" fmla="*/ 2983074 w 5160230"/>
              <a:gd name="connsiteY5957" fmla="*/ 679876 h 3030261"/>
              <a:gd name="connsiteX5958" fmla="*/ 2997664 w 5160230"/>
              <a:gd name="connsiteY5958" fmla="*/ 694778 h 3030261"/>
              <a:gd name="connsiteX5959" fmla="*/ 3010082 w 5160230"/>
              <a:gd name="connsiteY5959" fmla="*/ 710610 h 3030261"/>
              <a:gd name="connsiteX5960" fmla="*/ 3021569 w 5160230"/>
              <a:gd name="connsiteY5960" fmla="*/ 727685 h 3030261"/>
              <a:gd name="connsiteX5961" fmla="*/ 3024673 w 5160230"/>
              <a:gd name="connsiteY5961" fmla="*/ 744759 h 3030261"/>
              <a:gd name="connsiteX5962" fmla="*/ 3022500 w 5160230"/>
              <a:gd name="connsiteY5962" fmla="*/ 760592 h 3030261"/>
              <a:gd name="connsiteX5963" fmla="*/ 3010082 w 5160230"/>
              <a:gd name="connsiteY5963" fmla="*/ 774252 h 3030261"/>
              <a:gd name="connsiteX5964" fmla="*/ 2993318 w 5160230"/>
              <a:gd name="connsiteY5964" fmla="*/ 782634 h 3030261"/>
              <a:gd name="connsiteX5965" fmla="*/ 2975623 w 5160230"/>
              <a:gd name="connsiteY5965" fmla="*/ 782634 h 3030261"/>
              <a:gd name="connsiteX5966" fmla="*/ 2958859 w 5160230"/>
              <a:gd name="connsiteY5966" fmla="*/ 775183 h 3030261"/>
              <a:gd name="connsiteX5967" fmla="*/ 2944268 w 5160230"/>
              <a:gd name="connsiteY5967" fmla="*/ 767732 h 3030261"/>
              <a:gd name="connsiteX5968" fmla="*/ 2929677 w 5160230"/>
              <a:gd name="connsiteY5968" fmla="*/ 762455 h 3030261"/>
              <a:gd name="connsiteX5969" fmla="*/ 2931850 w 5160230"/>
              <a:gd name="connsiteY5969" fmla="*/ 775183 h 3030261"/>
              <a:gd name="connsiteX5970" fmla="*/ 2934023 w 5160230"/>
              <a:gd name="connsiteY5970" fmla="*/ 792258 h 3030261"/>
              <a:gd name="connsiteX5971" fmla="*/ 2936196 w 5160230"/>
              <a:gd name="connsiteY5971" fmla="*/ 810263 h 3030261"/>
              <a:gd name="connsiteX5972" fmla="*/ 2939301 w 5160230"/>
              <a:gd name="connsiteY5972" fmla="*/ 825165 h 3030261"/>
              <a:gd name="connsiteX5973" fmla="*/ 2943336 w 5160230"/>
              <a:gd name="connsiteY5973" fmla="*/ 834789 h 3030261"/>
              <a:gd name="connsiteX5974" fmla="*/ 2946441 w 5160230"/>
              <a:gd name="connsiteY5974" fmla="*/ 840066 h 3030261"/>
              <a:gd name="connsiteX5975" fmla="*/ 2951719 w 5160230"/>
              <a:gd name="connsiteY5975" fmla="*/ 842239 h 3030261"/>
              <a:gd name="connsiteX5976" fmla="*/ 2955754 w 5160230"/>
              <a:gd name="connsiteY5976" fmla="*/ 846586 h 3030261"/>
              <a:gd name="connsiteX5977" fmla="*/ 2962895 w 5160230"/>
              <a:gd name="connsiteY5977" fmla="*/ 847517 h 3030261"/>
              <a:gd name="connsiteX5978" fmla="*/ 2960722 w 5160230"/>
              <a:gd name="connsiteY5978" fmla="*/ 834789 h 3030261"/>
              <a:gd name="connsiteX5979" fmla="*/ 2958548 w 5160230"/>
              <a:gd name="connsiteY5979" fmla="*/ 825165 h 3030261"/>
              <a:gd name="connsiteX5980" fmla="*/ 2958548 w 5160230"/>
              <a:gd name="connsiteY5980" fmla="*/ 814610 h 3030261"/>
              <a:gd name="connsiteX5981" fmla="*/ 2965068 w 5160230"/>
              <a:gd name="connsiteY5981" fmla="*/ 814610 h 3030261"/>
              <a:gd name="connsiteX5982" fmla="*/ 2965068 w 5160230"/>
              <a:gd name="connsiteY5982" fmla="*/ 810263 h 3030261"/>
              <a:gd name="connsiteX5983" fmla="*/ 2977485 w 5160230"/>
              <a:gd name="connsiteY5983" fmla="*/ 817714 h 3030261"/>
              <a:gd name="connsiteX5984" fmla="*/ 2989903 w 5160230"/>
              <a:gd name="connsiteY5984" fmla="*/ 825165 h 3030261"/>
              <a:gd name="connsiteX5985" fmla="*/ 3004494 w 5160230"/>
              <a:gd name="connsiteY5985" fmla="*/ 831374 h 3030261"/>
              <a:gd name="connsiteX5986" fmla="*/ 3006667 w 5160230"/>
              <a:gd name="connsiteY5986" fmla="*/ 827027 h 3030261"/>
              <a:gd name="connsiteX5987" fmla="*/ 3008841 w 5160230"/>
              <a:gd name="connsiteY5987" fmla="*/ 823923 h 3030261"/>
              <a:gd name="connsiteX5988" fmla="*/ 3009772 w 5160230"/>
              <a:gd name="connsiteY5988" fmla="*/ 821750 h 3030261"/>
              <a:gd name="connsiteX5989" fmla="*/ 3011945 w 5160230"/>
              <a:gd name="connsiteY5989" fmla="*/ 816472 h 3030261"/>
              <a:gd name="connsiteX5990" fmla="*/ 3011945 w 5160230"/>
              <a:gd name="connsiteY5990" fmla="*/ 810263 h 3030261"/>
              <a:gd name="connsiteX5991" fmla="*/ 3009772 w 5160230"/>
              <a:gd name="connsiteY5991" fmla="*/ 809332 h 3030261"/>
              <a:gd name="connsiteX5992" fmla="*/ 3008841 w 5160230"/>
              <a:gd name="connsiteY5992" fmla="*/ 807159 h 3030261"/>
              <a:gd name="connsiteX5993" fmla="*/ 3006667 w 5160230"/>
              <a:gd name="connsiteY5993" fmla="*/ 804986 h 3030261"/>
              <a:gd name="connsiteX5994" fmla="*/ 3006667 w 5160230"/>
              <a:gd name="connsiteY5994" fmla="*/ 802813 h 3030261"/>
              <a:gd name="connsiteX5995" fmla="*/ 3006667 w 5160230"/>
              <a:gd name="connsiteY5995" fmla="*/ 799708 h 3030261"/>
              <a:gd name="connsiteX5996" fmla="*/ 3004494 w 5160230"/>
              <a:gd name="connsiteY5996" fmla="*/ 794431 h 3030261"/>
              <a:gd name="connsiteX5997" fmla="*/ 3021258 w 5160230"/>
              <a:gd name="connsiteY5997" fmla="*/ 786980 h 3030261"/>
              <a:gd name="connsiteX5998" fmla="*/ 3031813 w 5160230"/>
              <a:gd name="connsiteY5998" fmla="*/ 775493 h 3030261"/>
              <a:gd name="connsiteX5999" fmla="*/ 3041127 w 5160230"/>
              <a:gd name="connsiteY5999" fmla="*/ 762765 h 3030261"/>
              <a:gd name="connsiteX6000" fmla="*/ 3046404 w 5160230"/>
              <a:gd name="connsiteY6000" fmla="*/ 764938 h 3030261"/>
              <a:gd name="connsiteX6001" fmla="*/ 3053545 w 5160230"/>
              <a:gd name="connsiteY6001" fmla="*/ 767111 h 3030261"/>
              <a:gd name="connsiteX6002" fmla="*/ 3060685 w 5160230"/>
              <a:gd name="connsiteY6002" fmla="*/ 768043 h 3030261"/>
              <a:gd name="connsiteX6003" fmla="*/ 3067825 w 5160230"/>
              <a:gd name="connsiteY6003" fmla="*/ 770216 h 3030261"/>
              <a:gd name="connsiteX6004" fmla="*/ 3064721 w 5160230"/>
              <a:gd name="connsiteY6004" fmla="*/ 730168 h 3030261"/>
              <a:gd name="connsiteX6005" fmla="*/ 3057581 w 5160230"/>
              <a:gd name="connsiteY6005" fmla="*/ 685775 h 3030261"/>
              <a:gd name="connsiteX6006" fmla="*/ 3087694 w 5160230"/>
              <a:gd name="connsiteY6006" fmla="*/ 685775 h 3030261"/>
              <a:gd name="connsiteX6007" fmla="*/ 3094834 w 5160230"/>
              <a:gd name="connsiteY6007" fmla="*/ 693225 h 3030261"/>
              <a:gd name="connsiteX6008" fmla="*/ 3101974 w 5160230"/>
              <a:gd name="connsiteY6008" fmla="*/ 703780 h 3030261"/>
              <a:gd name="connsiteX6009" fmla="*/ 3108183 w 5160230"/>
              <a:gd name="connsiteY6009" fmla="*/ 713404 h 3030261"/>
              <a:gd name="connsiteX6010" fmla="*/ 3108183 w 5160230"/>
              <a:gd name="connsiteY6010" fmla="*/ 723028 h 3030261"/>
              <a:gd name="connsiteX6011" fmla="*/ 3104147 w 5160230"/>
              <a:gd name="connsiteY6011" fmla="*/ 723959 h 3030261"/>
              <a:gd name="connsiteX6012" fmla="*/ 3101974 w 5160230"/>
              <a:gd name="connsiteY6012" fmla="*/ 723959 h 3030261"/>
              <a:gd name="connsiteX6013" fmla="*/ 3098870 w 5160230"/>
              <a:gd name="connsiteY6013" fmla="*/ 726133 h 3030261"/>
              <a:gd name="connsiteX6014" fmla="*/ 3091730 w 5160230"/>
              <a:gd name="connsiteY6014" fmla="*/ 726133 h 3030261"/>
              <a:gd name="connsiteX6015" fmla="*/ 3091730 w 5160230"/>
              <a:gd name="connsiteY6015" fmla="*/ 746312 h 3030261"/>
              <a:gd name="connsiteX6016" fmla="*/ 3097007 w 5160230"/>
              <a:gd name="connsiteY6016" fmla="*/ 748485 h 3030261"/>
              <a:gd name="connsiteX6017" fmla="*/ 3099180 w 5160230"/>
              <a:gd name="connsiteY6017" fmla="*/ 750658 h 3030261"/>
              <a:gd name="connsiteX6018" fmla="*/ 3102285 w 5160230"/>
              <a:gd name="connsiteY6018" fmla="*/ 752831 h 3030261"/>
              <a:gd name="connsiteX6019" fmla="*/ 3106320 w 5160230"/>
              <a:gd name="connsiteY6019" fmla="*/ 753762 h 3030261"/>
              <a:gd name="connsiteX6020" fmla="*/ 3111598 w 5160230"/>
              <a:gd name="connsiteY6020" fmla="*/ 753762 h 3030261"/>
              <a:gd name="connsiteX6021" fmla="*/ 3113771 w 5160230"/>
              <a:gd name="connsiteY6021" fmla="*/ 753762 h 3030261"/>
              <a:gd name="connsiteX6022" fmla="*/ 3115944 w 5160230"/>
              <a:gd name="connsiteY6022" fmla="*/ 752831 h 3030261"/>
              <a:gd name="connsiteX6023" fmla="*/ 3116876 w 5160230"/>
              <a:gd name="connsiteY6023" fmla="*/ 752831 h 3030261"/>
              <a:gd name="connsiteX6024" fmla="*/ 3120911 w 5160230"/>
              <a:gd name="connsiteY6024" fmla="*/ 750658 h 3030261"/>
              <a:gd name="connsiteX6025" fmla="*/ 3123085 w 5160230"/>
              <a:gd name="connsiteY6025" fmla="*/ 745380 h 3030261"/>
              <a:gd name="connsiteX6026" fmla="*/ 3123085 w 5160230"/>
              <a:gd name="connsiteY6026" fmla="*/ 741034 h 3030261"/>
              <a:gd name="connsiteX6027" fmla="*/ 3123085 w 5160230"/>
              <a:gd name="connsiteY6027" fmla="*/ 735756 h 3030261"/>
              <a:gd name="connsiteX6028" fmla="*/ 3123085 w 5160230"/>
              <a:gd name="connsiteY6028" fmla="*/ 731410 h 3030261"/>
              <a:gd name="connsiteX6029" fmla="*/ 3120911 w 5160230"/>
              <a:gd name="connsiteY6029" fmla="*/ 726133 h 3030261"/>
              <a:gd name="connsiteX6030" fmla="*/ 3133329 w 5160230"/>
              <a:gd name="connsiteY6030" fmla="*/ 709058 h 3030261"/>
              <a:gd name="connsiteX6031" fmla="*/ 3147920 w 5160230"/>
              <a:gd name="connsiteY6031" fmla="*/ 695398 h 3030261"/>
              <a:gd name="connsiteX6032" fmla="*/ 3160338 w 5160230"/>
              <a:gd name="connsiteY6032" fmla="*/ 678324 h 3030261"/>
              <a:gd name="connsiteX6033" fmla="*/ 3166547 w 5160230"/>
              <a:gd name="connsiteY6033" fmla="*/ 676151 h 3030261"/>
              <a:gd name="connsiteX6034" fmla="*/ 3171825 w 5160230"/>
              <a:gd name="connsiteY6034" fmla="*/ 676151 h 3030261"/>
              <a:gd name="connsiteX6035" fmla="*/ 3173998 w 5160230"/>
              <a:gd name="connsiteY6035" fmla="*/ 673978 h 3030261"/>
              <a:gd name="connsiteX6036" fmla="*/ 3177102 w 5160230"/>
              <a:gd name="connsiteY6036" fmla="*/ 676151 h 3030261"/>
              <a:gd name="connsiteX6037" fmla="*/ 3181138 w 5160230"/>
              <a:gd name="connsiteY6037" fmla="*/ 678324 h 3030261"/>
              <a:gd name="connsiteX6038" fmla="*/ 3182069 w 5160230"/>
              <a:gd name="connsiteY6038" fmla="*/ 681428 h 3030261"/>
              <a:gd name="connsiteX6039" fmla="*/ 3184242 w 5160230"/>
              <a:gd name="connsiteY6039" fmla="*/ 685775 h 3030261"/>
              <a:gd name="connsiteX6040" fmla="*/ 3186416 w 5160230"/>
              <a:gd name="connsiteY6040" fmla="*/ 687948 h 3030261"/>
              <a:gd name="connsiteX6041" fmla="*/ 3187347 w 5160230"/>
              <a:gd name="connsiteY6041" fmla="*/ 691052 h 3030261"/>
              <a:gd name="connsiteX6042" fmla="*/ 3191383 w 5160230"/>
              <a:gd name="connsiteY6042" fmla="*/ 693225 h 3030261"/>
              <a:gd name="connsiteX6043" fmla="*/ 3191383 w 5160230"/>
              <a:gd name="connsiteY6043" fmla="*/ 688879 h 3030261"/>
              <a:gd name="connsiteX6044" fmla="*/ 3194487 w 5160230"/>
              <a:gd name="connsiteY6044" fmla="*/ 685775 h 3030261"/>
              <a:gd name="connsiteX6045" fmla="*/ 3196660 w 5160230"/>
              <a:gd name="connsiteY6045" fmla="*/ 681428 h 3030261"/>
              <a:gd name="connsiteX6046" fmla="*/ 3198833 w 5160230"/>
              <a:gd name="connsiteY6046" fmla="*/ 678324 h 3030261"/>
              <a:gd name="connsiteX6047" fmla="*/ 3198833 w 5160230"/>
              <a:gd name="connsiteY6047" fmla="*/ 673046 h 3030261"/>
              <a:gd name="connsiteX6048" fmla="*/ 3201006 w 5160230"/>
              <a:gd name="connsiteY6048" fmla="*/ 665596 h 3030261"/>
              <a:gd name="connsiteX6049" fmla="*/ 3216529 w 5160230"/>
              <a:gd name="connsiteY6049" fmla="*/ 665596 h 3030261"/>
              <a:gd name="connsiteX6050" fmla="*/ 3231120 w 5160230"/>
              <a:gd name="connsiteY6050" fmla="*/ 668700 h 3030261"/>
              <a:gd name="connsiteX6051" fmla="*/ 3244779 w 5160230"/>
              <a:gd name="connsiteY6051" fmla="*/ 673046 h 3030261"/>
              <a:gd name="connsiteX6052" fmla="*/ 3235466 w 5160230"/>
              <a:gd name="connsiteY6052" fmla="*/ 680497 h 3030261"/>
              <a:gd name="connsiteX6053" fmla="*/ 3226152 w 5160230"/>
              <a:gd name="connsiteY6053" fmla="*/ 685775 h 3030261"/>
              <a:gd name="connsiteX6054" fmla="*/ 3219012 w 5160230"/>
              <a:gd name="connsiteY6054" fmla="*/ 691052 h 3030261"/>
              <a:gd name="connsiteX6055" fmla="*/ 3211872 w 5160230"/>
              <a:gd name="connsiteY6055" fmla="*/ 701607 h 3030261"/>
              <a:gd name="connsiteX6056" fmla="*/ 3221185 w 5160230"/>
              <a:gd name="connsiteY6056" fmla="*/ 701607 h 3030261"/>
              <a:gd name="connsiteX6057" fmla="*/ 3226463 w 5160230"/>
              <a:gd name="connsiteY6057" fmla="*/ 696330 h 3030261"/>
              <a:gd name="connsiteX6058" fmla="*/ 3238881 w 5160230"/>
              <a:gd name="connsiteY6058" fmla="*/ 691052 h 3030261"/>
              <a:gd name="connsiteX6059" fmla="*/ 3252540 w 5160230"/>
              <a:gd name="connsiteY6059" fmla="*/ 685775 h 3030261"/>
              <a:gd name="connsiteX6060" fmla="*/ 3263096 w 5160230"/>
              <a:gd name="connsiteY6060" fmla="*/ 681428 h 3030261"/>
              <a:gd name="connsiteX6061" fmla="*/ 3274582 w 5160230"/>
              <a:gd name="connsiteY6061" fmla="*/ 678324 h 3030261"/>
              <a:gd name="connsiteX6062" fmla="*/ 3277687 w 5160230"/>
              <a:gd name="connsiteY6062" fmla="*/ 678324 h 3030261"/>
              <a:gd name="connsiteX6063" fmla="*/ 3279860 w 5160230"/>
              <a:gd name="connsiteY6063" fmla="*/ 680497 h 3030261"/>
              <a:gd name="connsiteX6064" fmla="*/ 3282964 w 5160230"/>
              <a:gd name="connsiteY6064" fmla="*/ 683601 h 3030261"/>
              <a:gd name="connsiteX6065" fmla="*/ 3285137 w 5160230"/>
              <a:gd name="connsiteY6065" fmla="*/ 685775 h 3030261"/>
              <a:gd name="connsiteX6066" fmla="*/ 3287311 w 5160230"/>
              <a:gd name="connsiteY6066" fmla="*/ 687948 h 3030261"/>
              <a:gd name="connsiteX6067" fmla="*/ 3290415 w 5160230"/>
              <a:gd name="connsiteY6067" fmla="*/ 687948 h 3030261"/>
              <a:gd name="connsiteX6068" fmla="*/ 3297555 w 5160230"/>
              <a:gd name="connsiteY6068" fmla="*/ 688879 h 3030261"/>
              <a:gd name="connsiteX6069" fmla="*/ 3299728 w 5160230"/>
              <a:gd name="connsiteY6069" fmla="*/ 685775 h 3030261"/>
              <a:gd name="connsiteX6070" fmla="*/ 3301901 w 5160230"/>
              <a:gd name="connsiteY6070" fmla="*/ 681428 h 3030261"/>
              <a:gd name="connsiteX6071" fmla="*/ 3302833 w 5160230"/>
              <a:gd name="connsiteY6071" fmla="*/ 680497 h 3030261"/>
              <a:gd name="connsiteX6072" fmla="*/ 3302833 w 5160230"/>
              <a:gd name="connsiteY6072" fmla="*/ 676151 h 3030261"/>
              <a:gd name="connsiteX6073" fmla="*/ 3305006 w 5160230"/>
              <a:gd name="connsiteY6073" fmla="*/ 670873 h 3030261"/>
              <a:gd name="connsiteX6074" fmla="*/ 3305006 w 5160230"/>
              <a:gd name="connsiteY6074" fmla="*/ 665596 h 3030261"/>
              <a:gd name="connsiteX6075" fmla="*/ 3301901 w 5160230"/>
              <a:gd name="connsiteY6075" fmla="*/ 661249 h 3030261"/>
              <a:gd name="connsiteX6076" fmla="*/ 3299728 w 5160230"/>
              <a:gd name="connsiteY6076" fmla="*/ 658145 h 3030261"/>
              <a:gd name="connsiteX6077" fmla="*/ 3297555 w 5160230"/>
              <a:gd name="connsiteY6077" fmla="*/ 653799 h 3030261"/>
              <a:gd name="connsiteX6078" fmla="*/ 3297555 w 5160230"/>
              <a:gd name="connsiteY6078" fmla="*/ 648521 h 3030261"/>
              <a:gd name="connsiteX6079" fmla="*/ 3297555 w 5160230"/>
              <a:gd name="connsiteY6079" fmla="*/ 641070 h 3030261"/>
              <a:gd name="connsiteX6080" fmla="*/ 3302833 w 5160230"/>
              <a:gd name="connsiteY6080" fmla="*/ 636724 h 3030261"/>
              <a:gd name="connsiteX6081" fmla="*/ 3306868 w 5160230"/>
              <a:gd name="connsiteY6081" fmla="*/ 633620 h 3030261"/>
              <a:gd name="connsiteX6082" fmla="*/ 3309973 w 5160230"/>
              <a:gd name="connsiteY6082" fmla="*/ 631447 h 3030261"/>
              <a:gd name="connsiteX6083" fmla="*/ 3317113 w 5160230"/>
              <a:gd name="connsiteY6083" fmla="*/ 628342 h 3030261"/>
              <a:gd name="connsiteX6084" fmla="*/ 3321149 w 5160230"/>
              <a:gd name="connsiteY6084" fmla="*/ 629273 h 3030261"/>
              <a:gd name="connsiteX6085" fmla="*/ 3326427 w 5160230"/>
              <a:gd name="connsiteY6085" fmla="*/ 631447 h 3030261"/>
              <a:gd name="connsiteX6086" fmla="*/ 3333567 w 5160230"/>
              <a:gd name="connsiteY6086" fmla="*/ 631447 h 3030261"/>
              <a:gd name="connsiteX6087" fmla="*/ 3340707 w 5160230"/>
              <a:gd name="connsiteY6087" fmla="*/ 631447 h 3030261"/>
              <a:gd name="connsiteX6088" fmla="*/ 3350020 w 5160230"/>
              <a:gd name="connsiteY6088" fmla="*/ 642933 h 3030261"/>
              <a:gd name="connsiteX6089" fmla="*/ 3362438 w 5160230"/>
              <a:gd name="connsiteY6089" fmla="*/ 655661 h 3030261"/>
              <a:gd name="connsiteX6090" fmla="*/ 3381065 w 5160230"/>
              <a:gd name="connsiteY6090" fmla="*/ 668390 h 3030261"/>
              <a:gd name="connsiteX6091" fmla="*/ 3396587 w 5160230"/>
              <a:gd name="connsiteY6091" fmla="*/ 681118 h 3030261"/>
              <a:gd name="connsiteX6092" fmla="*/ 3411178 w 5160230"/>
              <a:gd name="connsiteY6092" fmla="*/ 688569 h 3030261"/>
              <a:gd name="connsiteX6093" fmla="*/ 3420492 w 5160230"/>
              <a:gd name="connsiteY6093" fmla="*/ 692915 h 3030261"/>
              <a:gd name="connsiteX6094" fmla="*/ 3422665 w 5160230"/>
              <a:gd name="connsiteY6094" fmla="*/ 690742 h 3030261"/>
              <a:gd name="connsiteX6095" fmla="*/ 3422665 w 5160230"/>
              <a:gd name="connsiteY6095" fmla="*/ 688569 h 3030261"/>
              <a:gd name="connsiteX6096" fmla="*/ 3423596 w 5160230"/>
              <a:gd name="connsiteY6096" fmla="*/ 685464 h 3030261"/>
              <a:gd name="connsiteX6097" fmla="*/ 3418318 w 5160230"/>
              <a:gd name="connsiteY6097" fmla="*/ 680187 h 3030261"/>
              <a:gd name="connsiteX6098" fmla="*/ 3415214 w 5160230"/>
              <a:gd name="connsiteY6098" fmla="*/ 675840 h 3030261"/>
              <a:gd name="connsiteX6099" fmla="*/ 3413041 w 5160230"/>
              <a:gd name="connsiteY6099" fmla="*/ 670563 h 3030261"/>
              <a:gd name="connsiteX6100" fmla="*/ 3409005 w 5160230"/>
              <a:gd name="connsiteY6100" fmla="*/ 665285 h 3030261"/>
              <a:gd name="connsiteX6101" fmla="*/ 3408074 w 5160230"/>
              <a:gd name="connsiteY6101" fmla="*/ 657834 h 3030261"/>
              <a:gd name="connsiteX6102" fmla="*/ 3391310 w 5160230"/>
              <a:gd name="connsiteY6102" fmla="*/ 657834 h 3030261"/>
              <a:gd name="connsiteX6103" fmla="*/ 3393483 w 5160230"/>
              <a:gd name="connsiteY6103" fmla="*/ 635482 h 3030261"/>
              <a:gd name="connsiteX6104" fmla="*/ 3389447 w 5160230"/>
              <a:gd name="connsiteY6104" fmla="*/ 618408 h 3030261"/>
              <a:gd name="connsiteX6105" fmla="*/ 3387274 w 5160230"/>
              <a:gd name="connsiteY6105" fmla="*/ 603506 h 3030261"/>
              <a:gd name="connsiteX6106" fmla="*/ 3384169 w 5160230"/>
              <a:gd name="connsiteY6106" fmla="*/ 583327 h 3030261"/>
              <a:gd name="connsiteX6107" fmla="*/ 3394725 w 5160230"/>
              <a:gd name="connsiteY6107" fmla="*/ 575877 h 3030261"/>
              <a:gd name="connsiteX6108" fmla="*/ 3401865 w 5160230"/>
              <a:gd name="connsiteY6108" fmla="*/ 566253 h 3030261"/>
              <a:gd name="connsiteX6109" fmla="*/ 3405901 w 5160230"/>
              <a:gd name="connsiteY6109" fmla="*/ 555698 h 3030261"/>
              <a:gd name="connsiteX6110" fmla="*/ 3409005 w 5160230"/>
              <a:gd name="connsiteY6110" fmla="*/ 542038 h 3030261"/>
              <a:gd name="connsiteX6111" fmla="*/ 3413041 w 5160230"/>
              <a:gd name="connsiteY6111" fmla="*/ 531483 h 3030261"/>
              <a:gd name="connsiteX6112" fmla="*/ 3418318 w 5160230"/>
              <a:gd name="connsiteY6112" fmla="*/ 519997 h 3030261"/>
              <a:gd name="connsiteX6113" fmla="*/ 3425459 w 5160230"/>
              <a:gd name="connsiteY6113" fmla="*/ 511615 h 3030261"/>
              <a:gd name="connsiteX6114" fmla="*/ 3434772 w 5160230"/>
              <a:gd name="connsiteY6114" fmla="*/ 505406 h 3030261"/>
              <a:gd name="connsiteX6115" fmla="*/ 3451536 w 5160230"/>
              <a:gd name="connsiteY6115" fmla="*/ 504474 h 3030261"/>
              <a:gd name="connsiteX6116" fmla="*/ 3471405 w 5160230"/>
              <a:gd name="connsiteY6116" fmla="*/ 505406 h 3030261"/>
              <a:gd name="connsiteX6117" fmla="*/ 3476682 w 5160230"/>
              <a:gd name="connsiteY6117" fmla="*/ 515029 h 3030261"/>
              <a:gd name="connsiteX6118" fmla="*/ 3483822 w 5160230"/>
              <a:gd name="connsiteY6118" fmla="*/ 522480 h 3030261"/>
              <a:gd name="connsiteX6119" fmla="*/ 3481649 w 5160230"/>
              <a:gd name="connsiteY6119" fmla="*/ 537382 h 3030261"/>
              <a:gd name="connsiteX6120" fmla="*/ 3478545 w 5160230"/>
              <a:gd name="connsiteY6120" fmla="*/ 552283 h 3030261"/>
              <a:gd name="connsiteX6121" fmla="*/ 3474509 w 5160230"/>
              <a:gd name="connsiteY6121" fmla="*/ 565011 h 3030261"/>
              <a:gd name="connsiteX6122" fmla="*/ 3473578 w 5160230"/>
              <a:gd name="connsiteY6122" fmla="*/ 576498 h 3030261"/>
              <a:gd name="connsiteX6123" fmla="*/ 3471405 w 5160230"/>
              <a:gd name="connsiteY6123" fmla="*/ 583948 h 3030261"/>
              <a:gd name="connsiteX6124" fmla="*/ 3474509 w 5160230"/>
              <a:gd name="connsiteY6124" fmla="*/ 593572 h 3030261"/>
              <a:gd name="connsiteX6125" fmla="*/ 3480718 w 5160230"/>
              <a:gd name="connsiteY6125" fmla="*/ 606301 h 3030261"/>
              <a:gd name="connsiteX6126" fmla="*/ 3483822 w 5160230"/>
              <a:gd name="connsiteY6126" fmla="*/ 621202 h 3030261"/>
              <a:gd name="connsiteX6127" fmla="*/ 3486927 w 5160230"/>
              <a:gd name="connsiteY6127" fmla="*/ 631757 h 3030261"/>
              <a:gd name="connsiteX6128" fmla="*/ 3486927 w 5160230"/>
              <a:gd name="connsiteY6128" fmla="*/ 644485 h 3030261"/>
              <a:gd name="connsiteX6129" fmla="*/ 3483822 w 5160230"/>
              <a:gd name="connsiteY6129" fmla="*/ 655972 h 3030261"/>
              <a:gd name="connsiteX6130" fmla="*/ 3480718 w 5160230"/>
              <a:gd name="connsiteY6130" fmla="*/ 665596 h 3030261"/>
              <a:gd name="connsiteX6131" fmla="*/ 3480718 w 5160230"/>
              <a:gd name="connsiteY6131" fmla="*/ 673046 h 3030261"/>
              <a:gd name="connsiteX6132" fmla="*/ 3481649 w 5160230"/>
              <a:gd name="connsiteY6132" fmla="*/ 678324 h 3030261"/>
              <a:gd name="connsiteX6133" fmla="*/ 3483822 w 5160230"/>
              <a:gd name="connsiteY6133" fmla="*/ 681428 h 3030261"/>
              <a:gd name="connsiteX6134" fmla="*/ 3486927 w 5160230"/>
              <a:gd name="connsiteY6134" fmla="*/ 685775 h 3030261"/>
              <a:gd name="connsiteX6135" fmla="*/ 3490963 w 5160230"/>
              <a:gd name="connsiteY6135" fmla="*/ 688879 h 3030261"/>
              <a:gd name="connsiteX6136" fmla="*/ 3493136 w 5160230"/>
              <a:gd name="connsiteY6136" fmla="*/ 695088 h 3030261"/>
              <a:gd name="connsiteX6137" fmla="*/ 3496240 w 5160230"/>
              <a:gd name="connsiteY6137" fmla="*/ 701297 h 3030261"/>
              <a:gd name="connsiteX6138" fmla="*/ 3490963 w 5160230"/>
              <a:gd name="connsiteY6138" fmla="*/ 712783 h 3030261"/>
              <a:gd name="connsiteX6139" fmla="*/ 3486927 w 5160230"/>
              <a:gd name="connsiteY6139" fmla="*/ 725512 h 3030261"/>
              <a:gd name="connsiteX6140" fmla="*/ 3486927 w 5160230"/>
              <a:gd name="connsiteY6140" fmla="*/ 742586 h 3030261"/>
              <a:gd name="connsiteX6141" fmla="*/ 3481649 w 5160230"/>
              <a:gd name="connsiteY6141" fmla="*/ 745691 h 3030261"/>
              <a:gd name="connsiteX6142" fmla="*/ 3478545 w 5160230"/>
              <a:gd name="connsiteY6142" fmla="*/ 750037 h 3030261"/>
              <a:gd name="connsiteX6143" fmla="*/ 3473268 w 5160230"/>
              <a:gd name="connsiteY6143" fmla="*/ 752210 h 3030261"/>
              <a:gd name="connsiteX6144" fmla="*/ 3467059 w 5160230"/>
              <a:gd name="connsiteY6144" fmla="*/ 755314 h 3030261"/>
              <a:gd name="connsiteX6145" fmla="*/ 3459918 w 5160230"/>
              <a:gd name="connsiteY6145" fmla="*/ 757488 h 3030261"/>
              <a:gd name="connsiteX6146" fmla="*/ 3459918 w 5160230"/>
              <a:gd name="connsiteY6146" fmla="*/ 763076 h 3030261"/>
              <a:gd name="connsiteX6147" fmla="*/ 3480718 w 5160230"/>
              <a:gd name="connsiteY6147" fmla="*/ 763076 h 3030261"/>
              <a:gd name="connsiteX6148" fmla="*/ 3481649 w 5160230"/>
              <a:gd name="connsiteY6148" fmla="*/ 760903 h 3030261"/>
              <a:gd name="connsiteX6149" fmla="*/ 3483822 w 5160230"/>
              <a:gd name="connsiteY6149" fmla="*/ 759971 h 3030261"/>
              <a:gd name="connsiteX6150" fmla="*/ 3486927 w 5160230"/>
              <a:gd name="connsiteY6150" fmla="*/ 757798 h 3030261"/>
              <a:gd name="connsiteX6151" fmla="*/ 3494067 w 5160230"/>
              <a:gd name="connsiteY6151" fmla="*/ 745070 h 3030261"/>
              <a:gd name="connsiteX6152" fmla="*/ 3501208 w 5160230"/>
              <a:gd name="connsiteY6152" fmla="*/ 730168 h 3030261"/>
              <a:gd name="connsiteX6153" fmla="*/ 3507417 w 5160230"/>
              <a:gd name="connsiteY6153" fmla="*/ 718682 h 3030261"/>
              <a:gd name="connsiteX6154" fmla="*/ 3510521 w 5160230"/>
              <a:gd name="connsiteY6154" fmla="*/ 700676 h 3030261"/>
              <a:gd name="connsiteX6155" fmla="*/ 3507417 w 5160230"/>
              <a:gd name="connsiteY6155" fmla="*/ 683601 h 3030261"/>
              <a:gd name="connsiteX6156" fmla="*/ 3505243 w 5160230"/>
              <a:gd name="connsiteY6156" fmla="*/ 666527 h 3030261"/>
              <a:gd name="connsiteX6157" fmla="*/ 3503070 w 5160230"/>
              <a:gd name="connsiteY6157" fmla="*/ 651626 h 3030261"/>
              <a:gd name="connsiteX6158" fmla="*/ 3522939 w 5160230"/>
              <a:gd name="connsiteY6158" fmla="*/ 651626 h 3030261"/>
              <a:gd name="connsiteX6159" fmla="*/ 3541566 w 5160230"/>
              <a:gd name="connsiteY6159" fmla="*/ 651626 h 3030261"/>
              <a:gd name="connsiteX6160" fmla="*/ 3559261 w 5160230"/>
              <a:gd name="connsiteY6160" fmla="*/ 657834 h 3030261"/>
              <a:gd name="connsiteX6161" fmla="*/ 3559261 w 5160230"/>
              <a:gd name="connsiteY6161" fmla="*/ 651626 h 3030261"/>
              <a:gd name="connsiteX6162" fmla="*/ 3541566 w 5160230"/>
              <a:gd name="connsiteY6162" fmla="*/ 644175 h 3030261"/>
              <a:gd name="connsiteX6163" fmla="*/ 3519834 w 5160230"/>
              <a:gd name="connsiteY6163" fmla="*/ 635793 h 3030261"/>
              <a:gd name="connsiteX6164" fmla="*/ 3499966 w 5160230"/>
              <a:gd name="connsiteY6164" fmla="*/ 628342 h 3030261"/>
              <a:gd name="connsiteX6165" fmla="*/ 3495930 w 5160230"/>
              <a:gd name="connsiteY6165" fmla="*/ 609405 h 3030261"/>
              <a:gd name="connsiteX6166" fmla="*/ 3490653 w 5160230"/>
              <a:gd name="connsiteY6166" fmla="*/ 596677 h 3030261"/>
              <a:gd name="connsiteX6167" fmla="*/ 3485375 w 5160230"/>
              <a:gd name="connsiteY6167" fmla="*/ 586122 h 3030261"/>
              <a:gd name="connsiteX6168" fmla="*/ 3480097 w 5160230"/>
              <a:gd name="connsiteY6168" fmla="*/ 571220 h 3030261"/>
              <a:gd name="connsiteX6169" fmla="*/ 3503070 w 5160230"/>
              <a:gd name="connsiteY6169" fmla="*/ 550110 h 3030261"/>
              <a:gd name="connsiteX6170" fmla="*/ 3503070 w 5160230"/>
              <a:gd name="connsiteY6170" fmla="*/ 515340 h 3030261"/>
              <a:gd name="connsiteX6171" fmla="*/ 3507106 w 5160230"/>
              <a:gd name="connsiteY6171" fmla="*/ 515340 h 3030261"/>
              <a:gd name="connsiteX6172" fmla="*/ 3510210 w 5160230"/>
              <a:gd name="connsiteY6172" fmla="*/ 515340 h 3030261"/>
              <a:gd name="connsiteX6173" fmla="*/ 3512384 w 5160230"/>
              <a:gd name="connsiteY6173" fmla="*/ 515340 h 3030261"/>
              <a:gd name="connsiteX6174" fmla="*/ 3512384 w 5160230"/>
              <a:gd name="connsiteY6174" fmla="*/ 515961 h 3030261"/>
              <a:gd name="connsiteX6175" fmla="*/ 3515488 w 5160230"/>
              <a:gd name="connsiteY6175" fmla="*/ 518134 h 3030261"/>
              <a:gd name="connsiteX6176" fmla="*/ 3519524 w 5160230"/>
              <a:gd name="connsiteY6176" fmla="*/ 528689 h 3030261"/>
              <a:gd name="connsiteX6177" fmla="*/ 3522628 w 5160230"/>
              <a:gd name="connsiteY6177" fmla="*/ 540176 h 3030261"/>
              <a:gd name="connsiteX6178" fmla="*/ 3529769 w 5160230"/>
              <a:gd name="connsiteY6178" fmla="*/ 548558 h 3030261"/>
              <a:gd name="connsiteX6179" fmla="*/ 3543428 w 5160230"/>
              <a:gd name="connsiteY6179" fmla="*/ 541107 h 3030261"/>
              <a:gd name="connsiteX6180" fmla="*/ 3558951 w 5160230"/>
              <a:gd name="connsiteY6180" fmla="*/ 538002 h 3030261"/>
              <a:gd name="connsiteX6181" fmla="*/ 3579750 w 5160230"/>
              <a:gd name="connsiteY6181" fmla="*/ 538002 h 3030261"/>
              <a:gd name="connsiteX6182" fmla="*/ 3590306 w 5160230"/>
              <a:gd name="connsiteY6182" fmla="*/ 552904 h 3030261"/>
              <a:gd name="connsiteX6183" fmla="*/ 3607070 w 5160230"/>
              <a:gd name="connsiteY6183" fmla="*/ 567805 h 3030261"/>
              <a:gd name="connsiteX6184" fmla="*/ 3622592 w 5160230"/>
              <a:gd name="connsiteY6184" fmla="*/ 578360 h 3030261"/>
              <a:gd name="connsiteX6185" fmla="*/ 3622592 w 5160230"/>
              <a:gd name="connsiteY6185" fmla="*/ 569978 h 3030261"/>
              <a:gd name="connsiteX6186" fmla="*/ 3610174 w 5160230"/>
              <a:gd name="connsiteY6186" fmla="*/ 556319 h 3030261"/>
              <a:gd name="connsiteX6187" fmla="*/ 3600861 w 5160230"/>
              <a:gd name="connsiteY6187" fmla="*/ 540486 h 3030261"/>
              <a:gd name="connsiteX6188" fmla="*/ 3595583 w 5160230"/>
              <a:gd name="connsiteY6188" fmla="*/ 519376 h 3030261"/>
              <a:gd name="connsiteX6189" fmla="*/ 3590306 w 5160230"/>
              <a:gd name="connsiteY6189" fmla="*/ 499197 h 3030261"/>
              <a:gd name="connsiteX6190" fmla="*/ 3586270 w 5160230"/>
              <a:gd name="connsiteY6190" fmla="*/ 476845 h 3030261"/>
              <a:gd name="connsiteX6191" fmla="*/ 3610174 w 5160230"/>
              <a:gd name="connsiteY6191" fmla="*/ 469394 h 3030261"/>
              <a:gd name="connsiteX6192" fmla="*/ 3636252 w 5160230"/>
              <a:gd name="connsiteY6192" fmla="*/ 464116 h 3030261"/>
              <a:gd name="connsiteX6193" fmla="*/ 3643392 w 5160230"/>
              <a:gd name="connsiteY6193" fmla="*/ 481191 h 3030261"/>
              <a:gd name="connsiteX6194" fmla="*/ 3646496 w 5160230"/>
              <a:gd name="connsiteY6194" fmla="*/ 481191 h 3030261"/>
              <a:gd name="connsiteX6195" fmla="*/ 3650532 w 5160230"/>
              <a:gd name="connsiteY6195" fmla="*/ 464116 h 3030261"/>
              <a:gd name="connsiteX6196" fmla="*/ 3653637 w 5160230"/>
              <a:gd name="connsiteY6196" fmla="*/ 446110 h 3030261"/>
              <a:gd name="connsiteX6197" fmla="*/ 3658914 w 5160230"/>
              <a:gd name="connsiteY6197" fmla="*/ 427173 h 3030261"/>
              <a:gd name="connsiteX6198" fmla="*/ 3675678 w 5160230"/>
              <a:gd name="connsiteY6198" fmla="*/ 417549 h 3030261"/>
              <a:gd name="connsiteX6199" fmla="*/ 3688096 w 5160230"/>
              <a:gd name="connsiteY6199" fmla="*/ 406994 h 3030261"/>
              <a:gd name="connsiteX6200" fmla="*/ 3702687 w 5160230"/>
              <a:gd name="connsiteY6200" fmla="*/ 395508 h 3030261"/>
              <a:gd name="connsiteX6201" fmla="*/ 3717278 w 5160230"/>
              <a:gd name="connsiteY6201" fmla="*/ 389299 h 3030261"/>
              <a:gd name="connsiteX6202" fmla="*/ 3734042 w 5160230"/>
              <a:gd name="connsiteY6202" fmla="*/ 383090 h 3030261"/>
              <a:gd name="connsiteX6203" fmla="*/ 3755773 w 5160230"/>
              <a:gd name="connsiteY6203" fmla="*/ 383090 h 3030261"/>
              <a:gd name="connsiteX6204" fmla="*/ 3757946 w 5160230"/>
              <a:gd name="connsiteY6204" fmla="*/ 375639 h 3030261"/>
              <a:gd name="connsiteX6205" fmla="*/ 3761051 w 5160230"/>
              <a:gd name="connsiteY6205" fmla="*/ 370362 h 3030261"/>
              <a:gd name="connsiteX6206" fmla="*/ 3763224 w 5160230"/>
              <a:gd name="connsiteY6206" fmla="*/ 365084 h 3030261"/>
              <a:gd name="connsiteX6207" fmla="*/ 3766328 w 5160230"/>
              <a:gd name="connsiteY6207" fmla="*/ 359807 h 3030261"/>
              <a:gd name="connsiteX6208" fmla="*/ 3777815 w 5160230"/>
              <a:gd name="connsiteY6208" fmla="*/ 359807 h 3030261"/>
              <a:gd name="connsiteX6209" fmla="*/ 3792406 w 5160230"/>
              <a:gd name="connsiteY6209" fmla="*/ 359807 h 3030261"/>
              <a:gd name="connsiteX6210" fmla="*/ 3806997 w 5160230"/>
              <a:gd name="connsiteY6210" fmla="*/ 359807 h 3030261"/>
              <a:gd name="connsiteX6211" fmla="*/ 3817552 w 5160230"/>
              <a:gd name="connsiteY6211" fmla="*/ 359807 h 3030261"/>
              <a:gd name="connsiteX6212" fmla="*/ 3822829 w 5160230"/>
              <a:gd name="connsiteY6212" fmla="*/ 359807 h 3030261"/>
              <a:gd name="connsiteX6213" fmla="*/ 3829969 w 5160230"/>
              <a:gd name="connsiteY6213" fmla="*/ 353598 h 3030261"/>
              <a:gd name="connsiteX6214" fmla="*/ 3837110 w 5160230"/>
              <a:gd name="connsiteY6214" fmla="*/ 348320 h 3030261"/>
              <a:gd name="connsiteX6215" fmla="*/ 3844250 w 5160230"/>
              <a:gd name="connsiteY6215" fmla="*/ 340869 h 3030261"/>
              <a:gd name="connsiteX6216" fmla="*/ 3850459 w 5160230"/>
              <a:gd name="connsiteY6216" fmla="*/ 335592 h 3030261"/>
              <a:gd name="connsiteX6217" fmla="*/ 3855737 w 5160230"/>
              <a:gd name="connsiteY6217" fmla="*/ 337765 h 3030261"/>
              <a:gd name="connsiteX6218" fmla="*/ 3858841 w 5160230"/>
              <a:gd name="connsiteY6218" fmla="*/ 337765 h 3030261"/>
              <a:gd name="connsiteX6219" fmla="*/ 3865050 w 5160230"/>
              <a:gd name="connsiteY6219" fmla="*/ 338696 h 3030261"/>
              <a:gd name="connsiteX6220" fmla="*/ 3870327 w 5160230"/>
              <a:gd name="connsiteY6220" fmla="*/ 338696 h 3030261"/>
              <a:gd name="connsiteX6221" fmla="*/ 3870327 w 5160230"/>
              <a:gd name="connsiteY6221" fmla="*/ 318517 h 3030261"/>
              <a:gd name="connsiteX6222" fmla="*/ 3885850 w 5160230"/>
              <a:gd name="connsiteY6222" fmla="*/ 311067 h 3030261"/>
              <a:gd name="connsiteX6223" fmla="*/ 3899509 w 5160230"/>
              <a:gd name="connsiteY6223" fmla="*/ 303616 h 3030261"/>
              <a:gd name="connsiteX6224" fmla="*/ 3911927 w 5160230"/>
              <a:gd name="connsiteY6224" fmla="*/ 293992 h 3030261"/>
              <a:gd name="connsiteX6225" fmla="*/ 3922482 w 5160230"/>
              <a:gd name="connsiteY6225" fmla="*/ 283437 h 3030261"/>
              <a:gd name="connsiteX6226" fmla="*/ 964555 w 5160230"/>
              <a:gd name="connsiteY6226" fmla="*/ 256428 h 3030261"/>
              <a:gd name="connsiteX6227" fmla="*/ 983492 w 5160230"/>
              <a:gd name="connsiteY6227" fmla="*/ 261706 h 3030261"/>
              <a:gd name="connsiteX6228" fmla="*/ 995910 w 5160230"/>
              <a:gd name="connsiteY6228" fmla="*/ 271330 h 3030261"/>
              <a:gd name="connsiteX6229" fmla="*/ 1006465 w 5160230"/>
              <a:gd name="connsiteY6229" fmla="*/ 279712 h 3030261"/>
              <a:gd name="connsiteX6230" fmla="*/ 1017952 w 5160230"/>
              <a:gd name="connsiteY6230" fmla="*/ 291198 h 3030261"/>
              <a:gd name="connsiteX6231" fmla="*/ 1028507 w 5160230"/>
              <a:gd name="connsiteY6231" fmla="*/ 299580 h 3030261"/>
              <a:gd name="connsiteX6232" fmla="*/ 1028507 w 5160230"/>
              <a:gd name="connsiteY6232" fmla="*/ 296476 h 3030261"/>
              <a:gd name="connsiteX6233" fmla="*/ 1034716 w 5160230"/>
              <a:gd name="connsiteY6233" fmla="*/ 296476 h 3030261"/>
              <a:gd name="connsiteX6234" fmla="*/ 1034716 w 5160230"/>
              <a:gd name="connsiteY6234" fmla="*/ 299580 h 3030261"/>
              <a:gd name="connsiteX6235" fmla="*/ 1035647 w 5160230"/>
              <a:gd name="connsiteY6235" fmla="*/ 303926 h 3030261"/>
              <a:gd name="connsiteX6236" fmla="*/ 1039683 w 5160230"/>
              <a:gd name="connsiteY6236" fmla="*/ 309204 h 3030261"/>
              <a:gd name="connsiteX6237" fmla="*/ 1041856 w 5160230"/>
              <a:gd name="connsiteY6237" fmla="*/ 316655 h 3030261"/>
              <a:gd name="connsiteX6238" fmla="*/ 1034406 w 5160230"/>
              <a:gd name="connsiteY6238" fmla="*/ 316655 h 3030261"/>
              <a:gd name="connsiteX6239" fmla="*/ 1030370 w 5160230"/>
              <a:gd name="connsiteY6239" fmla="*/ 316655 h 3030261"/>
              <a:gd name="connsiteX6240" fmla="*/ 1030370 w 5160230"/>
              <a:gd name="connsiteY6240" fmla="*/ 318828 h 3030261"/>
              <a:gd name="connsiteX6241" fmla="*/ 1028197 w 5160230"/>
              <a:gd name="connsiteY6241" fmla="*/ 318828 h 3030261"/>
              <a:gd name="connsiteX6242" fmla="*/ 1025092 w 5160230"/>
              <a:gd name="connsiteY6242" fmla="*/ 318828 h 3030261"/>
              <a:gd name="connsiteX6243" fmla="*/ 1021056 w 5160230"/>
              <a:gd name="connsiteY6243" fmla="*/ 321001 h 3030261"/>
              <a:gd name="connsiteX6244" fmla="*/ 1006465 w 5160230"/>
              <a:gd name="connsiteY6244" fmla="*/ 309514 h 3030261"/>
              <a:gd name="connsiteX6245" fmla="*/ 991875 w 5160230"/>
              <a:gd name="connsiteY6245" fmla="*/ 304237 h 3030261"/>
              <a:gd name="connsiteX6246" fmla="*/ 974179 w 5160230"/>
              <a:gd name="connsiteY6246" fmla="*/ 299891 h 3030261"/>
              <a:gd name="connsiteX6247" fmla="*/ 957415 w 5160230"/>
              <a:gd name="connsiteY6247" fmla="*/ 291509 h 3030261"/>
              <a:gd name="connsiteX6248" fmla="*/ 963624 w 5160230"/>
              <a:gd name="connsiteY6248" fmla="*/ 286231 h 3030261"/>
              <a:gd name="connsiteX6249" fmla="*/ 964555 w 5160230"/>
              <a:gd name="connsiteY6249" fmla="*/ 280022 h 3030261"/>
              <a:gd name="connsiteX6250" fmla="*/ 963624 w 5160230"/>
              <a:gd name="connsiteY6250" fmla="*/ 274745 h 3030261"/>
              <a:gd name="connsiteX6251" fmla="*/ 963624 w 5160230"/>
              <a:gd name="connsiteY6251" fmla="*/ 266983 h 3030261"/>
              <a:gd name="connsiteX6252" fmla="*/ 2232416 w 5160230"/>
              <a:gd name="connsiteY6252" fmla="*/ 248978 h 3030261"/>
              <a:gd name="connsiteX6253" fmla="*/ 2236452 w 5160230"/>
              <a:gd name="connsiteY6253" fmla="*/ 248978 h 3030261"/>
              <a:gd name="connsiteX6254" fmla="*/ 2239556 w 5160230"/>
              <a:gd name="connsiteY6254" fmla="*/ 249909 h 3030261"/>
              <a:gd name="connsiteX6255" fmla="*/ 2241729 w 5160230"/>
              <a:gd name="connsiteY6255" fmla="*/ 252082 h 3030261"/>
              <a:gd name="connsiteX6256" fmla="*/ 2243902 w 5160230"/>
              <a:gd name="connsiteY6256" fmla="*/ 254255 h 3030261"/>
              <a:gd name="connsiteX6257" fmla="*/ 2244834 w 5160230"/>
              <a:gd name="connsiteY6257" fmla="*/ 256428 h 3030261"/>
              <a:gd name="connsiteX6258" fmla="*/ 2244834 w 5160230"/>
              <a:gd name="connsiteY6258" fmla="*/ 257670 h 3030261"/>
              <a:gd name="connsiteX6259" fmla="*/ 2244834 w 5160230"/>
              <a:gd name="connsiteY6259" fmla="*/ 259843 h 3030261"/>
              <a:gd name="connsiteX6260" fmla="*/ 2247007 w 5160230"/>
              <a:gd name="connsiteY6260" fmla="*/ 264189 h 3030261"/>
              <a:gd name="connsiteX6261" fmla="*/ 2239556 w 5160230"/>
              <a:gd name="connsiteY6261" fmla="*/ 264189 h 3030261"/>
              <a:gd name="connsiteX6262" fmla="*/ 2236452 w 5160230"/>
              <a:gd name="connsiteY6262" fmla="*/ 265121 h 3030261"/>
              <a:gd name="connsiteX6263" fmla="*/ 2232416 w 5160230"/>
              <a:gd name="connsiteY6263" fmla="*/ 265121 h 3030261"/>
              <a:gd name="connsiteX6264" fmla="*/ 2229311 w 5160230"/>
              <a:gd name="connsiteY6264" fmla="*/ 267294 h 3030261"/>
              <a:gd name="connsiteX6265" fmla="*/ 2223102 w 5160230"/>
              <a:gd name="connsiteY6265" fmla="*/ 267294 h 3030261"/>
              <a:gd name="connsiteX6266" fmla="*/ 2223102 w 5160230"/>
              <a:gd name="connsiteY6266" fmla="*/ 264189 h 3030261"/>
              <a:gd name="connsiteX6267" fmla="*/ 2219998 w 5160230"/>
              <a:gd name="connsiteY6267" fmla="*/ 264189 h 3030261"/>
              <a:gd name="connsiteX6268" fmla="*/ 2219998 w 5160230"/>
              <a:gd name="connsiteY6268" fmla="*/ 250530 h 3030261"/>
              <a:gd name="connsiteX6269" fmla="*/ 2225276 w 5160230"/>
              <a:gd name="connsiteY6269" fmla="*/ 250530 h 3030261"/>
              <a:gd name="connsiteX6270" fmla="*/ 2230553 w 5160230"/>
              <a:gd name="connsiteY6270" fmla="*/ 249598 h 3030261"/>
              <a:gd name="connsiteX6271" fmla="*/ 2232416 w 5160230"/>
              <a:gd name="connsiteY6271" fmla="*/ 249598 h 3030261"/>
              <a:gd name="connsiteX6272" fmla="*/ 1021056 w 5160230"/>
              <a:gd name="connsiteY6272" fmla="*/ 239664 h 3030261"/>
              <a:gd name="connsiteX6273" fmla="*/ 1037820 w 5160230"/>
              <a:gd name="connsiteY6273" fmla="*/ 239664 h 3030261"/>
              <a:gd name="connsiteX6274" fmla="*/ 1037820 w 5160230"/>
              <a:gd name="connsiteY6274" fmla="*/ 242769 h 3030261"/>
              <a:gd name="connsiteX6275" fmla="*/ 1034716 w 5160230"/>
              <a:gd name="connsiteY6275" fmla="*/ 242769 h 3030261"/>
              <a:gd name="connsiteX6276" fmla="*/ 1030680 w 5160230"/>
              <a:gd name="connsiteY6276" fmla="*/ 242769 h 3030261"/>
              <a:gd name="connsiteX6277" fmla="*/ 1028507 w 5160230"/>
              <a:gd name="connsiteY6277" fmla="*/ 244942 h 3030261"/>
              <a:gd name="connsiteX6278" fmla="*/ 1027576 w 5160230"/>
              <a:gd name="connsiteY6278" fmla="*/ 244942 h 3030261"/>
              <a:gd name="connsiteX6279" fmla="*/ 1025403 w 5160230"/>
              <a:gd name="connsiteY6279" fmla="*/ 244942 h 3030261"/>
              <a:gd name="connsiteX6280" fmla="*/ 1023230 w 5160230"/>
              <a:gd name="connsiteY6280" fmla="*/ 242769 h 3030261"/>
              <a:gd name="connsiteX6281" fmla="*/ 2748066 w 5160230"/>
              <a:gd name="connsiteY6281" fmla="*/ 213276 h 3030261"/>
              <a:gd name="connsiteX6282" fmla="*/ 2760484 w 5160230"/>
              <a:gd name="connsiteY6282" fmla="*/ 213276 h 3030261"/>
              <a:gd name="connsiteX6283" fmla="*/ 2764520 w 5160230"/>
              <a:gd name="connsiteY6283" fmla="*/ 228178 h 3030261"/>
              <a:gd name="connsiteX6284" fmla="*/ 2767624 w 5160230"/>
              <a:gd name="connsiteY6284" fmla="*/ 237801 h 3030261"/>
              <a:gd name="connsiteX6285" fmla="*/ 2775075 w 5160230"/>
              <a:gd name="connsiteY6285" fmla="*/ 242148 h 3030261"/>
              <a:gd name="connsiteX6286" fmla="*/ 2787493 w 5160230"/>
              <a:gd name="connsiteY6286" fmla="*/ 247425 h 3030261"/>
              <a:gd name="connsiteX6287" fmla="*/ 2782215 w 5160230"/>
              <a:gd name="connsiteY6287" fmla="*/ 269467 h 3030261"/>
              <a:gd name="connsiteX6288" fmla="*/ 2774765 w 5160230"/>
              <a:gd name="connsiteY6288" fmla="*/ 291509 h 3030261"/>
              <a:gd name="connsiteX6289" fmla="*/ 2764209 w 5160230"/>
              <a:gd name="connsiteY6289" fmla="*/ 307341 h 3030261"/>
              <a:gd name="connsiteX6290" fmla="*/ 2764209 w 5160230"/>
              <a:gd name="connsiteY6290" fmla="*/ 287162 h 3030261"/>
              <a:gd name="connsiteX6291" fmla="*/ 2740305 w 5160230"/>
              <a:gd name="connsiteY6291" fmla="*/ 287162 h 3030261"/>
              <a:gd name="connsiteX6292" fmla="*/ 2742478 w 5160230"/>
              <a:gd name="connsiteY6292" fmla="*/ 263879 h 3030261"/>
              <a:gd name="connsiteX6293" fmla="*/ 2744651 w 5160230"/>
              <a:gd name="connsiteY6293" fmla="*/ 241837 h 3030261"/>
              <a:gd name="connsiteX6294" fmla="*/ 3898578 w 5160230"/>
              <a:gd name="connsiteY6294" fmla="*/ 165778 h 3030261"/>
              <a:gd name="connsiteX6295" fmla="*/ 3899199 w 5160230"/>
              <a:gd name="connsiteY6295" fmla="*/ 165778 h 3030261"/>
              <a:gd name="connsiteX6296" fmla="*/ 3903235 w 5160230"/>
              <a:gd name="connsiteY6296" fmla="*/ 165778 h 3030261"/>
              <a:gd name="connsiteX6297" fmla="*/ 3903235 w 5160230"/>
              <a:gd name="connsiteY6297" fmla="*/ 170124 h 3030261"/>
              <a:gd name="connsiteX6298" fmla="*/ 3904166 w 5160230"/>
              <a:gd name="connsiteY6298" fmla="*/ 175402 h 3030261"/>
              <a:gd name="connsiteX6299" fmla="*/ 3906340 w 5160230"/>
              <a:gd name="connsiteY6299" fmla="*/ 177575 h 3030261"/>
              <a:gd name="connsiteX6300" fmla="*/ 3908513 w 5160230"/>
              <a:gd name="connsiteY6300" fmla="*/ 180679 h 3030261"/>
              <a:gd name="connsiteX6301" fmla="*/ 3910686 w 5160230"/>
              <a:gd name="connsiteY6301" fmla="*/ 182853 h 3030261"/>
              <a:gd name="connsiteX6302" fmla="*/ 3913790 w 5160230"/>
              <a:gd name="connsiteY6302" fmla="*/ 185957 h 3030261"/>
              <a:gd name="connsiteX6303" fmla="*/ 3917826 w 5160230"/>
              <a:gd name="connsiteY6303" fmla="*/ 182853 h 3030261"/>
              <a:gd name="connsiteX6304" fmla="*/ 3918757 w 5160230"/>
              <a:gd name="connsiteY6304" fmla="*/ 178506 h 3030261"/>
              <a:gd name="connsiteX6305" fmla="*/ 3920930 w 5160230"/>
              <a:gd name="connsiteY6305" fmla="*/ 177575 h 3030261"/>
              <a:gd name="connsiteX6306" fmla="*/ 3924966 w 5160230"/>
              <a:gd name="connsiteY6306" fmla="*/ 177575 h 3030261"/>
              <a:gd name="connsiteX6307" fmla="*/ 3930244 w 5160230"/>
              <a:gd name="connsiteY6307" fmla="*/ 175402 h 3030261"/>
              <a:gd name="connsiteX6308" fmla="*/ 3933348 w 5160230"/>
              <a:gd name="connsiteY6308" fmla="*/ 185957 h 3030261"/>
              <a:gd name="connsiteX6309" fmla="*/ 3939557 w 5160230"/>
              <a:gd name="connsiteY6309" fmla="*/ 193408 h 3030261"/>
              <a:gd name="connsiteX6310" fmla="*/ 3944835 w 5160230"/>
              <a:gd name="connsiteY6310" fmla="*/ 200858 h 3030261"/>
              <a:gd name="connsiteX6311" fmla="*/ 3947939 w 5160230"/>
              <a:gd name="connsiteY6311" fmla="*/ 210482 h 3030261"/>
              <a:gd name="connsiteX6312" fmla="*/ 3950112 w 5160230"/>
              <a:gd name="connsiteY6312" fmla="*/ 223211 h 3030261"/>
              <a:gd name="connsiteX6313" fmla="*/ 3950112 w 5160230"/>
              <a:gd name="connsiteY6313" fmla="*/ 225384 h 3030261"/>
              <a:gd name="connsiteX6314" fmla="*/ 3947939 w 5160230"/>
              <a:gd name="connsiteY6314" fmla="*/ 227557 h 3030261"/>
              <a:gd name="connsiteX6315" fmla="*/ 3947939 w 5160230"/>
              <a:gd name="connsiteY6315" fmla="*/ 228488 h 3030261"/>
              <a:gd name="connsiteX6316" fmla="*/ 3947939 w 5160230"/>
              <a:gd name="connsiteY6316" fmla="*/ 230661 h 3030261"/>
              <a:gd name="connsiteX6317" fmla="*/ 3947939 w 5160230"/>
              <a:gd name="connsiteY6317" fmla="*/ 232834 h 3030261"/>
              <a:gd name="connsiteX6318" fmla="*/ 3947008 w 5160230"/>
              <a:gd name="connsiteY6318" fmla="*/ 235939 h 3030261"/>
              <a:gd name="connsiteX6319" fmla="*/ 3935521 w 5160230"/>
              <a:gd name="connsiteY6319" fmla="*/ 243390 h 3030261"/>
              <a:gd name="connsiteX6320" fmla="*/ 3918757 w 5160230"/>
              <a:gd name="connsiteY6320" fmla="*/ 250840 h 3030261"/>
              <a:gd name="connsiteX6321" fmla="*/ 3898889 w 5160230"/>
              <a:gd name="connsiteY6321" fmla="*/ 255186 h 3030261"/>
              <a:gd name="connsiteX6322" fmla="*/ 3879020 w 5160230"/>
              <a:gd name="connsiteY6322" fmla="*/ 258291 h 3030261"/>
              <a:gd name="connsiteX6323" fmla="*/ 3862256 w 5160230"/>
              <a:gd name="connsiteY6323" fmla="*/ 260464 h 3030261"/>
              <a:gd name="connsiteX6324" fmla="*/ 3864429 w 5160230"/>
              <a:gd name="connsiteY6324" fmla="*/ 250840 h 3030261"/>
              <a:gd name="connsiteX6325" fmla="*/ 3866602 w 5160230"/>
              <a:gd name="connsiteY6325" fmla="*/ 247736 h 3030261"/>
              <a:gd name="connsiteX6326" fmla="*/ 3868775 w 5160230"/>
              <a:gd name="connsiteY6326" fmla="*/ 243390 h 3030261"/>
              <a:gd name="connsiteX6327" fmla="*/ 3869707 w 5160230"/>
              <a:gd name="connsiteY6327" fmla="*/ 242458 h 3030261"/>
              <a:gd name="connsiteX6328" fmla="*/ 3871880 w 5160230"/>
              <a:gd name="connsiteY6328" fmla="*/ 242458 h 3030261"/>
              <a:gd name="connsiteX6329" fmla="*/ 3875916 w 5160230"/>
              <a:gd name="connsiteY6329" fmla="*/ 240285 h 3030261"/>
              <a:gd name="connsiteX6330" fmla="*/ 3876847 w 5160230"/>
              <a:gd name="connsiteY6330" fmla="*/ 240285 h 3030261"/>
              <a:gd name="connsiteX6331" fmla="*/ 3879020 w 5160230"/>
              <a:gd name="connsiteY6331" fmla="*/ 238112 h 3030261"/>
              <a:gd name="connsiteX6332" fmla="*/ 3883056 w 5160230"/>
              <a:gd name="connsiteY6332" fmla="*/ 235939 h 3030261"/>
              <a:gd name="connsiteX6333" fmla="*/ 3888334 w 5160230"/>
              <a:gd name="connsiteY6333" fmla="*/ 221037 h 3030261"/>
              <a:gd name="connsiteX6334" fmla="*/ 3888334 w 5160230"/>
              <a:gd name="connsiteY6334" fmla="*/ 206136 h 3030261"/>
              <a:gd name="connsiteX6335" fmla="*/ 3886161 w 5160230"/>
              <a:gd name="connsiteY6335" fmla="*/ 192476 h 3030261"/>
              <a:gd name="connsiteX6336" fmla="*/ 3889265 w 5160230"/>
              <a:gd name="connsiteY6336" fmla="*/ 180990 h 3030261"/>
              <a:gd name="connsiteX6337" fmla="*/ 3898578 w 5160230"/>
              <a:gd name="connsiteY6337" fmla="*/ 170435 h 3030261"/>
              <a:gd name="connsiteX6338" fmla="*/ 1099599 w 5160230"/>
              <a:gd name="connsiteY6338" fmla="*/ 158327 h 3030261"/>
              <a:gd name="connsiteX6339" fmla="*/ 1101772 w 5160230"/>
              <a:gd name="connsiteY6339" fmla="*/ 158327 h 3030261"/>
              <a:gd name="connsiteX6340" fmla="*/ 1105498 w 5160230"/>
              <a:gd name="connsiteY6340" fmla="*/ 158327 h 3030261"/>
              <a:gd name="connsiteX6341" fmla="*/ 1125366 w 5160230"/>
              <a:gd name="connsiteY6341" fmla="*/ 180369 h 3030261"/>
              <a:gd name="connsiteX6342" fmla="*/ 1150512 w 5160230"/>
              <a:gd name="connsiteY6342" fmla="*/ 197133 h 3030261"/>
              <a:gd name="connsiteX6343" fmla="*/ 1181867 w 5160230"/>
              <a:gd name="connsiteY6343" fmla="*/ 209861 h 3030261"/>
              <a:gd name="connsiteX6344" fmla="*/ 1184040 w 5160230"/>
              <a:gd name="connsiteY6344" fmla="*/ 227867 h 3030261"/>
              <a:gd name="connsiteX6345" fmla="*/ 1189318 w 5160230"/>
              <a:gd name="connsiteY6345" fmla="*/ 241527 h 3030261"/>
              <a:gd name="connsiteX6346" fmla="*/ 1194596 w 5160230"/>
              <a:gd name="connsiteY6346" fmla="*/ 248978 h 3030261"/>
              <a:gd name="connsiteX6347" fmla="*/ 1202046 w 5160230"/>
              <a:gd name="connsiteY6347" fmla="*/ 256428 h 3030261"/>
              <a:gd name="connsiteX6348" fmla="*/ 1209497 w 5160230"/>
              <a:gd name="connsiteY6348" fmla="*/ 266983 h 3030261"/>
              <a:gd name="connsiteX6349" fmla="*/ 1197079 w 5160230"/>
              <a:gd name="connsiteY6349" fmla="*/ 269157 h 3030261"/>
              <a:gd name="connsiteX6350" fmla="*/ 1184661 w 5160230"/>
              <a:gd name="connsiteY6350" fmla="*/ 271330 h 3030261"/>
              <a:gd name="connsiteX6351" fmla="*/ 1173175 w 5160230"/>
              <a:gd name="connsiteY6351" fmla="*/ 276607 h 3030261"/>
              <a:gd name="connsiteX6352" fmla="*/ 1165724 w 5160230"/>
              <a:gd name="connsiteY6352" fmla="*/ 284058 h 3030261"/>
              <a:gd name="connsiteX6353" fmla="*/ 1164793 w 5160230"/>
              <a:gd name="connsiteY6353" fmla="*/ 287162 h 3030261"/>
              <a:gd name="connsiteX6354" fmla="*/ 1162620 w 5160230"/>
              <a:gd name="connsiteY6354" fmla="*/ 291509 h 3030261"/>
              <a:gd name="connsiteX6355" fmla="*/ 1160447 w 5160230"/>
              <a:gd name="connsiteY6355" fmla="*/ 294613 h 3030261"/>
              <a:gd name="connsiteX6356" fmla="*/ 1158273 w 5160230"/>
              <a:gd name="connsiteY6356" fmla="*/ 296786 h 3030261"/>
              <a:gd name="connsiteX6357" fmla="*/ 1155169 w 5160230"/>
              <a:gd name="connsiteY6357" fmla="*/ 299891 h 3030261"/>
              <a:gd name="connsiteX6358" fmla="*/ 1143682 w 5160230"/>
              <a:gd name="connsiteY6358" fmla="*/ 302064 h 3030261"/>
              <a:gd name="connsiteX6359" fmla="*/ 1128160 w 5160230"/>
              <a:gd name="connsiteY6359" fmla="*/ 304237 h 3030261"/>
              <a:gd name="connsiteX6360" fmla="*/ 1109223 w 5160230"/>
              <a:gd name="connsiteY6360" fmla="*/ 302064 h 3030261"/>
              <a:gd name="connsiteX6361" fmla="*/ 1094632 w 5160230"/>
              <a:gd name="connsiteY6361" fmla="*/ 299891 h 3030261"/>
              <a:gd name="connsiteX6362" fmla="*/ 1091528 w 5160230"/>
              <a:gd name="connsiteY6362" fmla="*/ 289335 h 3030261"/>
              <a:gd name="connsiteX6363" fmla="*/ 1089354 w 5160230"/>
              <a:gd name="connsiteY6363" fmla="*/ 281885 h 3030261"/>
              <a:gd name="connsiteX6364" fmla="*/ 1087181 w 5160230"/>
              <a:gd name="connsiteY6364" fmla="*/ 276607 h 3030261"/>
              <a:gd name="connsiteX6365" fmla="*/ 1081904 w 5160230"/>
              <a:gd name="connsiteY6365" fmla="*/ 266983 h 3030261"/>
              <a:gd name="connsiteX6366" fmla="*/ 1105808 w 5160230"/>
              <a:gd name="connsiteY6366" fmla="*/ 259533 h 3030261"/>
              <a:gd name="connsiteX6367" fmla="*/ 1105808 w 5160230"/>
              <a:gd name="connsiteY6367" fmla="*/ 256428 h 3030261"/>
              <a:gd name="connsiteX6368" fmla="*/ 1086871 w 5160230"/>
              <a:gd name="connsiteY6368" fmla="*/ 254255 h 3030261"/>
              <a:gd name="connsiteX6369" fmla="*/ 1074453 w 5160230"/>
              <a:gd name="connsiteY6369" fmla="*/ 249909 h 3030261"/>
              <a:gd name="connsiteX6370" fmla="*/ 1065140 w 5160230"/>
              <a:gd name="connsiteY6370" fmla="*/ 242458 h 3030261"/>
              <a:gd name="connsiteX6371" fmla="*/ 1064208 w 5160230"/>
              <a:gd name="connsiteY6371" fmla="*/ 237181 h 3030261"/>
              <a:gd name="connsiteX6372" fmla="*/ 1060173 w 5160230"/>
              <a:gd name="connsiteY6372" fmla="*/ 231903 h 3030261"/>
              <a:gd name="connsiteX6373" fmla="*/ 1057999 w 5160230"/>
              <a:gd name="connsiteY6373" fmla="*/ 226625 h 3030261"/>
              <a:gd name="connsiteX6374" fmla="*/ 1057999 w 5160230"/>
              <a:gd name="connsiteY6374" fmla="*/ 220417 h 3030261"/>
              <a:gd name="connsiteX6375" fmla="*/ 1057999 w 5160230"/>
              <a:gd name="connsiteY6375" fmla="*/ 217312 h 3030261"/>
              <a:gd name="connsiteX6376" fmla="*/ 1057999 w 5160230"/>
              <a:gd name="connsiteY6376" fmla="*/ 212966 h 3030261"/>
              <a:gd name="connsiteX6377" fmla="*/ 1060173 w 5160230"/>
              <a:gd name="connsiteY6377" fmla="*/ 212966 h 3030261"/>
              <a:gd name="connsiteX6378" fmla="*/ 1062346 w 5160230"/>
              <a:gd name="connsiteY6378" fmla="*/ 212034 h 3030261"/>
              <a:gd name="connsiteX6379" fmla="*/ 1064519 w 5160230"/>
              <a:gd name="connsiteY6379" fmla="*/ 212034 h 3030261"/>
              <a:gd name="connsiteX6380" fmla="*/ 1065450 w 5160230"/>
              <a:gd name="connsiteY6380" fmla="*/ 212034 h 3030261"/>
              <a:gd name="connsiteX6381" fmla="*/ 1069486 w 5160230"/>
              <a:gd name="connsiteY6381" fmla="*/ 209861 h 3030261"/>
              <a:gd name="connsiteX6382" fmla="*/ 1071038 w 5160230"/>
              <a:gd name="connsiteY6382" fmla="*/ 204894 h 3030261"/>
              <a:gd name="connsiteX6383" fmla="*/ 1071038 w 5160230"/>
              <a:gd name="connsiteY6383" fmla="*/ 198685 h 3030261"/>
              <a:gd name="connsiteX6384" fmla="*/ 1071038 w 5160230"/>
              <a:gd name="connsiteY6384" fmla="*/ 195581 h 3030261"/>
              <a:gd name="connsiteX6385" fmla="*/ 1071969 w 5160230"/>
              <a:gd name="connsiteY6385" fmla="*/ 193408 h 3030261"/>
              <a:gd name="connsiteX6386" fmla="*/ 1074143 w 5160230"/>
              <a:gd name="connsiteY6386" fmla="*/ 190303 h 3030261"/>
              <a:gd name="connsiteX6387" fmla="*/ 1076316 w 5160230"/>
              <a:gd name="connsiteY6387" fmla="*/ 190303 h 3030261"/>
              <a:gd name="connsiteX6388" fmla="*/ 1078489 w 5160230"/>
              <a:gd name="connsiteY6388" fmla="*/ 188130 h 3030261"/>
              <a:gd name="connsiteX6389" fmla="*/ 1079420 w 5160230"/>
              <a:gd name="connsiteY6389" fmla="*/ 188130 h 3030261"/>
              <a:gd name="connsiteX6390" fmla="*/ 1081593 w 5160230"/>
              <a:gd name="connsiteY6390" fmla="*/ 188130 h 3030261"/>
              <a:gd name="connsiteX6391" fmla="*/ 1084698 w 5160230"/>
              <a:gd name="connsiteY6391" fmla="*/ 185957 h 3030261"/>
              <a:gd name="connsiteX6392" fmla="*/ 1086871 w 5160230"/>
              <a:gd name="connsiteY6392" fmla="*/ 178506 h 3030261"/>
              <a:gd name="connsiteX6393" fmla="*/ 1089044 w 5160230"/>
              <a:gd name="connsiteY6393" fmla="*/ 173229 h 3030261"/>
              <a:gd name="connsiteX6394" fmla="*/ 1091217 w 5160230"/>
              <a:gd name="connsiteY6394" fmla="*/ 167951 h 3030261"/>
              <a:gd name="connsiteX6395" fmla="*/ 1094322 w 5160230"/>
              <a:gd name="connsiteY6395" fmla="*/ 162674 h 3030261"/>
              <a:gd name="connsiteX6396" fmla="*/ 1096495 w 5160230"/>
              <a:gd name="connsiteY6396" fmla="*/ 160500 h 3030261"/>
              <a:gd name="connsiteX6397" fmla="*/ 1098668 w 5160230"/>
              <a:gd name="connsiteY6397" fmla="*/ 160500 h 3030261"/>
              <a:gd name="connsiteX6398" fmla="*/ 2180261 w 5160230"/>
              <a:gd name="connsiteY6398" fmla="*/ 138148 h 3030261"/>
              <a:gd name="connsiteX6399" fmla="*/ 2185539 w 5160230"/>
              <a:gd name="connsiteY6399" fmla="*/ 140322 h 3030261"/>
              <a:gd name="connsiteX6400" fmla="*/ 2190816 w 5160230"/>
              <a:gd name="connsiteY6400" fmla="*/ 141253 h 3030261"/>
              <a:gd name="connsiteX6401" fmla="*/ 2193921 w 5160230"/>
              <a:gd name="connsiteY6401" fmla="*/ 143426 h 3030261"/>
              <a:gd name="connsiteX6402" fmla="*/ 2200129 w 5160230"/>
              <a:gd name="connsiteY6402" fmla="*/ 145599 h 3030261"/>
              <a:gd name="connsiteX6403" fmla="*/ 2200129 w 5160230"/>
              <a:gd name="connsiteY6403" fmla="*/ 150877 h 3030261"/>
              <a:gd name="connsiteX6404" fmla="*/ 2201061 w 5160230"/>
              <a:gd name="connsiteY6404" fmla="*/ 155223 h 3030261"/>
              <a:gd name="connsiteX6405" fmla="*/ 2201061 w 5160230"/>
              <a:gd name="connsiteY6405" fmla="*/ 158327 h 3030261"/>
              <a:gd name="connsiteX6406" fmla="*/ 2203234 w 5160230"/>
              <a:gd name="connsiteY6406" fmla="*/ 162674 h 3030261"/>
              <a:gd name="connsiteX6407" fmla="*/ 2190816 w 5160230"/>
              <a:gd name="connsiteY6407" fmla="*/ 162674 h 3030261"/>
              <a:gd name="connsiteX6408" fmla="*/ 2188643 w 5160230"/>
              <a:gd name="connsiteY6408" fmla="*/ 158327 h 3030261"/>
              <a:gd name="connsiteX6409" fmla="*/ 2186470 w 5160230"/>
              <a:gd name="connsiteY6409" fmla="*/ 155223 h 3030261"/>
              <a:gd name="connsiteX6410" fmla="*/ 2183365 w 5160230"/>
              <a:gd name="connsiteY6410" fmla="*/ 150877 h 3030261"/>
              <a:gd name="connsiteX6411" fmla="*/ 2181192 w 5160230"/>
              <a:gd name="connsiteY6411" fmla="*/ 148704 h 3030261"/>
              <a:gd name="connsiteX6412" fmla="*/ 2181192 w 5160230"/>
              <a:gd name="connsiteY6412" fmla="*/ 143426 h 3030261"/>
              <a:gd name="connsiteX6413" fmla="*/ 2687529 w 5160230"/>
              <a:gd name="connsiteY6413" fmla="*/ 113934 h 3030261"/>
              <a:gd name="connsiteX6414" fmla="*/ 2693738 w 5160230"/>
              <a:gd name="connsiteY6414" fmla="*/ 123557 h 3030261"/>
              <a:gd name="connsiteX6415" fmla="*/ 2699016 w 5160230"/>
              <a:gd name="connsiteY6415" fmla="*/ 141563 h 3030261"/>
              <a:gd name="connsiteX6416" fmla="*/ 2706466 w 5160230"/>
              <a:gd name="connsiteY6416" fmla="*/ 158327 h 3030261"/>
              <a:gd name="connsiteX6417" fmla="*/ 2715780 w 5160230"/>
              <a:gd name="connsiteY6417" fmla="*/ 175091 h 3030261"/>
              <a:gd name="connsiteX6418" fmla="*/ 2721057 w 5160230"/>
              <a:gd name="connsiteY6418" fmla="*/ 182542 h 3030261"/>
              <a:gd name="connsiteX6419" fmla="*/ 2724162 w 5160230"/>
              <a:gd name="connsiteY6419" fmla="*/ 178196 h 3030261"/>
              <a:gd name="connsiteX6420" fmla="*/ 2726335 w 5160230"/>
              <a:gd name="connsiteY6420" fmla="*/ 177265 h 3030261"/>
              <a:gd name="connsiteX6421" fmla="*/ 2730371 w 5160230"/>
              <a:gd name="connsiteY6421" fmla="*/ 177265 h 3030261"/>
              <a:gd name="connsiteX6422" fmla="*/ 2733475 w 5160230"/>
              <a:gd name="connsiteY6422" fmla="*/ 175091 h 3030261"/>
              <a:gd name="connsiteX6423" fmla="*/ 2740926 w 5160230"/>
              <a:gd name="connsiteY6423" fmla="*/ 175091 h 3030261"/>
              <a:gd name="connsiteX6424" fmla="*/ 2740926 w 5160230"/>
              <a:gd name="connsiteY6424" fmla="*/ 178196 h 3030261"/>
              <a:gd name="connsiteX6425" fmla="*/ 2744962 w 5160230"/>
              <a:gd name="connsiteY6425" fmla="*/ 178196 h 3030261"/>
              <a:gd name="connsiteX6426" fmla="*/ 2744962 w 5160230"/>
              <a:gd name="connsiteY6426" fmla="*/ 189682 h 3030261"/>
              <a:gd name="connsiteX6427" fmla="*/ 2716711 w 5160230"/>
              <a:gd name="connsiteY6427" fmla="*/ 192787 h 3030261"/>
              <a:gd name="connsiteX6428" fmla="*/ 2713607 w 5160230"/>
              <a:gd name="connsiteY6428" fmla="*/ 222279 h 3030261"/>
              <a:gd name="connsiteX6429" fmla="*/ 2704293 w 5160230"/>
              <a:gd name="connsiteY6429" fmla="*/ 246494 h 3030261"/>
              <a:gd name="connsiteX6430" fmla="*/ 2696843 w 5160230"/>
              <a:gd name="connsiteY6430" fmla="*/ 270709 h 3030261"/>
              <a:gd name="connsiteX6431" fmla="*/ 2693738 w 5160230"/>
              <a:gd name="connsiteY6431" fmla="*/ 290888 h 3030261"/>
              <a:gd name="connsiteX6432" fmla="*/ 2691565 w 5160230"/>
              <a:gd name="connsiteY6432" fmla="*/ 311067 h 3030261"/>
              <a:gd name="connsiteX6433" fmla="*/ 2691565 w 5160230"/>
              <a:gd name="connsiteY6433" fmla="*/ 327831 h 3030261"/>
              <a:gd name="connsiteX6434" fmla="*/ 2687529 w 5160230"/>
              <a:gd name="connsiteY6434" fmla="*/ 343664 h 3030261"/>
              <a:gd name="connsiteX6435" fmla="*/ 2684425 w 5160230"/>
              <a:gd name="connsiteY6435" fmla="*/ 343664 h 3030261"/>
              <a:gd name="connsiteX6436" fmla="*/ 2684425 w 5160230"/>
              <a:gd name="connsiteY6436" fmla="*/ 340559 h 3030261"/>
              <a:gd name="connsiteX6437" fmla="*/ 2679147 w 5160230"/>
              <a:gd name="connsiteY6437" fmla="*/ 333108 h 3030261"/>
              <a:gd name="connsiteX6438" fmla="*/ 2669834 w 5160230"/>
              <a:gd name="connsiteY6438" fmla="*/ 323485 h 3030261"/>
              <a:gd name="connsiteX6439" fmla="*/ 2659279 w 5160230"/>
              <a:gd name="connsiteY6439" fmla="*/ 310756 h 3030261"/>
              <a:gd name="connsiteX6440" fmla="*/ 2649965 w 5160230"/>
              <a:gd name="connsiteY6440" fmla="*/ 298028 h 3030261"/>
              <a:gd name="connsiteX6441" fmla="*/ 2642515 w 5160230"/>
              <a:gd name="connsiteY6441" fmla="*/ 285300 h 3030261"/>
              <a:gd name="connsiteX6442" fmla="*/ 2638479 w 5160230"/>
              <a:gd name="connsiteY6442" fmla="*/ 273813 h 3030261"/>
              <a:gd name="connsiteX6443" fmla="*/ 2640652 w 5160230"/>
              <a:gd name="connsiteY6443" fmla="*/ 266363 h 3030261"/>
              <a:gd name="connsiteX6444" fmla="*/ 2644688 w 5160230"/>
              <a:gd name="connsiteY6444" fmla="*/ 264189 h 3030261"/>
              <a:gd name="connsiteX6445" fmla="*/ 2647792 w 5160230"/>
              <a:gd name="connsiteY6445" fmla="*/ 264189 h 3030261"/>
              <a:gd name="connsiteX6446" fmla="*/ 2649965 w 5160230"/>
              <a:gd name="connsiteY6446" fmla="*/ 264189 h 3030261"/>
              <a:gd name="connsiteX6447" fmla="*/ 2652138 w 5160230"/>
              <a:gd name="connsiteY6447" fmla="*/ 264189 h 3030261"/>
              <a:gd name="connsiteX6448" fmla="*/ 2653070 w 5160230"/>
              <a:gd name="connsiteY6448" fmla="*/ 264189 h 3030261"/>
              <a:gd name="connsiteX6449" fmla="*/ 2655243 w 5160230"/>
              <a:gd name="connsiteY6449" fmla="*/ 264189 h 3030261"/>
              <a:gd name="connsiteX6450" fmla="*/ 2657416 w 5160230"/>
              <a:gd name="connsiteY6450" fmla="*/ 263879 h 3030261"/>
              <a:gd name="connsiteX6451" fmla="*/ 2660521 w 5160230"/>
              <a:gd name="connsiteY6451" fmla="*/ 259533 h 3030261"/>
              <a:gd name="connsiteX6452" fmla="*/ 2657416 w 5160230"/>
              <a:gd name="connsiteY6452" fmla="*/ 259533 h 3030261"/>
              <a:gd name="connsiteX6453" fmla="*/ 2657416 w 5160230"/>
              <a:gd name="connsiteY6453" fmla="*/ 256428 h 3030261"/>
              <a:gd name="connsiteX6454" fmla="*/ 2640652 w 5160230"/>
              <a:gd name="connsiteY6454" fmla="*/ 254255 h 3030261"/>
              <a:gd name="connsiteX6455" fmla="*/ 2631339 w 5160230"/>
              <a:gd name="connsiteY6455" fmla="*/ 248978 h 3030261"/>
              <a:gd name="connsiteX6456" fmla="*/ 2623888 w 5160230"/>
              <a:gd name="connsiteY6456" fmla="*/ 239354 h 3030261"/>
              <a:gd name="connsiteX6457" fmla="*/ 2631339 w 5160230"/>
              <a:gd name="connsiteY6457" fmla="*/ 237181 h 3030261"/>
              <a:gd name="connsiteX6458" fmla="*/ 2637547 w 5160230"/>
              <a:gd name="connsiteY6458" fmla="*/ 235007 h 3030261"/>
              <a:gd name="connsiteX6459" fmla="*/ 2640652 w 5160230"/>
              <a:gd name="connsiteY6459" fmla="*/ 234076 h 3030261"/>
              <a:gd name="connsiteX6460" fmla="*/ 2644688 w 5160230"/>
              <a:gd name="connsiteY6460" fmla="*/ 231903 h 3030261"/>
              <a:gd name="connsiteX6461" fmla="*/ 2647792 w 5160230"/>
              <a:gd name="connsiteY6461" fmla="*/ 229730 h 3030261"/>
              <a:gd name="connsiteX6462" fmla="*/ 2651828 w 5160230"/>
              <a:gd name="connsiteY6462" fmla="*/ 226625 h 3030261"/>
              <a:gd name="connsiteX6463" fmla="*/ 2651828 w 5160230"/>
              <a:gd name="connsiteY6463" fmla="*/ 222279 h 3030261"/>
              <a:gd name="connsiteX6464" fmla="*/ 2637237 w 5160230"/>
              <a:gd name="connsiteY6464" fmla="*/ 222279 h 3030261"/>
              <a:gd name="connsiteX6465" fmla="*/ 2633201 w 5160230"/>
              <a:gd name="connsiteY6465" fmla="*/ 224452 h 3030261"/>
              <a:gd name="connsiteX6466" fmla="*/ 2630097 w 5160230"/>
              <a:gd name="connsiteY6466" fmla="*/ 224452 h 3030261"/>
              <a:gd name="connsiteX6467" fmla="*/ 2626061 w 5160230"/>
              <a:gd name="connsiteY6467" fmla="*/ 226625 h 3030261"/>
              <a:gd name="connsiteX6468" fmla="*/ 2620784 w 5160230"/>
              <a:gd name="connsiteY6468" fmla="*/ 226625 h 3030261"/>
              <a:gd name="connsiteX6469" fmla="*/ 2611470 w 5160230"/>
              <a:gd name="connsiteY6469" fmla="*/ 209861 h 3030261"/>
              <a:gd name="connsiteX6470" fmla="*/ 2600915 w 5160230"/>
              <a:gd name="connsiteY6470" fmla="*/ 193097 h 3030261"/>
              <a:gd name="connsiteX6471" fmla="*/ 2601846 w 5160230"/>
              <a:gd name="connsiteY6471" fmla="*/ 187820 h 3030261"/>
              <a:gd name="connsiteX6472" fmla="*/ 2601846 w 5160230"/>
              <a:gd name="connsiteY6472" fmla="*/ 184715 h 3030261"/>
              <a:gd name="connsiteX6473" fmla="*/ 2604019 w 5160230"/>
              <a:gd name="connsiteY6473" fmla="*/ 182542 h 3030261"/>
              <a:gd name="connsiteX6474" fmla="*/ 2606193 w 5160230"/>
              <a:gd name="connsiteY6474" fmla="*/ 178196 h 3030261"/>
              <a:gd name="connsiteX6475" fmla="*/ 2606193 w 5160230"/>
              <a:gd name="connsiteY6475" fmla="*/ 175091 h 3030261"/>
              <a:gd name="connsiteX6476" fmla="*/ 2608366 w 5160230"/>
              <a:gd name="connsiteY6476" fmla="*/ 169814 h 3030261"/>
              <a:gd name="connsiteX6477" fmla="*/ 2604330 w 5160230"/>
              <a:gd name="connsiteY6477" fmla="*/ 169814 h 3030261"/>
              <a:gd name="connsiteX6478" fmla="*/ 2604330 w 5160230"/>
              <a:gd name="connsiteY6478" fmla="*/ 165468 h 3030261"/>
              <a:gd name="connsiteX6479" fmla="*/ 2601225 w 5160230"/>
              <a:gd name="connsiteY6479" fmla="*/ 167641 h 3030261"/>
              <a:gd name="connsiteX6480" fmla="*/ 2599052 w 5160230"/>
              <a:gd name="connsiteY6480" fmla="*/ 167641 h 3030261"/>
              <a:gd name="connsiteX6481" fmla="*/ 2596879 w 5160230"/>
              <a:gd name="connsiteY6481" fmla="*/ 167641 h 3030261"/>
              <a:gd name="connsiteX6482" fmla="*/ 2594706 w 5160230"/>
              <a:gd name="connsiteY6482" fmla="*/ 167641 h 3030261"/>
              <a:gd name="connsiteX6483" fmla="*/ 2594706 w 5160230"/>
              <a:gd name="connsiteY6483" fmla="*/ 165468 h 3030261"/>
              <a:gd name="connsiteX6484" fmla="*/ 2591602 w 5160230"/>
              <a:gd name="connsiteY6484" fmla="*/ 162363 h 3030261"/>
              <a:gd name="connsiteX6485" fmla="*/ 2589428 w 5160230"/>
              <a:gd name="connsiteY6485" fmla="*/ 158017 h 3030261"/>
              <a:gd name="connsiteX6486" fmla="*/ 2587255 w 5160230"/>
              <a:gd name="connsiteY6486" fmla="*/ 154912 h 3030261"/>
              <a:gd name="connsiteX6487" fmla="*/ 2586324 w 5160230"/>
              <a:gd name="connsiteY6487" fmla="*/ 152739 h 3030261"/>
              <a:gd name="connsiteX6488" fmla="*/ 2586324 w 5160230"/>
              <a:gd name="connsiteY6488" fmla="*/ 147462 h 3030261"/>
              <a:gd name="connsiteX6489" fmla="*/ 2584151 w 5160230"/>
              <a:gd name="connsiteY6489" fmla="*/ 141253 h 3030261"/>
              <a:gd name="connsiteX6490" fmla="*/ 2604019 w 5160230"/>
              <a:gd name="connsiteY6490" fmla="*/ 128525 h 3030261"/>
              <a:gd name="connsiteX6491" fmla="*/ 2623888 w 5160230"/>
              <a:gd name="connsiteY6491" fmla="*/ 117969 h 3030261"/>
              <a:gd name="connsiteX6492" fmla="*/ 2626061 w 5160230"/>
              <a:gd name="connsiteY6492" fmla="*/ 123247 h 3030261"/>
              <a:gd name="connsiteX6493" fmla="*/ 2628234 w 5160230"/>
              <a:gd name="connsiteY6493" fmla="*/ 128525 h 3030261"/>
              <a:gd name="connsiteX6494" fmla="*/ 2630407 w 5160230"/>
              <a:gd name="connsiteY6494" fmla="*/ 130698 h 3030261"/>
              <a:gd name="connsiteX6495" fmla="*/ 2633512 w 5160230"/>
              <a:gd name="connsiteY6495" fmla="*/ 132871 h 3030261"/>
              <a:gd name="connsiteX6496" fmla="*/ 2635685 w 5160230"/>
              <a:gd name="connsiteY6496" fmla="*/ 132871 h 3030261"/>
              <a:gd name="connsiteX6497" fmla="*/ 2637858 w 5160230"/>
              <a:gd name="connsiteY6497" fmla="*/ 133802 h 3030261"/>
              <a:gd name="connsiteX6498" fmla="*/ 2640962 w 5160230"/>
              <a:gd name="connsiteY6498" fmla="*/ 135975 h 3030261"/>
              <a:gd name="connsiteX6499" fmla="*/ 2644998 w 5160230"/>
              <a:gd name="connsiteY6499" fmla="*/ 138148 h 3030261"/>
              <a:gd name="connsiteX6500" fmla="*/ 2648103 w 5160230"/>
              <a:gd name="connsiteY6500" fmla="*/ 148704 h 3030261"/>
              <a:gd name="connsiteX6501" fmla="*/ 2650276 w 5160230"/>
              <a:gd name="connsiteY6501" fmla="*/ 162363 h 3030261"/>
              <a:gd name="connsiteX6502" fmla="*/ 2652449 w 5160230"/>
              <a:gd name="connsiteY6502" fmla="*/ 175091 h 3030261"/>
              <a:gd name="connsiteX6503" fmla="*/ 2660831 w 5160230"/>
              <a:gd name="connsiteY6503" fmla="*/ 175091 h 3030261"/>
              <a:gd name="connsiteX6504" fmla="*/ 2660831 w 5160230"/>
              <a:gd name="connsiteY6504" fmla="*/ 165468 h 3030261"/>
              <a:gd name="connsiteX6505" fmla="*/ 2657726 w 5160230"/>
              <a:gd name="connsiteY6505" fmla="*/ 154912 h 3030261"/>
              <a:gd name="connsiteX6506" fmla="*/ 2657726 w 5160230"/>
              <a:gd name="connsiteY6506" fmla="*/ 141253 h 3030261"/>
              <a:gd name="connsiteX6507" fmla="*/ 2660831 w 5160230"/>
              <a:gd name="connsiteY6507" fmla="*/ 128525 h 3030261"/>
              <a:gd name="connsiteX6508" fmla="*/ 2664867 w 5160230"/>
              <a:gd name="connsiteY6508" fmla="*/ 117969 h 3030261"/>
              <a:gd name="connsiteX6509" fmla="*/ 3713242 w 5160230"/>
              <a:gd name="connsiteY6509" fmla="*/ 104620 h 3030261"/>
              <a:gd name="connsiteX6510" fmla="*/ 3718520 w 5160230"/>
              <a:gd name="connsiteY6510" fmla="*/ 108966 h 3030261"/>
              <a:gd name="connsiteX6511" fmla="*/ 3722555 w 5160230"/>
              <a:gd name="connsiteY6511" fmla="*/ 112071 h 3030261"/>
              <a:gd name="connsiteX6512" fmla="*/ 3727833 w 5160230"/>
              <a:gd name="connsiteY6512" fmla="*/ 112071 h 3030261"/>
              <a:gd name="connsiteX6513" fmla="*/ 3733111 w 5160230"/>
              <a:gd name="connsiteY6513" fmla="*/ 112071 h 3030261"/>
              <a:gd name="connsiteX6514" fmla="*/ 3742424 w 5160230"/>
              <a:gd name="connsiteY6514" fmla="*/ 114244 h 3030261"/>
              <a:gd name="connsiteX6515" fmla="*/ 3740251 w 5160230"/>
              <a:gd name="connsiteY6515" fmla="*/ 118590 h 3030261"/>
              <a:gd name="connsiteX6516" fmla="*/ 3740251 w 5160230"/>
              <a:gd name="connsiteY6516" fmla="*/ 119522 h 3030261"/>
              <a:gd name="connsiteX6517" fmla="*/ 3740251 w 5160230"/>
              <a:gd name="connsiteY6517" fmla="*/ 121695 h 3030261"/>
              <a:gd name="connsiteX6518" fmla="*/ 3739320 w 5160230"/>
              <a:gd name="connsiteY6518" fmla="*/ 123868 h 3030261"/>
              <a:gd name="connsiteX6519" fmla="*/ 3739320 w 5160230"/>
              <a:gd name="connsiteY6519" fmla="*/ 126041 h 3030261"/>
              <a:gd name="connsiteX6520" fmla="*/ 3725660 w 5160230"/>
              <a:gd name="connsiteY6520" fmla="*/ 133492 h 3030261"/>
              <a:gd name="connsiteX6521" fmla="*/ 3707965 w 5160230"/>
              <a:gd name="connsiteY6521" fmla="*/ 136596 h 3030261"/>
              <a:gd name="connsiteX6522" fmla="*/ 3689028 w 5160230"/>
              <a:gd name="connsiteY6522" fmla="*/ 138769 h 3030261"/>
              <a:gd name="connsiteX6523" fmla="*/ 3688096 w 5160230"/>
              <a:gd name="connsiteY6523" fmla="*/ 134423 h 3030261"/>
              <a:gd name="connsiteX6524" fmla="*/ 3688096 w 5160230"/>
              <a:gd name="connsiteY6524" fmla="*/ 131319 h 3030261"/>
              <a:gd name="connsiteX6525" fmla="*/ 3685923 w 5160230"/>
              <a:gd name="connsiteY6525" fmla="*/ 126972 h 3030261"/>
              <a:gd name="connsiteX6526" fmla="*/ 3685923 w 5160230"/>
              <a:gd name="connsiteY6526" fmla="*/ 121695 h 3030261"/>
              <a:gd name="connsiteX6527" fmla="*/ 3691201 w 5160230"/>
              <a:gd name="connsiteY6527" fmla="*/ 118590 h 3030261"/>
              <a:gd name="connsiteX6528" fmla="*/ 3695236 w 5160230"/>
              <a:gd name="connsiteY6528" fmla="*/ 114244 h 3030261"/>
              <a:gd name="connsiteX6529" fmla="*/ 3698341 w 5160230"/>
              <a:gd name="connsiteY6529" fmla="*/ 112071 h 3030261"/>
              <a:gd name="connsiteX6530" fmla="*/ 3702376 w 5160230"/>
              <a:gd name="connsiteY6530" fmla="*/ 108966 h 3030261"/>
              <a:gd name="connsiteX6531" fmla="*/ 3705481 w 5160230"/>
              <a:gd name="connsiteY6531" fmla="*/ 106793 h 3030261"/>
              <a:gd name="connsiteX6532" fmla="*/ 3152887 w 5160230"/>
              <a:gd name="connsiteY6532" fmla="*/ 104620 h 3030261"/>
              <a:gd name="connsiteX6533" fmla="*/ 3167478 w 5160230"/>
              <a:gd name="connsiteY6533" fmla="*/ 106793 h 3030261"/>
              <a:gd name="connsiteX6534" fmla="*/ 3178034 w 5160230"/>
              <a:gd name="connsiteY6534" fmla="*/ 112071 h 3030261"/>
              <a:gd name="connsiteX6535" fmla="*/ 3188589 w 5160230"/>
              <a:gd name="connsiteY6535" fmla="*/ 118280 h 3030261"/>
              <a:gd name="connsiteX6536" fmla="*/ 3185484 w 5160230"/>
              <a:gd name="connsiteY6536" fmla="*/ 121384 h 3030261"/>
              <a:gd name="connsiteX6537" fmla="*/ 3183311 w 5160230"/>
              <a:gd name="connsiteY6537" fmla="*/ 126662 h 3030261"/>
              <a:gd name="connsiteX6538" fmla="*/ 3180207 w 5160230"/>
              <a:gd name="connsiteY6538" fmla="*/ 128835 h 3030261"/>
              <a:gd name="connsiteX6539" fmla="*/ 3174929 w 5160230"/>
              <a:gd name="connsiteY6539" fmla="*/ 131008 h 3030261"/>
              <a:gd name="connsiteX6540" fmla="*/ 3168720 w 5160230"/>
              <a:gd name="connsiteY6540" fmla="*/ 133181 h 3030261"/>
              <a:gd name="connsiteX6541" fmla="*/ 3161270 w 5160230"/>
              <a:gd name="connsiteY6541" fmla="*/ 133181 h 3030261"/>
              <a:gd name="connsiteX6542" fmla="*/ 3155992 w 5160230"/>
              <a:gd name="connsiteY6542" fmla="*/ 136286 h 3030261"/>
              <a:gd name="connsiteX6543" fmla="*/ 3150715 w 5160230"/>
              <a:gd name="connsiteY6543" fmla="*/ 136286 h 3030261"/>
              <a:gd name="connsiteX6544" fmla="*/ 3145437 w 5160230"/>
              <a:gd name="connsiteY6544" fmla="*/ 138459 h 3030261"/>
              <a:gd name="connsiteX6545" fmla="*/ 3137986 w 5160230"/>
              <a:gd name="connsiteY6545" fmla="*/ 138459 h 3030261"/>
              <a:gd name="connsiteX6546" fmla="*/ 3137986 w 5160230"/>
              <a:gd name="connsiteY6546" fmla="*/ 126972 h 3030261"/>
              <a:gd name="connsiteX6547" fmla="*/ 3138917 w 5160230"/>
              <a:gd name="connsiteY6547" fmla="*/ 119522 h 3030261"/>
              <a:gd name="connsiteX6548" fmla="*/ 3146368 w 5160230"/>
              <a:gd name="connsiteY6548" fmla="*/ 114244 h 3030261"/>
              <a:gd name="connsiteX6549" fmla="*/ 1755261 w 5160230"/>
              <a:gd name="connsiteY6549" fmla="*/ 104620 h 3030261"/>
              <a:gd name="connsiteX6550" fmla="*/ 1755571 w 5160230"/>
              <a:gd name="connsiteY6550" fmla="*/ 104620 h 3030261"/>
              <a:gd name="connsiteX6551" fmla="*/ 1770162 w 5160230"/>
              <a:gd name="connsiteY6551" fmla="*/ 104620 h 3030261"/>
              <a:gd name="connsiteX6552" fmla="*/ 1773267 w 5160230"/>
              <a:gd name="connsiteY6552" fmla="*/ 114244 h 3030261"/>
              <a:gd name="connsiteX6553" fmla="*/ 1777302 w 5160230"/>
              <a:gd name="connsiteY6553" fmla="*/ 119522 h 3030261"/>
              <a:gd name="connsiteX6554" fmla="*/ 1780407 w 5160230"/>
              <a:gd name="connsiteY6554" fmla="*/ 126972 h 3030261"/>
              <a:gd name="connsiteX6555" fmla="*/ 1782580 w 5160230"/>
              <a:gd name="connsiteY6555" fmla="*/ 138459 h 3030261"/>
              <a:gd name="connsiteX6556" fmla="*/ 1779475 w 5160230"/>
              <a:gd name="connsiteY6556" fmla="*/ 138459 h 3030261"/>
              <a:gd name="connsiteX6557" fmla="*/ 1767989 w 5160230"/>
              <a:gd name="connsiteY6557" fmla="*/ 131008 h 3030261"/>
              <a:gd name="connsiteX6558" fmla="*/ 1760538 w 5160230"/>
              <a:gd name="connsiteY6558" fmla="*/ 123557 h 3030261"/>
              <a:gd name="connsiteX6559" fmla="*/ 1755261 w 5160230"/>
              <a:gd name="connsiteY6559" fmla="*/ 116107 h 3030261"/>
              <a:gd name="connsiteX6560" fmla="*/ 3810412 w 5160230"/>
              <a:gd name="connsiteY6560" fmla="*/ 81337 h 3030261"/>
              <a:gd name="connsiteX6561" fmla="*/ 3813516 w 5160230"/>
              <a:gd name="connsiteY6561" fmla="*/ 81337 h 3030261"/>
              <a:gd name="connsiteX6562" fmla="*/ 3817552 w 5160230"/>
              <a:gd name="connsiteY6562" fmla="*/ 83510 h 3030261"/>
              <a:gd name="connsiteX6563" fmla="*/ 3818483 w 5160230"/>
              <a:gd name="connsiteY6563" fmla="*/ 83510 h 3030261"/>
              <a:gd name="connsiteX6564" fmla="*/ 3820656 w 5160230"/>
              <a:gd name="connsiteY6564" fmla="*/ 83510 h 3030261"/>
              <a:gd name="connsiteX6565" fmla="*/ 3822830 w 5160230"/>
              <a:gd name="connsiteY6565" fmla="*/ 84441 h 3030261"/>
              <a:gd name="connsiteX6566" fmla="*/ 3818794 w 5160230"/>
              <a:gd name="connsiteY6566" fmla="*/ 88788 h 3030261"/>
              <a:gd name="connsiteX6567" fmla="*/ 3815689 w 5160230"/>
              <a:gd name="connsiteY6567" fmla="*/ 91892 h 3030261"/>
              <a:gd name="connsiteX6568" fmla="*/ 3813516 w 5160230"/>
              <a:gd name="connsiteY6568" fmla="*/ 97170 h 3030261"/>
              <a:gd name="connsiteX6569" fmla="*/ 3811343 w 5160230"/>
              <a:gd name="connsiteY6569" fmla="*/ 101516 h 3030261"/>
              <a:gd name="connsiteX6570" fmla="*/ 3810412 w 5160230"/>
              <a:gd name="connsiteY6570" fmla="*/ 108966 h 3030261"/>
              <a:gd name="connsiteX6571" fmla="*/ 3813516 w 5160230"/>
              <a:gd name="connsiteY6571" fmla="*/ 108966 h 3030261"/>
              <a:gd name="connsiteX6572" fmla="*/ 3817552 w 5160230"/>
              <a:gd name="connsiteY6572" fmla="*/ 103689 h 3030261"/>
              <a:gd name="connsiteX6573" fmla="*/ 3820656 w 5160230"/>
              <a:gd name="connsiteY6573" fmla="*/ 99343 h 3030261"/>
              <a:gd name="connsiteX6574" fmla="*/ 3824692 w 5160230"/>
              <a:gd name="connsiteY6574" fmla="*/ 96238 h 3030261"/>
              <a:gd name="connsiteX6575" fmla="*/ 3829970 w 5160230"/>
              <a:gd name="connsiteY6575" fmla="*/ 94065 h 3030261"/>
              <a:gd name="connsiteX6576" fmla="*/ 3840525 w 5160230"/>
              <a:gd name="connsiteY6576" fmla="*/ 104620 h 3030261"/>
              <a:gd name="connsiteX6577" fmla="*/ 3854185 w 5160230"/>
              <a:gd name="connsiteY6577" fmla="*/ 114244 h 3030261"/>
              <a:gd name="connsiteX6578" fmla="*/ 3862566 w 5160230"/>
              <a:gd name="connsiteY6578" fmla="*/ 121695 h 3030261"/>
              <a:gd name="connsiteX6579" fmla="*/ 3862566 w 5160230"/>
              <a:gd name="connsiteY6579" fmla="*/ 145910 h 3030261"/>
              <a:gd name="connsiteX6580" fmla="*/ 3868775 w 5160230"/>
              <a:gd name="connsiteY6580" fmla="*/ 151187 h 3030261"/>
              <a:gd name="connsiteX6581" fmla="*/ 3874053 w 5160230"/>
              <a:gd name="connsiteY6581" fmla="*/ 155533 h 3030261"/>
              <a:gd name="connsiteX6582" fmla="*/ 3879331 w 5160230"/>
              <a:gd name="connsiteY6582" fmla="*/ 156465 h 3030261"/>
              <a:gd name="connsiteX6583" fmla="*/ 3883367 w 5160230"/>
              <a:gd name="connsiteY6583" fmla="*/ 163915 h 3030261"/>
              <a:gd name="connsiteX6584" fmla="*/ 3886471 w 5160230"/>
              <a:gd name="connsiteY6584" fmla="*/ 178817 h 3030261"/>
              <a:gd name="connsiteX6585" fmla="*/ 3879020 w 5160230"/>
              <a:gd name="connsiteY6585" fmla="*/ 188441 h 3030261"/>
              <a:gd name="connsiteX6586" fmla="*/ 3875916 w 5160230"/>
              <a:gd name="connsiteY6586" fmla="*/ 198064 h 3030261"/>
              <a:gd name="connsiteX6587" fmla="*/ 3868465 w 5160230"/>
              <a:gd name="connsiteY6587" fmla="*/ 203342 h 3030261"/>
              <a:gd name="connsiteX6588" fmla="*/ 3859152 w 5160230"/>
              <a:gd name="connsiteY6588" fmla="*/ 205515 h 3030261"/>
              <a:gd name="connsiteX6589" fmla="*/ 3842387 w 5160230"/>
              <a:gd name="connsiteY6589" fmla="*/ 206446 h 3030261"/>
              <a:gd name="connsiteX6590" fmla="*/ 3829970 w 5160230"/>
              <a:gd name="connsiteY6590" fmla="*/ 195891 h 3030261"/>
              <a:gd name="connsiteX6591" fmla="*/ 3811033 w 5160230"/>
              <a:gd name="connsiteY6591" fmla="*/ 186267 h 3030261"/>
              <a:gd name="connsiteX6592" fmla="*/ 3791164 w 5160230"/>
              <a:gd name="connsiteY6592" fmla="*/ 180990 h 3030261"/>
              <a:gd name="connsiteX6593" fmla="*/ 3771296 w 5160230"/>
              <a:gd name="connsiteY6593" fmla="*/ 173539 h 3030261"/>
              <a:gd name="connsiteX6594" fmla="*/ 3753600 w 5160230"/>
              <a:gd name="connsiteY6594" fmla="*/ 166089 h 3030261"/>
              <a:gd name="connsiteX6595" fmla="*/ 3742114 w 5160230"/>
              <a:gd name="connsiteY6595" fmla="*/ 155533 h 3030261"/>
              <a:gd name="connsiteX6596" fmla="*/ 3749564 w 5160230"/>
              <a:gd name="connsiteY6596" fmla="*/ 151187 h 3030261"/>
              <a:gd name="connsiteX6597" fmla="*/ 3754842 w 5160230"/>
              <a:gd name="connsiteY6597" fmla="*/ 148083 h 3030261"/>
              <a:gd name="connsiteX6598" fmla="*/ 3758878 w 5160230"/>
              <a:gd name="connsiteY6598" fmla="*/ 143736 h 3030261"/>
              <a:gd name="connsiteX6599" fmla="*/ 3761051 w 5160230"/>
              <a:gd name="connsiteY6599" fmla="*/ 138459 h 3030261"/>
              <a:gd name="connsiteX6600" fmla="*/ 3761982 w 5160230"/>
              <a:gd name="connsiteY6600" fmla="*/ 128835 h 3030261"/>
              <a:gd name="connsiteX6601" fmla="*/ 3761051 w 5160230"/>
              <a:gd name="connsiteY6601" fmla="*/ 125731 h 3030261"/>
              <a:gd name="connsiteX6602" fmla="*/ 3758878 w 5160230"/>
              <a:gd name="connsiteY6602" fmla="*/ 119522 h 3030261"/>
              <a:gd name="connsiteX6603" fmla="*/ 3758878 w 5160230"/>
              <a:gd name="connsiteY6603" fmla="*/ 111760 h 3030261"/>
              <a:gd name="connsiteX6604" fmla="*/ 3758878 w 5160230"/>
              <a:gd name="connsiteY6604" fmla="*/ 104310 h 3030261"/>
              <a:gd name="connsiteX6605" fmla="*/ 3758878 w 5160230"/>
              <a:gd name="connsiteY6605" fmla="*/ 103378 h 3030261"/>
              <a:gd name="connsiteX6606" fmla="*/ 3761051 w 5160230"/>
              <a:gd name="connsiteY6606" fmla="*/ 103378 h 3030261"/>
              <a:gd name="connsiteX6607" fmla="*/ 3761982 w 5160230"/>
              <a:gd name="connsiteY6607" fmla="*/ 101205 h 3030261"/>
              <a:gd name="connsiteX6608" fmla="*/ 3778746 w 5160230"/>
              <a:gd name="connsiteY6608" fmla="*/ 96859 h 3030261"/>
              <a:gd name="connsiteX6609" fmla="*/ 3796442 w 5160230"/>
              <a:gd name="connsiteY6609" fmla="*/ 88477 h 3030261"/>
              <a:gd name="connsiteX6610" fmla="*/ 3578819 w 5160230"/>
              <a:gd name="connsiteY6610" fmla="*/ 76991 h 3030261"/>
              <a:gd name="connsiteX6611" fmla="*/ 3589374 w 5160230"/>
              <a:gd name="connsiteY6611" fmla="*/ 76991 h 3030261"/>
              <a:gd name="connsiteX6612" fmla="*/ 3603965 w 5160230"/>
              <a:gd name="connsiteY6612" fmla="*/ 91892 h 3030261"/>
              <a:gd name="connsiteX6613" fmla="*/ 3622902 w 5160230"/>
              <a:gd name="connsiteY6613" fmla="*/ 104620 h 3030261"/>
              <a:gd name="connsiteX6614" fmla="*/ 3622902 w 5160230"/>
              <a:gd name="connsiteY6614" fmla="*/ 108656 h 3030261"/>
              <a:gd name="connsiteX6615" fmla="*/ 3618866 w 5160230"/>
              <a:gd name="connsiteY6615" fmla="*/ 108656 h 3030261"/>
              <a:gd name="connsiteX6616" fmla="*/ 3618866 w 5160230"/>
              <a:gd name="connsiteY6616" fmla="*/ 113934 h 3030261"/>
              <a:gd name="connsiteX6617" fmla="*/ 3601171 w 5160230"/>
              <a:gd name="connsiteY6617" fmla="*/ 104310 h 3030261"/>
              <a:gd name="connsiteX6618" fmla="*/ 3588753 w 5160230"/>
              <a:gd name="connsiteY6618" fmla="*/ 91582 h 3030261"/>
              <a:gd name="connsiteX6619" fmla="*/ 3212493 w 5160230"/>
              <a:gd name="connsiteY6619" fmla="*/ 71713 h 3030261"/>
              <a:gd name="connsiteX6620" fmla="*/ 3227084 w 5160230"/>
              <a:gd name="connsiteY6620" fmla="*/ 76059 h 3030261"/>
              <a:gd name="connsiteX6621" fmla="*/ 3238570 w 5160230"/>
              <a:gd name="connsiteY6621" fmla="*/ 79164 h 3030261"/>
              <a:gd name="connsiteX6622" fmla="*/ 3249126 w 5160230"/>
              <a:gd name="connsiteY6622" fmla="*/ 84441 h 3030261"/>
              <a:gd name="connsiteX6623" fmla="*/ 3249126 w 5160230"/>
              <a:gd name="connsiteY6623" fmla="*/ 94065 h 3030261"/>
              <a:gd name="connsiteX6624" fmla="*/ 3239812 w 5160230"/>
              <a:gd name="connsiteY6624" fmla="*/ 96238 h 3030261"/>
              <a:gd name="connsiteX6625" fmla="*/ 3231430 w 5160230"/>
              <a:gd name="connsiteY6625" fmla="*/ 99343 h 3030261"/>
              <a:gd name="connsiteX6626" fmla="*/ 3217771 w 5160230"/>
              <a:gd name="connsiteY6626" fmla="*/ 101516 h 3030261"/>
              <a:gd name="connsiteX6627" fmla="*/ 3212493 w 5160230"/>
              <a:gd name="connsiteY6627" fmla="*/ 103689 h 3030261"/>
              <a:gd name="connsiteX6628" fmla="*/ 3209389 w 5160230"/>
              <a:gd name="connsiteY6628" fmla="*/ 104620 h 3030261"/>
              <a:gd name="connsiteX6629" fmla="*/ 3203180 w 5160230"/>
              <a:gd name="connsiteY6629" fmla="*/ 104620 h 3030261"/>
              <a:gd name="connsiteX6630" fmla="*/ 3197902 w 5160230"/>
              <a:gd name="connsiteY6630" fmla="*/ 104620 h 3030261"/>
              <a:gd name="connsiteX6631" fmla="*/ 3197902 w 5160230"/>
              <a:gd name="connsiteY6631" fmla="*/ 94065 h 3030261"/>
              <a:gd name="connsiteX6632" fmla="*/ 3201938 w 5160230"/>
              <a:gd name="connsiteY6632" fmla="*/ 88788 h 3030261"/>
              <a:gd name="connsiteX6633" fmla="*/ 3207215 w 5160230"/>
              <a:gd name="connsiteY6633" fmla="*/ 81337 h 3030261"/>
              <a:gd name="connsiteX6634" fmla="*/ 2767935 w 5160230"/>
              <a:gd name="connsiteY6634" fmla="*/ 61158 h 3030261"/>
              <a:gd name="connsiteX6635" fmla="*/ 2767935 w 5160230"/>
              <a:gd name="connsiteY6635" fmla="*/ 81337 h 3030261"/>
              <a:gd name="connsiteX6636" fmla="*/ 2775385 w 5160230"/>
              <a:gd name="connsiteY6636" fmla="*/ 81337 h 3030261"/>
              <a:gd name="connsiteX6637" fmla="*/ 2779421 w 5160230"/>
              <a:gd name="connsiteY6637" fmla="*/ 79164 h 3030261"/>
              <a:gd name="connsiteX6638" fmla="*/ 2782526 w 5160230"/>
              <a:gd name="connsiteY6638" fmla="*/ 79164 h 3030261"/>
              <a:gd name="connsiteX6639" fmla="*/ 2786561 w 5160230"/>
              <a:gd name="connsiteY6639" fmla="*/ 79164 h 3030261"/>
              <a:gd name="connsiteX6640" fmla="*/ 2787493 w 5160230"/>
              <a:gd name="connsiteY6640" fmla="*/ 79164 h 3030261"/>
              <a:gd name="connsiteX6641" fmla="*/ 2791529 w 5160230"/>
              <a:gd name="connsiteY6641" fmla="*/ 81337 h 3030261"/>
              <a:gd name="connsiteX6642" fmla="*/ 2796806 w 5160230"/>
              <a:gd name="connsiteY6642" fmla="*/ 84441 h 3030261"/>
              <a:gd name="connsiteX6643" fmla="*/ 2796806 w 5160230"/>
              <a:gd name="connsiteY6643" fmla="*/ 94065 h 3030261"/>
              <a:gd name="connsiteX6644" fmla="*/ 2800842 w 5160230"/>
              <a:gd name="connsiteY6644" fmla="*/ 96238 h 3030261"/>
              <a:gd name="connsiteX6645" fmla="*/ 2806120 w 5160230"/>
              <a:gd name="connsiteY6645" fmla="*/ 96238 h 3030261"/>
              <a:gd name="connsiteX6646" fmla="*/ 2809224 w 5160230"/>
              <a:gd name="connsiteY6646" fmla="*/ 94065 h 3030261"/>
              <a:gd name="connsiteX6647" fmla="*/ 2815433 w 5160230"/>
              <a:gd name="connsiteY6647" fmla="*/ 94065 h 3030261"/>
              <a:gd name="connsiteX6648" fmla="*/ 2816364 w 5160230"/>
              <a:gd name="connsiteY6648" fmla="*/ 91892 h 3030261"/>
              <a:gd name="connsiteX6649" fmla="*/ 2820400 w 5160230"/>
              <a:gd name="connsiteY6649" fmla="*/ 94065 h 3030261"/>
              <a:gd name="connsiteX6650" fmla="*/ 2823505 w 5160230"/>
              <a:gd name="connsiteY6650" fmla="*/ 97170 h 3030261"/>
              <a:gd name="connsiteX6651" fmla="*/ 2827540 w 5160230"/>
              <a:gd name="connsiteY6651" fmla="*/ 103378 h 3030261"/>
              <a:gd name="connsiteX6652" fmla="*/ 2830645 w 5160230"/>
              <a:gd name="connsiteY6652" fmla="*/ 108656 h 3030261"/>
              <a:gd name="connsiteX6653" fmla="*/ 2825367 w 5160230"/>
              <a:gd name="connsiteY6653" fmla="*/ 121384 h 3030261"/>
              <a:gd name="connsiteX6654" fmla="*/ 2820090 w 5160230"/>
              <a:gd name="connsiteY6654" fmla="*/ 134113 h 3030261"/>
              <a:gd name="connsiteX6655" fmla="*/ 2816054 w 5160230"/>
              <a:gd name="connsiteY6655" fmla="*/ 149014 h 3030261"/>
              <a:gd name="connsiteX6656" fmla="*/ 2803636 w 5160230"/>
              <a:gd name="connsiteY6656" fmla="*/ 149014 h 3030261"/>
              <a:gd name="connsiteX6657" fmla="*/ 2794323 w 5160230"/>
              <a:gd name="connsiteY6657" fmla="*/ 153360 h 3030261"/>
              <a:gd name="connsiteX6658" fmla="*/ 2785941 w 5160230"/>
              <a:gd name="connsiteY6658" fmla="*/ 158638 h 3030261"/>
              <a:gd name="connsiteX6659" fmla="*/ 2771350 w 5160230"/>
              <a:gd name="connsiteY6659" fmla="*/ 162984 h 3030261"/>
              <a:gd name="connsiteX6660" fmla="*/ 2762036 w 5160230"/>
              <a:gd name="connsiteY6660" fmla="*/ 155533 h 3030261"/>
              <a:gd name="connsiteX6661" fmla="*/ 2749618 w 5160230"/>
              <a:gd name="connsiteY6661" fmla="*/ 151187 h 3030261"/>
              <a:gd name="connsiteX6662" fmla="*/ 2737201 w 5160230"/>
              <a:gd name="connsiteY6662" fmla="*/ 145910 h 3030261"/>
              <a:gd name="connsiteX6663" fmla="*/ 2735028 w 5160230"/>
              <a:gd name="connsiteY6663" fmla="*/ 141563 h 3030261"/>
              <a:gd name="connsiteX6664" fmla="*/ 2735028 w 5160230"/>
              <a:gd name="connsiteY6664" fmla="*/ 138459 h 3030261"/>
              <a:gd name="connsiteX6665" fmla="*/ 2732854 w 5160230"/>
              <a:gd name="connsiteY6665" fmla="*/ 134113 h 3030261"/>
              <a:gd name="connsiteX6666" fmla="*/ 2730681 w 5160230"/>
              <a:gd name="connsiteY6666" fmla="*/ 128835 h 3030261"/>
              <a:gd name="connsiteX6667" fmla="*/ 2725404 w 5160230"/>
              <a:gd name="connsiteY6667" fmla="*/ 123557 h 3030261"/>
              <a:gd name="connsiteX6668" fmla="*/ 2720126 w 5160230"/>
              <a:gd name="connsiteY6668" fmla="*/ 118280 h 3030261"/>
              <a:gd name="connsiteX6669" fmla="*/ 2716090 w 5160230"/>
              <a:gd name="connsiteY6669" fmla="*/ 113934 h 3030261"/>
              <a:gd name="connsiteX6670" fmla="*/ 2712986 w 5160230"/>
              <a:gd name="connsiteY6670" fmla="*/ 106483 h 3030261"/>
              <a:gd name="connsiteX6671" fmla="*/ 2710813 w 5160230"/>
              <a:gd name="connsiteY6671" fmla="*/ 93755 h 3030261"/>
              <a:gd name="connsiteX6672" fmla="*/ 2718263 w 5160230"/>
              <a:gd name="connsiteY6672" fmla="*/ 84131 h 3030261"/>
              <a:gd name="connsiteX6673" fmla="*/ 2723541 w 5160230"/>
              <a:gd name="connsiteY6673" fmla="*/ 76680 h 3030261"/>
              <a:gd name="connsiteX6674" fmla="*/ 2730992 w 5160230"/>
              <a:gd name="connsiteY6674" fmla="*/ 76680 h 3030261"/>
              <a:gd name="connsiteX6675" fmla="*/ 2737201 w 5160230"/>
              <a:gd name="connsiteY6675" fmla="*/ 78853 h 3030261"/>
              <a:gd name="connsiteX6676" fmla="*/ 2744651 w 5160230"/>
              <a:gd name="connsiteY6676" fmla="*/ 81026 h 3030261"/>
              <a:gd name="connsiteX6677" fmla="*/ 2752102 w 5160230"/>
              <a:gd name="connsiteY6677" fmla="*/ 81026 h 3030261"/>
              <a:gd name="connsiteX6678" fmla="*/ 2752102 w 5160230"/>
              <a:gd name="connsiteY6678" fmla="*/ 68298 h 3030261"/>
              <a:gd name="connsiteX6679" fmla="*/ 2755206 w 5160230"/>
              <a:gd name="connsiteY6679" fmla="*/ 66125 h 3030261"/>
              <a:gd name="connsiteX6680" fmla="*/ 2759242 w 5160230"/>
              <a:gd name="connsiteY6680" fmla="*/ 63952 h 3030261"/>
              <a:gd name="connsiteX6681" fmla="*/ 2760174 w 5160230"/>
              <a:gd name="connsiteY6681" fmla="*/ 63952 h 3030261"/>
              <a:gd name="connsiteX6682" fmla="*/ 2764209 w 5160230"/>
              <a:gd name="connsiteY6682" fmla="*/ 61779 h 3030261"/>
              <a:gd name="connsiteX6683" fmla="*/ 3238570 w 5160230"/>
              <a:gd name="connsiteY6683" fmla="*/ 47498 h 3030261"/>
              <a:gd name="connsiteX6684" fmla="*/ 3253162 w 5160230"/>
              <a:gd name="connsiteY6684" fmla="*/ 47498 h 3030261"/>
              <a:gd name="connsiteX6685" fmla="*/ 3261544 w 5160230"/>
              <a:gd name="connsiteY6685" fmla="*/ 57122 h 3030261"/>
              <a:gd name="connsiteX6686" fmla="*/ 3270857 w 5160230"/>
              <a:gd name="connsiteY6686" fmla="*/ 62400 h 3030261"/>
              <a:gd name="connsiteX6687" fmla="*/ 3278308 w 5160230"/>
              <a:gd name="connsiteY6687" fmla="*/ 69850 h 3030261"/>
              <a:gd name="connsiteX6688" fmla="*/ 3285758 w 5160230"/>
              <a:gd name="connsiteY6688" fmla="*/ 81337 h 3030261"/>
              <a:gd name="connsiteX6689" fmla="*/ 3268994 w 5160230"/>
              <a:gd name="connsiteY6689" fmla="*/ 81337 h 3030261"/>
              <a:gd name="connsiteX6690" fmla="*/ 3258439 w 5160230"/>
              <a:gd name="connsiteY6690" fmla="*/ 69850 h 3030261"/>
              <a:gd name="connsiteX6691" fmla="*/ 3246953 w 5160230"/>
              <a:gd name="connsiteY6691" fmla="*/ 61468 h 3030261"/>
              <a:gd name="connsiteX6692" fmla="*/ 1396696 w 5160230"/>
              <a:gd name="connsiteY6692" fmla="*/ 47498 h 3030261"/>
              <a:gd name="connsiteX6693" fmla="*/ 1409114 w 5160230"/>
              <a:gd name="connsiteY6693" fmla="*/ 47498 h 3030261"/>
              <a:gd name="connsiteX6694" fmla="*/ 1414391 w 5160230"/>
              <a:gd name="connsiteY6694" fmla="*/ 51844 h 3030261"/>
              <a:gd name="connsiteX6695" fmla="*/ 1418427 w 5160230"/>
              <a:gd name="connsiteY6695" fmla="*/ 54949 h 3030261"/>
              <a:gd name="connsiteX6696" fmla="*/ 1420600 w 5160230"/>
              <a:gd name="connsiteY6696" fmla="*/ 59295 h 3030261"/>
              <a:gd name="connsiteX6697" fmla="*/ 1423705 w 5160230"/>
              <a:gd name="connsiteY6697" fmla="*/ 64573 h 3030261"/>
              <a:gd name="connsiteX6698" fmla="*/ 1425878 w 5160230"/>
              <a:gd name="connsiteY6698" fmla="*/ 68919 h 3030261"/>
              <a:gd name="connsiteX6699" fmla="*/ 1435191 w 5160230"/>
              <a:gd name="connsiteY6699" fmla="*/ 59295 h 3030261"/>
              <a:gd name="connsiteX6700" fmla="*/ 1445746 w 5160230"/>
              <a:gd name="connsiteY6700" fmla="*/ 54949 h 3030261"/>
              <a:gd name="connsiteX6701" fmla="*/ 1462510 w 5160230"/>
              <a:gd name="connsiteY6701" fmla="*/ 57122 h 3030261"/>
              <a:gd name="connsiteX6702" fmla="*/ 1462510 w 5160230"/>
              <a:gd name="connsiteY6702" fmla="*/ 72023 h 3030261"/>
              <a:gd name="connsiteX6703" fmla="*/ 1485483 w 5160230"/>
              <a:gd name="connsiteY6703" fmla="*/ 74197 h 3030261"/>
              <a:gd name="connsiteX6704" fmla="*/ 1506283 w 5160230"/>
              <a:gd name="connsiteY6704" fmla="*/ 77301 h 3030261"/>
              <a:gd name="connsiteX6705" fmla="*/ 1523979 w 5160230"/>
              <a:gd name="connsiteY6705" fmla="*/ 81647 h 3030261"/>
              <a:gd name="connsiteX6706" fmla="*/ 1543847 w 5160230"/>
              <a:gd name="connsiteY6706" fmla="*/ 83820 h 3030261"/>
              <a:gd name="connsiteX6707" fmla="*/ 1565889 w 5160230"/>
              <a:gd name="connsiteY6707" fmla="*/ 81647 h 3030261"/>
              <a:gd name="connsiteX6708" fmla="*/ 1565889 w 5160230"/>
              <a:gd name="connsiteY6708" fmla="*/ 94376 h 3030261"/>
              <a:gd name="connsiteX6709" fmla="*/ 1569925 w 5160230"/>
              <a:gd name="connsiteY6709" fmla="*/ 94376 h 3030261"/>
              <a:gd name="connsiteX6710" fmla="*/ 1573029 w 5160230"/>
              <a:gd name="connsiteY6710" fmla="*/ 94376 h 3030261"/>
              <a:gd name="connsiteX6711" fmla="*/ 1575202 w 5160230"/>
              <a:gd name="connsiteY6711" fmla="*/ 94376 h 3030261"/>
              <a:gd name="connsiteX6712" fmla="*/ 1577375 w 5160230"/>
              <a:gd name="connsiteY6712" fmla="*/ 96549 h 3030261"/>
              <a:gd name="connsiteX6713" fmla="*/ 1579548 w 5160230"/>
              <a:gd name="connsiteY6713" fmla="*/ 97480 h 3030261"/>
              <a:gd name="connsiteX6714" fmla="*/ 1575513 w 5160230"/>
              <a:gd name="connsiteY6714" fmla="*/ 97480 h 3030261"/>
              <a:gd name="connsiteX6715" fmla="*/ 1558438 w 5160230"/>
              <a:gd name="connsiteY6715" fmla="*/ 108656 h 3030261"/>
              <a:gd name="connsiteX6716" fmla="*/ 1538570 w 5160230"/>
              <a:gd name="connsiteY6716" fmla="*/ 121384 h 3030261"/>
              <a:gd name="connsiteX6717" fmla="*/ 1514665 w 5160230"/>
              <a:gd name="connsiteY6717" fmla="*/ 132871 h 3030261"/>
              <a:gd name="connsiteX6718" fmla="*/ 1492624 w 5160230"/>
              <a:gd name="connsiteY6718" fmla="*/ 145599 h 3030261"/>
              <a:gd name="connsiteX6719" fmla="*/ 1477101 w 5160230"/>
              <a:gd name="connsiteY6719" fmla="*/ 156154 h 3030261"/>
              <a:gd name="connsiteX6720" fmla="*/ 1465615 w 5160230"/>
              <a:gd name="connsiteY6720" fmla="*/ 165778 h 3030261"/>
              <a:gd name="connsiteX6721" fmla="*/ 1482379 w 5160230"/>
              <a:gd name="connsiteY6721" fmla="*/ 165778 h 3030261"/>
              <a:gd name="connsiteX6722" fmla="*/ 1487656 w 5160230"/>
              <a:gd name="connsiteY6722" fmla="*/ 162674 h 3030261"/>
              <a:gd name="connsiteX6723" fmla="*/ 1492934 w 5160230"/>
              <a:gd name="connsiteY6723" fmla="*/ 160500 h 3030261"/>
              <a:gd name="connsiteX6724" fmla="*/ 1499143 w 5160230"/>
              <a:gd name="connsiteY6724" fmla="*/ 158327 h 3030261"/>
              <a:gd name="connsiteX6725" fmla="*/ 1506594 w 5160230"/>
              <a:gd name="connsiteY6725" fmla="*/ 158327 h 3030261"/>
              <a:gd name="connsiteX6726" fmla="*/ 1506594 w 5160230"/>
              <a:gd name="connsiteY6726" fmla="*/ 162674 h 3030261"/>
              <a:gd name="connsiteX6727" fmla="*/ 1484552 w 5160230"/>
              <a:gd name="connsiteY6727" fmla="*/ 178506 h 3030261"/>
              <a:gd name="connsiteX6728" fmla="*/ 1465615 w 5160230"/>
              <a:gd name="connsiteY6728" fmla="*/ 195270 h 3030261"/>
              <a:gd name="connsiteX6729" fmla="*/ 1450092 w 5160230"/>
              <a:gd name="connsiteY6729" fmla="*/ 212034 h 3030261"/>
              <a:gd name="connsiteX6730" fmla="*/ 1431155 w 5160230"/>
              <a:gd name="connsiteY6730" fmla="*/ 226936 h 3030261"/>
              <a:gd name="connsiteX6731" fmla="*/ 1411287 w 5160230"/>
              <a:gd name="connsiteY6731" fmla="*/ 239664 h 3030261"/>
              <a:gd name="connsiteX6732" fmla="*/ 1385209 w 5160230"/>
              <a:gd name="connsiteY6732" fmla="*/ 247115 h 3030261"/>
              <a:gd name="connsiteX6733" fmla="*/ 1385209 w 5160230"/>
              <a:gd name="connsiteY6733" fmla="*/ 259843 h 3030261"/>
              <a:gd name="connsiteX6734" fmla="*/ 1372792 w 5160230"/>
              <a:gd name="connsiteY6734" fmla="*/ 262016 h 3030261"/>
              <a:gd name="connsiteX6735" fmla="*/ 1358201 w 5160230"/>
              <a:gd name="connsiteY6735" fmla="*/ 267294 h 3030261"/>
              <a:gd name="connsiteX6736" fmla="*/ 1349818 w 5160230"/>
              <a:gd name="connsiteY6736" fmla="*/ 274745 h 3030261"/>
              <a:gd name="connsiteX6737" fmla="*/ 1355096 w 5160230"/>
              <a:gd name="connsiteY6737" fmla="*/ 279091 h 3030261"/>
              <a:gd name="connsiteX6738" fmla="*/ 1358201 w 5160230"/>
              <a:gd name="connsiteY6738" fmla="*/ 282195 h 3030261"/>
              <a:gd name="connsiteX6739" fmla="*/ 1360374 w 5160230"/>
              <a:gd name="connsiteY6739" fmla="*/ 284368 h 3030261"/>
              <a:gd name="connsiteX6740" fmla="*/ 1360374 w 5160230"/>
              <a:gd name="connsiteY6740" fmla="*/ 287473 h 3030261"/>
              <a:gd name="connsiteX6741" fmla="*/ 1360374 w 5160230"/>
              <a:gd name="connsiteY6741" fmla="*/ 291819 h 3030261"/>
              <a:gd name="connsiteX6742" fmla="*/ 1358201 w 5160230"/>
              <a:gd name="connsiteY6742" fmla="*/ 297097 h 3030261"/>
              <a:gd name="connsiteX6743" fmla="*/ 1358201 w 5160230"/>
              <a:gd name="connsiteY6743" fmla="*/ 304547 h 3030261"/>
              <a:gd name="connsiteX6744" fmla="*/ 1318463 w 5160230"/>
              <a:gd name="connsiteY6744" fmla="*/ 307652 h 3030261"/>
              <a:gd name="connsiteX6745" fmla="*/ 1318463 w 5160230"/>
              <a:gd name="connsiteY6745" fmla="*/ 311998 h 3030261"/>
              <a:gd name="connsiteX6746" fmla="*/ 1323741 w 5160230"/>
              <a:gd name="connsiteY6746" fmla="*/ 314171 h 3030261"/>
              <a:gd name="connsiteX6747" fmla="*/ 1325914 w 5160230"/>
              <a:gd name="connsiteY6747" fmla="*/ 314171 h 3030261"/>
              <a:gd name="connsiteX6748" fmla="*/ 1329019 w 5160230"/>
              <a:gd name="connsiteY6748" fmla="*/ 314171 h 3030261"/>
              <a:gd name="connsiteX6749" fmla="*/ 1331192 w 5160230"/>
              <a:gd name="connsiteY6749" fmla="*/ 315103 h 3030261"/>
              <a:gd name="connsiteX6750" fmla="*/ 1331192 w 5160230"/>
              <a:gd name="connsiteY6750" fmla="*/ 317276 h 3030261"/>
              <a:gd name="connsiteX6751" fmla="*/ 1335228 w 5160230"/>
              <a:gd name="connsiteY6751" fmla="*/ 321622 h 3030261"/>
              <a:gd name="connsiteX6752" fmla="*/ 1329019 w 5160230"/>
              <a:gd name="connsiteY6752" fmla="*/ 321622 h 3030261"/>
              <a:gd name="connsiteX6753" fmla="*/ 1320637 w 5160230"/>
              <a:gd name="connsiteY6753" fmla="*/ 324726 h 3030261"/>
              <a:gd name="connsiteX6754" fmla="*/ 1309150 w 5160230"/>
              <a:gd name="connsiteY6754" fmla="*/ 329073 h 3030261"/>
              <a:gd name="connsiteX6755" fmla="*/ 1298595 w 5160230"/>
              <a:gd name="connsiteY6755" fmla="*/ 332177 h 3030261"/>
              <a:gd name="connsiteX6756" fmla="*/ 1301699 w 5160230"/>
              <a:gd name="connsiteY6756" fmla="*/ 334350 h 3030261"/>
              <a:gd name="connsiteX6757" fmla="*/ 1303873 w 5160230"/>
              <a:gd name="connsiteY6757" fmla="*/ 334350 h 3030261"/>
              <a:gd name="connsiteX6758" fmla="*/ 1306046 w 5160230"/>
              <a:gd name="connsiteY6758" fmla="*/ 334350 h 3030261"/>
              <a:gd name="connsiteX6759" fmla="*/ 1306977 w 5160230"/>
              <a:gd name="connsiteY6759" fmla="*/ 336523 h 3030261"/>
              <a:gd name="connsiteX6760" fmla="*/ 1309150 w 5160230"/>
              <a:gd name="connsiteY6760" fmla="*/ 336523 h 3030261"/>
              <a:gd name="connsiteX6761" fmla="*/ 1306977 w 5160230"/>
              <a:gd name="connsiteY6761" fmla="*/ 339628 h 3030261"/>
              <a:gd name="connsiteX6762" fmla="*/ 1306046 w 5160230"/>
              <a:gd name="connsiteY6762" fmla="*/ 343974 h 3030261"/>
              <a:gd name="connsiteX6763" fmla="*/ 1303873 w 5160230"/>
              <a:gd name="connsiteY6763" fmla="*/ 344905 h 3030261"/>
              <a:gd name="connsiteX6764" fmla="*/ 1306046 w 5160230"/>
              <a:gd name="connsiteY6764" fmla="*/ 347078 h 3030261"/>
              <a:gd name="connsiteX6765" fmla="*/ 1306046 w 5160230"/>
              <a:gd name="connsiteY6765" fmla="*/ 349252 h 3030261"/>
              <a:gd name="connsiteX6766" fmla="*/ 1306977 w 5160230"/>
              <a:gd name="connsiteY6766" fmla="*/ 352356 h 3030261"/>
              <a:gd name="connsiteX6767" fmla="*/ 1309150 w 5160230"/>
              <a:gd name="connsiteY6767" fmla="*/ 356702 h 3030261"/>
              <a:gd name="connsiteX6768" fmla="*/ 1301699 w 5160230"/>
              <a:gd name="connsiteY6768" fmla="*/ 358875 h 3030261"/>
              <a:gd name="connsiteX6769" fmla="*/ 1296422 w 5160230"/>
              <a:gd name="connsiteY6769" fmla="*/ 358875 h 3030261"/>
              <a:gd name="connsiteX6770" fmla="*/ 1291144 w 5160230"/>
              <a:gd name="connsiteY6770" fmla="*/ 358875 h 3030261"/>
              <a:gd name="connsiteX6771" fmla="*/ 1284935 w 5160230"/>
              <a:gd name="connsiteY6771" fmla="*/ 361980 h 3030261"/>
              <a:gd name="connsiteX6772" fmla="*/ 1303873 w 5160230"/>
              <a:gd name="connsiteY6772" fmla="*/ 361980 h 3030261"/>
              <a:gd name="connsiteX6773" fmla="*/ 1318463 w 5160230"/>
              <a:gd name="connsiteY6773" fmla="*/ 366326 h 3030261"/>
              <a:gd name="connsiteX6774" fmla="*/ 1318463 w 5160230"/>
              <a:gd name="connsiteY6774" fmla="*/ 373777 h 3030261"/>
              <a:gd name="connsiteX6775" fmla="*/ 1294559 w 5160230"/>
              <a:gd name="connsiteY6775" fmla="*/ 373777 h 3030261"/>
              <a:gd name="connsiteX6776" fmla="*/ 1292386 w 5160230"/>
              <a:gd name="connsiteY6776" fmla="*/ 379054 h 3030261"/>
              <a:gd name="connsiteX6777" fmla="*/ 1292386 w 5160230"/>
              <a:gd name="connsiteY6777" fmla="*/ 381227 h 3030261"/>
              <a:gd name="connsiteX6778" fmla="*/ 1292386 w 5160230"/>
              <a:gd name="connsiteY6778" fmla="*/ 382159 h 3030261"/>
              <a:gd name="connsiteX6779" fmla="*/ 1291455 w 5160230"/>
              <a:gd name="connsiteY6779" fmla="*/ 384332 h 3030261"/>
              <a:gd name="connsiteX6780" fmla="*/ 1289282 w 5160230"/>
              <a:gd name="connsiteY6780" fmla="*/ 386505 h 3030261"/>
              <a:gd name="connsiteX6781" fmla="*/ 1279968 w 5160230"/>
              <a:gd name="connsiteY6781" fmla="*/ 389609 h 3030261"/>
              <a:gd name="connsiteX6782" fmla="*/ 1267550 w 5160230"/>
              <a:gd name="connsiteY6782" fmla="*/ 389609 h 3030261"/>
              <a:gd name="connsiteX6783" fmla="*/ 1255132 w 5160230"/>
              <a:gd name="connsiteY6783" fmla="*/ 389609 h 3030261"/>
              <a:gd name="connsiteX6784" fmla="*/ 1242715 w 5160230"/>
              <a:gd name="connsiteY6784" fmla="*/ 382159 h 3030261"/>
              <a:gd name="connsiteX6785" fmla="*/ 1225951 w 5160230"/>
              <a:gd name="connsiteY6785" fmla="*/ 382159 h 3030261"/>
              <a:gd name="connsiteX6786" fmla="*/ 1209187 w 5160230"/>
              <a:gd name="connsiteY6786" fmla="*/ 384332 h 3030261"/>
              <a:gd name="connsiteX6787" fmla="*/ 1191491 w 5160230"/>
              <a:gd name="connsiteY6787" fmla="*/ 386505 h 3030261"/>
              <a:gd name="connsiteX6788" fmla="*/ 1174727 w 5160230"/>
              <a:gd name="connsiteY6788" fmla="*/ 384332 h 3030261"/>
              <a:gd name="connsiteX6789" fmla="*/ 1157963 w 5160230"/>
              <a:gd name="connsiteY6789" fmla="*/ 379054 h 3030261"/>
              <a:gd name="connsiteX6790" fmla="*/ 1157032 w 5160230"/>
              <a:gd name="connsiteY6790" fmla="*/ 376881 h 3030261"/>
              <a:gd name="connsiteX6791" fmla="*/ 1157032 w 5160230"/>
              <a:gd name="connsiteY6791" fmla="*/ 374708 h 3030261"/>
              <a:gd name="connsiteX6792" fmla="*/ 1154859 w 5160230"/>
              <a:gd name="connsiteY6792" fmla="*/ 374708 h 3030261"/>
              <a:gd name="connsiteX6793" fmla="*/ 1154859 w 5160230"/>
              <a:gd name="connsiteY6793" fmla="*/ 372535 h 3030261"/>
              <a:gd name="connsiteX6794" fmla="*/ 1154859 w 5160230"/>
              <a:gd name="connsiteY6794" fmla="*/ 368189 h 3030261"/>
              <a:gd name="connsiteX6795" fmla="*/ 1157963 w 5160230"/>
              <a:gd name="connsiteY6795" fmla="*/ 368189 h 3030261"/>
              <a:gd name="connsiteX6796" fmla="*/ 1160136 w 5160230"/>
              <a:gd name="connsiteY6796" fmla="*/ 365084 h 3030261"/>
              <a:gd name="connsiteX6797" fmla="*/ 1164172 w 5160230"/>
              <a:gd name="connsiteY6797" fmla="*/ 360738 h 3030261"/>
              <a:gd name="connsiteX6798" fmla="*/ 1165103 w 5160230"/>
              <a:gd name="connsiteY6798" fmla="*/ 358565 h 3030261"/>
              <a:gd name="connsiteX6799" fmla="*/ 1169139 w 5160230"/>
              <a:gd name="connsiteY6799" fmla="*/ 357634 h 3030261"/>
              <a:gd name="connsiteX6800" fmla="*/ 1171312 w 5160230"/>
              <a:gd name="connsiteY6800" fmla="*/ 353287 h 3030261"/>
              <a:gd name="connsiteX6801" fmla="*/ 1174417 w 5160230"/>
              <a:gd name="connsiteY6801" fmla="*/ 348010 h 3030261"/>
              <a:gd name="connsiteX6802" fmla="*/ 1166966 w 5160230"/>
              <a:gd name="connsiteY6802" fmla="*/ 345837 h 3030261"/>
              <a:gd name="connsiteX6803" fmla="*/ 1161688 w 5160230"/>
              <a:gd name="connsiteY6803" fmla="*/ 342732 h 3030261"/>
              <a:gd name="connsiteX6804" fmla="*/ 1157653 w 5160230"/>
              <a:gd name="connsiteY6804" fmla="*/ 336523 h 3030261"/>
              <a:gd name="connsiteX6805" fmla="*/ 1156721 w 5160230"/>
              <a:gd name="connsiteY6805" fmla="*/ 331246 h 3030261"/>
              <a:gd name="connsiteX6806" fmla="*/ 1154548 w 5160230"/>
              <a:gd name="connsiteY6806" fmla="*/ 323795 h 3030261"/>
              <a:gd name="connsiteX6807" fmla="*/ 1161999 w 5160230"/>
              <a:gd name="connsiteY6807" fmla="*/ 323795 h 3030261"/>
              <a:gd name="connsiteX6808" fmla="*/ 1174417 w 5160230"/>
              <a:gd name="connsiteY6808" fmla="*/ 320691 h 3030261"/>
              <a:gd name="connsiteX6809" fmla="*/ 1189008 w 5160230"/>
              <a:gd name="connsiteY6809" fmla="*/ 323795 h 3030261"/>
              <a:gd name="connsiteX6810" fmla="*/ 1201425 w 5160230"/>
              <a:gd name="connsiteY6810" fmla="*/ 329073 h 3030261"/>
              <a:gd name="connsiteX6811" fmla="*/ 1213843 w 5160230"/>
              <a:gd name="connsiteY6811" fmla="*/ 335281 h 3030261"/>
              <a:gd name="connsiteX6812" fmla="*/ 1213843 w 5160230"/>
              <a:gd name="connsiteY6812" fmla="*/ 327831 h 3030261"/>
              <a:gd name="connsiteX6813" fmla="*/ 1201425 w 5160230"/>
              <a:gd name="connsiteY6813" fmla="*/ 321622 h 3030261"/>
              <a:gd name="connsiteX6814" fmla="*/ 1190870 w 5160230"/>
              <a:gd name="connsiteY6814" fmla="*/ 316344 h 3030261"/>
              <a:gd name="connsiteX6815" fmla="*/ 1181557 w 5160230"/>
              <a:gd name="connsiteY6815" fmla="*/ 306720 h 3030261"/>
              <a:gd name="connsiteX6816" fmla="*/ 1184661 w 5160230"/>
              <a:gd name="connsiteY6816" fmla="*/ 306720 h 3030261"/>
              <a:gd name="connsiteX6817" fmla="*/ 1193975 w 5160230"/>
              <a:gd name="connsiteY6817" fmla="*/ 293061 h 3030261"/>
              <a:gd name="connsiteX6818" fmla="*/ 1205461 w 5160230"/>
              <a:gd name="connsiteY6818" fmla="*/ 283437 h 3030261"/>
              <a:gd name="connsiteX6819" fmla="*/ 1220052 w 5160230"/>
              <a:gd name="connsiteY6819" fmla="*/ 275986 h 3030261"/>
              <a:gd name="connsiteX6820" fmla="*/ 1237748 w 5160230"/>
              <a:gd name="connsiteY6820" fmla="*/ 270709 h 3030261"/>
              <a:gd name="connsiteX6821" fmla="*/ 1237748 w 5160230"/>
              <a:gd name="connsiteY6821" fmla="*/ 266983 h 3030261"/>
              <a:gd name="connsiteX6822" fmla="*/ 1220983 w 5160230"/>
              <a:gd name="connsiteY6822" fmla="*/ 261706 h 3030261"/>
              <a:gd name="connsiteX6823" fmla="*/ 1208566 w 5160230"/>
              <a:gd name="connsiteY6823" fmla="*/ 252082 h 3030261"/>
              <a:gd name="connsiteX6824" fmla="*/ 1198010 w 5160230"/>
              <a:gd name="connsiteY6824" fmla="*/ 239354 h 3030261"/>
              <a:gd name="connsiteX6825" fmla="*/ 1188697 w 5160230"/>
              <a:gd name="connsiteY6825" fmla="*/ 226625 h 3030261"/>
              <a:gd name="connsiteX6826" fmla="*/ 1193975 w 5160230"/>
              <a:gd name="connsiteY6826" fmla="*/ 224452 h 3030261"/>
              <a:gd name="connsiteX6827" fmla="*/ 1198010 w 5160230"/>
              <a:gd name="connsiteY6827" fmla="*/ 224452 h 3030261"/>
              <a:gd name="connsiteX6828" fmla="*/ 1203288 w 5160230"/>
              <a:gd name="connsiteY6828" fmla="*/ 222279 h 3030261"/>
              <a:gd name="connsiteX6829" fmla="*/ 1208566 w 5160230"/>
              <a:gd name="connsiteY6829" fmla="*/ 222279 h 3030261"/>
              <a:gd name="connsiteX6830" fmla="*/ 1216016 w 5160230"/>
              <a:gd name="connsiteY6830" fmla="*/ 227557 h 3030261"/>
              <a:gd name="connsiteX6831" fmla="*/ 1221294 w 5160230"/>
              <a:gd name="connsiteY6831" fmla="*/ 233766 h 3030261"/>
              <a:gd name="connsiteX6832" fmla="*/ 1228745 w 5160230"/>
              <a:gd name="connsiteY6832" fmla="*/ 239043 h 3030261"/>
              <a:gd name="connsiteX6833" fmla="*/ 1228745 w 5160230"/>
              <a:gd name="connsiteY6833" fmla="*/ 234697 h 3030261"/>
              <a:gd name="connsiteX6834" fmla="*/ 1227813 w 5160230"/>
              <a:gd name="connsiteY6834" fmla="*/ 231593 h 3030261"/>
              <a:gd name="connsiteX6835" fmla="*/ 1225640 w 5160230"/>
              <a:gd name="connsiteY6835" fmla="*/ 231593 h 3030261"/>
              <a:gd name="connsiteX6836" fmla="*/ 1225640 w 5160230"/>
              <a:gd name="connsiteY6836" fmla="*/ 229419 h 3030261"/>
              <a:gd name="connsiteX6837" fmla="*/ 1223467 w 5160230"/>
              <a:gd name="connsiteY6837" fmla="*/ 227246 h 3030261"/>
              <a:gd name="connsiteX6838" fmla="*/ 1223467 w 5160230"/>
              <a:gd name="connsiteY6838" fmla="*/ 226315 h 3030261"/>
              <a:gd name="connsiteX6839" fmla="*/ 1221294 w 5160230"/>
              <a:gd name="connsiteY6839" fmla="*/ 221969 h 3030261"/>
              <a:gd name="connsiteX6840" fmla="*/ 1225330 w 5160230"/>
              <a:gd name="connsiteY6840" fmla="*/ 221969 h 3030261"/>
              <a:gd name="connsiteX6841" fmla="*/ 1225330 w 5160230"/>
              <a:gd name="connsiteY6841" fmla="*/ 218864 h 3030261"/>
              <a:gd name="connsiteX6842" fmla="*/ 1242094 w 5160230"/>
              <a:gd name="connsiteY6842" fmla="*/ 212655 h 3030261"/>
              <a:gd name="connsiteX6843" fmla="*/ 1257616 w 5160230"/>
              <a:gd name="connsiteY6843" fmla="*/ 209551 h 3030261"/>
              <a:gd name="connsiteX6844" fmla="*/ 1274380 w 5160230"/>
              <a:gd name="connsiteY6844" fmla="*/ 207378 h 3030261"/>
              <a:gd name="connsiteX6845" fmla="*/ 1294249 w 5160230"/>
              <a:gd name="connsiteY6845" fmla="*/ 209551 h 3030261"/>
              <a:gd name="connsiteX6846" fmla="*/ 1284935 w 5160230"/>
              <a:gd name="connsiteY6846" fmla="*/ 198064 h 3030261"/>
              <a:gd name="connsiteX6847" fmla="*/ 1296422 w 5160230"/>
              <a:gd name="connsiteY6847" fmla="*/ 194960 h 3030261"/>
              <a:gd name="connsiteX6848" fmla="*/ 1308840 w 5160230"/>
              <a:gd name="connsiteY6848" fmla="*/ 189682 h 3030261"/>
              <a:gd name="connsiteX6849" fmla="*/ 1321257 w 5160230"/>
              <a:gd name="connsiteY6849" fmla="*/ 184405 h 3030261"/>
              <a:gd name="connsiteX6850" fmla="*/ 1328708 w 5160230"/>
              <a:gd name="connsiteY6850" fmla="*/ 178196 h 3030261"/>
              <a:gd name="connsiteX6851" fmla="*/ 1334917 w 5160230"/>
              <a:gd name="connsiteY6851" fmla="*/ 178196 h 3030261"/>
              <a:gd name="connsiteX6852" fmla="*/ 1334917 w 5160230"/>
              <a:gd name="connsiteY6852" fmla="*/ 175091 h 3030261"/>
              <a:gd name="connsiteX6853" fmla="*/ 1325604 w 5160230"/>
              <a:gd name="connsiteY6853" fmla="*/ 175091 h 3030261"/>
              <a:gd name="connsiteX6854" fmla="*/ 1321568 w 5160230"/>
              <a:gd name="connsiteY6854" fmla="*/ 177265 h 3030261"/>
              <a:gd name="connsiteX6855" fmla="*/ 1318463 w 5160230"/>
              <a:gd name="connsiteY6855" fmla="*/ 178196 h 3030261"/>
              <a:gd name="connsiteX6856" fmla="*/ 1316290 w 5160230"/>
              <a:gd name="connsiteY6856" fmla="*/ 178196 h 3030261"/>
              <a:gd name="connsiteX6857" fmla="*/ 1314117 w 5160230"/>
              <a:gd name="connsiteY6857" fmla="*/ 178196 h 3030261"/>
              <a:gd name="connsiteX6858" fmla="*/ 1313186 w 5160230"/>
              <a:gd name="connsiteY6858" fmla="*/ 178196 h 3030261"/>
              <a:gd name="connsiteX6859" fmla="*/ 1311013 w 5160230"/>
              <a:gd name="connsiteY6859" fmla="*/ 177265 h 3030261"/>
              <a:gd name="connsiteX6860" fmla="*/ 1308840 w 5160230"/>
              <a:gd name="connsiteY6860" fmla="*/ 175091 h 3030261"/>
              <a:gd name="connsiteX6861" fmla="*/ 1305735 w 5160230"/>
              <a:gd name="connsiteY6861" fmla="*/ 175091 h 3030261"/>
              <a:gd name="connsiteX6862" fmla="*/ 1301699 w 5160230"/>
              <a:gd name="connsiteY6862" fmla="*/ 178196 h 3030261"/>
              <a:gd name="connsiteX6863" fmla="*/ 1296422 w 5160230"/>
              <a:gd name="connsiteY6863" fmla="*/ 184405 h 3030261"/>
              <a:gd name="connsiteX6864" fmla="*/ 1291144 w 5160230"/>
              <a:gd name="connsiteY6864" fmla="*/ 189682 h 3030261"/>
              <a:gd name="connsiteX6865" fmla="*/ 1287108 w 5160230"/>
              <a:gd name="connsiteY6865" fmla="*/ 194960 h 3030261"/>
              <a:gd name="connsiteX6866" fmla="*/ 1281831 w 5160230"/>
              <a:gd name="connsiteY6866" fmla="*/ 198064 h 3030261"/>
              <a:gd name="connsiteX6867" fmla="*/ 1261962 w 5160230"/>
              <a:gd name="connsiteY6867" fmla="*/ 204273 h 3030261"/>
              <a:gd name="connsiteX6868" fmla="*/ 1243025 w 5160230"/>
              <a:gd name="connsiteY6868" fmla="*/ 204273 h 3030261"/>
              <a:gd name="connsiteX6869" fmla="*/ 1225330 w 5160230"/>
              <a:gd name="connsiteY6869" fmla="*/ 199927 h 3030261"/>
              <a:gd name="connsiteX6870" fmla="*/ 1208566 w 5160230"/>
              <a:gd name="connsiteY6870" fmla="*/ 192476 h 3030261"/>
              <a:gd name="connsiteX6871" fmla="*/ 1206393 w 5160230"/>
              <a:gd name="connsiteY6871" fmla="*/ 192476 h 3030261"/>
              <a:gd name="connsiteX6872" fmla="*/ 1203288 w 5160230"/>
              <a:gd name="connsiteY6872" fmla="*/ 194650 h 3030261"/>
              <a:gd name="connsiteX6873" fmla="*/ 1198010 w 5160230"/>
              <a:gd name="connsiteY6873" fmla="*/ 196823 h 3030261"/>
              <a:gd name="connsiteX6874" fmla="*/ 1193975 w 5160230"/>
              <a:gd name="connsiteY6874" fmla="*/ 197754 h 3030261"/>
              <a:gd name="connsiteX6875" fmla="*/ 1190870 w 5160230"/>
              <a:gd name="connsiteY6875" fmla="*/ 199927 h 3030261"/>
              <a:gd name="connsiteX6876" fmla="*/ 1184661 w 5160230"/>
              <a:gd name="connsiteY6876" fmla="*/ 202100 h 3030261"/>
              <a:gd name="connsiteX6877" fmla="*/ 1181557 w 5160230"/>
              <a:gd name="connsiteY6877" fmla="*/ 192476 h 3030261"/>
              <a:gd name="connsiteX6878" fmla="*/ 1184661 w 5160230"/>
              <a:gd name="connsiteY6878" fmla="*/ 191545 h 3030261"/>
              <a:gd name="connsiteX6879" fmla="*/ 1186834 w 5160230"/>
              <a:gd name="connsiteY6879" fmla="*/ 189372 h 3030261"/>
              <a:gd name="connsiteX6880" fmla="*/ 1189008 w 5160230"/>
              <a:gd name="connsiteY6880" fmla="*/ 185026 h 3030261"/>
              <a:gd name="connsiteX6881" fmla="*/ 1178452 w 5160230"/>
              <a:gd name="connsiteY6881" fmla="*/ 185026 h 3030261"/>
              <a:gd name="connsiteX6882" fmla="*/ 1174417 w 5160230"/>
              <a:gd name="connsiteY6882" fmla="*/ 187199 h 3030261"/>
              <a:gd name="connsiteX6883" fmla="*/ 1169139 w 5160230"/>
              <a:gd name="connsiteY6883" fmla="*/ 189372 h 3030261"/>
              <a:gd name="connsiteX6884" fmla="*/ 1163861 w 5160230"/>
              <a:gd name="connsiteY6884" fmla="*/ 189372 h 3030261"/>
              <a:gd name="connsiteX6885" fmla="*/ 1157653 w 5160230"/>
              <a:gd name="connsiteY6885" fmla="*/ 189372 h 3030261"/>
              <a:gd name="connsiteX6886" fmla="*/ 1154548 w 5160230"/>
              <a:gd name="connsiteY6886" fmla="*/ 177885 h 3030261"/>
              <a:gd name="connsiteX6887" fmla="*/ 1157653 w 5160230"/>
              <a:gd name="connsiteY6887" fmla="*/ 176954 h 3030261"/>
              <a:gd name="connsiteX6888" fmla="*/ 1159826 w 5160230"/>
              <a:gd name="connsiteY6888" fmla="*/ 176954 h 3030261"/>
              <a:gd name="connsiteX6889" fmla="*/ 1161999 w 5160230"/>
              <a:gd name="connsiteY6889" fmla="*/ 176954 h 3030261"/>
              <a:gd name="connsiteX6890" fmla="*/ 1164027 w 5160230"/>
              <a:gd name="connsiteY6890" fmla="*/ 174926 h 3030261"/>
              <a:gd name="connsiteX6891" fmla="*/ 1165103 w 5160230"/>
              <a:gd name="connsiteY6891" fmla="*/ 174781 h 3030261"/>
              <a:gd name="connsiteX6892" fmla="*/ 1164172 w 5160230"/>
              <a:gd name="connsiteY6892" fmla="*/ 174781 h 3030261"/>
              <a:gd name="connsiteX6893" fmla="*/ 1164027 w 5160230"/>
              <a:gd name="connsiteY6893" fmla="*/ 174926 h 3030261"/>
              <a:gd name="connsiteX6894" fmla="*/ 1142130 w 5160230"/>
              <a:gd name="connsiteY6894" fmla="*/ 177885 h 3030261"/>
              <a:gd name="connsiteX6895" fmla="*/ 1139957 w 5160230"/>
              <a:gd name="connsiteY6895" fmla="*/ 172608 h 3030261"/>
              <a:gd name="connsiteX6896" fmla="*/ 1135921 w 5160230"/>
              <a:gd name="connsiteY6896" fmla="*/ 169503 h 3030261"/>
              <a:gd name="connsiteX6897" fmla="*/ 1134990 w 5160230"/>
              <a:gd name="connsiteY6897" fmla="*/ 167330 h 3030261"/>
              <a:gd name="connsiteX6898" fmla="*/ 1132817 w 5160230"/>
              <a:gd name="connsiteY6898" fmla="*/ 162984 h 3030261"/>
              <a:gd name="connsiteX6899" fmla="*/ 1128781 w 5160230"/>
              <a:gd name="connsiteY6899" fmla="*/ 157706 h 3030261"/>
              <a:gd name="connsiteX6900" fmla="*/ 1134990 w 5160230"/>
              <a:gd name="connsiteY6900" fmla="*/ 155533 h 3030261"/>
              <a:gd name="connsiteX6901" fmla="*/ 1138094 w 5160230"/>
              <a:gd name="connsiteY6901" fmla="*/ 155533 h 3030261"/>
              <a:gd name="connsiteX6902" fmla="*/ 1140268 w 5160230"/>
              <a:gd name="connsiteY6902" fmla="*/ 155533 h 3030261"/>
              <a:gd name="connsiteX6903" fmla="*/ 1142441 w 5160230"/>
              <a:gd name="connsiteY6903" fmla="*/ 155533 h 3030261"/>
              <a:gd name="connsiteX6904" fmla="*/ 1142441 w 5160230"/>
              <a:gd name="connsiteY6904" fmla="*/ 155223 h 3030261"/>
              <a:gd name="connsiteX6905" fmla="*/ 1143372 w 5160230"/>
              <a:gd name="connsiteY6905" fmla="*/ 153050 h 3030261"/>
              <a:gd name="connsiteX6906" fmla="*/ 1145545 w 5160230"/>
              <a:gd name="connsiteY6906" fmla="*/ 148704 h 3030261"/>
              <a:gd name="connsiteX6907" fmla="*/ 1138094 w 5160230"/>
              <a:gd name="connsiteY6907" fmla="*/ 147772 h 3030261"/>
              <a:gd name="connsiteX6908" fmla="*/ 1130644 w 5160230"/>
              <a:gd name="connsiteY6908" fmla="*/ 145599 h 3030261"/>
              <a:gd name="connsiteX6909" fmla="*/ 1127539 w 5160230"/>
              <a:gd name="connsiteY6909" fmla="*/ 141253 h 3030261"/>
              <a:gd name="connsiteX6910" fmla="*/ 1121330 w 5160230"/>
              <a:gd name="connsiteY6910" fmla="*/ 138148 h 3030261"/>
              <a:gd name="connsiteX6911" fmla="*/ 1125366 w 5160230"/>
              <a:gd name="connsiteY6911" fmla="*/ 138148 h 3030261"/>
              <a:gd name="connsiteX6912" fmla="*/ 1125366 w 5160230"/>
              <a:gd name="connsiteY6912" fmla="*/ 132871 h 3030261"/>
              <a:gd name="connsiteX6913" fmla="*/ 1143062 w 5160230"/>
              <a:gd name="connsiteY6913" fmla="*/ 135975 h 3030261"/>
              <a:gd name="connsiteX6914" fmla="*/ 1152375 w 5160230"/>
              <a:gd name="connsiteY6914" fmla="*/ 133802 h 3030261"/>
              <a:gd name="connsiteX6915" fmla="*/ 1159826 w 5160230"/>
              <a:gd name="connsiteY6915" fmla="*/ 130698 h 3030261"/>
              <a:gd name="connsiteX6916" fmla="*/ 1163861 w 5160230"/>
              <a:gd name="connsiteY6916" fmla="*/ 125420 h 3030261"/>
              <a:gd name="connsiteX6917" fmla="*/ 1169139 w 5160230"/>
              <a:gd name="connsiteY6917" fmla="*/ 117969 h 3030261"/>
              <a:gd name="connsiteX6918" fmla="*/ 1178452 w 5160230"/>
              <a:gd name="connsiteY6918" fmla="*/ 113623 h 3030261"/>
              <a:gd name="connsiteX6919" fmla="*/ 1189008 w 5160230"/>
              <a:gd name="connsiteY6919" fmla="*/ 110519 h 3030261"/>
              <a:gd name="connsiteX6920" fmla="*/ 1196458 w 5160230"/>
              <a:gd name="connsiteY6920" fmla="*/ 113623 h 3030261"/>
              <a:gd name="connsiteX6921" fmla="*/ 1205772 w 5160230"/>
              <a:gd name="connsiteY6921" fmla="*/ 117969 h 3030261"/>
              <a:gd name="connsiteX6922" fmla="*/ 1213222 w 5160230"/>
              <a:gd name="connsiteY6922" fmla="*/ 118901 h 3030261"/>
              <a:gd name="connsiteX6923" fmla="*/ 1221604 w 5160230"/>
              <a:gd name="connsiteY6923" fmla="*/ 117969 h 3030261"/>
              <a:gd name="connsiteX6924" fmla="*/ 1218500 w 5160230"/>
              <a:gd name="connsiteY6924" fmla="*/ 115796 h 3030261"/>
              <a:gd name="connsiteX6925" fmla="*/ 1214464 w 5160230"/>
              <a:gd name="connsiteY6925" fmla="*/ 113623 h 3030261"/>
              <a:gd name="connsiteX6926" fmla="*/ 1213533 w 5160230"/>
              <a:gd name="connsiteY6926" fmla="*/ 113623 h 3030261"/>
              <a:gd name="connsiteX6927" fmla="*/ 1213533 w 5160230"/>
              <a:gd name="connsiteY6927" fmla="*/ 111760 h 3030261"/>
              <a:gd name="connsiteX6928" fmla="*/ 1211360 w 5160230"/>
              <a:gd name="connsiteY6928" fmla="*/ 110829 h 3030261"/>
              <a:gd name="connsiteX6929" fmla="*/ 1211360 w 5160230"/>
              <a:gd name="connsiteY6929" fmla="*/ 106483 h 3030261"/>
              <a:gd name="connsiteX6930" fmla="*/ 1209187 w 5160230"/>
              <a:gd name="connsiteY6930" fmla="*/ 101205 h 3030261"/>
              <a:gd name="connsiteX6931" fmla="*/ 1214464 w 5160230"/>
              <a:gd name="connsiteY6931" fmla="*/ 99032 h 3030261"/>
              <a:gd name="connsiteX6932" fmla="*/ 1218500 w 5160230"/>
              <a:gd name="connsiteY6932" fmla="*/ 96859 h 3030261"/>
              <a:gd name="connsiteX6933" fmla="*/ 1221604 w 5160230"/>
              <a:gd name="connsiteY6933" fmla="*/ 96859 h 3030261"/>
              <a:gd name="connsiteX6934" fmla="*/ 1223778 w 5160230"/>
              <a:gd name="connsiteY6934" fmla="*/ 95928 h 3030261"/>
              <a:gd name="connsiteX6935" fmla="*/ 1227813 w 5160230"/>
              <a:gd name="connsiteY6935" fmla="*/ 93755 h 3030261"/>
              <a:gd name="connsiteX6936" fmla="*/ 1235264 w 5160230"/>
              <a:gd name="connsiteY6936" fmla="*/ 93755 h 3030261"/>
              <a:gd name="connsiteX6937" fmla="*/ 1238368 w 5160230"/>
              <a:gd name="connsiteY6937" fmla="*/ 95928 h 3030261"/>
              <a:gd name="connsiteX6938" fmla="*/ 1242404 w 5160230"/>
              <a:gd name="connsiteY6938" fmla="*/ 99032 h 3030261"/>
              <a:gd name="connsiteX6939" fmla="*/ 1245509 w 5160230"/>
              <a:gd name="connsiteY6939" fmla="*/ 101205 h 3030261"/>
              <a:gd name="connsiteX6940" fmla="*/ 1245509 w 5160230"/>
              <a:gd name="connsiteY6940" fmla="*/ 96859 h 3030261"/>
              <a:gd name="connsiteX6941" fmla="*/ 1243336 w 5160230"/>
              <a:gd name="connsiteY6941" fmla="*/ 95928 h 3030261"/>
              <a:gd name="connsiteX6942" fmla="*/ 1243336 w 5160230"/>
              <a:gd name="connsiteY6942" fmla="*/ 93755 h 3030261"/>
              <a:gd name="connsiteX6943" fmla="*/ 1243336 w 5160230"/>
              <a:gd name="connsiteY6943" fmla="*/ 91582 h 3030261"/>
              <a:gd name="connsiteX6944" fmla="*/ 1242404 w 5160230"/>
              <a:gd name="connsiteY6944" fmla="*/ 88477 h 3030261"/>
              <a:gd name="connsiteX6945" fmla="*/ 1247682 w 5160230"/>
              <a:gd name="connsiteY6945" fmla="*/ 86304 h 3030261"/>
              <a:gd name="connsiteX6946" fmla="*/ 1250786 w 5160230"/>
              <a:gd name="connsiteY6946" fmla="*/ 84131 h 3030261"/>
              <a:gd name="connsiteX6947" fmla="*/ 1256995 w 5160230"/>
              <a:gd name="connsiteY6947" fmla="*/ 81026 h 3030261"/>
              <a:gd name="connsiteX6948" fmla="*/ 1260100 w 5160230"/>
              <a:gd name="connsiteY6948" fmla="*/ 76680 h 3030261"/>
              <a:gd name="connsiteX6949" fmla="*/ 1262273 w 5160230"/>
              <a:gd name="connsiteY6949" fmla="*/ 76680 h 3030261"/>
              <a:gd name="connsiteX6950" fmla="*/ 1269723 w 5160230"/>
              <a:gd name="connsiteY6950" fmla="*/ 76680 h 3030261"/>
              <a:gd name="connsiteX6951" fmla="*/ 1275001 w 5160230"/>
              <a:gd name="connsiteY6951" fmla="*/ 78853 h 3030261"/>
              <a:gd name="connsiteX6952" fmla="*/ 1279037 w 5160230"/>
              <a:gd name="connsiteY6952" fmla="*/ 83199 h 3030261"/>
              <a:gd name="connsiteX6953" fmla="*/ 1285246 w 5160230"/>
              <a:gd name="connsiteY6953" fmla="*/ 83199 h 3030261"/>
              <a:gd name="connsiteX6954" fmla="*/ 1294559 w 5160230"/>
              <a:gd name="connsiteY6954" fmla="*/ 81026 h 3030261"/>
              <a:gd name="connsiteX6955" fmla="*/ 1298595 w 5160230"/>
              <a:gd name="connsiteY6955" fmla="*/ 68298 h 3030261"/>
              <a:gd name="connsiteX6956" fmla="*/ 1303873 w 5160230"/>
              <a:gd name="connsiteY6956" fmla="*/ 66125 h 3030261"/>
              <a:gd name="connsiteX6957" fmla="*/ 1309150 w 5160230"/>
              <a:gd name="connsiteY6957" fmla="*/ 66125 h 3030261"/>
              <a:gd name="connsiteX6958" fmla="*/ 1314428 w 5160230"/>
              <a:gd name="connsiteY6958" fmla="*/ 66125 h 3030261"/>
              <a:gd name="connsiteX6959" fmla="*/ 1318463 w 5160230"/>
              <a:gd name="connsiteY6959" fmla="*/ 68298 h 3030261"/>
              <a:gd name="connsiteX6960" fmla="*/ 1321568 w 5160230"/>
              <a:gd name="connsiteY6960" fmla="*/ 68298 h 3030261"/>
              <a:gd name="connsiteX6961" fmla="*/ 1329019 w 5160230"/>
              <a:gd name="connsiteY6961" fmla="*/ 56812 h 3030261"/>
              <a:gd name="connsiteX6962" fmla="*/ 1340505 w 5160230"/>
              <a:gd name="connsiteY6962" fmla="*/ 54638 h 3030261"/>
              <a:gd name="connsiteX6963" fmla="*/ 1347956 w 5160230"/>
              <a:gd name="connsiteY6963" fmla="*/ 58985 h 3030261"/>
              <a:gd name="connsiteX6964" fmla="*/ 1355407 w 5160230"/>
              <a:gd name="connsiteY6964" fmla="*/ 62089 h 3030261"/>
              <a:gd name="connsiteX6965" fmla="*/ 1362857 w 5160230"/>
              <a:gd name="connsiteY6965" fmla="*/ 64262 h 3030261"/>
              <a:gd name="connsiteX6966" fmla="*/ 1372171 w 5160230"/>
              <a:gd name="connsiteY6966" fmla="*/ 61158 h 3030261"/>
              <a:gd name="connsiteX6967" fmla="*/ 1384588 w 5160230"/>
              <a:gd name="connsiteY6967" fmla="*/ 53707 h 3030261"/>
              <a:gd name="connsiteX6968" fmla="*/ 3152887 w 5160230"/>
              <a:gd name="connsiteY6968" fmla="*/ 44394 h 3030261"/>
              <a:gd name="connsiteX6969" fmla="*/ 3160338 w 5160230"/>
              <a:gd name="connsiteY6969" fmla="*/ 46567 h 3030261"/>
              <a:gd name="connsiteX6970" fmla="*/ 3167789 w 5160230"/>
              <a:gd name="connsiteY6970" fmla="*/ 49671 h 3030261"/>
              <a:gd name="connsiteX6971" fmla="*/ 3170893 w 5160230"/>
              <a:gd name="connsiteY6971" fmla="*/ 54018 h 3030261"/>
              <a:gd name="connsiteX6972" fmla="*/ 3176171 w 5160230"/>
              <a:gd name="connsiteY6972" fmla="*/ 57122 h 3030261"/>
              <a:gd name="connsiteX6973" fmla="*/ 3182380 w 5160230"/>
              <a:gd name="connsiteY6973" fmla="*/ 61468 h 3030261"/>
              <a:gd name="connsiteX6974" fmla="*/ 3178344 w 5160230"/>
              <a:gd name="connsiteY6974" fmla="*/ 72023 h 3030261"/>
              <a:gd name="connsiteX6975" fmla="*/ 3156303 w 5160230"/>
              <a:gd name="connsiteY6975" fmla="*/ 84752 h 3030261"/>
              <a:gd name="connsiteX6976" fmla="*/ 3139538 w 5160230"/>
              <a:gd name="connsiteY6976" fmla="*/ 99653 h 3030261"/>
              <a:gd name="connsiteX6977" fmla="*/ 3124947 w 5160230"/>
              <a:gd name="connsiteY6977" fmla="*/ 118590 h 3030261"/>
              <a:gd name="connsiteX6978" fmla="*/ 3121843 w 5160230"/>
              <a:gd name="connsiteY6978" fmla="*/ 118590 h 3030261"/>
              <a:gd name="connsiteX6979" fmla="*/ 3121843 w 5160230"/>
              <a:gd name="connsiteY6979" fmla="*/ 114244 h 3030261"/>
              <a:gd name="connsiteX6980" fmla="*/ 3116565 w 5160230"/>
              <a:gd name="connsiteY6980" fmla="*/ 111140 h 3030261"/>
              <a:gd name="connsiteX6981" fmla="*/ 3112530 w 5160230"/>
              <a:gd name="connsiteY6981" fmla="*/ 106793 h 3030261"/>
              <a:gd name="connsiteX6982" fmla="*/ 3110357 w 5160230"/>
              <a:gd name="connsiteY6982" fmla="*/ 103689 h 3030261"/>
              <a:gd name="connsiteX6983" fmla="*/ 3107252 w 5160230"/>
              <a:gd name="connsiteY6983" fmla="*/ 99343 h 3030261"/>
              <a:gd name="connsiteX6984" fmla="*/ 3105079 w 5160230"/>
              <a:gd name="connsiteY6984" fmla="*/ 94065 h 3030261"/>
              <a:gd name="connsiteX6985" fmla="*/ 3109115 w 5160230"/>
              <a:gd name="connsiteY6985" fmla="*/ 86614 h 3030261"/>
              <a:gd name="connsiteX6986" fmla="*/ 3110046 w 5160230"/>
              <a:gd name="connsiteY6986" fmla="*/ 81337 h 3030261"/>
              <a:gd name="connsiteX6987" fmla="*/ 3112219 w 5160230"/>
              <a:gd name="connsiteY6987" fmla="*/ 71713 h 3030261"/>
              <a:gd name="connsiteX6988" fmla="*/ 3085210 w 5160230"/>
              <a:gd name="connsiteY6988" fmla="*/ 71713 h 3030261"/>
              <a:gd name="connsiteX6989" fmla="*/ 3085210 w 5160230"/>
              <a:gd name="connsiteY6989" fmla="*/ 64262 h 3030261"/>
              <a:gd name="connsiteX6990" fmla="*/ 3099801 w 5160230"/>
              <a:gd name="connsiteY6990" fmla="*/ 58985 h 3030261"/>
              <a:gd name="connsiteX6991" fmla="*/ 3114392 w 5160230"/>
              <a:gd name="connsiteY6991" fmla="*/ 54638 h 3030261"/>
              <a:gd name="connsiteX6992" fmla="*/ 3132088 w 5160230"/>
              <a:gd name="connsiteY6992" fmla="*/ 51534 h 3030261"/>
              <a:gd name="connsiteX6993" fmla="*/ 3134261 w 5160230"/>
              <a:gd name="connsiteY6993" fmla="*/ 56812 h 3030261"/>
              <a:gd name="connsiteX6994" fmla="*/ 3136434 w 5160230"/>
              <a:gd name="connsiteY6994" fmla="*/ 58985 h 3030261"/>
              <a:gd name="connsiteX6995" fmla="*/ 3136434 w 5160230"/>
              <a:gd name="connsiteY6995" fmla="*/ 61158 h 3030261"/>
              <a:gd name="connsiteX6996" fmla="*/ 3138607 w 5160230"/>
              <a:gd name="connsiteY6996" fmla="*/ 61158 h 3030261"/>
              <a:gd name="connsiteX6997" fmla="*/ 3138607 w 5160230"/>
              <a:gd name="connsiteY6997" fmla="*/ 62089 h 3030261"/>
              <a:gd name="connsiteX6998" fmla="*/ 3141712 w 5160230"/>
              <a:gd name="connsiteY6998" fmla="*/ 64262 h 3030261"/>
              <a:gd name="connsiteX6999" fmla="*/ 3143885 w 5160230"/>
              <a:gd name="connsiteY6999" fmla="*/ 58985 h 3030261"/>
              <a:gd name="connsiteX7000" fmla="*/ 3146058 w 5160230"/>
              <a:gd name="connsiteY7000" fmla="*/ 54638 h 3030261"/>
              <a:gd name="connsiteX7001" fmla="*/ 3146989 w 5160230"/>
              <a:gd name="connsiteY7001" fmla="*/ 51534 h 3030261"/>
              <a:gd name="connsiteX7002" fmla="*/ 3151025 w 5160230"/>
              <a:gd name="connsiteY7002" fmla="*/ 47188 h 3030261"/>
              <a:gd name="connsiteX7003" fmla="*/ 3197592 w 5160230"/>
              <a:gd name="connsiteY7003" fmla="*/ 24215 h 3030261"/>
              <a:gd name="connsiteX7004" fmla="*/ 3197902 w 5160230"/>
              <a:gd name="connsiteY7004" fmla="*/ 24215 h 3030261"/>
              <a:gd name="connsiteX7005" fmla="*/ 3201938 w 5160230"/>
              <a:gd name="connsiteY7005" fmla="*/ 25146 h 3030261"/>
              <a:gd name="connsiteX7006" fmla="*/ 3202869 w 5160230"/>
              <a:gd name="connsiteY7006" fmla="*/ 25146 h 3030261"/>
              <a:gd name="connsiteX7007" fmla="*/ 3205043 w 5160230"/>
              <a:gd name="connsiteY7007" fmla="*/ 27319 h 3030261"/>
              <a:gd name="connsiteX7008" fmla="*/ 3207215 w 5160230"/>
              <a:gd name="connsiteY7008" fmla="*/ 29492 h 3030261"/>
              <a:gd name="connsiteX7009" fmla="*/ 3209389 w 5160230"/>
              <a:gd name="connsiteY7009" fmla="*/ 32597 h 3030261"/>
              <a:gd name="connsiteX7010" fmla="*/ 3212493 w 5160230"/>
              <a:gd name="connsiteY7010" fmla="*/ 38806 h 3030261"/>
              <a:gd name="connsiteX7011" fmla="*/ 3216529 w 5160230"/>
              <a:gd name="connsiteY7011" fmla="*/ 44083 h 3030261"/>
              <a:gd name="connsiteX7012" fmla="*/ 3217460 w 5160230"/>
              <a:gd name="connsiteY7012" fmla="*/ 51534 h 3030261"/>
              <a:gd name="connsiteX7013" fmla="*/ 3209078 w 5160230"/>
              <a:gd name="connsiteY7013" fmla="*/ 51534 h 3030261"/>
              <a:gd name="connsiteX7014" fmla="*/ 3209078 w 5160230"/>
              <a:gd name="connsiteY7014" fmla="*/ 47188 h 3030261"/>
              <a:gd name="connsiteX7015" fmla="*/ 3205043 w 5160230"/>
              <a:gd name="connsiteY7015" fmla="*/ 44083 h 3030261"/>
              <a:gd name="connsiteX7016" fmla="*/ 3201938 w 5160230"/>
              <a:gd name="connsiteY7016" fmla="*/ 39737 h 3030261"/>
              <a:gd name="connsiteX7017" fmla="*/ 3199765 w 5160230"/>
              <a:gd name="connsiteY7017" fmla="*/ 36633 h 3030261"/>
              <a:gd name="connsiteX7018" fmla="*/ 3197592 w 5160230"/>
              <a:gd name="connsiteY7018" fmla="*/ 31355 h 3030261"/>
              <a:gd name="connsiteX7019" fmla="*/ 1941528 w 5160230"/>
              <a:gd name="connsiteY7019" fmla="*/ 20179 h 3030261"/>
              <a:gd name="connsiteX7020" fmla="*/ 1966674 w 5160230"/>
              <a:gd name="connsiteY7020" fmla="*/ 20179 h 3030261"/>
              <a:gd name="connsiteX7021" fmla="*/ 1992752 w 5160230"/>
              <a:gd name="connsiteY7021" fmla="*/ 24525 h 3030261"/>
              <a:gd name="connsiteX7022" fmla="*/ 2015725 w 5160230"/>
              <a:gd name="connsiteY7022" fmla="*/ 27630 h 3030261"/>
              <a:gd name="connsiteX7023" fmla="*/ 2036525 w 5160230"/>
              <a:gd name="connsiteY7023" fmla="*/ 32907 h 3030261"/>
              <a:gd name="connsiteX7024" fmla="*/ 2066638 w 5160230"/>
              <a:gd name="connsiteY7024" fmla="*/ 27630 h 3030261"/>
              <a:gd name="connsiteX7025" fmla="*/ 2070674 w 5160230"/>
              <a:gd name="connsiteY7025" fmla="*/ 31976 h 3030261"/>
              <a:gd name="connsiteX7026" fmla="*/ 2073778 w 5160230"/>
              <a:gd name="connsiteY7026" fmla="*/ 32907 h 3030261"/>
              <a:gd name="connsiteX7027" fmla="*/ 2077814 w 5160230"/>
              <a:gd name="connsiteY7027" fmla="*/ 39116 h 3030261"/>
              <a:gd name="connsiteX7028" fmla="*/ 2079987 w 5160230"/>
              <a:gd name="connsiteY7028" fmla="*/ 42221 h 3030261"/>
              <a:gd name="connsiteX7029" fmla="*/ 2083091 w 5160230"/>
              <a:gd name="connsiteY7029" fmla="*/ 44394 h 3030261"/>
              <a:gd name="connsiteX7030" fmla="*/ 2100787 w 5160230"/>
              <a:gd name="connsiteY7030" fmla="*/ 51844 h 3030261"/>
              <a:gd name="connsiteX7031" fmla="*/ 2121587 w 5160230"/>
              <a:gd name="connsiteY7031" fmla="*/ 57122 h 3030261"/>
              <a:gd name="connsiteX7032" fmla="*/ 2139282 w 5160230"/>
              <a:gd name="connsiteY7032" fmla="*/ 61468 h 3030261"/>
              <a:gd name="connsiteX7033" fmla="*/ 2139282 w 5160230"/>
              <a:gd name="connsiteY7033" fmla="*/ 68919 h 3030261"/>
              <a:gd name="connsiteX7034" fmla="*/ 2110100 w 5160230"/>
              <a:gd name="connsiteY7034" fmla="*/ 68919 h 3030261"/>
              <a:gd name="connsiteX7035" fmla="*/ 2097682 w 5160230"/>
              <a:gd name="connsiteY7035" fmla="*/ 62710 h 3030261"/>
              <a:gd name="connsiteX7036" fmla="*/ 2083091 w 5160230"/>
              <a:gd name="connsiteY7036" fmla="*/ 62710 h 3030261"/>
              <a:gd name="connsiteX7037" fmla="*/ 2066327 w 5160230"/>
              <a:gd name="connsiteY7037" fmla="*/ 64883 h 3030261"/>
              <a:gd name="connsiteX7038" fmla="*/ 2050805 w 5160230"/>
              <a:gd name="connsiteY7038" fmla="*/ 69229 h 3030261"/>
              <a:gd name="connsiteX7039" fmla="*/ 2050805 w 5160230"/>
              <a:gd name="connsiteY7039" fmla="*/ 77611 h 3030261"/>
              <a:gd name="connsiteX7040" fmla="*/ 2070674 w 5160230"/>
              <a:gd name="connsiteY7040" fmla="*/ 77611 h 3030261"/>
              <a:gd name="connsiteX7041" fmla="*/ 2085265 w 5160230"/>
              <a:gd name="connsiteY7041" fmla="*/ 74507 h 3030261"/>
              <a:gd name="connsiteX7042" fmla="*/ 2102960 w 5160230"/>
              <a:gd name="connsiteY7042" fmla="*/ 72334 h 3030261"/>
              <a:gd name="connsiteX7043" fmla="*/ 2125002 w 5160230"/>
              <a:gd name="connsiteY7043" fmla="*/ 72334 h 3030261"/>
              <a:gd name="connsiteX7044" fmla="*/ 2147043 w 5160230"/>
              <a:gd name="connsiteY7044" fmla="*/ 72334 h 3030261"/>
              <a:gd name="connsiteX7045" fmla="*/ 2163807 w 5160230"/>
              <a:gd name="connsiteY7045" fmla="*/ 72334 h 3030261"/>
              <a:gd name="connsiteX7046" fmla="*/ 2178398 w 5160230"/>
              <a:gd name="connsiteY7046" fmla="*/ 87235 h 3030261"/>
              <a:gd name="connsiteX7047" fmla="*/ 2196094 w 5160230"/>
              <a:gd name="connsiteY7047" fmla="*/ 97790 h 3030261"/>
              <a:gd name="connsiteX7048" fmla="*/ 2190816 w 5160230"/>
              <a:gd name="connsiteY7048" fmla="*/ 109277 h 3030261"/>
              <a:gd name="connsiteX7049" fmla="*/ 2180261 w 5160230"/>
              <a:gd name="connsiteY7049" fmla="*/ 116728 h 3030261"/>
              <a:gd name="connsiteX7050" fmla="*/ 2170948 w 5160230"/>
              <a:gd name="connsiteY7050" fmla="*/ 122005 h 3030261"/>
              <a:gd name="connsiteX7051" fmla="*/ 2158530 w 5160230"/>
              <a:gd name="connsiteY7051" fmla="*/ 126351 h 3030261"/>
              <a:gd name="connsiteX7052" fmla="*/ 2139593 w 5160230"/>
              <a:gd name="connsiteY7052" fmla="*/ 126351 h 3030261"/>
              <a:gd name="connsiteX7053" fmla="*/ 2122828 w 5160230"/>
              <a:gd name="connsiteY7053" fmla="*/ 131629 h 3030261"/>
              <a:gd name="connsiteX7054" fmla="*/ 2105133 w 5160230"/>
              <a:gd name="connsiteY7054" fmla="*/ 131629 h 3030261"/>
              <a:gd name="connsiteX7055" fmla="*/ 2085265 w 5160230"/>
              <a:gd name="connsiteY7055" fmla="*/ 129456 h 3030261"/>
              <a:gd name="connsiteX7056" fmla="*/ 2066327 w 5160230"/>
              <a:gd name="connsiteY7056" fmla="*/ 127283 h 3030261"/>
              <a:gd name="connsiteX7057" fmla="*/ 2048942 w 5160230"/>
              <a:gd name="connsiteY7057" fmla="*/ 127283 h 3030261"/>
              <a:gd name="connsiteX7058" fmla="*/ 2034351 w 5160230"/>
              <a:gd name="connsiteY7058" fmla="*/ 131629 h 3030261"/>
              <a:gd name="connsiteX7059" fmla="*/ 2022865 w 5160230"/>
              <a:gd name="connsiteY7059" fmla="*/ 142184 h 3030261"/>
              <a:gd name="connsiteX7060" fmla="*/ 2066638 w 5160230"/>
              <a:gd name="connsiteY7060" fmla="*/ 142184 h 3030261"/>
              <a:gd name="connsiteX7061" fmla="*/ 2080297 w 5160230"/>
              <a:gd name="connsiteY7061" fmla="*/ 139080 h 3030261"/>
              <a:gd name="connsiteX7062" fmla="*/ 2095820 w 5160230"/>
              <a:gd name="connsiteY7062" fmla="*/ 136907 h 3030261"/>
              <a:gd name="connsiteX7063" fmla="*/ 2114757 w 5160230"/>
              <a:gd name="connsiteY7063" fmla="*/ 139080 h 3030261"/>
              <a:gd name="connsiteX7064" fmla="*/ 2127175 w 5160230"/>
              <a:gd name="connsiteY7064" fmla="*/ 142184 h 3030261"/>
              <a:gd name="connsiteX7065" fmla="*/ 2130279 w 5160230"/>
              <a:gd name="connsiteY7065" fmla="*/ 155844 h 3030261"/>
              <a:gd name="connsiteX7066" fmla="*/ 2136488 w 5160230"/>
              <a:gd name="connsiteY7066" fmla="*/ 153671 h 3030261"/>
              <a:gd name="connsiteX7067" fmla="*/ 2144870 w 5160230"/>
              <a:gd name="connsiteY7067" fmla="*/ 148393 h 3030261"/>
              <a:gd name="connsiteX7068" fmla="*/ 2156357 w 5160230"/>
              <a:gd name="connsiteY7068" fmla="*/ 144047 h 3030261"/>
              <a:gd name="connsiteX7069" fmla="*/ 2166912 w 5160230"/>
              <a:gd name="connsiteY7069" fmla="*/ 141874 h 3030261"/>
              <a:gd name="connsiteX7070" fmla="*/ 2169085 w 5160230"/>
              <a:gd name="connsiteY7070" fmla="*/ 148083 h 3030261"/>
              <a:gd name="connsiteX7071" fmla="*/ 2171258 w 5160230"/>
              <a:gd name="connsiteY7071" fmla="*/ 151187 h 3030261"/>
              <a:gd name="connsiteX7072" fmla="*/ 2173431 w 5160230"/>
              <a:gd name="connsiteY7072" fmla="*/ 153360 h 3030261"/>
              <a:gd name="connsiteX7073" fmla="*/ 2176536 w 5160230"/>
              <a:gd name="connsiteY7073" fmla="*/ 155533 h 3030261"/>
              <a:gd name="connsiteX7074" fmla="*/ 2180571 w 5160230"/>
              <a:gd name="connsiteY7074" fmla="*/ 158638 h 3030261"/>
              <a:gd name="connsiteX7075" fmla="*/ 2163807 w 5160230"/>
              <a:gd name="connsiteY7075" fmla="*/ 189993 h 3030261"/>
              <a:gd name="connsiteX7076" fmla="*/ 2171258 w 5160230"/>
              <a:gd name="connsiteY7076" fmla="*/ 189993 h 3030261"/>
              <a:gd name="connsiteX7077" fmla="*/ 2183676 w 5160230"/>
              <a:gd name="connsiteY7077" fmla="*/ 182542 h 3030261"/>
              <a:gd name="connsiteX7078" fmla="*/ 2200440 w 5160230"/>
              <a:gd name="connsiteY7078" fmla="*/ 172918 h 3030261"/>
              <a:gd name="connsiteX7079" fmla="*/ 2220308 w 5160230"/>
              <a:gd name="connsiteY7079" fmla="*/ 165468 h 3030261"/>
              <a:gd name="connsiteX7080" fmla="*/ 2242350 w 5160230"/>
              <a:gd name="connsiteY7080" fmla="*/ 158017 h 3030261"/>
              <a:gd name="connsiteX7081" fmla="*/ 2266254 w 5160230"/>
              <a:gd name="connsiteY7081" fmla="*/ 152739 h 3030261"/>
              <a:gd name="connsiteX7082" fmla="*/ 2287054 w 5160230"/>
              <a:gd name="connsiteY7082" fmla="*/ 152739 h 3030261"/>
              <a:gd name="connsiteX7083" fmla="*/ 2307854 w 5160230"/>
              <a:gd name="connsiteY7083" fmla="*/ 154912 h 3030261"/>
              <a:gd name="connsiteX7084" fmla="*/ 2322445 w 5160230"/>
              <a:gd name="connsiteY7084" fmla="*/ 163294 h 3030261"/>
              <a:gd name="connsiteX7085" fmla="*/ 2330827 w 5160230"/>
              <a:gd name="connsiteY7085" fmla="*/ 178196 h 3030261"/>
              <a:gd name="connsiteX7086" fmla="*/ 2337036 w 5160230"/>
              <a:gd name="connsiteY7086" fmla="*/ 178196 h 3030261"/>
              <a:gd name="connsiteX7087" fmla="*/ 2337036 w 5160230"/>
              <a:gd name="connsiteY7087" fmla="*/ 180369 h 3030261"/>
              <a:gd name="connsiteX7088" fmla="*/ 2334863 w 5160230"/>
              <a:gd name="connsiteY7088" fmla="*/ 182542 h 3030261"/>
              <a:gd name="connsiteX7089" fmla="*/ 2332690 w 5160230"/>
              <a:gd name="connsiteY7089" fmla="*/ 182542 h 3030261"/>
              <a:gd name="connsiteX7090" fmla="*/ 2330517 w 5160230"/>
              <a:gd name="connsiteY7090" fmla="*/ 182542 h 3030261"/>
              <a:gd name="connsiteX7091" fmla="*/ 2327412 w 5160230"/>
              <a:gd name="connsiteY7091" fmla="*/ 185647 h 3030261"/>
              <a:gd name="connsiteX7092" fmla="*/ 2322135 w 5160230"/>
              <a:gd name="connsiteY7092" fmla="*/ 187820 h 3030261"/>
              <a:gd name="connsiteX7093" fmla="*/ 2315926 w 5160230"/>
              <a:gd name="connsiteY7093" fmla="*/ 189993 h 3030261"/>
              <a:gd name="connsiteX7094" fmla="*/ 2308475 w 5160230"/>
              <a:gd name="connsiteY7094" fmla="*/ 192166 h 3030261"/>
              <a:gd name="connsiteX7095" fmla="*/ 2303198 w 5160230"/>
              <a:gd name="connsiteY7095" fmla="*/ 193097 h 3030261"/>
              <a:gd name="connsiteX7096" fmla="*/ 2290780 w 5160230"/>
              <a:gd name="connsiteY7096" fmla="*/ 213276 h 3030261"/>
              <a:gd name="connsiteX7097" fmla="*/ 2266875 w 5160230"/>
              <a:gd name="connsiteY7097" fmla="*/ 228178 h 3030261"/>
              <a:gd name="connsiteX7098" fmla="*/ 2239867 w 5160230"/>
              <a:gd name="connsiteY7098" fmla="*/ 237801 h 3030261"/>
              <a:gd name="connsiteX7099" fmla="*/ 2207580 w 5160230"/>
              <a:gd name="connsiteY7099" fmla="*/ 243079 h 3030261"/>
              <a:gd name="connsiteX7100" fmla="*/ 2207580 w 5160230"/>
              <a:gd name="connsiteY7100" fmla="*/ 249288 h 3030261"/>
              <a:gd name="connsiteX7101" fmla="*/ 2207580 w 5160230"/>
              <a:gd name="connsiteY7101" fmla="*/ 252392 h 3030261"/>
              <a:gd name="connsiteX7102" fmla="*/ 2207580 w 5160230"/>
              <a:gd name="connsiteY7102" fmla="*/ 254566 h 3030261"/>
              <a:gd name="connsiteX7103" fmla="*/ 2205407 w 5160230"/>
              <a:gd name="connsiteY7103" fmla="*/ 256739 h 3030261"/>
              <a:gd name="connsiteX7104" fmla="*/ 2207580 w 5160230"/>
              <a:gd name="connsiteY7104" fmla="*/ 257670 h 3030261"/>
              <a:gd name="connsiteX7105" fmla="*/ 2207580 w 5160230"/>
              <a:gd name="connsiteY7105" fmla="*/ 259843 h 3030261"/>
              <a:gd name="connsiteX7106" fmla="*/ 2210685 w 5160230"/>
              <a:gd name="connsiteY7106" fmla="*/ 264189 h 3030261"/>
              <a:gd name="connsiteX7107" fmla="*/ 2215962 w 5160230"/>
              <a:gd name="connsiteY7107" fmla="*/ 267294 h 3030261"/>
              <a:gd name="connsiteX7108" fmla="*/ 2219998 w 5160230"/>
              <a:gd name="connsiteY7108" fmla="*/ 269467 h 3030261"/>
              <a:gd name="connsiteX7109" fmla="*/ 2223102 w 5160230"/>
              <a:gd name="connsiteY7109" fmla="*/ 272571 h 3030261"/>
              <a:gd name="connsiteX7110" fmla="*/ 2227138 w 5160230"/>
              <a:gd name="connsiteY7110" fmla="*/ 274745 h 3030261"/>
              <a:gd name="connsiteX7111" fmla="*/ 2230243 w 5160230"/>
              <a:gd name="connsiteY7111" fmla="*/ 280022 h 3030261"/>
              <a:gd name="connsiteX7112" fmla="*/ 2227138 w 5160230"/>
              <a:gd name="connsiteY7112" fmla="*/ 287473 h 3030261"/>
              <a:gd name="connsiteX7113" fmla="*/ 2223102 w 5160230"/>
              <a:gd name="connsiteY7113" fmla="*/ 304237 h 3030261"/>
              <a:gd name="connsiteX7114" fmla="*/ 2219998 w 5160230"/>
              <a:gd name="connsiteY7114" fmla="*/ 324416 h 3030261"/>
              <a:gd name="connsiteX7115" fmla="*/ 2215962 w 5160230"/>
              <a:gd name="connsiteY7115" fmla="*/ 344595 h 3030261"/>
              <a:gd name="connsiteX7116" fmla="*/ 2215962 w 5160230"/>
              <a:gd name="connsiteY7116" fmla="*/ 361359 h 3030261"/>
              <a:gd name="connsiteX7117" fmla="*/ 2219998 w 5160230"/>
              <a:gd name="connsiteY7117" fmla="*/ 359186 h 3030261"/>
              <a:gd name="connsiteX7118" fmla="*/ 2223102 w 5160230"/>
              <a:gd name="connsiteY7118" fmla="*/ 359186 h 3030261"/>
              <a:gd name="connsiteX7119" fmla="*/ 2225276 w 5160230"/>
              <a:gd name="connsiteY7119" fmla="*/ 359186 h 3030261"/>
              <a:gd name="connsiteX7120" fmla="*/ 2229311 w 5160230"/>
              <a:gd name="connsiteY7120" fmla="*/ 359186 h 3030261"/>
              <a:gd name="connsiteX7121" fmla="*/ 2230243 w 5160230"/>
              <a:gd name="connsiteY7121" fmla="*/ 359186 h 3030261"/>
              <a:gd name="connsiteX7122" fmla="*/ 2236452 w 5160230"/>
              <a:gd name="connsiteY7122" fmla="*/ 361359 h 3030261"/>
              <a:gd name="connsiteX7123" fmla="*/ 2234279 w 5160230"/>
              <a:gd name="connsiteY7123" fmla="*/ 366636 h 3030261"/>
              <a:gd name="connsiteX7124" fmla="*/ 2234279 w 5160230"/>
              <a:gd name="connsiteY7124" fmla="*/ 368810 h 3030261"/>
              <a:gd name="connsiteX7125" fmla="*/ 2234279 w 5160230"/>
              <a:gd name="connsiteY7125" fmla="*/ 373156 h 3030261"/>
              <a:gd name="connsiteX7126" fmla="*/ 2234279 w 5160230"/>
              <a:gd name="connsiteY7126" fmla="*/ 374087 h 3030261"/>
              <a:gd name="connsiteX7127" fmla="*/ 2234279 w 5160230"/>
              <a:gd name="connsiteY7127" fmla="*/ 378433 h 3030261"/>
              <a:gd name="connsiteX7128" fmla="*/ 2236452 w 5160230"/>
              <a:gd name="connsiteY7128" fmla="*/ 385884 h 3030261"/>
              <a:gd name="connsiteX7129" fmla="*/ 2230243 w 5160230"/>
              <a:gd name="connsiteY7129" fmla="*/ 385884 h 3030261"/>
              <a:gd name="connsiteX7130" fmla="*/ 2230243 w 5160230"/>
              <a:gd name="connsiteY7130" fmla="*/ 388989 h 3030261"/>
              <a:gd name="connsiteX7131" fmla="*/ 2227138 w 5160230"/>
              <a:gd name="connsiteY7131" fmla="*/ 388057 h 3030261"/>
              <a:gd name="connsiteX7132" fmla="*/ 2223102 w 5160230"/>
              <a:gd name="connsiteY7132" fmla="*/ 383711 h 3030261"/>
              <a:gd name="connsiteX7133" fmla="*/ 2222171 w 5160230"/>
              <a:gd name="connsiteY7133" fmla="*/ 381538 h 3030261"/>
              <a:gd name="connsiteX7134" fmla="*/ 2218135 w 5160230"/>
              <a:gd name="connsiteY7134" fmla="*/ 380607 h 3030261"/>
              <a:gd name="connsiteX7135" fmla="*/ 2215031 w 5160230"/>
              <a:gd name="connsiteY7135" fmla="*/ 378433 h 3030261"/>
              <a:gd name="connsiteX7136" fmla="*/ 2207580 w 5160230"/>
              <a:gd name="connsiteY7136" fmla="*/ 378433 h 3030261"/>
              <a:gd name="connsiteX7137" fmla="*/ 2203544 w 5160230"/>
              <a:gd name="connsiteY7137" fmla="*/ 380607 h 3030261"/>
              <a:gd name="connsiteX7138" fmla="*/ 2200440 w 5160230"/>
              <a:gd name="connsiteY7138" fmla="*/ 381538 h 3030261"/>
              <a:gd name="connsiteX7139" fmla="*/ 2196404 w 5160230"/>
              <a:gd name="connsiteY7139" fmla="*/ 383711 h 3030261"/>
              <a:gd name="connsiteX7140" fmla="*/ 2194231 w 5160230"/>
              <a:gd name="connsiteY7140" fmla="*/ 385884 h 3030261"/>
              <a:gd name="connsiteX7141" fmla="*/ 2191126 w 5160230"/>
              <a:gd name="connsiteY7141" fmla="*/ 388057 h 3030261"/>
              <a:gd name="connsiteX7142" fmla="*/ 2188953 w 5160230"/>
              <a:gd name="connsiteY7142" fmla="*/ 391162 h 3030261"/>
              <a:gd name="connsiteX7143" fmla="*/ 2186780 w 5160230"/>
              <a:gd name="connsiteY7143" fmla="*/ 398612 h 3030261"/>
              <a:gd name="connsiteX7144" fmla="*/ 2210685 w 5160230"/>
              <a:gd name="connsiteY7144" fmla="*/ 406063 h 3030261"/>
              <a:gd name="connsiteX7145" fmla="*/ 2215962 w 5160230"/>
              <a:gd name="connsiteY7145" fmla="*/ 438660 h 3030261"/>
              <a:gd name="connsiteX7146" fmla="*/ 2210685 w 5160230"/>
              <a:gd name="connsiteY7146" fmla="*/ 438660 h 3030261"/>
              <a:gd name="connsiteX7147" fmla="*/ 2207580 w 5160230"/>
              <a:gd name="connsiteY7147" fmla="*/ 438660 h 3030261"/>
              <a:gd name="connsiteX7148" fmla="*/ 2203544 w 5160230"/>
              <a:gd name="connsiteY7148" fmla="*/ 440833 h 3030261"/>
              <a:gd name="connsiteX7149" fmla="*/ 2200440 w 5160230"/>
              <a:gd name="connsiteY7149" fmla="*/ 443006 h 3030261"/>
              <a:gd name="connsiteX7150" fmla="*/ 2200440 w 5160230"/>
              <a:gd name="connsiteY7150" fmla="*/ 450457 h 3030261"/>
              <a:gd name="connsiteX7151" fmla="*/ 2208822 w 5160230"/>
              <a:gd name="connsiteY7151" fmla="*/ 455734 h 3030261"/>
              <a:gd name="connsiteX7152" fmla="*/ 2215031 w 5160230"/>
              <a:gd name="connsiteY7152" fmla="*/ 463185 h 3030261"/>
              <a:gd name="connsiteX7153" fmla="*/ 2218135 w 5160230"/>
              <a:gd name="connsiteY7153" fmla="*/ 472809 h 3030261"/>
              <a:gd name="connsiteX7154" fmla="*/ 2220308 w 5160230"/>
              <a:gd name="connsiteY7154" fmla="*/ 487710 h 3030261"/>
              <a:gd name="connsiteX7155" fmla="*/ 2210995 w 5160230"/>
              <a:gd name="connsiteY7155" fmla="*/ 487710 h 3030261"/>
              <a:gd name="connsiteX7156" fmla="*/ 2208822 w 5160230"/>
              <a:gd name="connsiteY7156" fmla="*/ 487710 h 3030261"/>
              <a:gd name="connsiteX7157" fmla="*/ 2203544 w 5160230"/>
              <a:gd name="connsiteY7157" fmla="*/ 485537 h 3030261"/>
              <a:gd name="connsiteX7158" fmla="*/ 2200440 w 5160230"/>
              <a:gd name="connsiteY7158" fmla="*/ 487710 h 3030261"/>
              <a:gd name="connsiteX7159" fmla="*/ 2194231 w 5160230"/>
              <a:gd name="connsiteY7159" fmla="*/ 487710 h 3030261"/>
              <a:gd name="connsiteX7160" fmla="*/ 2191126 w 5160230"/>
              <a:gd name="connsiteY7160" fmla="*/ 490815 h 3030261"/>
              <a:gd name="connsiteX7161" fmla="*/ 2187091 w 5160230"/>
              <a:gd name="connsiteY7161" fmla="*/ 495161 h 3030261"/>
              <a:gd name="connsiteX7162" fmla="*/ 2193300 w 5160230"/>
              <a:gd name="connsiteY7162" fmla="*/ 498266 h 3030261"/>
              <a:gd name="connsiteX7163" fmla="*/ 2196404 w 5160230"/>
              <a:gd name="connsiteY7163" fmla="*/ 500439 h 3030261"/>
              <a:gd name="connsiteX7164" fmla="*/ 2198577 w 5160230"/>
              <a:gd name="connsiteY7164" fmla="*/ 502612 h 3030261"/>
              <a:gd name="connsiteX7165" fmla="*/ 2200750 w 5160230"/>
              <a:gd name="connsiteY7165" fmla="*/ 503543 h 3030261"/>
              <a:gd name="connsiteX7166" fmla="*/ 2201682 w 5160230"/>
              <a:gd name="connsiteY7166" fmla="*/ 509752 h 3030261"/>
              <a:gd name="connsiteX7167" fmla="*/ 2203855 w 5160230"/>
              <a:gd name="connsiteY7167" fmla="*/ 515030 h 3030261"/>
              <a:gd name="connsiteX7168" fmla="*/ 2201682 w 5160230"/>
              <a:gd name="connsiteY7168" fmla="*/ 517203 h 3030261"/>
              <a:gd name="connsiteX7169" fmla="*/ 2201682 w 5160230"/>
              <a:gd name="connsiteY7169" fmla="*/ 518134 h 3030261"/>
              <a:gd name="connsiteX7170" fmla="*/ 2200750 w 5160230"/>
              <a:gd name="connsiteY7170" fmla="*/ 520307 h 3030261"/>
              <a:gd name="connsiteX7171" fmla="*/ 2200750 w 5160230"/>
              <a:gd name="connsiteY7171" fmla="*/ 524653 h 3030261"/>
              <a:gd name="connsiteX7172" fmla="*/ 2185539 w 5160230"/>
              <a:gd name="connsiteY7172" fmla="*/ 524653 h 3030261"/>
              <a:gd name="connsiteX7173" fmla="*/ 2170948 w 5160230"/>
              <a:gd name="connsiteY7173" fmla="*/ 527758 h 3030261"/>
              <a:gd name="connsiteX7174" fmla="*/ 2159461 w 5160230"/>
              <a:gd name="connsiteY7174" fmla="*/ 532104 h 3030261"/>
              <a:gd name="connsiteX7175" fmla="*/ 2163497 w 5160230"/>
              <a:gd name="connsiteY7175" fmla="*/ 532104 h 3030261"/>
              <a:gd name="connsiteX7176" fmla="*/ 2168774 w 5160230"/>
              <a:gd name="connsiteY7176" fmla="*/ 535209 h 3030261"/>
              <a:gd name="connsiteX7177" fmla="*/ 2172810 w 5160230"/>
              <a:gd name="connsiteY7177" fmla="*/ 537382 h 3030261"/>
              <a:gd name="connsiteX7178" fmla="*/ 2175915 w 5160230"/>
              <a:gd name="connsiteY7178" fmla="*/ 537382 h 3030261"/>
              <a:gd name="connsiteX7179" fmla="*/ 2179951 w 5160230"/>
              <a:gd name="connsiteY7179" fmla="*/ 539555 h 3030261"/>
              <a:gd name="connsiteX7180" fmla="*/ 2183055 w 5160230"/>
              <a:gd name="connsiteY7180" fmla="*/ 542659 h 3030261"/>
              <a:gd name="connsiteX7181" fmla="*/ 2186159 w 5160230"/>
              <a:gd name="connsiteY7181" fmla="*/ 547937 h 3030261"/>
              <a:gd name="connsiteX7182" fmla="*/ 2179951 w 5160230"/>
              <a:gd name="connsiteY7182" fmla="*/ 557561 h 3030261"/>
              <a:gd name="connsiteX7183" fmla="*/ 2175915 w 5160230"/>
              <a:gd name="connsiteY7183" fmla="*/ 569047 h 3030261"/>
              <a:gd name="connsiteX7184" fmla="*/ 2170637 w 5160230"/>
              <a:gd name="connsiteY7184" fmla="*/ 581775 h 3030261"/>
              <a:gd name="connsiteX7185" fmla="*/ 2168464 w 5160230"/>
              <a:gd name="connsiteY7185" fmla="*/ 576498 h 3030261"/>
              <a:gd name="connsiteX7186" fmla="*/ 2165360 w 5160230"/>
              <a:gd name="connsiteY7186" fmla="*/ 572152 h 3030261"/>
              <a:gd name="connsiteX7187" fmla="*/ 2163186 w 5160230"/>
              <a:gd name="connsiteY7187" fmla="*/ 569979 h 3030261"/>
              <a:gd name="connsiteX7188" fmla="*/ 2159151 w 5160230"/>
              <a:gd name="connsiteY7188" fmla="*/ 569979 h 3030261"/>
              <a:gd name="connsiteX7189" fmla="*/ 2153873 w 5160230"/>
              <a:gd name="connsiteY7189" fmla="*/ 569047 h 3030261"/>
              <a:gd name="connsiteX7190" fmla="*/ 2146422 w 5160230"/>
              <a:gd name="connsiteY7190" fmla="*/ 569047 h 3030261"/>
              <a:gd name="connsiteX7191" fmla="*/ 2146422 w 5160230"/>
              <a:gd name="connsiteY7191" fmla="*/ 572152 h 3030261"/>
              <a:gd name="connsiteX7192" fmla="*/ 2150458 w 5160230"/>
              <a:gd name="connsiteY7192" fmla="*/ 572152 h 3030261"/>
              <a:gd name="connsiteX7193" fmla="*/ 2162876 w 5160230"/>
              <a:gd name="connsiteY7193" fmla="*/ 584880 h 3030261"/>
              <a:gd name="connsiteX7194" fmla="*/ 2173431 w 5160230"/>
              <a:gd name="connsiteY7194" fmla="*/ 599781 h 3030261"/>
              <a:gd name="connsiteX7195" fmla="*/ 2179640 w 5160230"/>
              <a:gd name="connsiteY7195" fmla="*/ 618719 h 3030261"/>
              <a:gd name="connsiteX7196" fmla="*/ 2182744 w 5160230"/>
              <a:gd name="connsiteY7196" fmla="*/ 640760 h 3030261"/>
              <a:gd name="connsiteX7197" fmla="*/ 2179640 w 5160230"/>
              <a:gd name="connsiteY7197" fmla="*/ 640760 h 3030261"/>
              <a:gd name="connsiteX7198" fmla="*/ 2179640 w 5160230"/>
              <a:gd name="connsiteY7198" fmla="*/ 646038 h 3030261"/>
              <a:gd name="connsiteX7199" fmla="*/ 2150458 w 5160230"/>
              <a:gd name="connsiteY7199" fmla="*/ 649142 h 3030261"/>
              <a:gd name="connsiteX7200" fmla="*/ 2150458 w 5160230"/>
              <a:gd name="connsiteY7200" fmla="*/ 628963 h 3030261"/>
              <a:gd name="connsiteX7201" fmla="*/ 2146422 w 5160230"/>
              <a:gd name="connsiteY7201" fmla="*/ 625859 h 3030261"/>
              <a:gd name="connsiteX7202" fmla="*/ 2143318 w 5160230"/>
              <a:gd name="connsiteY7202" fmla="*/ 623686 h 3030261"/>
              <a:gd name="connsiteX7203" fmla="*/ 2141145 w 5160230"/>
              <a:gd name="connsiteY7203" fmla="*/ 621513 h 3030261"/>
              <a:gd name="connsiteX7204" fmla="*/ 2135867 w 5160230"/>
              <a:gd name="connsiteY7204" fmla="*/ 618408 h 3030261"/>
              <a:gd name="connsiteX7205" fmla="*/ 2129658 w 5160230"/>
              <a:gd name="connsiteY7205" fmla="*/ 616235 h 3030261"/>
              <a:gd name="connsiteX7206" fmla="*/ 2121276 w 5160230"/>
              <a:gd name="connsiteY7206" fmla="*/ 621513 h 3030261"/>
              <a:gd name="connsiteX7207" fmla="*/ 2109790 w 5160230"/>
              <a:gd name="connsiteY7207" fmla="*/ 625859 h 3030261"/>
              <a:gd name="connsiteX7208" fmla="*/ 2097372 w 5160230"/>
              <a:gd name="connsiteY7208" fmla="*/ 626790 h 3030261"/>
              <a:gd name="connsiteX7209" fmla="*/ 2085885 w 5160230"/>
              <a:gd name="connsiteY7209" fmla="*/ 631136 h 3030261"/>
              <a:gd name="connsiteX7210" fmla="*/ 2079677 w 5160230"/>
              <a:gd name="connsiteY7210" fmla="*/ 636414 h 3030261"/>
              <a:gd name="connsiteX7211" fmla="*/ 2085885 w 5160230"/>
              <a:gd name="connsiteY7211" fmla="*/ 636414 h 3030261"/>
              <a:gd name="connsiteX7212" fmla="*/ 2095199 w 5160230"/>
              <a:gd name="connsiteY7212" fmla="*/ 636414 h 3030261"/>
              <a:gd name="connsiteX7213" fmla="*/ 2109790 w 5160230"/>
              <a:gd name="connsiteY7213" fmla="*/ 634241 h 3030261"/>
              <a:gd name="connsiteX7214" fmla="*/ 2126554 w 5160230"/>
              <a:gd name="connsiteY7214" fmla="*/ 633309 h 3030261"/>
              <a:gd name="connsiteX7215" fmla="*/ 2126554 w 5160230"/>
              <a:gd name="connsiteY7215" fmla="*/ 640760 h 3030261"/>
              <a:gd name="connsiteX7216" fmla="*/ 2089921 w 5160230"/>
              <a:gd name="connsiteY7216" fmla="*/ 653488 h 3030261"/>
              <a:gd name="connsiteX7217" fmla="*/ 2089921 w 5160230"/>
              <a:gd name="connsiteY7217" fmla="*/ 656593 h 3030261"/>
              <a:gd name="connsiteX7218" fmla="*/ 2099235 w 5160230"/>
              <a:gd name="connsiteY7218" fmla="*/ 656593 h 3030261"/>
              <a:gd name="connsiteX7219" fmla="*/ 2104512 w 5160230"/>
              <a:gd name="connsiteY7219" fmla="*/ 655662 h 3030261"/>
              <a:gd name="connsiteX7220" fmla="*/ 2111963 w 5160230"/>
              <a:gd name="connsiteY7220" fmla="*/ 653488 h 3030261"/>
              <a:gd name="connsiteX7221" fmla="*/ 2119414 w 5160230"/>
              <a:gd name="connsiteY7221" fmla="*/ 651315 h 3030261"/>
              <a:gd name="connsiteX7222" fmla="*/ 2126864 w 5160230"/>
              <a:gd name="connsiteY7222" fmla="*/ 649142 h 3030261"/>
              <a:gd name="connsiteX7223" fmla="*/ 2129037 w 5160230"/>
              <a:gd name="connsiteY7223" fmla="*/ 658766 h 3030261"/>
              <a:gd name="connsiteX7224" fmla="*/ 2136488 w 5160230"/>
              <a:gd name="connsiteY7224" fmla="*/ 663112 h 3030261"/>
              <a:gd name="connsiteX7225" fmla="*/ 2143939 w 5160230"/>
              <a:gd name="connsiteY7225" fmla="*/ 664044 h 3030261"/>
              <a:gd name="connsiteX7226" fmla="*/ 2156357 w 5160230"/>
              <a:gd name="connsiteY7226" fmla="*/ 663112 h 3030261"/>
              <a:gd name="connsiteX7227" fmla="*/ 2170948 w 5160230"/>
              <a:gd name="connsiteY7227" fmla="*/ 663112 h 3030261"/>
              <a:gd name="connsiteX7228" fmla="*/ 2170948 w 5160230"/>
              <a:gd name="connsiteY7228" fmla="*/ 666217 h 3030261"/>
              <a:gd name="connsiteX7229" fmla="*/ 2166912 w 5160230"/>
              <a:gd name="connsiteY7229" fmla="*/ 666217 h 3030261"/>
              <a:gd name="connsiteX7230" fmla="*/ 2147043 w 5160230"/>
              <a:gd name="connsiteY7230" fmla="*/ 685154 h 3030261"/>
              <a:gd name="connsiteX7231" fmla="*/ 2125002 w 5160230"/>
              <a:gd name="connsiteY7231" fmla="*/ 703160 h 3030261"/>
              <a:gd name="connsiteX7232" fmla="*/ 2102960 w 5160230"/>
              <a:gd name="connsiteY7232" fmla="*/ 718061 h 3030261"/>
              <a:gd name="connsiteX7233" fmla="*/ 2077814 w 5160230"/>
              <a:gd name="connsiteY7233" fmla="*/ 730789 h 3030261"/>
              <a:gd name="connsiteX7234" fmla="*/ 2050805 w 5160230"/>
              <a:gd name="connsiteY7234" fmla="*/ 736067 h 3030261"/>
              <a:gd name="connsiteX7235" fmla="*/ 2019450 w 5160230"/>
              <a:gd name="connsiteY7235" fmla="*/ 735136 h 3030261"/>
              <a:gd name="connsiteX7236" fmla="*/ 2019450 w 5160230"/>
              <a:gd name="connsiteY7236" fmla="*/ 740413 h 3030261"/>
              <a:gd name="connsiteX7237" fmla="*/ 2019450 w 5160230"/>
              <a:gd name="connsiteY7237" fmla="*/ 745691 h 3030261"/>
              <a:gd name="connsiteX7238" fmla="*/ 2017277 w 5160230"/>
              <a:gd name="connsiteY7238" fmla="*/ 750037 h 3030261"/>
              <a:gd name="connsiteX7239" fmla="*/ 2015104 w 5160230"/>
              <a:gd name="connsiteY7239" fmla="*/ 750968 h 3030261"/>
              <a:gd name="connsiteX7240" fmla="*/ 2014172 w 5160230"/>
              <a:gd name="connsiteY7240" fmla="*/ 750968 h 3030261"/>
              <a:gd name="connsiteX7241" fmla="*/ 2011999 w 5160230"/>
              <a:gd name="connsiteY7241" fmla="*/ 753142 h 3030261"/>
              <a:gd name="connsiteX7242" fmla="*/ 2007963 w 5160230"/>
              <a:gd name="connsiteY7242" fmla="*/ 755315 h 3030261"/>
              <a:gd name="connsiteX7243" fmla="*/ 2004859 w 5160230"/>
              <a:gd name="connsiteY7243" fmla="*/ 757488 h 3030261"/>
              <a:gd name="connsiteX7244" fmla="*/ 2002686 w 5160230"/>
              <a:gd name="connsiteY7244" fmla="*/ 758419 h 3030261"/>
              <a:gd name="connsiteX7245" fmla="*/ 1999581 w 5160230"/>
              <a:gd name="connsiteY7245" fmla="*/ 762765 h 3030261"/>
              <a:gd name="connsiteX7246" fmla="*/ 1995546 w 5160230"/>
              <a:gd name="connsiteY7246" fmla="*/ 773321 h 3030261"/>
              <a:gd name="connsiteX7247" fmla="*/ 1993372 w 5160230"/>
              <a:gd name="connsiteY7247" fmla="*/ 786980 h 3030261"/>
              <a:gd name="connsiteX7248" fmla="*/ 1990268 w 5160230"/>
              <a:gd name="connsiteY7248" fmla="*/ 795362 h 3030261"/>
              <a:gd name="connsiteX7249" fmla="*/ 1980955 w 5160230"/>
              <a:gd name="connsiteY7249" fmla="*/ 804986 h 3030261"/>
              <a:gd name="connsiteX7250" fmla="*/ 1965432 w 5160230"/>
              <a:gd name="connsiteY7250" fmla="*/ 815541 h 3030261"/>
              <a:gd name="connsiteX7251" fmla="*/ 1944633 w 5160230"/>
              <a:gd name="connsiteY7251" fmla="*/ 825165 h 3030261"/>
              <a:gd name="connsiteX7252" fmla="*/ 1926937 w 5160230"/>
              <a:gd name="connsiteY7252" fmla="*/ 832616 h 3030261"/>
              <a:gd name="connsiteX7253" fmla="*/ 1910173 w 5160230"/>
              <a:gd name="connsiteY7253" fmla="*/ 836962 h 3030261"/>
              <a:gd name="connsiteX7254" fmla="*/ 1910173 w 5160230"/>
              <a:gd name="connsiteY7254" fmla="*/ 832616 h 3030261"/>
              <a:gd name="connsiteX7255" fmla="*/ 1910173 w 5160230"/>
              <a:gd name="connsiteY7255" fmla="*/ 829511 h 3030261"/>
              <a:gd name="connsiteX7256" fmla="*/ 1908000 w 5160230"/>
              <a:gd name="connsiteY7256" fmla="*/ 829511 h 3030261"/>
              <a:gd name="connsiteX7257" fmla="*/ 1908000 w 5160230"/>
              <a:gd name="connsiteY7257" fmla="*/ 827338 h 3030261"/>
              <a:gd name="connsiteX7258" fmla="*/ 1907069 w 5160230"/>
              <a:gd name="connsiteY7258" fmla="*/ 825165 h 3030261"/>
              <a:gd name="connsiteX7259" fmla="*/ 1904895 w 5160230"/>
              <a:gd name="connsiteY7259" fmla="*/ 840066 h 3030261"/>
              <a:gd name="connsiteX7260" fmla="*/ 1899618 w 5160230"/>
              <a:gd name="connsiteY7260" fmla="*/ 852795 h 3030261"/>
              <a:gd name="connsiteX7261" fmla="*/ 1895582 w 5160230"/>
              <a:gd name="connsiteY7261" fmla="*/ 864281 h 3030261"/>
              <a:gd name="connsiteX7262" fmla="*/ 1890305 w 5160230"/>
              <a:gd name="connsiteY7262" fmla="*/ 874836 h 3030261"/>
              <a:gd name="connsiteX7263" fmla="*/ 1886269 w 5160230"/>
              <a:gd name="connsiteY7263" fmla="*/ 889738 h 3030261"/>
              <a:gd name="connsiteX7264" fmla="*/ 1890305 w 5160230"/>
              <a:gd name="connsiteY7264" fmla="*/ 891911 h 3030261"/>
              <a:gd name="connsiteX7265" fmla="*/ 1890305 w 5160230"/>
              <a:gd name="connsiteY7265" fmla="*/ 894084 h 3030261"/>
              <a:gd name="connsiteX7266" fmla="*/ 1892478 w 5160230"/>
              <a:gd name="connsiteY7266" fmla="*/ 894084 h 3030261"/>
              <a:gd name="connsiteX7267" fmla="*/ 1892478 w 5160230"/>
              <a:gd name="connsiteY7267" fmla="*/ 896257 h 3030261"/>
              <a:gd name="connsiteX7268" fmla="*/ 1890305 w 5160230"/>
              <a:gd name="connsiteY7268" fmla="*/ 897188 h 3030261"/>
              <a:gd name="connsiteX7269" fmla="*/ 1886269 w 5160230"/>
              <a:gd name="connsiteY7269" fmla="*/ 901535 h 3030261"/>
              <a:gd name="connsiteX7270" fmla="*/ 1883164 w 5160230"/>
              <a:gd name="connsiteY7270" fmla="*/ 903708 h 3030261"/>
              <a:gd name="connsiteX7271" fmla="*/ 1880060 w 5160230"/>
              <a:gd name="connsiteY7271" fmla="*/ 906812 h 3030261"/>
              <a:gd name="connsiteX7272" fmla="*/ 1876024 w 5160230"/>
              <a:gd name="connsiteY7272" fmla="*/ 908985 h 3030261"/>
              <a:gd name="connsiteX7273" fmla="*/ 1873851 w 5160230"/>
              <a:gd name="connsiteY7273" fmla="*/ 912090 h 3030261"/>
              <a:gd name="connsiteX7274" fmla="*/ 1870746 w 5160230"/>
              <a:gd name="connsiteY7274" fmla="*/ 917367 h 3030261"/>
              <a:gd name="connsiteX7275" fmla="*/ 1863296 w 5160230"/>
              <a:gd name="connsiteY7275" fmla="*/ 938478 h 3030261"/>
              <a:gd name="connsiteX7276" fmla="*/ 1858018 w 5160230"/>
              <a:gd name="connsiteY7276" fmla="*/ 960519 h 3030261"/>
              <a:gd name="connsiteX7277" fmla="*/ 1855845 w 5160230"/>
              <a:gd name="connsiteY7277" fmla="*/ 985976 h 3030261"/>
              <a:gd name="connsiteX7278" fmla="*/ 1851809 w 5160230"/>
              <a:gd name="connsiteY7278" fmla="*/ 1010191 h 3030261"/>
              <a:gd name="connsiteX7279" fmla="*/ 1846532 w 5160230"/>
              <a:gd name="connsiteY7279" fmla="*/ 1032232 h 3030261"/>
              <a:gd name="connsiteX7280" fmla="*/ 1843427 w 5160230"/>
              <a:gd name="connsiteY7280" fmla="*/ 1030059 h 3030261"/>
              <a:gd name="connsiteX7281" fmla="*/ 1841254 w 5160230"/>
              <a:gd name="connsiteY7281" fmla="*/ 1030059 h 3030261"/>
              <a:gd name="connsiteX7282" fmla="*/ 1841254 w 5160230"/>
              <a:gd name="connsiteY7282" fmla="*/ 1027886 h 3030261"/>
              <a:gd name="connsiteX7283" fmla="*/ 1839081 w 5160230"/>
              <a:gd name="connsiteY7283" fmla="*/ 1027886 h 3030261"/>
              <a:gd name="connsiteX7284" fmla="*/ 1833803 w 5160230"/>
              <a:gd name="connsiteY7284" fmla="*/ 1024782 h 3030261"/>
              <a:gd name="connsiteX7285" fmla="*/ 1824490 w 5160230"/>
              <a:gd name="connsiteY7285" fmla="*/ 1017331 h 3030261"/>
              <a:gd name="connsiteX7286" fmla="*/ 1809899 w 5160230"/>
              <a:gd name="connsiteY7286" fmla="*/ 1005844 h 3030261"/>
              <a:gd name="connsiteX7287" fmla="*/ 1793135 w 5160230"/>
              <a:gd name="connsiteY7287" fmla="*/ 996221 h 3030261"/>
              <a:gd name="connsiteX7288" fmla="*/ 1777613 w 5160230"/>
              <a:gd name="connsiteY7288" fmla="*/ 985665 h 3030261"/>
              <a:gd name="connsiteX7289" fmla="*/ 1765195 w 5160230"/>
              <a:gd name="connsiteY7289" fmla="*/ 976042 h 3030261"/>
              <a:gd name="connsiteX7290" fmla="*/ 1753709 w 5160230"/>
              <a:gd name="connsiteY7290" fmla="*/ 970764 h 3030261"/>
              <a:gd name="connsiteX7291" fmla="*/ 1750604 w 5160230"/>
              <a:gd name="connsiteY7291" fmla="*/ 968591 h 3030261"/>
              <a:gd name="connsiteX7292" fmla="*/ 1746568 w 5160230"/>
              <a:gd name="connsiteY7292" fmla="*/ 928543 h 3030261"/>
              <a:gd name="connsiteX7293" fmla="*/ 1744395 w 5160230"/>
              <a:gd name="connsiteY7293" fmla="*/ 924197 h 3030261"/>
              <a:gd name="connsiteX7294" fmla="*/ 1739118 w 5160230"/>
              <a:gd name="connsiteY7294" fmla="*/ 921093 h 3030261"/>
              <a:gd name="connsiteX7295" fmla="*/ 1736013 w 5160230"/>
              <a:gd name="connsiteY7295" fmla="*/ 918920 h 3030261"/>
              <a:gd name="connsiteX7296" fmla="*/ 1729804 w 5160230"/>
              <a:gd name="connsiteY7296" fmla="*/ 914573 h 3030261"/>
              <a:gd name="connsiteX7297" fmla="*/ 1726700 w 5160230"/>
              <a:gd name="connsiteY7297" fmla="*/ 911469 h 3030261"/>
              <a:gd name="connsiteX7298" fmla="*/ 1729804 w 5160230"/>
              <a:gd name="connsiteY7298" fmla="*/ 909296 h 3030261"/>
              <a:gd name="connsiteX7299" fmla="*/ 1729804 w 5160230"/>
              <a:gd name="connsiteY7299" fmla="*/ 907123 h 3030261"/>
              <a:gd name="connsiteX7300" fmla="*/ 1731977 w 5160230"/>
              <a:gd name="connsiteY7300" fmla="*/ 906191 h 3030261"/>
              <a:gd name="connsiteX7301" fmla="*/ 1734150 w 5160230"/>
              <a:gd name="connsiteY7301" fmla="*/ 901845 h 3030261"/>
              <a:gd name="connsiteX7302" fmla="*/ 1736323 w 5160230"/>
              <a:gd name="connsiteY7302" fmla="*/ 898741 h 3030261"/>
              <a:gd name="connsiteX7303" fmla="*/ 1727010 w 5160230"/>
              <a:gd name="connsiteY7303" fmla="*/ 898741 h 3030261"/>
              <a:gd name="connsiteX7304" fmla="*/ 1721732 w 5160230"/>
              <a:gd name="connsiteY7304" fmla="*/ 898741 h 3030261"/>
              <a:gd name="connsiteX7305" fmla="*/ 1717697 w 5160230"/>
              <a:gd name="connsiteY7305" fmla="*/ 898741 h 3030261"/>
              <a:gd name="connsiteX7306" fmla="*/ 1715524 w 5160230"/>
              <a:gd name="connsiteY7306" fmla="*/ 896567 h 3030261"/>
              <a:gd name="connsiteX7307" fmla="*/ 1714592 w 5160230"/>
              <a:gd name="connsiteY7307" fmla="*/ 893463 h 3030261"/>
              <a:gd name="connsiteX7308" fmla="*/ 1710556 w 5160230"/>
              <a:gd name="connsiteY7308" fmla="*/ 887254 h 3030261"/>
              <a:gd name="connsiteX7309" fmla="*/ 1708383 w 5160230"/>
              <a:gd name="connsiteY7309" fmla="*/ 884150 h 3030261"/>
              <a:gd name="connsiteX7310" fmla="*/ 1708383 w 5160230"/>
              <a:gd name="connsiteY7310" fmla="*/ 879803 h 3030261"/>
              <a:gd name="connsiteX7311" fmla="*/ 1708383 w 5160230"/>
              <a:gd name="connsiteY7311" fmla="*/ 878872 h 3030261"/>
              <a:gd name="connsiteX7312" fmla="*/ 1708383 w 5160230"/>
              <a:gd name="connsiteY7312" fmla="*/ 874526 h 3030261"/>
              <a:gd name="connsiteX7313" fmla="*/ 1710556 w 5160230"/>
              <a:gd name="connsiteY7313" fmla="*/ 871421 h 3030261"/>
              <a:gd name="connsiteX7314" fmla="*/ 1710556 w 5160230"/>
              <a:gd name="connsiteY7314" fmla="*/ 867075 h 3030261"/>
              <a:gd name="connsiteX7315" fmla="*/ 1700001 w 5160230"/>
              <a:gd name="connsiteY7315" fmla="*/ 867075 h 3030261"/>
              <a:gd name="connsiteX7316" fmla="*/ 1700001 w 5160230"/>
              <a:gd name="connsiteY7316" fmla="*/ 861798 h 3030261"/>
              <a:gd name="connsiteX7317" fmla="*/ 1700933 w 5160230"/>
              <a:gd name="connsiteY7317" fmla="*/ 856520 h 3030261"/>
              <a:gd name="connsiteX7318" fmla="*/ 1703106 w 5160230"/>
              <a:gd name="connsiteY7318" fmla="*/ 854347 h 3030261"/>
              <a:gd name="connsiteX7319" fmla="*/ 1703106 w 5160230"/>
              <a:gd name="connsiteY7319" fmla="*/ 850622 h 3030261"/>
              <a:gd name="connsiteX7320" fmla="*/ 1705279 w 5160230"/>
              <a:gd name="connsiteY7320" fmla="*/ 847517 h 3030261"/>
              <a:gd name="connsiteX7321" fmla="*/ 1707452 w 5160230"/>
              <a:gd name="connsiteY7321" fmla="*/ 842239 h 3030261"/>
              <a:gd name="connsiteX7322" fmla="*/ 1701243 w 5160230"/>
              <a:gd name="connsiteY7322" fmla="*/ 842239 h 3030261"/>
              <a:gd name="connsiteX7323" fmla="*/ 1695034 w 5160230"/>
              <a:gd name="connsiteY7323" fmla="*/ 842239 h 3030261"/>
              <a:gd name="connsiteX7324" fmla="*/ 1691930 w 5160230"/>
              <a:gd name="connsiteY7324" fmla="*/ 840066 h 3030261"/>
              <a:gd name="connsiteX7325" fmla="*/ 1685721 w 5160230"/>
              <a:gd name="connsiteY7325" fmla="*/ 837893 h 3030261"/>
              <a:gd name="connsiteX7326" fmla="*/ 1684790 w 5160230"/>
              <a:gd name="connsiteY7326" fmla="*/ 810574 h 3030261"/>
              <a:gd name="connsiteX7327" fmla="*/ 1682616 w 5160230"/>
              <a:gd name="connsiteY7327" fmla="*/ 785117 h 3030261"/>
              <a:gd name="connsiteX7328" fmla="*/ 1682616 w 5160230"/>
              <a:gd name="connsiteY7328" fmla="*/ 760903 h 3030261"/>
              <a:gd name="connsiteX7329" fmla="*/ 1690067 w 5160230"/>
              <a:gd name="connsiteY7329" fmla="*/ 736688 h 3030261"/>
              <a:gd name="connsiteX7330" fmla="*/ 1697518 w 5160230"/>
              <a:gd name="connsiteY7330" fmla="*/ 726133 h 3030261"/>
              <a:gd name="connsiteX7331" fmla="*/ 1706831 w 5160230"/>
              <a:gd name="connsiteY7331" fmla="*/ 718682 h 3030261"/>
              <a:gd name="connsiteX7332" fmla="*/ 1714282 w 5160230"/>
              <a:gd name="connsiteY7332" fmla="*/ 712473 h 3030261"/>
              <a:gd name="connsiteX7333" fmla="*/ 1719559 w 5160230"/>
              <a:gd name="connsiteY7333" fmla="*/ 704091 h 3030261"/>
              <a:gd name="connsiteX7334" fmla="*/ 1724837 w 5160230"/>
              <a:gd name="connsiteY7334" fmla="*/ 692605 h 3030261"/>
              <a:gd name="connsiteX7335" fmla="*/ 1727010 w 5160230"/>
              <a:gd name="connsiteY7335" fmla="*/ 672426 h 3030261"/>
              <a:gd name="connsiteX7336" fmla="*/ 1722974 w 5160230"/>
              <a:gd name="connsiteY7336" fmla="*/ 672426 h 3030261"/>
              <a:gd name="connsiteX7337" fmla="*/ 1719870 w 5160230"/>
              <a:gd name="connsiteY7337" fmla="*/ 676772 h 3030261"/>
              <a:gd name="connsiteX7338" fmla="*/ 1715834 w 5160230"/>
              <a:gd name="connsiteY7338" fmla="*/ 677703 h 3030261"/>
              <a:gd name="connsiteX7339" fmla="*/ 1714903 w 5160230"/>
              <a:gd name="connsiteY7339" fmla="*/ 677703 h 3030261"/>
              <a:gd name="connsiteX7340" fmla="*/ 1710867 w 5160230"/>
              <a:gd name="connsiteY7340" fmla="*/ 677703 h 3030261"/>
              <a:gd name="connsiteX7341" fmla="*/ 1707762 w 5160230"/>
              <a:gd name="connsiteY7341" fmla="*/ 676772 h 3030261"/>
              <a:gd name="connsiteX7342" fmla="*/ 1693172 w 5160230"/>
              <a:gd name="connsiteY7342" fmla="*/ 672426 h 3030261"/>
              <a:gd name="connsiteX7343" fmla="*/ 1681685 w 5160230"/>
              <a:gd name="connsiteY7343" fmla="*/ 664975 h 3030261"/>
              <a:gd name="connsiteX7344" fmla="*/ 1674234 w 5160230"/>
              <a:gd name="connsiteY7344" fmla="*/ 654420 h 3030261"/>
              <a:gd name="connsiteX7345" fmla="*/ 1671130 w 5160230"/>
              <a:gd name="connsiteY7345" fmla="*/ 635483 h 3030261"/>
              <a:gd name="connsiteX7346" fmla="*/ 1676407 w 5160230"/>
              <a:gd name="connsiteY7346" fmla="*/ 635483 h 3030261"/>
              <a:gd name="connsiteX7347" fmla="*/ 1676407 w 5160230"/>
              <a:gd name="connsiteY7347" fmla="*/ 632378 h 3030261"/>
              <a:gd name="connsiteX7348" fmla="*/ 1685721 w 5160230"/>
              <a:gd name="connsiteY7348" fmla="*/ 637656 h 3030261"/>
              <a:gd name="connsiteX7349" fmla="*/ 1696276 w 5160230"/>
              <a:gd name="connsiteY7349" fmla="*/ 645106 h 3030261"/>
              <a:gd name="connsiteX7350" fmla="*/ 1705589 w 5160230"/>
              <a:gd name="connsiteY7350" fmla="*/ 648211 h 3030261"/>
              <a:gd name="connsiteX7351" fmla="*/ 1716144 w 5160230"/>
              <a:gd name="connsiteY7351" fmla="*/ 648211 h 3030261"/>
              <a:gd name="connsiteX7352" fmla="*/ 1716144 w 5160230"/>
              <a:gd name="connsiteY7352" fmla="*/ 647280 h 3030261"/>
              <a:gd name="connsiteX7353" fmla="*/ 1718318 w 5160230"/>
              <a:gd name="connsiteY7353" fmla="*/ 645106 h 3030261"/>
              <a:gd name="connsiteX7354" fmla="*/ 1718318 w 5160230"/>
              <a:gd name="connsiteY7354" fmla="*/ 642623 h 3030261"/>
              <a:gd name="connsiteX7355" fmla="*/ 1720491 w 5160230"/>
              <a:gd name="connsiteY7355" fmla="*/ 639518 h 3030261"/>
              <a:gd name="connsiteX7356" fmla="*/ 1700622 w 5160230"/>
              <a:gd name="connsiteY7356" fmla="*/ 624617 h 3030261"/>
              <a:gd name="connsiteX7357" fmla="*/ 1683858 w 5160230"/>
              <a:gd name="connsiteY7357" fmla="*/ 603507 h 3030261"/>
              <a:gd name="connsiteX7358" fmla="*/ 1678581 w 5160230"/>
              <a:gd name="connsiteY7358" fmla="*/ 605680 h 3030261"/>
              <a:gd name="connsiteX7359" fmla="*/ 1674545 w 5160230"/>
              <a:gd name="connsiteY7359" fmla="*/ 607853 h 3030261"/>
              <a:gd name="connsiteX7360" fmla="*/ 1669267 w 5160230"/>
              <a:gd name="connsiteY7360" fmla="*/ 610026 h 3030261"/>
              <a:gd name="connsiteX7361" fmla="*/ 1663990 w 5160230"/>
              <a:gd name="connsiteY7361" fmla="*/ 610957 h 3030261"/>
              <a:gd name="connsiteX7362" fmla="*/ 1659954 w 5160230"/>
              <a:gd name="connsiteY7362" fmla="*/ 607853 h 3030261"/>
              <a:gd name="connsiteX7363" fmla="*/ 1659023 w 5160230"/>
              <a:gd name="connsiteY7363" fmla="*/ 605680 h 3030261"/>
              <a:gd name="connsiteX7364" fmla="*/ 1656849 w 5160230"/>
              <a:gd name="connsiteY7364" fmla="*/ 602575 h 3030261"/>
              <a:gd name="connsiteX7365" fmla="*/ 1654676 w 5160230"/>
              <a:gd name="connsiteY7365" fmla="*/ 600402 h 3030261"/>
              <a:gd name="connsiteX7366" fmla="*/ 1651572 w 5160230"/>
              <a:gd name="connsiteY7366" fmla="*/ 595125 h 3030261"/>
              <a:gd name="connsiteX7367" fmla="*/ 1662127 w 5160230"/>
              <a:gd name="connsiteY7367" fmla="*/ 583638 h 3030261"/>
              <a:gd name="connsiteX7368" fmla="*/ 1664300 w 5160230"/>
              <a:gd name="connsiteY7368" fmla="*/ 567805 h 3030261"/>
              <a:gd name="connsiteX7369" fmla="*/ 1662127 w 5160230"/>
              <a:gd name="connsiteY7369" fmla="*/ 546695 h 3030261"/>
              <a:gd name="connsiteX7370" fmla="*/ 1656849 w 5160230"/>
              <a:gd name="connsiteY7370" fmla="*/ 524653 h 3030261"/>
              <a:gd name="connsiteX7371" fmla="*/ 1647536 w 5160230"/>
              <a:gd name="connsiteY7371" fmla="*/ 501370 h 3030261"/>
              <a:gd name="connsiteX7372" fmla="*/ 1636981 w 5160230"/>
              <a:gd name="connsiteY7372" fmla="*/ 479328 h 3030261"/>
              <a:gd name="connsiteX7373" fmla="*/ 1623321 w 5160230"/>
              <a:gd name="connsiteY7373" fmla="*/ 459149 h 3030261"/>
              <a:gd name="connsiteX7374" fmla="*/ 1612766 w 5160230"/>
              <a:gd name="connsiteY7374" fmla="*/ 440212 h 3030261"/>
              <a:gd name="connsiteX7375" fmla="*/ 1603453 w 5160230"/>
              <a:gd name="connsiteY7375" fmla="*/ 425311 h 3030261"/>
              <a:gd name="connsiteX7376" fmla="*/ 1581411 w 5160230"/>
              <a:gd name="connsiteY7376" fmla="*/ 410409 h 3030261"/>
              <a:gd name="connsiteX7377" fmla="*/ 1556265 w 5160230"/>
              <a:gd name="connsiteY7377" fmla="*/ 405132 h 3030261"/>
              <a:gd name="connsiteX7378" fmla="*/ 1530187 w 5160230"/>
              <a:gd name="connsiteY7378" fmla="*/ 405132 h 3030261"/>
              <a:gd name="connsiteX7379" fmla="*/ 1501006 w 5160230"/>
              <a:gd name="connsiteY7379" fmla="*/ 405132 h 3030261"/>
              <a:gd name="connsiteX7380" fmla="*/ 1472755 w 5160230"/>
              <a:gd name="connsiteY7380" fmla="*/ 407305 h 3030261"/>
              <a:gd name="connsiteX7381" fmla="*/ 1443573 w 5160230"/>
              <a:gd name="connsiteY7381" fmla="*/ 405132 h 3030261"/>
              <a:gd name="connsiteX7382" fmla="*/ 1443573 w 5160230"/>
              <a:gd name="connsiteY7382" fmla="*/ 399854 h 3030261"/>
              <a:gd name="connsiteX7383" fmla="*/ 1443573 w 5160230"/>
              <a:gd name="connsiteY7383" fmla="*/ 395508 h 3030261"/>
              <a:gd name="connsiteX7384" fmla="*/ 1444504 w 5160230"/>
              <a:gd name="connsiteY7384" fmla="*/ 394577 h 3030261"/>
              <a:gd name="connsiteX7385" fmla="*/ 1444504 w 5160230"/>
              <a:gd name="connsiteY7385" fmla="*/ 392404 h 3030261"/>
              <a:gd name="connsiteX7386" fmla="*/ 1444504 w 5160230"/>
              <a:gd name="connsiteY7386" fmla="*/ 390230 h 3030261"/>
              <a:gd name="connsiteX7387" fmla="*/ 1443573 w 5160230"/>
              <a:gd name="connsiteY7387" fmla="*/ 388057 h 3030261"/>
              <a:gd name="connsiteX7388" fmla="*/ 1432087 w 5160230"/>
              <a:gd name="connsiteY7388" fmla="*/ 382780 h 3030261"/>
              <a:gd name="connsiteX7389" fmla="*/ 1421531 w 5160230"/>
              <a:gd name="connsiteY7389" fmla="*/ 379675 h 3030261"/>
              <a:gd name="connsiteX7390" fmla="*/ 1410045 w 5160230"/>
              <a:gd name="connsiteY7390" fmla="*/ 372225 h 3030261"/>
              <a:gd name="connsiteX7391" fmla="*/ 1419358 w 5160230"/>
              <a:gd name="connsiteY7391" fmla="*/ 372225 h 3030261"/>
              <a:gd name="connsiteX7392" fmla="*/ 1429914 w 5160230"/>
              <a:gd name="connsiteY7392" fmla="*/ 367878 h 3030261"/>
              <a:gd name="connsiteX7393" fmla="*/ 1444504 w 5160230"/>
              <a:gd name="connsiteY7393" fmla="*/ 364774 h 3030261"/>
              <a:gd name="connsiteX7394" fmla="*/ 1461269 w 5160230"/>
              <a:gd name="connsiteY7394" fmla="*/ 362601 h 3030261"/>
              <a:gd name="connsiteX7395" fmla="*/ 1473686 w 5160230"/>
              <a:gd name="connsiteY7395" fmla="*/ 358254 h 3030261"/>
              <a:gd name="connsiteX7396" fmla="*/ 1483000 w 5160230"/>
              <a:gd name="connsiteY7396" fmla="*/ 350804 h 3030261"/>
              <a:gd name="connsiteX7397" fmla="*/ 1439227 w 5160230"/>
              <a:gd name="connsiteY7397" fmla="*/ 350804 h 3030261"/>
              <a:gd name="connsiteX7398" fmla="*/ 1428672 w 5160230"/>
              <a:gd name="connsiteY7398" fmla="*/ 347699 h 3030261"/>
              <a:gd name="connsiteX7399" fmla="*/ 1419358 w 5160230"/>
              <a:gd name="connsiteY7399" fmla="*/ 347699 h 3030261"/>
              <a:gd name="connsiteX7400" fmla="*/ 1407872 w 5160230"/>
              <a:gd name="connsiteY7400" fmla="*/ 345526 h 3030261"/>
              <a:gd name="connsiteX7401" fmla="*/ 1399490 w 5160230"/>
              <a:gd name="connsiteY7401" fmla="*/ 343353 h 3030261"/>
              <a:gd name="connsiteX7402" fmla="*/ 1390176 w 5160230"/>
              <a:gd name="connsiteY7402" fmla="*/ 340249 h 3030261"/>
              <a:gd name="connsiteX7403" fmla="*/ 1384899 w 5160230"/>
              <a:gd name="connsiteY7403" fmla="*/ 330625 h 3030261"/>
              <a:gd name="connsiteX7404" fmla="*/ 1382726 w 5160230"/>
              <a:gd name="connsiteY7404" fmla="*/ 315723 h 3030261"/>
              <a:gd name="connsiteX7405" fmla="*/ 1404767 w 5160230"/>
              <a:gd name="connsiteY7405" fmla="*/ 312619 h 3030261"/>
              <a:gd name="connsiteX7406" fmla="*/ 1424636 w 5160230"/>
              <a:gd name="connsiteY7406" fmla="*/ 305168 h 3030261"/>
              <a:gd name="connsiteX7407" fmla="*/ 1441400 w 5160230"/>
              <a:gd name="connsiteY7407" fmla="*/ 297718 h 3030261"/>
              <a:gd name="connsiteX7408" fmla="*/ 1459095 w 5160230"/>
              <a:gd name="connsiteY7408" fmla="*/ 290267 h 3030261"/>
              <a:gd name="connsiteX7409" fmla="*/ 1495728 w 5160230"/>
              <a:gd name="connsiteY7409" fmla="*/ 290267 h 3030261"/>
              <a:gd name="connsiteX7410" fmla="*/ 1510319 w 5160230"/>
              <a:gd name="connsiteY7410" fmla="*/ 241837 h 3030261"/>
              <a:gd name="connsiteX7411" fmla="*/ 1475859 w 5160230"/>
              <a:gd name="connsiteY7411" fmla="*/ 241837 h 3030261"/>
              <a:gd name="connsiteX7412" fmla="*/ 1466546 w 5160230"/>
              <a:gd name="connsiteY7412" fmla="*/ 229109 h 3030261"/>
              <a:gd name="connsiteX7413" fmla="*/ 1478033 w 5160230"/>
              <a:gd name="connsiteY7413" fmla="*/ 221658 h 3030261"/>
              <a:gd name="connsiteX7414" fmla="*/ 1486415 w 5160230"/>
              <a:gd name="connsiteY7414" fmla="*/ 214208 h 3030261"/>
              <a:gd name="connsiteX7415" fmla="*/ 1497901 w 5160230"/>
              <a:gd name="connsiteY7415" fmla="*/ 208930 h 3030261"/>
              <a:gd name="connsiteX7416" fmla="*/ 1510319 w 5160230"/>
              <a:gd name="connsiteY7416" fmla="*/ 204584 h 3030261"/>
              <a:gd name="connsiteX7417" fmla="*/ 1510319 w 5160230"/>
              <a:gd name="connsiteY7417" fmla="*/ 191856 h 3030261"/>
              <a:gd name="connsiteX7418" fmla="*/ 1524910 w 5160230"/>
              <a:gd name="connsiteY7418" fmla="*/ 184405 h 3030261"/>
              <a:gd name="connsiteX7419" fmla="*/ 1532361 w 5160230"/>
              <a:gd name="connsiteY7419" fmla="*/ 176023 h 3030261"/>
              <a:gd name="connsiteX7420" fmla="*/ 1539811 w 5160230"/>
              <a:gd name="connsiteY7420" fmla="*/ 164536 h 3030261"/>
              <a:gd name="connsiteX7421" fmla="*/ 1551298 w 5160230"/>
              <a:gd name="connsiteY7421" fmla="*/ 157086 h 3030261"/>
              <a:gd name="connsiteX7422" fmla="*/ 1563716 w 5160230"/>
              <a:gd name="connsiteY7422" fmla="*/ 151808 h 3030261"/>
              <a:gd name="connsiteX7423" fmla="*/ 1574271 w 5160230"/>
              <a:gd name="connsiteY7423" fmla="*/ 151808 h 3030261"/>
              <a:gd name="connsiteX7424" fmla="*/ 1583584 w 5160230"/>
              <a:gd name="connsiteY7424" fmla="*/ 154912 h 3030261"/>
              <a:gd name="connsiteX7425" fmla="*/ 1596002 w 5160230"/>
              <a:gd name="connsiteY7425" fmla="*/ 153981 h 3030261"/>
              <a:gd name="connsiteX7426" fmla="*/ 1586689 w 5160230"/>
              <a:gd name="connsiteY7426" fmla="*/ 149635 h 3030261"/>
              <a:gd name="connsiteX7427" fmla="*/ 1581411 w 5160230"/>
              <a:gd name="connsiteY7427" fmla="*/ 147462 h 3030261"/>
              <a:gd name="connsiteX7428" fmla="*/ 1576133 w 5160230"/>
              <a:gd name="connsiteY7428" fmla="*/ 146530 h 3030261"/>
              <a:gd name="connsiteX7429" fmla="*/ 1570856 w 5160230"/>
              <a:gd name="connsiteY7429" fmla="*/ 140322 h 3030261"/>
              <a:gd name="connsiteX7430" fmla="*/ 1588551 w 5160230"/>
              <a:gd name="connsiteY7430" fmla="*/ 137217 h 3030261"/>
              <a:gd name="connsiteX7431" fmla="*/ 1605315 w 5160230"/>
              <a:gd name="connsiteY7431" fmla="*/ 131939 h 3030261"/>
              <a:gd name="connsiteX7432" fmla="*/ 1619906 w 5160230"/>
              <a:gd name="connsiteY7432" fmla="*/ 127593 h 3030261"/>
              <a:gd name="connsiteX7433" fmla="*/ 1636670 w 5160230"/>
              <a:gd name="connsiteY7433" fmla="*/ 124489 h 3030261"/>
              <a:gd name="connsiteX7434" fmla="*/ 1637602 w 5160230"/>
              <a:gd name="connsiteY7434" fmla="*/ 131939 h 3030261"/>
              <a:gd name="connsiteX7435" fmla="*/ 1639775 w 5160230"/>
              <a:gd name="connsiteY7435" fmla="*/ 135044 h 3030261"/>
              <a:gd name="connsiteX7436" fmla="*/ 1641948 w 5160230"/>
              <a:gd name="connsiteY7436" fmla="*/ 140322 h 3030261"/>
              <a:gd name="connsiteX7437" fmla="*/ 1644121 w 5160230"/>
              <a:gd name="connsiteY7437" fmla="*/ 144668 h 3030261"/>
              <a:gd name="connsiteX7438" fmla="*/ 1649399 w 5160230"/>
              <a:gd name="connsiteY7438" fmla="*/ 146841 h 3030261"/>
              <a:gd name="connsiteX7439" fmla="*/ 1656849 w 5160230"/>
              <a:gd name="connsiteY7439" fmla="*/ 147772 h 3030261"/>
              <a:gd name="connsiteX7440" fmla="*/ 1656849 w 5160230"/>
              <a:gd name="connsiteY7440" fmla="*/ 142495 h 3030261"/>
              <a:gd name="connsiteX7441" fmla="*/ 1659954 w 5160230"/>
              <a:gd name="connsiteY7441" fmla="*/ 137217 h 3030261"/>
              <a:gd name="connsiteX7442" fmla="*/ 1662127 w 5160230"/>
              <a:gd name="connsiteY7442" fmla="*/ 129766 h 3030261"/>
              <a:gd name="connsiteX7443" fmla="*/ 1664300 w 5160230"/>
              <a:gd name="connsiteY7443" fmla="*/ 124489 h 3030261"/>
              <a:gd name="connsiteX7444" fmla="*/ 1667404 w 5160230"/>
              <a:gd name="connsiteY7444" fmla="*/ 129766 h 3030261"/>
              <a:gd name="connsiteX7445" fmla="*/ 1673613 w 5160230"/>
              <a:gd name="connsiteY7445" fmla="*/ 135044 h 3030261"/>
              <a:gd name="connsiteX7446" fmla="*/ 1676718 w 5160230"/>
              <a:gd name="connsiteY7446" fmla="*/ 139390 h 3030261"/>
              <a:gd name="connsiteX7447" fmla="*/ 1684169 w 5160230"/>
              <a:gd name="connsiteY7447" fmla="*/ 142495 h 3030261"/>
              <a:gd name="connsiteX7448" fmla="*/ 1691619 w 5160230"/>
              <a:gd name="connsiteY7448" fmla="*/ 144668 h 3030261"/>
              <a:gd name="connsiteX7449" fmla="*/ 1687583 w 5160230"/>
              <a:gd name="connsiteY7449" fmla="*/ 120453 h 3030261"/>
              <a:gd name="connsiteX7450" fmla="*/ 1701243 w 5160230"/>
              <a:gd name="connsiteY7450" fmla="*/ 117349 h 3030261"/>
              <a:gd name="connsiteX7451" fmla="*/ 1711798 w 5160230"/>
              <a:gd name="connsiteY7451" fmla="*/ 113002 h 3030261"/>
              <a:gd name="connsiteX7452" fmla="*/ 1728562 w 5160230"/>
              <a:gd name="connsiteY7452" fmla="*/ 117349 h 3030261"/>
              <a:gd name="connsiteX7453" fmla="*/ 1746258 w 5160230"/>
              <a:gd name="connsiteY7453" fmla="*/ 124799 h 3030261"/>
              <a:gd name="connsiteX7454" fmla="*/ 1765195 w 5160230"/>
              <a:gd name="connsiteY7454" fmla="*/ 135354 h 3030261"/>
              <a:gd name="connsiteX7455" fmla="*/ 1785063 w 5160230"/>
              <a:gd name="connsiteY7455" fmla="*/ 144978 h 3030261"/>
              <a:gd name="connsiteX7456" fmla="*/ 1801828 w 5160230"/>
              <a:gd name="connsiteY7456" fmla="*/ 152429 h 3030261"/>
              <a:gd name="connsiteX7457" fmla="*/ 1817350 w 5160230"/>
              <a:gd name="connsiteY7457" fmla="*/ 157706 h 3030261"/>
              <a:gd name="connsiteX7458" fmla="*/ 1817350 w 5160230"/>
              <a:gd name="connsiteY7458" fmla="*/ 154602 h 3030261"/>
              <a:gd name="connsiteX7459" fmla="*/ 1806795 w 5160230"/>
              <a:gd name="connsiteY7459" fmla="*/ 144978 h 3030261"/>
              <a:gd name="connsiteX7460" fmla="*/ 1799344 w 5160230"/>
              <a:gd name="connsiteY7460" fmla="*/ 137527 h 3030261"/>
              <a:gd name="connsiteX7461" fmla="*/ 1795308 w 5160230"/>
              <a:gd name="connsiteY7461" fmla="*/ 127904 h 3030261"/>
              <a:gd name="connsiteX7462" fmla="*/ 1801517 w 5160230"/>
              <a:gd name="connsiteY7462" fmla="*/ 117349 h 3030261"/>
              <a:gd name="connsiteX7463" fmla="*/ 1797481 w 5160230"/>
              <a:gd name="connsiteY7463" fmla="*/ 113002 h 3030261"/>
              <a:gd name="connsiteX7464" fmla="*/ 1792204 w 5160230"/>
              <a:gd name="connsiteY7464" fmla="*/ 107725 h 3030261"/>
              <a:gd name="connsiteX7465" fmla="*/ 1786926 w 5160230"/>
              <a:gd name="connsiteY7465" fmla="*/ 103378 h 3030261"/>
              <a:gd name="connsiteX7466" fmla="*/ 1781649 w 5160230"/>
              <a:gd name="connsiteY7466" fmla="*/ 100274 h 3030261"/>
              <a:gd name="connsiteX7467" fmla="*/ 1777613 w 5160230"/>
              <a:gd name="connsiteY7467" fmla="*/ 95928 h 3030261"/>
              <a:gd name="connsiteX7468" fmla="*/ 1781649 w 5160230"/>
              <a:gd name="connsiteY7468" fmla="*/ 87546 h 3030261"/>
              <a:gd name="connsiteX7469" fmla="*/ 1792204 w 5160230"/>
              <a:gd name="connsiteY7469" fmla="*/ 90650 h 3030261"/>
              <a:gd name="connsiteX7470" fmla="*/ 1806795 w 5160230"/>
              <a:gd name="connsiteY7470" fmla="*/ 92823 h 3030261"/>
              <a:gd name="connsiteX7471" fmla="*/ 1819212 w 5160230"/>
              <a:gd name="connsiteY7471" fmla="*/ 90650 h 3030261"/>
              <a:gd name="connsiteX7472" fmla="*/ 1828526 w 5160230"/>
              <a:gd name="connsiteY7472" fmla="*/ 83199 h 3030261"/>
              <a:gd name="connsiteX7473" fmla="*/ 1784753 w 5160230"/>
              <a:gd name="connsiteY7473" fmla="*/ 83199 h 3030261"/>
              <a:gd name="connsiteX7474" fmla="*/ 1784753 w 5160230"/>
              <a:gd name="connsiteY7474" fmla="*/ 80095 h 3030261"/>
              <a:gd name="connsiteX7475" fmla="*/ 1781649 w 5160230"/>
              <a:gd name="connsiteY7475" fmla="*/ 80095 h 3030261"/>
              <a:gd name="connsiteX7476" fmla="*/ 1781649 w 5160230"/>
              <a:gd name="connsiteY7476" fmla="*/ 75749 h 3030261"/>
              <a:gd name="connsiteX7477" fmla="*/ 1786926 w 5160230"/>
              <a:gd name="connsiteY7477" fmla="*/ 72644 h 3030261"/>
              <a:gd name="connsiteX7478" fmla="*/ 1792204 w 5160230"/>
              <a:gd name="connsiteY7478" fmla="*/ 68298 h 3030261"/>
              <a:gd name="connsiteX7479" fmla="*/ 1797481 w 5160230"/>
              <a:gd name="connsiteY7479" fmla="*/ 65194 h 3030261"/>
              <a:gd name="connsiteX7480" fmla="*/ 1802759 w 5160230"/>
              <a:gd name="connsiteY7480" fmla="*/ 60847 h 3030261"/>
              <a:gd name="connsiteX7481" fmla="*/ 1808968 w 5160230"/>
              <a:gd name="connsiteY7481" fmla="*/ 59916 h 3030261"/>
              <a:gd name="connsiteX7482" fmla="*/ 1831941 w 5160230"/>
              <a:gd name="connsiteY7482" fmla="*/ 63020 h 3030261"/>
              <a:gd name="connsiteX7483" fmla="*/ 1838150 w 5160230"/>
              <a:gd name="connsiteY7483" fmla="*/ 46256 h 3030261"/>
              <a:gd name="connsiteX7484" fmla="*/ 1865158 w 5160230"/>
              <a:gd name="connsiteY7484" fmla="*/ 50603 h 3030261"/>
              <a:gd name="connsiteX7485" fmla="*/ 1867332 w 5160230"/>
              <a:gd name="connsiteY7485" fmla="*/ 50603 h 3030261"/>
              <a:gd name="connsiteX7486" fmla="*/ 1868263 w 5160230"/>
              <a:gd name="connsiteY7486" fmla="*/ 46256 h 3030261"/>
              <a:gd name="connsiteX7487" fmla="*/ 1870436 w 5160230"/>
              <a:gd name="connsiteY7487" fmla="*/ 45325 h 3030261"/>
              <a:gd name="connsiteX7488" fmla="*/ 1872609 w 5160230"/>
              <a:gd name="connsiteY7488" fmla="*/ 40979 h 3030261"/>
              <a:gd name="connsiteX7489" fmla="*/ 1877887 w 5160230"/>
              <a:gd name="connsiteY7489" fmla="*/ 38806 h 3030261"/>
              <a:gd name="connsiteX7490" fmla="*/ 1881923 w 5160230"/>
              <a:gd name="connsiteY7490" fmla="*/ 45015 h 3030261"/>
              <a:gd name="connsiteX7491" fmla="*/ 1887200 w 5160230"/>
              <a:gd name="connsiteY7491" fmla="*/ 50292 h 3030261"/>
              <a:gd name="connsiteX7492" fmla="*/ 1892478 w 5160230"/>
              <a:gd name="connsiteY7492" fmla="*/ 55570 h 3030261"/>
              <a:gd name="connsiteX7493" fmla="*/ 1892478 w 5160230"/>
              <a:gd name="connsiteY7493" fmla="*/ 45946 h 3030261"/>
              <a:gd name="connsiteX7494" fmla="*/ 1894651 w 5160230"/>
              <a:gd name="connsiteY7494" fmla="*/ 45015 h 3030261"/>
              <a:gd name="connsiteX7495" fmla="*/ 1894651 w 5160230"/>
              <a:gd name="connsiteY7495" fmla="*/ 42842 h 3030261"/>
              <a:gd name="connsiteX7496" fmla="*/ 1894651 w 5160230"/>
              <a:gd name="connsiteY7496" fmla="*/ 40668 h 3030261"/>
              <a:gd name="connsiteX7497" fmla="*/ 1894651 w 5160230"/>
              <a:gd name="connsiteY7497" fmla="*/ 38495 h 3030261"/>
              <a:gd name="connsiteX7498" fmla="*/ 1895582 w 5160230"/>
              <a:gd name="connsiteY7498" fmla="*/ 35391 h 3030261"/>
              <a:gd name="connsiteX7499" fmla="*/ 1897755 w 5160230"/>
              <a:gd name="connsiteY7499" fmla="*/ 33218 h 3030261"/>
              <a:gd name="connsiteX7500" fmla="*/ 1901791 w 5160230"/>
              <a:gd name="connsiteY7500" fmla="*/ 31045 h 3030261"/>
              <a:gd name="connsiteX7501" fmla="*/ 1919486 w 5160230"/>
              <a:gd name="connsiteY7501" fmla="*/ 22663 h 3030261"/>
              <a:gd name="connsiteX7502" fmla="*/ 3258439 w 5160230"/>
              <a:gd name="connsiteY7502" fmla="*/ 16764 h 3030261"/>
              <a:gd name="connsiteX7503" fmla="*/ 3268994 w 5160230"/>
              <a:gd name="connsiteY7503" fmla="*/ 19869 h 3030261"/>
              <a:gd name="connsiteX7504" fmla="*/ 3268994 w 5160230"/>
              <a:gd name="connsiteY7504" fmla="*/ 27319 h 3030261"/>
              <a:gd name="connsiteX7505" fmla="*/ 3253472 w 5160230"/>
              <a:gd name="connsiteY7505" fmla="*/ 27319 h 3030261"/>
              <a:gd name="connsiteX7506" fmla="*/ 3622902 w 5160230"/>
              <a:gd name="connsiteY7506" fmla="*/ 320 h 3030261"/>
              <a:gd name="connsiteX7507" fmla="*/ 3631905 w 5160230"/>
              <a:gd name="connsiteY7507" fmla="*/ 9624 h 3030261"/>
              <a:gd name="connsiteX7508" fmla="*/ 3637183 w 5160230"/>
              <a:gd name="connsiteY7508" fmla="*/ 20179 h 3030261"/>
              <a:gd name="connsiteX7509" fmla="*/ 3642461 w 5160230"/>
              <a:gd name="connsiteY7509" fmla="*/ 32907 h 3030261"/>
              <a:gd name="connsiteX7510" fmla="*/ 3633147 w 5160230"/>
              <a:gd name="connsiteY7510" fmla="*/ 32907 h 3030261"/>
              <a:gd name="connsiteX7511" fmla="*/ 3633147 w 5160230"/>
              <a:gd name="connsiteY7511" fmla="*/ 27319 h 3030261"/>
              <a:gd name="connsiteX7512" fmla="*/ 3630043 w 5160230"/>
              <a:gd name="connsiteY7512" fmla="*/ 24215 h 3030261"/>
              <a:gd name="connsiteX7513" fmla="*/ 3626007 w 5160230"/>
              <a:gd name="connsiteY7513" fmla="*/ 19869 h 3030261"/>
              <a:gd name="connsiteX7514" fmla="*/ 3625075 w 5160230"/>
              <a:gd name="connsiteY7514" fmla="*/ 14591 h 3030261"/>
              <a:gd name="connsiteX7515" fmla="*/ 3622902 w 5160230"/>
              <a:gd name="connsiteY7515" fmla="*/ 9313 h 3030261"/>
              <a:gd name="connsiteX7516" fmla="*/ 3749875 w 5160230"/>
              <a:gd name="connsiteY7516" fmla="*/ 0 h 3030261"/>
              <a:gd name="connsiteX7517" fmla="*/ 3755152 w 5160230"/>
              <a:gd name="connsiteY7517" fmla="*/ 3104 h 3030261"/>
              <a:gd name="connsiteX7518" fmla="*/ 3759188 w 5160230"/>
              <a:gd name="connsiteY7518" fmla="*/ 7451 h 3030261"/>
              <a:gd name="connsiteX7519" fmla="*/ 3761361 w 5160230"/>
              <a:gd name="connsiteY7519" fmla="*/ 10555 h 3030261"/>
              <a:gd name="connsiteX7520" fmla="*/ 3762293 w 5160230"/>
              <a:gd name="connsiteY7520" fmla="*/ 16764 h 3030261"/>
              <a:gd name="connsiteX7521" fmla="*/ 3764466 w 5160230"/>
              <a:gd name="connsiteY7521" fmla="*/ 19869 h 3030261"/>
              <a:gd name="connsiteX7522" fmla="*/ 3766639 w 5160230"/>
              <a:gd name="connsiteY7522" fmla="*/ 25146 h 3030261"/>
              <a:gd name="connsiteX7523" fmla="*/ 3769743 w 5160230"/>
              <a:gd name="connsiteY7523" fmla="*/ 27319 h 3030261"/>
              <a:gd name="connsiteX7524" fmla="*/ 3781230 w 5160230"/>
              <a:gd name="connsiteY7524" fmla="*/ 32597 h 3030261"/>
              <a:gd name="connsiteX7525" fmla="*/ 3791785 w 5160230"/>
              <a:gd name="connsiteY7525" fmla="*/ 34770 h 3030261"/>
              <a:gd name="connsiteX7526" fmla="*/ 3799236 w 5160230"/>
              <a:gd name="connsiteY7526" fmla="*/ 34770 h 3030261"/>
              <a:gd name="connsiteX7527" fmla="*/ 3804513 w 5160230"/>
              <a:gd name="connsiteY7527" fmla="*/ 39116 h 3030261"/>
              <a:gd name="connsiteX7528" fmla="*/ 3808549 w 5160230"/>
              <a:gd name="connsiteY7528" fmla="*/ 46567 h 3030261"/>
              <a:gd name="connsiteX7529" fmla="*/ 3810722 w 5160230"/>
              <a:gd name="connsiteY7529" fmla="*/ 61468 h 3030261"/>
              <a:gd name="connsiteX7530" fmla="*/ 3808549 w 5160230"/>
              <a:gd name="connsiteY7530" fmla="*/ 62400 h 3030261"/>
              <a:gd name="connsiteX7531" fmla="*/ 3808549 w 5160230"/>
              <a:gd name="connsiteY7531" fmla="*/ 64573 h 3030261"/>
              <a:gd name="connsiteX7532" fmla="*/ 3808549 w 5160230"/>
              <a:gd name="connsiteY7532" fmla="*/ 66746 h 3030261"/>
              <a:gd name="connsiteX7533" fmla="*/ 3806376 w 5160230"/>
              <a:gd name="connsiteY7533" fmla="*/ 68919 h 3030261"/>
              <a:gd name="connsiteX7534" fmla="*/ 3783403 w 5160230"/>
              <a:gd name="connsiteY7534" fmla="*/ 68919 h 3030261"/>
              <a:gd name="connsiteX7535" fmla="*/ 3759499 w 5160230"/>
              <a:gd name="connsiteY7535" fmla="*/ 68919 h 3030261"/>
              <a:gd name="connsiteX7536" fmla="*/ 3739630 w 5160230"/>
              <a:gd name="connsiteY7536" fmla="*/ 77301 h 3030261"/>
              <a:gd name="connsiteX7537" fmla="*/ 3735594 w 5160230"/>
              <a:gd name="connsiteY7537" fmla="*/ 79474 h 3030261"/>
              <a:gd name="connsiteX7538" fmla="*/ 3733421 w 5160230"/>
              <a:gd name="connsiteY7538" fmla="*/ 83820 h 3030261"/>
              <a:gd name="connsiteX7539" fmla="*/ 3732490 w 5160230"/>
              <a:gd name="connsiteY7539" fmla="*/ 84752 h 3030261"/>
              <a:gd name="connsiteX7540" fmla="*/ 3730317 w 5160230"/>
              <a:gd name="connsiteY7540" fmla="*/ 86925 h 3030261"/>
              <a:gd name="connsiteX7541" fmla="*/ 3728144 w 5160230"/>
              <a:gd name="connsiteY7541" fmla="*/ 89098 h 3030261"/>
              <a:gd name="connsiteX7542" fmla="*/ 3725039 w 5160230"/>
              <a:gd name="connsiteY7542" fmla="*/ 91271 h 3030261"/>
              <a:gd name="connsiteX7543" fmla="*/ 3718830 w 5160230"/>
              <a:gd name="connsiteY7543" fmla="*/ 94376 h 3030261"/>
              <a:gd name="connsiteX7544" fmla="*/ 3715726 w 5160230"/>
              <a:gd name="connsiteY7544" fmla="*/ 89098 h 3030261"/>
              <a:gd name="connsiteX7545" fmla="*/ 3713552 w 5160230"/>
              <a:gd name="connsiteY7545" fmla="*/ 84752 h 3030261"/>
              <a:gd name="connsiteX7546" fmla="*/ 3710448 w 5160230"/>
              <a:gd name="connsiteY7546" fmla="*/ 81647 h 3030261"/>
              <a:gd name="connsiteX7547" fmla="*/ 3722866 w 5160230"/>
              <a:gd name="connsiteY7547" fmla="*/ 49982 h 3030261"/>
              <a:gd name="connsiteX7548" fmla="*/ 3735284 w 5160230"/>
              <a:gd name="connsiteY7548" fmla="*/ 24525 h 3030261"/>
              <a:gd name="connsiteX7549" fmla="*/ 3622592 w 5160230"/>
              <a:gd name="connsiteY7549" fmla="*/ 0 h 3030261"/>
              <a:gd name="connsiteX7550" fmla="*/ 3622902 w 5160230"/>
              <a:gd name="connsiteY7550" fmla="*/ 0 h 3030261"/>
              <a:gd name="connsiteX7551" fmla="*/ 3622902 w 5160230"/>
              <a:gd name="connsiteY7551" fmla="*/ 320 h 3030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</a:cxnLst>
            <a:rect l="l" t="t" r="r" b="b"/>
            <a:pathLst>
              <a:path w="5160230" h="3030261">
                <a:moveTo>
                  <a:pt x="1464994" y="2962584"/>
                </a:moveTo>
                <a:lnTo>
                  <a:pt x="1479585" y="2970966"/>
                </a:lnTo>
                <a:lnTo>
                  <a:pt x="1494177" y="2984937"/>
                </a:lnTo>
                <a:lnTo>
                  <a:pt x="1508768" y="2997355"/>
                </a:lnTo>
                <a:lnTo>
                  <a:pt x="1525532" y="3006979"/>
                </a:lnTo>
                <a:lnTo>
                  <a:pt x="1525532" y="3015361"/>
                </a:lnTo>
                <a:lnTo>
                  <a:pt x="1515908" y="3015361"/>
                </a:lnTo>
                <a:lnTo>
                  <a:pt x="1506595" y="3017534"/>
                </a:lnTo>
                <a:lnTo>
                  <a:pt x="1492004" y="3017534"/>
                </a:lnTo>
                <a:lnTo>
                  <a:pt x="1479585" y="3014429"/>
                </a:lnTo>
                <a:lnTo>
                  <a:pt x="1472445" y="3012256"/>
                </a:lnTo>
                <a:lnTo>
                  <a:pt x="1469030" y="2997355"/>
                </a:lnTo>
                <a:lnTo>
                  <a:pt x="1464994" y="2978418"/>
                </a:lnTo>
                <a:close/>
                <a:moveTo>
                  <a:pt x="1581722" y="2930919"/>
                </a:moveTo>
                <a:lnTo>
                  <a:pt x="1596313" y="2934023"/>
                </a:lnTo>
                <a:lnTo>
                  <a:pt x="1613077" y="2940233"/>
                </a:lnTo>
                <a:lnTo>
                  <a:pt x="1625495" y="2945511"/>
                </a:lnTo>
                <a:lnTo>
                  <a:pt x="1621149" y="2945511"/>
                </a:lnTo>
                <a:lnTo>
                  <a:pt x="1608731" y="2952962"/>
                </a:lnTo>
                <a:lnTo>
                  <a:pt x="1596313" y="2958239"/>
                </a:lnTo>
                <a:lnTo>
                  <a:pt x="1581722" y="2962586"/>
                </a:lnTo>
                <a:lnTo>
                  <a:pt x="1581722" y="2955135"/>
                </a:lnTo>
                <a:lnTo>
                  <a:pt x="1583896" y="2952962"/>
                </a:lnTo>
                <a:lnTo>
                  <a:pt x="1587000" y="2951099"/>
                </a:lnTo>
                <a:lnTo>
                  <a:pt x="1588863" y="2948926"/>
                </a:lnTo>
                <a:lnTo>
                  <a:pt x="1588863" y="2947684"/>
                </a:lnTo>
                <a:lnTo>
                  <a:pt x="1591036" y="2945511"/>
                </a:lnTo>
                <a:lnTo>
                  <a:pt x="1591967" y="2941475"/>
                </a:lnTo>
                <a:lnTo>
                  <a:pt x="1588863" y="2941475"/>
                </a:lnTo>
                <a:lnTo>
                  <a:pt x="1579549" y="2951099"/>
                </a:lnTo>
                <a:lnTo>
                  <a:pt x="1571167" y="2956377"/>
                </a:lnTo>
                <a:lnTo>
                  <a:pt x="1561853" y="2958239"/>
                </a:lnTo>
                <a:lnTo>
                  <a:pt x="1549435" y="2962586"/>
                </a:lnTo>
                <a:lnTo>
                  <a:pt x="1549435" y="2945511"/>
                </a:lnTo>
                <a:lnTo>
                  <a:pt x="1559680" y="2941475"/>
                </a:lnTo>
                <a:lnTo>
                  <a:pt x="1571167" y="2936197"/>
                </a:lnTo>
                <a:close/>
                <a:moveTo>
                  <a:pt x="1552539" y="2722299"/>
                </a:moveTo>
                <a:lnTo>
                  <a:pt x="1556576" y="2725403"/>
                </a:lnTo>
                <a:lnTo>
                  <a:pt x="1559680" y="2727577"/>
                </a:lnTo>
                <a:lnTo>
                  <a:pt x="1561854" y="2729751"/>
                </a:lnTo>
                <a:lnTo>
                  <a:pt x="1564027" y="2732855"/>
                </a:lnTo>
                <a:lnTo>
                  <a:pt x="1564027" y="2737201"/>
                </a:lnTo>
                <a:lnTo>
                  <a:pt x="1564958" y="2742479"/>
                </a:lnTo>
                <a:lnTo>
                  <a:pt x="1556576" y="2742479"/>
                </a:lnTo>
                <a:lnTo>
                  <a:pt x="1554713" y="2738133"/>
                </a:lnTo>
                <a:lnTo>
                  <a:pt x="1552539" y="2735028"/>
                </a:lnTo>
                <a:lnTo>
                  <a:pt x="1552539" y="2732855"/>
                </a:lnTo>
                <a:lnTo>
                  <a:pt x="1550366" y="2730682"/>
                </a:lnTo>
                <a:lnTo>
                  <a:pt x="1552539" y="2727577"/>
                </a:lnTo>
                <a:close/>
                <a:moveTo>
                  <a:pt x="4589010" y="2698084"/>
                </a:moveTo>
                <a:lnTo>
                  <a:pt x="4594288" y="2712986"/>
                </a:lnTo>
                <a:lnTo>
                  <a:pt x="4596461" y="2729750"/>
                </a:lnTo>
                <a:lnTo>
                  <a:pt x="4592115" y="2745582"/>
                </a:lnTo>
                <a:lnTo>
                  <a:pt x="4584043" y="2755206"/>
                </a:lnTo>
                <a:lnTo>
                  <a:pt x="4574419" y="2760484"/>
                </a:lnTo>
                <a:lnTo>
                  <a:pt x="4562002" y="2766693"/>
                </a:lnTo>
                <a:lnTo>
                  <a:pt x="4556724" y="2744651"/>
                </a:lnTo>
                <a:lnTo>
                  <a:pt x="4549583" y="2722299"/>
                </a:lnTo>
                <a:lnTo>
                  <a:pt x="4542132" y="2702120"/>
                </a:lnTo>
                <a:lnTo>
                  <a:pt x="4556724" y="2702120"/>
                </a:lnTo>
                <a:lnTo>
                  <a:pt x="4569452" y="2709571"/>
                </a:lnTo>
                <a:lnTo>
                  <a:pt x="4579697" y="2707397"/>
                </a:lnTo>
                <a:close/>
                <a:moveTo>
                  <a:pt x="4889210" y="2694980"/>
                </a:moveTo>
                <a:lnTo>
                  <a:pt x="4892315" y="2695911"/>
                </a:lnTo>
                <a:lnTo>
                  <a:pt x="4896350" y="2698084"/>
                </a:lnTo>
                <a:lnTo>
                  <a:pt x="4898524" y="2700258"/>
                </a:lnTo>
                <a:lnTo>
                  <a:pt x="4899455" y="2702120"/>
                </a:lnTo>
                <a:lnTo>
                  <a:pt x="4901628" y="2703362"/>
                </a:lnTo>
                <a:lnTo>
                  <a:pt x="4905664" y="2707398"/>
                </a:lnTo>
                <a:lnTo>
                  <a:pt x="4905664" y="2705535"/>
                </a:lnTo>
                <a:lnTo>
                  <a:pt x="4906906" y="2703362"/>
                </a:lnTo>
                <a:lnTo>
                  <a:pt x="4909079" y="2700258"/>
                </a:lnTo>
                <a:lnTo>
                  <a:pt x="4909079" y="2698084"/>
                </a:lnTo>
                <a:lnTo>
                  <a:pt x="4910942" y="2698084"/>
                </a:lnTo>
                <a:lnTo>
                  <a:pt x="4913115" y="2698084"/>
                </a:lnTo>
                <a:lnTo>
                  <a:pt x="4913115" y="2702120"/>
                </a:lnTo>
                <a:lnTo>
                  <a:pt x="4914046" y="2705535"/>
                </a:lnTo>
                <a:lnTo>
                  <a:pt x="4916219" y="2710813"/>
                </a:lnTo>
                <a:lnTo>
                  <a:pt x="4916219" y="2717022"/>
                </a:lnTo>
                <a:lnTo>
                  <a:pt x="4916219" y="2722299"/>
                </a:lnTo>
                <a:lnTo>
                  <a:pt x="4903801" y="2737201"/>
                </a:lnTo>
                <a:lnTo>
                  <a:pt x="4892315" y="2755207"/>
                </a:lnTo>
                <a:lnTo>
                  <a:pt x="4896350" y="2766693"/>
                </a:lnTo>
                <a:lnTo>
                  <a:pt x="4894488" y="2770108"/>
                </a:lnTo>
                <a:lnTo>
                  <a:pt x="4889210" y="2774144"/>
                </a:lnTo>
                <a:lnTo>
                  <a:pt x="4883933" y="2775386"/>
                </a:lnTo>
                <a:lnTo>
                  <a:pt x="4878655" y="2777248"/>
                </a:lnTo>
                <a:lnTo>
                  <a:pt x="4872446" y="2781594"/>
                </a:lnTo>
                <a:lnTo>
                  <a:pt x="4869342" y="2782836"/>
                </a:lnTo>
                <a:lnTo>
                  <a:pt x="4865306" y="2789045"/>
                </a:lnTo>
                <a:lnTo>
                  <a:pt x="4865306" y="2794323"/>
                </a:lnTo>
                <a:lnTo>
                  <a:pt x="4864064" y="2799600"/>
                </a:lnTo>
                <a:lnTo>
                  <a:pt x="4864064" y="2804878"/>
                </a:lnTo>
                <a:lnTo>
                  <a:pt x="4862201" y="2812329"/>
                </a:lnTo>
                <a:lnTo>
                  <a:pt x="4857855" y="2816675"/>
                </a:lnTo>
                <a:lnTo>
                  <a:pt x="4852578" y="2819779"/>
                </a:lnTo>
                <a:lnTo>
                  <a:pt x="4847611" y="2823815"/>
                </a:lnTo>
                <a:lnTo>
                  <a:pt x="4842333" y="2827230"/>
                </a:lnTo>
                <a:lnTo>
                  <a:pt x="4836124" y="2832508"/>
                </a:lnTo>
                <a:lnTo>
                  <a:pt x="4828673" y="2832508"/>
                </a:lnTo>
                <a:lnTo>
                  <a:pt x="4820291" y="2825988"/>
                </a:lnTo>
                <a:lnTo>
                  <a:pt x="4810978" y="2819779"/>
                </a:lnTo>
                <a:lnTo>
                  <a:pt x="4803838" y="2814502"/>
                </a:lnTo>
                <a:lnTo>
                  <a:pt x="4796387" y="2803947"/>
                </a:lnTo>
                <a:lnTo>
                  <a:pt x="4801664" y="2799600"/>
                </a:lnTo>
                <a:lnTo>
                  <a:pt x="4803838" y="2794323"/>
                </a:lnTo>
                <a:lnTo>
                  <a:pt x="4805700" y="2789977"/>
                </a:lnTo>
                <a:lnTo>
                  <a:pt x="4806942" y="2784699"/>
                </a:lnTo>
                <a:lnTo>
                  <a:pt x="4808805" y="2779421"/>
                </a:lnTo>
                <a:lnTo>
                  <a:pt x="4813151" y="2775386"/>
                </a:lnTo>
                <a:lnTo>
                  <a:pt x="4823396" y="2771971"/>
                </a:lnTo>
                <a:lnTo>
                  <a:pt x="4834882" y="2770108"/>
                </a:lnTo>
                <a:lnTo>
                  <a:pt x="4845438" y="2766693"/>
                </a:lnTo>
                <a:lnTo>
                  <a:pt x="4850715" y="2760484"/>
                </a:lnTo>
                <a:lnTo>
                  <a:pt x="4860028" y="2747756"/>
                </a:lnTo>
                <a:lnTo>
                  <a:pt x="4867169" y="2732854"/>
                </a:lnTo>
                <a:lnTo>
                  <a:pt x="4876793" y="2718263"/>
                </a:lnTo>
                <a:lnTo>
                  <a:pt x="4883933" y="2703362"/>
                </a:lnTo>
                <a:close/>
                <a:moveTo>
                  <a:pt x="4881760" y="2559315"/>
                </a:moveTo>
                <a:lnTo>
                  <a:pt x="4889211" y="2559315"/>
                </a:lnTo>
                <a:lnTo>
                  <a:pt x="4905665" y="2576390"/>
                </a:lnTo>
                <a:lnTo>
                  <a:pt x="4920256" y="2591291"/>
                </a:lnTo>
                <a:lnTo>
                  <a:pt x="4934847" y="2608056"/>
                </a:lnTo>
                <a:lnTo>
                  <a:pt x="4945402" y="2629166"/>
                </a:lnTo>
                <a:lnTo>
                  <a:pt x="4950680" y="2629166"/>
                </a:lnTo>
                <a:lnTo>
                  <a:pt x="4956889" y="2629166"/>
                </a:lnTo>
                <a:lnTo>
                  <a:pt x="4959993" y="2629166"/>
                </a:lnTo>
                <a:lnTo>
                  <a:pt x="4962167" y="2629166"/>
                </a:lnTo>
                <a:lnTo>
                  <a:pt x="4965271" y="2629166"/>
                </a:lnTo>
                <a:lnTo>
                  <a:pt x="4969307" y="2626062"/>
                </a:lnTo>
                <a:lnTo>
                  <a:pt x="4971480" y="2622957"/>
                </a:lnTo>
                <a:lnTo>
                  <a:pt x="4972411" y="2616438"/>
                </a:lnTo>
                <a:lnTo>
                  <a:pt x="4976757" y="2616438"/>
                </a:lnTo>
                <a:lnTo>
                  <a:pt x="4976757" y="2640963"/>
                </a:lnTo>
                <a:lnTo>
                  <a:pt x="4974584" y="2646241"/>
                </a:lnTo>
                <a:lnTo>
                  <a:pt x="4972411" y="2651518"/>
                </a:lnTo>
                <a:lnTo>
                  <a:pt x="4971480" y="2657727"/>
                </a:lnTo>
                <a:lnTo>
                  <a:pt x="4969307" y="2661142"/>
                </a:lnTo>
                <a:lnTo>
                  <a:pt x="4956889" y="2661142"/>
                </a:lnTo>
                <a:lnTo>
                  <a:pt x="4956889" y="2673560"/>
                </a:lnTo>
                <a:lnTo>
                  <a:pt x="4945402" y="2685357"/>
                </a:lnTo>
                <a:lnTo>
                  <a:pt x="4936089" y="2695912"/>
                </a:lnTo>
                <a:lnTo>
                  <a:pt x="4925534" y="2707399"/>
                </a:lnTo>
                <a:lnTo>
                  <a:pt x="4925534" y="2702121"/>
                </a:lnTo>
                <a:lnTo>
                  <a:pt x="4923671" y="2698085"/>
                </a:lnTo>
                <a:lnTo>
                  <a:pt x="4923671" y="2694981"/>
                </a:lnTo>
                <a:lnTo>
                  <a:pt x="4923671" y="2688461"/>
                </a:lnTo>
                <a:lnTo>
                  <a:pt x="4925534" y="2685357"/>
                </a:lnTo>
                <a:lnTo>
                  <a:pt x="4925534" y="2681011"/>
                </a:lnTo>
                <a:lnTo>
                  <a:pt x="4925534" y="2677906"/>
                </a:lnTo>
                <a:lnTo>
                  <a:pt x="4923671" y="2675733"/>
                </a:lnTo>
                <a:lnTo>
                  <a:pt x="4920256" y="2673560"/>
                </a:lnTo>
                <a:lnTo>
                  <a:pt x="4916220" y="2672629"/>
                </a:lnTo>
                <a:lnTo>
                  <a:pt x="4913116" y="2670456"/>
                </a:lnTo>
                <a:lnTo>
                  <a:pt x="4909080" y="2668282"/>
                </a:lnTo>
                <a:lnTo>
                  <a:pt x="4905665" y="2666420"/>
                </a:lnTo>
                <a:lnTo>
                  <a:pt x="4903802" y="2665178"/>
                </a:lnTo>
                <a:lnTo>
                  <a:pt x="4903802" y="2663005"/>
                </a:lnTo>
                <a:lnTo>
                  <a:pt x="4905665" y="2661142"/>
                </a:lnTo>
                <a:lnTo>
                  <a:pt x="4909080" y="2655554"/>
                </a:lnTo>
                <a:lnTo>
                  <a:pt x="4914047" y="2651518"/>
                </a:lnTo>
                <a:lnTo>
                  <a:pt x="4920256" y="2646241"/>
                </a:lnTo>
                <a:lnTo>
                  <a:pt x="4925534" y="2640963"/>
                </a:lnTo>
                <a:lnTo>
                  <a:pt x="4918394" y="2633512"/>
                </a:lnTo>
                <a:lnTo>
                  <a:pt x="4910943" y="2620784"/>
                </a:lnTo>
                <a:lnTo>
                  <a:pt x="4899455" y="2601847"/>
                </a:lnTo>
                <a:lnTo>
                  <a:pt x="4891073" y="2585703"/>
                </a:lnTo>
                <a:lnTo>
                  <a:pt x="4886106" y="2571112"/>
                </a:lnTo>
                <a:close/>
                <a:moveTo>
                  <a:pt x="4816256" y="2365597"/>
                </a:moveTo>
                <a:lnTo>
                  <a:pt x="4825569" y="2365597"/>
                </a:lnTo>
                <a:lnTo>
                  <a:pt x="4842334" y="2378325"/>
                </a:lnTo>
                <a:lnTo>
                  <a:pt x="4862202" y="2390122"/>
                </a:lnTo>
                <a:lnTo>
                  <a:pt x="4862202" y="2400677"/>
                </a:lnTo>
                <a:lnTo>
                  <a:pt x="4849474" y="2400677"/>
                </a:lnTo>
                <a:lnTo>
                  <a:pt x="4840160" y="2393227"/>
                </a:lnTo>
                <a:lnTo>
                  <a:pt x="4830847" y="2385776"/>
                </a:lnTo>
                <a:lnTo>
                  <a:pt x="4823396" y="2376463"/>
                </a:lnTo>
                <a:close/>
                <a:moveTo>
                  <a:pt x="5009042" y="2301335"/>
                </a:moveTo>
                <a:lnTo>
                  <a:pt x="5013078" y="2301335"/>
                </a:lnTo>
                <a:lnTo>
                  <a:pt x="5016183" y="2303198"/>
                </a:lnTo>
                <a:lnTo>
                  <a:pt x="5018356" y="2304439"/>
                </a:lnTo>
                <a:lnTo>
                  <a:pt x="5018356" y="2306613"/>
                </a:lnTo>
                <a:lnTo>
                  <a:pt x="5020529" y="2308475"/>
                </a:lnTo>
                <a:lnTo>
                  <a:pt x="5021461" y="2311890"/>
                </a:lnTo>
                <a:lnTo>
                  <a:pt x="5025497" y="2318099"/>
                </a:lnTo>
                <a:lnTo>
                  <a:pt x="5027670" y="2324618"/>
                </a:lnTo>
                <a:lnTo>
                  <a:pt x="5028601" y="2331759"/>
                </a:lnTo>
                <a:lnTo>
                  <a:pt x="5021461" y="2331759"/>
                </a:lnTo>
                <a:lnTo>
                  <a:pt x="5021461" y="2324618"/>
                </a:lnTo>
                <a:lnTo>
                  <a:pt x="5016183" y="2321204"/>
                </a:lnTo>
                <a:lnTo>
                  <a:pt x="5014010" y="2315926"/>
                </a:lnTo>
                <a:lnTo>
                  <a:pt x="5013078" y="2311890"/>
                </a:lnTo>
                <a:lnTo>
                  <a:pt x="5010905" y="2306613"/>
                </a:lnTo>
                <a:close/>
                <a:moveTo>
                  <a:pt x="4842333" y="2278983"/>
                </a:moveTo>
                <a:lnTo>
                  <a:pt x="4845437" y="2278983"/>
                </a:lnTo>
                <a:lnTo>
                  <a:pt x="4847611" y="2281156"/>
                </a:lnTo>
                <a:lnTo>
                  <a:pt x="4847611" y="2282087"/>
                </a:lnTo>
                <a:lnTo>
                  <a:pt x="4849474" y="2282087"/>
                </a:lnTo>
                <a:lnTo>
                  <a:pt x="4850716" y="2282087"/>
                </a:lnTo>
                <a:lnTo>
                  <a:pt x="4852578" y="2284261"/>
                </a:lnTo>
                <a:lnTo>
                  <a:pt x="4854752" y="2289539"/>
                </a:lnTo>
                <a:lnTo>
                  <a:pt x="4854752" y="2295748"/>
                </a:lnTo>
                <a:lnTo>
                  <a:pt x="4856925" y="2299163"/>
                </a:lnTo>
                <a:lnTo>
                  <a:pt x="4857856" y="2303199"/>
                </a:lnTo>
                <a:lnTo>
                  <a:pt x="4860029" y="2306614"/>
                </a:lnTo>
                <a:lnTo>
                  <a:pt x="4862202" y="2311891"/>
                </a:lnTo>
                <a:lnTo>
                  <a:pt x="4849474" y="2311891"/>
                </a:lnTo>
                <a:lnTo>
                  <a:pt x="4847611" y="2303199"/>
                </a:lnTo>
                <a:lnTo>
                  <a:pt x="4843264" y="2296990"/>
                </a:lnTo>
                <a:lnTo>
                  <a:pt x="4842333" y="2289539"/>
                </a:lnTo>
                <a:close/>
                <a:moveTo>
                  <a:pt x="3149473" y="2271532"/>
                </a:moveTo>
                <a:lnTo>
                  <a:pt x="3149473" y="2278983"/>
                </a:lnTo>
                <a:lnTo>
                  <a:pt x="3157855" y="2299162"/>
                </a:lnTo>
                <a:lnTo>
                  <a:pt x="3157855" y="2321203"/>
                </a:lnTo>
                <a:lnTo>
                  <a:pt x="3152578" y="2341383"/>
                </a:lnTo>
                <a:lnTo>
                  <a:pt x="3143264" y="2361562"/>
                </a:lnTo>
                <a:lnTo>
                  <a:pt x="3132709" y="2380499"/>
                </a:lnTo>
                <a:lnTo>
                  <a:pt x="3123396" y="2398505"/>
                </a:lnTo>
                <a:lnTo>
                  <a:pt x="3116256" y="2413407"/>
                </a:lnTo>
                <a:lnTo>
                  <a:pt x="3113151" y="2432344"/>
                </a:lnTo>
                <a:lnTo>
                  <a:pt x="3110978" y="2448177"/>
                </a:lnTo>
                <a:lnTo>
                  <a:pt x="3108805" y="2462147"/>
                </a:lnTo>
                <a:lnTo>
                  <a:pt x="3101665" y="2472702"/>
                </a:lnTo>
                <a:lnTo>
                  <a:pt x="3088936" y="2482015"/>
                </a:lnTo>
                <a:lnTo>
                  <a:pt x="3088936" y="2477979"/>
                </a:lnTo>
                <a:lnTo>
                  <a:pt x="3081796" y="2476738"/>
                </a:lnTo>
                <a:lnTo>
                  <a:pt x="3076518" y="2474875"/>
                </a:lnTo>
                <a:lnTo>
                  <a:pt x="3071240" y="2470529"/>
                </a:lnTo>
                <a:lnTo>
                  <a:pt x="3067204" y="2465251"/>
                </a:lnTo>
                <a:lnTo>
                  <a:pt x="3065031" y="2457800"/>
                </a:lnTo>
                <a:lnTo>
                  <a:pt x="3057891" y="2442899"/>
                </a:lnTo>
                <a:lnTo>
                  <a:pt x="3056649" y="2428308"/>
                </a:lnTo>
                <a:lnTo>
                  <a:pt x="3061927" y="2415580"/>
                </a:lnTo>
                <a:lnTo>
                  <a:pt x="3067204" y="2400678"/>
                </a:lnTo>
                <a:lnTo>
                  <a:pt x="3072482" y="2385777"/>
                </a:lnTo>
                <a:lnTo>
                  <a:pt x="3072482" y="2376464"/>
                </a:lnTo>
                <a:lnTo>
                  <a:pt x="3071240" y="2361562"/>
                </a:lnTo>
                <a:lnTo>
                  <a:pt x="3069377" y="2346661"/>
                </a:lnTo>
                <a:lnTo>
                  <a:pt x="3069377" y="2331759"/>
                </a:lnTo>
                <a:lnTo>
                  <a:pt x="3088936" y="2331759"/>
                </a:lnTo>
                <a:lnTo>
                  <a:pt x="3094214" y="2323376"/>
                </a:lnTo>
                <a:lnTo>
                  <a:pt x="3105701" y="2311890"/>
                </a:lnTo>
                <a:lnTo>
                  <a:pt x="3116256" y="2299162"/>
                </a:lnTo>
                <a:lnTo>
                  <a:pt x="3128673" y="2286433"/>
                </a:lnTo>
                <a:lnTo>
                  <a:pt x="3140160" y="2276810"/>
                </a:lnTo>
                <a:close/>
                <a:moveTo>
                  <a:pt x="4761928" y="2214410"/>
                </a:moveTo>
                <a:lnTo>
                  <a:pt x="4776520" y="2219689"/>
                </a:lnTo>
                <a:lnTo>
                  <a:pt x="4776520" y="2227139"/>
                </a:lnTo>
                <a:lnTo>
                  <a:pt x="4765032" y="2227139"/>
                </a:lnTo>
                <a:lnTo>
                  <a:pt x="4765032" y="2222793"/>
                </a:lnTo>
                <a:lnTo>
                  <a:pt x="4764101" y="2221862"/>
                </a:lnTo>
                <a:lnTo>
                  <a:pt x="4764101" y="2219689"/>
                </a:lnTo>
                <a:lnTo>
                  <a:pt x="4761928" y="2219689"/>
                </a:lnTo>
                <a:lnTo>
                  <a:pt x="4761928" y="2217514"/>
                </a:lnTo>
                <a:close/>
                <a:moveTo>
                  <a:pt x="4501774" y="2210064"/>
                </a:moveTo>
                <a:lnTo>
                  <a:pt x="4505810" y="2210064"/>
                </a:lnTo>
                <a:lnTo>
                  <a:pt x="4506741" y="2219688"/>
                </a:lnTo>
                <a:lnTo>
                  <a:pt x="4508914" y="2232416"/>
                </a:lnTo>
                <a:lnTo>
                  <a:pt x="4514192" y="2247317"/>
                </a:lnTo>
                <a:lnTo>
                  <a:pt x="4518227" y="2260046"/>
                </a:lnTo>
                <a:lnTo>
                  <a:pt x="4521332" y="2267186"/>
                </a:lnTo>
                <a:lnTo>
                  <a:pt x="4523505" y="2269359"/>
                </a:lnTo>
                <a:lnTo>
                  <a:pt x="4528783" y="2271532"/>
                </a:lnTo>
                <a:lnTo>
                  <a:pt x="4532818" y="2271532"/>
                </a:lnTo>
                <a:lnTo>
                  <a:pt x="4538096" y="2273705"/>
                </a:lnTo>
                <a:lnTo>
                  <a:pt x="4542132" y="2273705"/>
                </a:lnTo>
                <a:lnTo>
                  <a:pt x="4545236" y="2274637"/>
                </a:lnTo>
                <a:lnTo>
                  <a:pt x="4545236" y="2281156"/>
                </a:lnTo>
                <a:lnTo>
                  <a:pt x="4549582" y="2293884"/>
                </a:lnTo>
                <a:lnTo>
                  <a:pt x="4552687" y="2308475"/>
                </a:lnTo>
                <a:lnTo>
                  <a:pt x="4557964" y="2326481"/>
                </a:lnTo>
                <a:lnTo>
                  <a:pt x="4562000" y="2339209"/>
                </a:lnTo>
                <a:lnTo>
                  <a:pt x="4565105" y="2348833"/>
                </a:lnTo>
                <a:lnTo>
                  <a:pt x="4574418" y="2348833"/>
                </a:lnTo>
                <a:lnTo>
                  <a:pt x="4579695" y="2351006"/>
                </a:lnTo>
                <a:lnTo>
                  <a:pt x="4585904" y="2353179"/>
                </a:lnTo>
                <a:lnTo>
                  <a:pt x="4589009" y="2356284"/>
                </a:lnTo>
                <a:lnTo>
                  <a:pt x="4592113" y="2361562"/>
                </a:lnTo>
                <a:lnTo>
                  <a:pt x="4601737" y="2375221"/>
                </a:lnTo>
                <a:lnTo>
                  <a:pt x="4605773" y="2393227"/>
                </a:lnTo>
                <a:lnTo>
                  <a:pt x="4625642" y="2393227"/>
                </a:lnTo>
                <a:lnTo>
                  <a:pt x="4632782" y="2412164"/>
                </a:lnTo>
                <a:lnTo>
                  <a:pt x="4643337" y="2424892"/>
                </a:lnTo>
                <a:lnTo>
                  <a:pt x="4652650" y="2437621"/>
                </a:lnTo>
                <a:lnTo>
                  <a:pt x="4661964" y="2454695"/>
                </a:lnTo>
                <a:lnTo>
                  <a:pt x="4665068" y="2482014"/>
                </a:lnTo>
                <a:lnTo>
                  <a:pt x="4664137" y="2504367"/>
                </a:lnTo>
                <a:lnTo>
                  <a:pt x="4657928" y="2526719"/>
                </a:lnTo>
                <a:lnTo>
                  <a:pt x="4649546" y="2546587"/>
                </a:lnTo>
                <a:lnTo>
                  <a:pt x="4640232" y="2568939"/>
                </a:lnTo>
                <a:lnTo>
                  <a:pt x="4628746" y="2593154"/>
                </a:lnTo>
                <a:lnTo>
                  <a:pt x="4625642" y="2608055"/>
                </a:lnTo>
                <a:lnTo>
                  <a:pt x="4620364" y="2622957"/>
                </a:lnTo>
                <a:lnTo>
                  <a:pt x="4616328" y="2638790"/>
                </a:lnTo>
                <a:lnTo>
                  <a:pt x="4611051" y="2651518"/>
                </a:lnTo>
                <a:lnTo>
                  <a:pt x="4601737" y="2661142"/>
                </a:lnTo>
                <a:lnTo>
                  <a:pt x="4591182" y="2666419"/>
                </a:lnTo>
                <a:lnTo>
                  <a:pt x="4578764" y="2672628"/>
                </a:lnTo>
                <a:lnTo>
                  <a:pt x="4565105" y="2677906"/>
                </a:lnTo>
                <a:lnTo>
                  <a:pt x="4556723" y="2681010"/>
                </a:lnTo>
                <a:lnTo>
                  <a:pt x="4545236" y="2672628"/>
                </a:lnTo>
                <a:lnTo>
                  <a:pt x="4532818" y="2661142"/>
                </a:lnTo>
                <a:lnTo>
                  <a:pt x="4523505" y="2668282"/>
                </a:lnTo>
                <a:lnTo>
                  <a:pt x="4512950" y="2672628"/>
                </a:lnTo>
                <a:lnTo>
                  <a:pt x="4499601" y="2670455"/>
                </a:lnTo>
                <a:lnTo>
                  <a:pt x="4485941" y="2668282"/>
                </a:lnTo>
                <a:lnTo>
                  <a:pt x="4469177" y="2666419"/>
                </a:lnTo>
                <a:lnTo>
                  <a:pt x="4462037" y="2629166"/>
                </a:lnTo>
                <a:lnTo>
                  <a:pt x="4456759" y="2628234"/>
                </a:lnTo>
                <a:lnTo>
                  <a:pt x="4450550" y="2626061"/>
                </a:lnTo>
                <a:lnTo>
                  <a:pt x="4445273" y="2623888"/>
                </a:lnTo>
                <a:lnTo>
                  <a:pt x="4442168" y="2620784"/>
                </a:lnTo>
                <a:lnTo>
                  <a:pt x="4438132" y="2618611"/>
                </a:lnTo>
                <a:lnTo>
                  <a:pt x="4435959" y="2616437"/>
                </a:lnTo>
                <a:lnTo>
                  <a:pt x="4435959" y="2615506"/>
                </a:lnTo>
                <a:lnTo>
                  <a:pt x="4438132" y="2613333"/>
                </a:lnTo>
                <a:lnTo>
                  <a:pt x="4438132" y="2611160"/>
                </a:lnTo>
                <a:lnTo>
                  <a:pt x="4438132" y="2608987"/>
                </a:lnTo>
                <a:lnTo>
                  <a:pt x="4435959" y="2608055"/>
                </a:lnTo>
                <a:lnTo>
                  <a:pt x="4435028" y="2605882"/>
                </a:lnTo>
                <a:lnTo>
                  <a:pt x="4428819" y="2603709"/>
                </a:lnTo>
                <a:lnTo>
                  <a:pt x="4427577" y="2605882"/>
                </a:lnTo>
                <a:lnTo>
                  <a:pt x="4427577" y="2608055"/>
                </a:lnTo>
                <a:lnTo>
                  <a:pt x="4425714" y="2608987"/>
                </a:lnTo>
                <a:lnTo>
                  <a:pt x="4423541" y="2608987"/>
                </a:lnTo>
                <a:lnTo>
                  <a:pt x="4421368" y="2608987"/>
                </a:lnTo>
                <a:lnTo>
                  <a:pt x="4421368" y="2603709"/>
                </a:lnTo>
                <a:lnTo>
                  <a:pt x="4416091" y="2603709"/>
                </a:lnTo>
                <a:lnTo>
                  <a:pt x="4416091" y="2600605"/>
                </a:lnTo>
                <a:lnTo>
                  <a:pt x="4423541" y="2596569"/>
                </a:lnTo>
                <a:lnTo>
                  <a:pt x="4428819" y="2591291"/>
                </a:lnTo>
                <a:lnTo>
                  <a:pt x="4432855" y="2585703"/>
                </a:lnTo>
                <a:lnTo>
                  <a:pt x="4428819" y="2585703"/>
                </a:lnTo>
                <a:lnTo>
                  <a:pt x="4428819" y="2579495"/>
                </a:lnTo>
                <a:lnTo>
                  <a:pt x="4420437" y="2589118"/>
                </a:lnTo>
                <a:lnTo>
                  <a:pt x="4411124" y="2594396"/>
                </a:lnTo>
                <a:lnTo>
                  <a:pt x="4396532" y="2600605"/>
                </a:lnTo>
                <a:lnTo>
                  <a:pt x="4391255" y="2589118"/>
                </a:lnTo>
                <a:lnTo>
                  <a:pt x="4383804" y="2578563"/>
                </a:lnTo>
                <a:lnTo>
                  <a:pt x="4374491" y="2568939"/>
                </a:lnTo>
                <a:lnTo>
                  <a:pt x="4362073" y="2561489"/>
                </a:lnTo>
                <a:lnTo>
                  <a:pt x="4345309" y="2559316"/>
                </a:lnTo>
                <a:lnTo>
                  <a:pt x="4335064" y="2556211"/>
                </a:lnTo>
                <a:lnTo>
                  <a:pt x="4320473" y="2554038"/>
                </a:lnTo>
                <a:lnTo>
                  <a:pt x="4299674" y="2556211"/>
                </a:lnTo>
                <a:lnTo>
                  <a:pt x="4279805" y="2557142"/>
                </a:lnTo>
                <a:lnTo>
                  <a:pt x="4259936" y="2561489"/>
                </a:lnTo>
                <a:lnTo>
                  <a:pt x="4242241" y="2564593"/>
                </a:lnTo>
                <a:lnTo>
                  <a:pt x="4228581" y="2568939"/>
                </a:lnTo>
                <a:lnTo>
                  <a:pt x="4221441" y="2593154"/>
                </a:lnTo>
                <a:lnTo>
                  <a:pt x="4203746" y="2593154"/>
                </a:lnTo>
                <a:lnTo>
                  <a:pt x="4186982" y="2591291"/>
                </a:lnTo>
                <a:lnTo>
                  <a:pt x="4169286" y="2593154"/>
                </a:lnTo>
                <a:lnTo>
                  <a:pt x="4156869" y="2596569"/>
                </a:lnTo>
                <a:lnTo>
                  <a:pt x="4143209" y="2601846"/>
                </a:lnTo>
                <a:lnTo>
                  <a:pt x="4132964" y="2608055"/>
                </a:lnTo>
                <a:lnTo>
                  <a:pt x="4120236" y="2608987"/>
                </a:lnTo>
                <a:lnTo>
                  <a:pt x="4105645" y="2608987"/>
                </a:lnTo>
                <a:lnTo>
                  <a:pt x="4101609" y="2601846"/>
                </a:lnTo>
                <a:lnTo>
                  <a:pt x="4098505" y="2596569"/>
                </a:lnTo>
                <a:lnTo>
                  <a:pt x="4092296" y="2591291"/>
                </a:lnTo>
                <a:lnTo>
                  <a:pt x="4089191" y="2585703"/>
                </a:lnTo>
                <a:lnTo>
                  <a:pt x="4098505" y="2572044"/>
                </a:lnTo>
                <a:lnTo>
                  <a:pt x="4099436" y="2556211"/>
                </a:lnTo>
                <a:lnTo>
                  <a:pt x="4098505" y="2537274"/>
                </a:lnTo>
                <a:lnTo>
                  <a:pt x="4091054" y="2519268"/>
                </a:lnTo>
                <a:lnTo>
                  <a:pt x="4083914" y="2499089"/>
                </a:lnTo>
                <a:lnTo>
                  <a:pt x="4074600" y="2480152"/>
                </a:lnTo>
                <a:lnTo>
                  <a:pt x="4069323" y="2463077"/>
                </a:lnTo>
                <a:lnTo>
                  <a:pt x="4065287" y="2450349"/>
                </a:lnTo>
                <a:lnTo>
                  <a:pt x="4069323" y="2450349"/>
                </a:lnTo>
                <a:lnTo>
                  <a:pt x="4072427" y="2452522"/>
                </a:lnTo>
                <a:lnTo>
                  <a:pt x="4074600" y="2452522"/>
                </a:lnTo>
                <a:lnTo>
                  <a:pt x="4076463" y="2454695"/>
                </a:lnTo>
                <a:lnTo>
                  <a:pt x="4078636" y="2452522"/>
                </a:lnTo>
                <a:lnTo>
                  <a:pt x="4079878" y="2450349"/>
                </a:lnTo>
                <a:lnTo>
                  <a:pt x="4081741" y="2447244"/>
                </a:lnTo>
                <a:lnTo>
                  <a:pt x="4072427" y="2437621"/>
                </a:lnTo>
                <a:lnTo>
                  <a:pt x="4069323" y="2426134"/>
                </a:lnTo>
                <a:lnTo>
                  <a:pt x="4065287" y="2413406"/>
                </a:lnTo>
                <a:lnTo>
                  <a:pt x="4074600" y="2402851"/>
                </a:lnTo>
                <a:lnTo>
                  <a:pt x="4081741" y="2391054"/>
                </a:lnTo>
                <a:lnTo>
                  <a:pt x="4089191" y="2380499"/>
                </a:lnTo>
                <a:lnTo>
                  <a:pt x="4099436" y="2371185"/>
                </a:lnTo>
                <a:lnTo>
                  <a:pt x="4113096" y="2365597"/>
                </a:lnTo>
                <a:lnTo>
                  <a:pt x="4121478" y="2365597"/>
                </a:lnTo>
                <a:lnTo>
                  <a:pt x="4136069" y="2363735"/>
                </a:lnTo>
                <a:lnTo>
                  <a:pt x="4154696" y="2360320"/>
                </a:lnTo>
                <a:lnTo>
                  <a:pt x="4171459" y="2356284"/>
                </a:lnTo>
                <a:lnTo>
                  <a:pt x="4186050" y="2353179"/>
                </a:lnTo>
                <a:lnTo>
                  <a:pt x="4191328" y="2339209"/>
                </a:lnTo>
                <a:lnTo>
                  <a:pt x="4199399" y="2324618"/>
                </a:lnTo>
                <a:lnTo>
                  <a:pt x="4210886" y="2313753"/>
                </a:lnTo>
                <a:lnTo>
                  <a:pt x="4225477" y="2308475"/>
                </a:lnTo>
                <a:lnTo>
                  <a:pt x="4225477" y="2295747"/>
                </a:lnTo>
                <a:lnTo>
                  <a:pt x="4232928" y="2291711"/>
                </a:lnTo>
                <a:lnTo>
                  <a:pt x="4242241" y="2282087"/>
                </a:lnTo>
                <a:lnTo>
                  <a:pt x="4252796" y="2273705"/>
                </a:lnTo>
                <a:lnTo>
                  <a:pt x="4263972" y="2266255"/>
                </a:lnTo>
                <a:lnTo>
                  <a:pt x="4274528" y="2260046"/>
                </a:lnTo>
                <a:lnTo>
                  <a:pt x="4281668" y="2264081"/>
                </a:lnTo>
                <a:lnTo>
                  <a:pt x="4283841" y="2266255"/>
                </a:lnTo>
                <a:lnTo>
                  <a:pt x="4283841" y="2269359"/>
                </a:lnTo>
                <a:lnTo>
                  <a:pt x="4283841" y="2273705"/>
                </a:lnTo>
                <a:lnTo>
                  <a:pt x="4286014" y="2278983"/>
                </a:lnTo>
                <a:lnTo>
                  <a:pt x="4291292" y="2281156"/>
                </a:lnTo>
                <a:lnTo>
                  <a:pt x="4296259" y="2281156"/>
                </a:lnTo>
                <a:lnTo>
                  <a:pt x="4299674" y="2282087"/>
                </a:lnTo>
                <a:lnTo>
                  <a:pt x="4305882" y="2284260"/>
                </a:lnTo>
                <a:lnTo>
                  <a:pt x="4308987" y="2267186"/>
                </a:lnTo>
                <a:lnTo>
                  <a:pt x="4314264" y="2258804"/>
                </a:lnTo>
                <a:lnTo>
                  <a:pt x="4321405" y="2252595"/>
                </a:lnTo>
                <a:lnTo>
                  <a:pt x="4330718" y="2247317"/>
                </a:lnTo>
                <a:lnTo>
                  <a:pt x="4340032" y="2243902"/>
                </a:lnTo>
                <a:lnTo>
                  <a:pt x="4349655" y="2234589"/>
                </a:lnTo>
                <a:lnTo>
                  <a:pt x="4345309" y="2232416"/>
                </a:lnTo>
                <a:lnTo>
                  <a:pt x="4345309" y="2230243"/>
                </a:lnTo>
                <a:lnTo>
                  <a:pt x="4343136" y="2229311"/>
                </a:lnTo>
                <a:lnTo>
                  <a:pt x="4342204" y="2227139"/>
                </a:lnTo>
                <a:lnTo>
                  <a:pt x="4356796" y="2227139"/>
                </a:lnTo>
                <a:lnTo>
                  <a:pt x="4371386" y="2234589"/>
                </a:lnTo>
                <a:lnTo>
                  <a:pt x="4386909" y="2236762"/>
                </a:lnTo>
                <a:lnTo>
                  <a:pt x="4403673" y="2236762"/>
                </a:lnTo>
                <a:lnTo>
                  <a:pt x="4421368" y="2234589"/>
                </a:lnTo>
                <a:lnTo>
                  <a:pt x="4421368" y="2243902"/>
                </a:lnTo>
                <a:lnTo>
                  <a:pt x="4408950" y="2260046"/>
                </a:lnTo>
                <a:lnTo>
                  <a:pt x="4401500" y="2284260"/>
                </a:lnTo>
                <a:lnTo>
                  <a:pt x="4414228" y="2291711"/>
                </a:lnTo>
                <a:lnTo>
                  <a:pt x="4430682" y="2301335"/>
                </a:lnTo>
                <a:lnTo>
                  <a:pt x="4447446" y="2310648"/>
                </a:lnTo>
                <a:lnTo>
                  <a:pt x="4464210" y="2315926"/>
                </a:lnTo>
                <a:lnTo>
                  <a:pt x="4476628" y="2315926"/>
                </a:lnTo>
                <a:lnTo>
                  <a:pt x="4485941" y="2301335"/>
                </a:lnTo>
                <a:lnTo>
                  <a:pt x="4491218" y="2276810"/>
                </a:lnTo>
                <a:lnTo>
                  <a:pt x="4492150" y="2252595"/>
                </a:lnTo>
                <a:lnTo>
                  <a:pt x="4496496" y="2229311"/>
                </a:lnTo>
                <a:close/>
                <a:moveTo>
                  <a:pt x="4745474" y="2197335"/>
                </a:moveTo>
                <a:lnTo>
                  <a:pt x="4749510" y="2201681"/>
                </a:lnTo>
                <a:lnTo>
                  <a:pt x="4752615" y="2204786"/>
                </a:lnTo>
                <a:lnTo>
                  <a:pt x="4756961" y="2206959"/>
                </a:lnTo>
                <a:lnTo>
                  <a:pt x="4756961" y="2214410"/>
                </a:lnTo>
                <a:lnTo>
                  <a:pt x="4749510" y="2214410"/>
                </a:lnTo>
                <a:lnTo>
                  <a:pt x="4747337" y="2214410"/>
                </a:lnTo>
                <a:lnTo>
                  <a:pt x="4745474" y="2212236"/>
                </a:lnTo>
                <a:lnTo>
                  <a:pt x="4743301" y="2212236"/>
                </a:lnTo>
                <a:lnTo>
                  <a:pt x="4742370" y="2212236"/>
                </a:lnTo>
                <a:lnTo>
                  <a:pt x="4736160" y="2210063"/>
                </a:lnTo>
                <a:lnTo>
                  <a:pt x="4738023" y="2206959"/>
                </a:lnTo>
                <a:lnTo>
                  <a:pt x="4738023" y="2202923"/>
                </a:lnTo>
                <a:lnTo>
                  <a:pt x="4738023" y="2201681"/>
                </a:lnTo>
                <a:lnTo>
                  <a:pt x="4740196" y="2201681"/>
                </a:lnTo>
                <a:lnTo>
                  <a:pt x="4742370" y="2201681"/>
                </a:lnTo>
                <a:close/>
                <a:moveTo>
                  <a:pt x="4149418" y="2197335"/>
                </a:moveTo>
                <a:lnTo>
                  <a:pt x="4156870" y="2199508"/>
                </a:lnTo>
                <a:lnTo>
                  <a:pt x="4162147" y="2199508"/>
                </a:lnTo>
                <a:lnTo>
                  <a:pt x="4167115" y="2199508"/>
                </a:lnTo>
                <a:lnTo>
                  <a:pt x="4171461" y="2201681"/>
                </a:lnTo>
                <a:lnTo>
                  <a:pt x="4176738" y="2202923"/>
                </a:lnTo>
                <a:lnTo>
                  <a:pt x="4176738" y="2210063"/>
                </a:lnTo>
                <a:lnTo>
                  <a:pt x="4172392" y="2210063"/>
                </a:lnTo>
                <a:lnTo>
                  <a:pt x="4172392" y="2214410"/>
                </a:lnTo>
                <a:lnTo>
                  <a:pt x="4167115" y="2212236"/>
                </a:lnTo>
                <a:lnTo>
                  <a:pt x="4162147" y="2210063"/>
                </a:lnTo>
                <a:lnTo>
                  <a:pt x="4156870" y="2206959"/>
                </a:lnTo>
                <a:lnTo>
                  <a:pt x="4152522" y="2202923"/>
                </a:lnTo>
                <a:close/>
                <a:moveTo>
                  <a:pt x="4749510" y="2186780"/>
                </a:moveTo>
                <a:lnTo>
                  <a:pt x="4761929" y="2186780"/>
                </a:lnTo>
                <a:lnTo>
                  <a:pt x="4769380" y="2210063"/>
                </a:lnTo>
                <a:lnTo>
                  <a:pt x="4761929" y="2210063"/>
                </a:lnTo>
                <a:lnTo>
                  <a:pt x="4761929" y="2206959"/>
                </a:lnTo>
                <a:lnTo>
                  <a:pt x="4756962" y="2202923"/>
                </a:lnTo>
                <a:lnTo>
                  <a:pt x="4754788" y="2199508"/>
                </a:lnTo>
                <a:lnTo>
                  <a:pt x="4752614" y="2195472"/>
                </a:lnTo>
                <a:lnTo>
                  <a:pt x="4750441" y="2192057"/>
                </a:lnTo>
                <a:close/>
                <a:moveTo>
                  <a:pt x="4249381" y="2182744"/>
                </a:moveTo>
                <a:lnTo>
                  <a:pt x="4269250" y="2182744"/>
                </a:lnTo>
                <a:lnTo>
                  <a:pt x="4269250" y="2186780"/>
                </a:lnTo>
                <a:lnTo>
                  <a:pt x="4265214" y="2186780"/>
                </a:lnTo>
                <a:lnTo>
                  <a:pt x="4252796" y="2195473"/>
                </a:lnTo>
                <a:lnTo>
                  <a:pt x="4238205" y="2204787"/>
                </a:lnTo>
                <a:lnTo>
                  <a:pt x="4225477" y="2214411"/>
                </a:lnTo>
                <a:lnTo>
                  <a:pt x="4221441" y="2214411"/>
                </a:lnTo>
                <a:lnTo>
                  <a:pt x="4220510" y="2212237"/>
                </a:lnTo>
                <a:lnTo>
                  <a:pt x="4218337" y="2212237"/>
                </a:lnTo>
                <a:lnTo>
                  <a:pt x="4216163" y="2210064"/>
                </a:lnTo>
                <a:lnTo>
                  <a:pt x="4213059" y="2210064"/>
                </a:lnTo>
                <a:lnTo>
                  <a:pt x="4213059" y="2206960"/>
                </a:lnTo>
                <a:lnTo>
                  <a:pt x="4230755" y="2195473"/>
                </a:lnTo>
                <a:close/>
                <a:moveTo>
                  <a:pt x="4201574" y="2177467"/>
                </a:moveTo>
                <a:lnTo>
                  <a:pt x="4205920" y="2180571"/>
                </a:lnTo>
                <a:lnTo>
                  <a:pt x="4206851" y="2180571"/>
                </a:lnTo>
                <a:lnTo>
                  <a:pt x="4206851" y="2182744"/>
                </a:lnTo>
                <a:lnTo>
                  <a:pt x="4206851" y="2186780"/>
                </a:lnTo>
                <a:lnTo>
                  <a:pt x="4209025" y="2190195"/>
                </a:lnTo>
                <a:lnTo>
                  <a:pt x="4201574" y="2190195"/>
                </a:lnTo>
                <a:lnTo>
                  <a:pt x="4189156" y="2194231"/>
                </a:lnTo>
                <a:lnTo>
                  <a:pt x="4174565" y="2194231"/>
                </a:lnTo>
                <a:lnTo>
                  <a:pt x="4162146" y="2190195"/>
                </a:lnTo>
                <a:lnTo>
                  <a:pt x="4162146" y="2188022"/>
                </a:lnTo>
                <a:lnTo>
                  <a:pt x="4164009" y="2188022"/>
                </a:lnTo>
                <a:lnTo>
                  <a:pt x="4165250" y="2186780"/>
                </a:lnTo>
                <a:lnTo>
                  <a:pt x="4174565" y="2182744"/>
                </a:lnTo>
                <a:lnTo>
                  <a:pt x="4183878" y="2182744"/>
                </a:lnTo>
                <a:lnTo>
                  <a:pt x="4192260" y="2182744"/>
                </a:lnTo>
                <a:close/>
                <a:moveTo>
                  <a:pt x="4132964" y="2177467"/>
                </a:moveTo>
                <a:lnTo>
                  <a:pt x="4140104" y="2179640"/>
                </a:lnTo>
                <a:lnTo>
                  <a:pt x="4143209" y="2180571"/>
                </a:lnTo>
                <a:lnTo>
                  <a:pt x="4147555" y="2182744"/>
                </a:lnTo>
                <a:lnTo>
                  <a:pt x="4150659" y="2186780"/>
                </a:lnTo>
                <a:lnTo>
                  <a:pt x="4152522" y="2190195"/>
                </a:lnTo>
                <a:lnTo>
                  <a:pt x="4149418" y="2190195"/>
                </a:lnTo>
                <a:lnTo>
                  <a:pt x="4140104" y="2194231"/>
                </a:lnTo>
                <a:lnTo>
                  <a:pt x="4128618" y="2194231"/>
                </a:lnTo>
                <a:lnTo>
                  <a:pt x="4116200" y="2194231"/>
                </a:lnTo>
                <a:lnTo>
                  <a:pt x="4116200" y="2186780"/>
                </a:lnTo>
                <a:lnTo>
                  <a:pt x="4121477" y="2184918"/>
                </a:lnTo>
                <a:lnTo>
                  <a:pt x="4127686" y="2182744"/>
                </a:lnTo>
                <a:lnTo>
                  <a:pt x="4128618" y="2180571"/>
                </a:lnTo>
                <a:close/>
                <a:moveTo>
                  <a:pt x="4716292" y="2170016"/>
                </a:moveTo>
                <a:lnTo>
                  <a:pt x="4723433" y="2173120"/>
                </a:lnTo>
                <a:lnTo>
                  <a:pt x="4727780" y="2175294"/>
                </a:lnTo>
                <a:lnTo>
                  <a:pt x="4732747" y="2179640"/>
                </a:lnTo>
                <a:lnTo>
                  <a:pt x="4736162" y="2182744"/>
                </a:lnTo>
                <a:lnTo>
                  <a:pt x="4738024" y="2188022"/>
                </a:lnTo>
                <a:lnTo>
                  <a:pt x="4742371" y="2194231"/>
                </a:lnTo>
                <a:lnTo>
                  <a:pt x="4736162" y="2194231"/>
                </a:lnTo>
                <a:lnTo>
                  <a:pt x="4732747" y="2190195"/>
                </a:lnTo>
                <a:lnTo>
                  <a:pt x="4727780" y="2186780"/>
                </a:lnTo>
                <a:lnTo>
                  <a:pt x="4723433" y="2182744"/>
                </a:lnTo>
                <a:lnTo>
                  <a:pt x="4720328" y="2177467"/>
                </a:lnTo>
                <a:close/>
                <a:moveTo>
                  <a:pt x="4689283" y="2162565"/>
                </a:moveTo>
                <a:lnTo>
                  <a:pt x="4692387" y="2162565"/>
                </a:lnTo>
                <a:lnTo>
                  <a:pt x="4694250" y="2164738"/>
                </a:lnTo>
                <a:lnTo>
                  <a:pt x="4696423" y="2164738"/>
                </a:lnTo>
                <a:lnTo>
                  <a:pt x="4698596" y="2165669"/>
                </a:lnTo>
                <a:lnTo>
                  <a:pt x="4698596" y="2167843"/>
                </a:lnTo>
                <a:lnTo>
                  <a:pt x="4701701" y="2170016"/>
                </a:lnTo>
                <a:lnTo>
                  <a:pt x="4705737" y="2170016"/>
                </a:lnTo>
                <a:lnTo>
                  <a:pt x="4705737" y="2173120"/>
                </a:lnTo>
                <a:lnTo>
                  <a:pt x="4699528" y="2172189"/>
                </a:lnTo>
                <a:lnTo>
                  <a:pt x="4696423" y="2170016"/>
                </a:lnTo>
                <a:lnTo>
                  <a:pt x="4694250" y="2167843"/>
                </a:lnTo>
                <a:lnTo>
                  <a:pt x="4692387" y="2165669"/>
                </a:lnTo>
                <a:close/>
                <a:moveTo>
                  <a:pt x="4372318" y="2142386"/>
                </a:moveTo>
                <a:lnTo>
                  <a:pt x="4385979" y="2145490"/>
                </a:lnTo>
                <a:lnTo>
                  <a:pt x="4385979" y="2152942"/>
                </a:lnTo>
                <a:lnTo>
                  <a:pt x="4376665" y="2158220"/>
                </a:lnTo>
                <a:lnTo>
                  <a:pt x="4374491" y="2160393"/>
                </a:lnTo>
                <a:lnTo>
                  <a:pt x="4372318" y="2162566"/>
                </a:lnTo>
                <a:close/>
                <a:moveTo>
                  <a:pt x="4665068" y="2121276"/>
                </a:moveTo>
                <a:lnTo>
                  <a:pt x="4676555" y="2128727"/>
                </a:lnTo>
                <a:lnTo>
                  <a:pt x="4684005" y="2140213"/>
                </a:lnTo>
                <a:lnTo>
                  <a:pt x="4689283" y="2152942"/>
                </a:lnTo>
                <a:lnTo>
                  <a:pt x="4685868" y="2152942"/>
                </a:lnTo>
                <a:lnTo>
                  <a:pt x="4685868" y="2158219"/>
                </a:lnTo>
                <a:lnTo>
                  <a:pt x="4672519" y="2152942"/>
                </a:lnTo>
                <a:lnTo>
                  <a:pt x="4669414" y="2143628"/>
                </a:lnTo>
                <a:lnTo>
                  <a:pt x="4667241" y="2134936"/>
                </a:lnTo>
                <a:close/>
                <a:moveTo>
                  <a:pt x="4641475" y="2121276"/>
                </a:moveTo>
                <a:lnTo>
                  <a:pt x="4642406" y="2122206"/>
                </a:lnTo>
                <a:lnTo>
                  <a:pt x="4642406" y="2121276"/>
                </a:lnTo>
                <a:close/>
                <a:moveTo>
                  <a:pt x="4252797" y="2105443"/>
                </a:moveTo>
                <a:lnTo>
                  <a:pt x="4269251" y="2105443"/>
                </a:lnTo>
                <a:lnTo>
                  <a:pt x="4271425" y="2107616"/>
                </a:lnTo>
                <a:lnTo>
                  <a:pt x="4272356" y="2108547"/>
                </a:lnTo>
                <a:lnTo>
                  <a:pt x="4272356" y="2115998"/>
                </a:lnTo>
                <a:lnTo>
                  <a:pt x="4252797" y="2115998"/>
                </a:lnTo>
                <a:close/>
                <a:moveTo>
                  <a:pt x="4281668" y="2101097"/>
                </a:moveTo>
                <a:lnTo>
                  <a:pt x="4321405" y="2105443"/>
                </a:lnTo>
                <a:lnTo>
                  <a:pt x="4321405" y="2108549"/>
                </a:lnTo>
                <a:lnTo>
                  <a:pt x="4323578" y="2112895"/>
                </a:lnTo>
                <a:lnTo>
                  <a:pt x="4323578" y="2115999"/>
                </a:lnTo>
                <a:lnTo>
                  <a:pt x="4325441" y="2121277"/>
                </a:lnTo>
                <a:lnTo>
                  <a:pt x="4321405" y="2121277"/>
                </a:lnTo>
                <a:lnTo>
                  <a:pt x="4310850" y="2115068"/>
                </a:lnTo>
                <a:lnTo>
                  <a:pt x="4298432" y="2112895"/>
                </a:lnTo>
                <a:lnTo>
                  <a:pt x="4281668" y="2112895"/>
                </a:lnTo>
                <a:close/>
                <a:moveTo>
                  <a:pt x="4613224" y="2092715"/>
                </a:moveTo>
                <a:lnTo>
                  <a:pt x="4632782" y="2092715"/>
                </a:lnTo>
                <a:lnTo>
                  <a:pt x="4642406" y="2103270"/>
                </a:lnTo>
                <a:lnTo>
                  <a:pt x="4649546" y="2115067"/>
                </a:lnTo>
                <a:lnTo>
                  <a:pt x="4652650" y="2128727"/>
                </a:lnTo>
                <a:lnTo>
                  <a:pt x="4649546" y="2128727"/>
                </a:lnTo>
                <a:lnTo>
                  <a:pt x="4642407" y="2122208"/>
                </a:lnTo>
                <a:lnTo>
                  <a:pt x="4642407" y="2142387"/>
                </a:lnTo>
                <a:lnTo>
                  <a:pt x="4605774" y="2152943"/>
                </a:lnTo>
                <a:lnTo>
                  <a:pt x="4599565" y="2150769"/>
                </a:lnTo>
                <a:lnTo>
                  <a:pt x="4594287" y="2149838"/>
                </a:lnTo>
                <a:lnTo>
                  <a:pt x="4587146" y="2147665"/>
                </a:lnTo>
                <a:lnTo>
                  <a:pt x="4581869" y="2145492"/>
                </a:lnTo>
                <a:lnTo>
                  <a:pt x="4581869" y="2138352"/>
                </a:lnTo>
                <a:lnTo>
                  <a:pt x="4603601" y="2136178"/>
                </a:lnTo>
                <a:lnTo>
                  <a:pt x="4620365" y="2130901"/>
                </a:lnTo>
                <a:lnTo>
                  <a:pt x="4632783" y="2121276"/>
                </a:lnTo>
                <a:lnTo>
                  <a:pt x="4641474" y="2121276"/>
                </a:lnTo>
                <a:lnTo>
                  <a:pt x="4640233" y="2120345"/>
                </a:lnTo>
                <a:lnTo>
                  <a:pt x="4630919" y="2110721"/>
                </a:lnTo>
                <a:lnTo>
                  <a:pt x="4620364" y="2103270"/>
                </a:lnTo>
                <a:close/>
                <a:moveTo>
                  <a:pt x="4335996" y="2070363"/>
                </a:moveTo>
                <a:lnTo>
                  <a:pt x="4347483" y="2070363"/>
                </a:lnTo>
                <a:lnTo>
                  <a:pt x="4357727" y="2070363"/>
                </a:lnTo>
                <a:lnTo>
                  <a:pt x="4372318" y="2071605"/>
                </a:lnTo>
                <a:lnTo>
                  <a:pt x="4376664" y="2085264"/>
                </a:lnTo>
                <a:lnTo>
                  <a:pt x="4381942" y="2095819"/>
                </a:lnTo>
                <a:lnTo>
                  <a:pt x="4389082" y="2105443"/>
                </a:lnTo>
                <a:lnTo>
                  <a:pt x="4389082" y="2108548"/>
                </a:lnTo>
                <a:lnTo>
                  <a:pt x="4392187" y="2108548"/>
                </a:lnTo>
                <a:lnTo>
                  <a:pt x="4392187" y="2105443"/>
                </a:lnTo>
                <a:lnTo>
                  <a:pt x="4401500" y="2095819"/>
                </a:lnTo>
                <a:lnTo>
                  <a:pt x="4411124" y="2090542"/>
                </a:lnTo>
                <a:lnTo>
                  <a:pt x="4423542" y="2086506"/>
                </a:lnTo>
                <a:lnTo>
                  <a:pt x="4442168" y="2085264"/>
                </a:lnTo>
                <a:lnTo>
                  <a:pt x="4456759" y="2093646"/>
                </a:lnTo>
                <a:lnTo>
                  <a:pt x="4474455" y="2101097"/>
                </a:lnTo>
                <a:lnTo>
                  <a:pt x="4496496" y="2108548"/>
                </a:lnTo>
                <a:lnTo>
                  <a:pt x="4514192" y="2120345"/>
                </a:lnTo>
                <a:lnTo>
                  <a:pt x="4528783" y="2130900"/>
                </a:lnTo>
                <a:lnTo>
                  <a:pt x="4535923" y="2145491"/>
                </a:lnTo>
                <a:lnTo>
                  <a:pt x="4549583" y="2147664"/>
                </a:lnTo>
                <a:lnTo>
                  <a:pt x="4557965" y="2150768"/>
                </a:lnTo>
                <a:lnTo>
                  <a:pt x="4569451" y="2152942"/>
                </a:lnTo>
                <a:lnTo>
                  <a:pt x="4569451" y="2162565"/>
                </a:lnTo>
                <a:lnTo>
                  <a:pt x="4567278" y="2162565"/>
                </a:lnTo>
                <a:lnTo>
                  <a:pt x="4564173" y="2164738"/>
                </a:lnTo>
                <a:lnTo>
                  <a:pt x="4559828" y="2164738"/>
                </a:lnTo>
                <a:lnTo>
                  <a:pt x="4557965" y="2165670"/>
                </a:lnTo>
                <a:lnTo>
                  <a:pt x="4556723" y="2167843"/>
                </a:lnTo>
                <a:lnTo>
                  <a:pt x="4557965" y="2167843"/>
                </a:lnTo>
                <a:lnTo>
                  <a:pt x="4562000" y="2170016"/>
                </a:lnTo>
                <a:lnTo>
                  <a:pt x="4574418" y="2188022"/>
                </a:lnTo>
                <a:lnTo>
                  <a:pt x="4592114" y="2202923"/>
                </a:lnTo>
                <a:lnTo>
                  <a:pt x="4613224" y="2214410"/>
                </a:lnTo>
                <a:lnTo>
                  <a:pt x="4613224" y="2222792"/>
                </a:lnTo>
                <a:lnTo>
                  <a:pt x="4589009" y="2222792"/>
                </a:lnTo>
                <a:lnTo>
                  <a:pt x="4585905" y="2219687"/>
                </a:lnTo>
                <a:lnTo>
                  <a:pt x="4581869" y="2217514"/>
                </a:lnTo>
                <a:lnTo>
                  <a:pt x="4578765" y="2217514"/>
                </a:lnTo>
                <a:lnTo>
                  <a:pt x="4574418" y="2217514"/>
                </a:lnTo>
                <a:lnTo>
                  <a:pt x="4571314" y="2216583"/>
                </a:lnTo>
                <a:lnTo>
                  <a:pt x="4565105" y="2214410"/>
                </a:lnTo>
                <a:lnTo>
                  <a:pt x="4559828" y="2210064"/>
                </a:lnTo>
                <a:lnTo>
                  <a:pt x="4556723" y="2206959"/>
                </a:lnTo>
                <a:lnTo>
                  <a:pt x="4552687" y="2199508"/>
                </a:lnTo>
                <a:lnTo>
                  <a:pt x="4549583" y="2194231"/>
                </a:lnTo>
                <a:lnTo>
                  <a:pt x="4545236" y="2190195"/>
                </a:lnTo>
                <a:lnTo>
                  <a:pt x="4530646" y="2182744"/>
                </a:lnTo>
                <a:lnTo>
                  <a:pt x="4520401" y="2182744"/>
                </a:lnTo>
                <a:lnTo>
                  <a:pt x="4506741" y="2186780"/>
                </a:lnTo>
                <a:lnTo>
                  <a:pt x="4494323" y="2194231"/>
                </a:lnTo>
                <a:lnTo>
                  <a:pt x="4481905" y="2197335"/>
                </a:lnTo>
                <a:lnTo>
                  <a:pt x="4469177" y="2190195"/>
                </a:lnTo>
                <a:lnTo>
                  <a:pt x="4456759" y="2186780"/>
                </a:lnTo>
                <a:lnTo>
                  <a:pt x="4443410" y="2184917"/>
                </a:lnTo>
                <a:lnTo>
                  <a:pt x="4425715" y="2186780"/>
                </a:lnTo>
                <a:lnTo>
                  <a:pt x="4427577" y="2179640"/>
                </a:lnTo>
                <a:lnTo>
                  <a:pt x="4428819" y="2173120"/>
                </a:lnTo>
                <a:lnTo>
                  <a:pt x="4430682" y="2170016"/>
                </a:lnTo>
                <a:lnTo>
                  <a:pt x="4432855" y="2165670"/>
                </a:lnTo>
                <a:lnTo>
                  <a:pt x="4435028" y="2162565"/>
                </a:lnTo>
                <a:lnTo>
                  <a:pt x="4432855" y="2158219"/>
                </a:lnTo>
                <a:lnTo>
                  <a:pt x="4423542" y="2142386"/>
                </a:lnTo>
                <a:lnTo>
                  <a:pt x="4411124" y="2133073"/>
                </a:lnTo>
                <a:lnTo>
                  <a:pt x="4396533" y="2128727"/>
                </a:lnTo>
                <a:lnTo>
                  <a:pt x="4379769" y="2123449"/>
                </a:lnTo>
                <a:lnTo>
                  <a:pt x="4364247" y="2120345"/>
                </a:lnTo>
                <a:lnTo>
                  <a:pt x="4350587" y="2112894"/>
                </a:lnTo>
                <a:lnTo>
                  <a:pt x="4342205" y="2101097"/>
                </a:lnTo>
                <a:lnTo>
                  <a:pt x="4345309" y="2100166"/>
                </a:lnTo>
                <a:lnTo>
                  <a:pt x="4347483" y="2100166"/>
                </a:lnTo>
                <a:lnTo>
                  <a:pt x="4349655" y="2097993"/>
                </a:lnTo>
                <a:lnTo>
                  <a:pt x="4350587" y="2095819"/>
                </a:lnTo>
                <a:lnTo>
                  <a:pt x="4352760" y="2092715"/>
                </a:lnTo>
                <a:lnTo>
                  <a:pt x="4342205" y="2090542"/>
                </a:lnTo>
                <a:lnTo>
                  <a:pt x="4330718" y="2085264"/>
                </a:lnTo>
                <a:lnTo>
                  <a:pt x="4321405" y="2081229"/>
                </a:lnTo>
                <a:lnTo>
                  <a:pt x="4321405" y="2071605"/>
                </a:lnTo>
                <a:close/>
                <a:moveTo>
                  <a:pt x="4236033" y="2034662"/>
                </a:moveTo>
                <a:lnTo>
                  <a:pt x="4238206" y="2034662"/>
                </a:lnTo>
                <a:lnTo>
                  <a:pt x="4240069" y="2034662"/>
                </a:lnTo>
                <a:lnTo>
                  <a:pt x="4240069" y="2036525"/>
                </a:lnTo>
                <a:lnTo>
                  <a:pt x="4240069" y="2038698"/>
                </a:lnTo>
                <a:lnTo>
                  <a:pt x="4242242" y="2038698"/>
                </a:lnTo>
                <a:lnTo>
                  <a:pt x="4242242" y="2040871"/>
                </a:lnTo>
                <a:lnTo>
                  <a:pt x="4245346" y="2040871"/>
                </a:lnTo>
                <a:lnTo>
                  <a:pt x="4243173" y="2041802"/>
                </a:lnTo>
                <a:lnTo>
                  <a:pt x="4242242" y="2041802"/>
                </a:lnTo>
                <a:lnTo>
                  <a:pt x="4242242" y="2043975"/>
                </a:lnTo>
                <a:lnTo>
                  <a:pt x="4236033" y="2049253"/>
                </a:lnTo>
                <a:lnTo>
                  <a:pt x="4230756" y="2055772"/>
                </a:lnTo>
                <a:lnTo>
                  <a:pt x="4225478" y="2061050"/>
                </a:lnTo>
                <a:lnTo>
                  <a:pt x="4205920" y="2058877"/>
                </a:lnTo>
                <a:lnTo>
                  <a:pt x="4189156" y="2058877"/>
                </a:lnTo>
                <a:lnTo>
                  <a:pt x="4169286" y="2061050"/>
                </a:lnTo>
                <a:lnTo>
                  <a:pt x="4169286" y="2071605"/>
                </a:lnTo>
                <a:lnTo>
                  <a:pt x="4172392" y="2073778"/>
                </a:lnTo>
                <a:lnTo>
                  <a:pt x="4172392" y="2075641"/>
                </a:lnTo>
                <a:lnTo>
                  <a:pt x="4174565" y="2077814"/>
                </a:lnTo>
                <a:lnTo>
                  <a:pt x="4176738" y="2081229"/>
                </a:lnTo>
                <a:lnTo>
                  <a:pt x="4196296" y="2073778"/>
                </a:lnTo>
                <a:lnTo>
                  <a:pt x="4216164" y="2068500"/>
                </a:lnTo>
                <a:lnTo>
                  <a:pt x="4216164" y="2077814"/>
                </a:lnTo>
                <a:lnTo>
                  <a:pt x="4213060" y="2077814"/>
                </a:lnTo>
                <a:lnTo>
                  <a:pt x="4206851" y="2081229"/>
                </a:lnTo>
                <a:lnTo>
                  <a:pt x="4199400" y="2085265"/>
                </a:lnTo>
                <a:lnTo>
                  <a:pt x="4192260" y="2088369"/>
                </a:lnTo>
                <a:lnTo>
                  <a:pt x="4198469" y="2101097"/>
                </a:lnTo>
                <a:lnTo>
                  <a:pt x="4205920" y="2112894"/>
                </a:lnTo>
                <a:lnTo>
                  <a:pt x="4209024" y="2123449"/>
                </a:lnTo>
                <a:lnTo>
                  <a:pt x="4213060" y="2142387"/>
                </a:lnTo>
                <a:lnTo>
                  <a:pt x="4209024" y="2142387"/>
                </a:lnTo>
                <a:lnTo>
                  <a:pt x="4209024" y="2145491"/>
                </a:lnTo>
                <a:lnTo>
                  <a:pt x="4205920" y="2143628"/>
                </a:lnTo>
                <a:lnTo>
                  <a:pt x="4203747" y="2143628"/>
                </a:lnTo>
                <a:lnTo>
                  <a:pt x="4203747" y="2142387"/>
                </a:lnTo>
                <a:lnTo>
                  <a:pt x="4201574" y="2142387"/>
                </a:lnTo>
                <a:lnTo>
                  <a:pt x="4191329" y="2130900"/>
                </a:lnTo>
                <a:lnTo>
                  <a:pt x="4181705" y="2118172"/>
                </a:lnTo>
                <a:lnTo>
                  <a:pt x="4172392" y="2105444"/>
                </a:lnTo>
                <a:lnTo>
                  <a:pt x="4172392" y="2145491"/>
                </a:lnTo>
                <a:lnTo>
                  <a:pt x="4156868" y="2145491"/>
                </a:lnTo>
                <a:lnTo>
                  <a:pt x="4156868" y="2143628"/>
                </a:lnTo>
                <a:lnTo>
                  <a:pt x="4154695" y="2143628"/>
                </a:lnTo>
                <a:lnTo>
                  <a:pt x="4154695" y="2142387"/>
                </a:lnTo>
                <a:lnTo>
                  <a:pt x="4152522" y="2142387"/>
                </a:lnTo>
                <a:lnTo>
                  <a:pt x="4154695" y="2128727"/>
                </a:lnTo>
                <a:lnTo>
                  <a:pt x="4152522" y="2121276"/>
                </a:lnTo>
                <a:lnTo>
                  <a:pt x="4149418" y="2115067"/>
                </a:lnTo>
                <a:lnTo>
                  <a:pt x="4145382" y="2105444"/>
                </a:lnTo>
                <a:lnTo>
                  <a:pt x="4145382" y="2095820"/>
                </a:lnTo>
                <a:lnTo>
                  <a:pt x="4150659" y="2085265"/>
                </a:lnTo>
                <a:lnTo>
                  <a:pt x="4157800" y="2070363"/>
                </a:lnTo>
                <a:lnTo>
                  <a:pt x="4165250" y="2056704"/>
                </a:lnTo>
                <a:lnTo>
                  <a:pt x="4172392" y="2046148"/>
                </a:lnTo>
                <a:lnTo>
                  <a:pt x="4176738" y="2040871"/>
                </a:lnTo>
                <a:lnTo>
                  <a:pt x="4194433" y="2046148"/>
                </a:lnTo>
                <a:lnTo>
                  <a:pt x="4205920" y="2046148"/>
                </a:lnTo>
                <a:lnTo>
                  <a:pt x="4213991" y="2043975"/>
                </a:lnTo>
                <a:lnTo>
                  <a:pt x="4225478" y="2040871"/>
                </a:lnTo>
                <a:close/>
                <a:moveTo>
                  <a:pt x="4276701" y="2031247"/>
                </a:moveTo>
                <a:lnTo>
                  <a:pt x="4283841" y="2034662"/>
                </a:lnTo>
                <a:lnTo>
                  <a:pt x="4286946" y="2036525"/>
                </a:lnTo>
                <a:lnTo>
                  <a:pt x="4291292" y="2040871"/>
                </a:lnTo>
                <a:lnTo>
                  <a:pt x="4292223" y="2043976"/>
                </a:lnTo>
                <a:lnTo>
                  <a:pt x="4292223" y="2051427"/>
                </a:lnTo>
                <a:lnTo>
                  <a:pt x="4292223" y="2061051"/>
                </a:lnTo>
                <a:lnTo>
                  <a:pt x="4289119" y="2063224"/>
                </a:lnTo>
                <a:lnTo>
                  <a:pt x="4286946" y="2064155"/>
                </a:lnTo>
                <a:lnTo>
                  <a:pt x="4286946" y="2066328"/>
                </a:lnTo>
                <a:lnTo>
                  <a:pt x="4286946" y="2068501"/>
                </a:lnTo>
                <a:lnTo>
                  <a:pt x="4286946" y="2070364"/>
                </a:lnTo>
                <a:lnTo>
                  <a:pt x="4286946" y="2071606"/>
                </a:lnTo>
                <a:lnTo>
                  <a:pt x="4286014" y="2073779"/>
                </a:lnTo>
                <a:lnTo>
                  <a:pt x="4281668" y="2077815"/>
                </a:lnTo>
                <a:lnTo>
                  <a:pt x="4281668" y="2068501"/>
                </a:lnTo>
                <a:lnTo>
                  <a:pt x="4274528" y="2056705"/>
                </a:lnTo>
                <a:lnTo>
                  <a:pt x="4274528" y="2043976"/>
                </a:lnTo>
                <a:close/>
                <a:moveTo>
                  <a:pt x="4113097" y="1959534"/>
                </a:moveTo>
                <a:lnTo>
                  <a:pt x="4123342" y="1962638"/>
                </a:lnTo>
                <a:lnTo>
                  <a:pt x="4136070" y="1970089"/>
                </a:lnTo>
                <a:lnTo>
                  <a:pt x="4147557" y="1981576"/>
                </a:lnTo>
                <a:lnTo>
                  <a:pt x="4152524" y="1991200"/>
                </a:lnTo>
                <a:lnTo>
                  <a:pt x="4147557" y="1994304"/>
                </a:lnTo>
                <a:lnTo>
                  <a:pt x="4142279" y="1999581"/>
                </a:lnTo>
                <a:lnTo>
                  <a:pt x="4136070" y="2003929"/>
                </a:lnTo>
                <a:lnTo>
                  <a:pt x="4128619" y="2007033"/>
                </a:lnTo>
                <a:lnTo>
                  <a:pt x="4134828" y="2023797"/>
                </a:lnTo>
                <a:lnTo>
                  <a:pt x="4142279" y="2036526"/>
                </a:lnTo>
                <a:lnTo>
                  <a:pt x="4149419" y="2051427"/>
                </a:lnTo>
                <a:lnTo>
                  <a:pt x="4143210" y="2053600"/>
                </a:lnTo>
                <a:lnTo>
                  <a:pt x="4140106" y="2053600"/>
                </a:lnTo>
                <a:lnTo>
                  <a:pt x="4137933" y="2053600"/>
                </a:lnTo>
                <a:lnTo>
                  <a:pt x="4136070" y="2055773"/>
                </a:lnTo>
                <a:lnTo>
                  <a:pt x="4134828" y="2056705"/>
                </a:lnTo>
                <a:lnTo>
                  <a:pt x="4132966" y="2061051"/>
                </a:lnTo>
                <a:lnTo>
                  <a:pt x="4123342" y="2077815"/>
                </a:lnTo>
                <a:lnTo>
                  <a:pt x="4118375" y="2097994"/>
                </a:lnTo>
                <a:lnTo>
                  <a:pt x="4108751" y="2116000"/>
                </a:lnTo>
                <a:lnTo>
                  <a:pt x="4103784" y="2120346"/>
                </a:lnTo>
                <a:lnTo>
                  <a:pt x="4098506" y="2120346"/>
                </a:lnTo>
                <a:lnTo>
                  <a:pt x="4092297" y="2121277"/>
                </a:lnTo>
                <a:lnTo>
                  <a:pt x="4086088" y="2121277"/>
                </a:lnTo>
                <a:lnTo>
                  <a:pt x="4074602" y="2115068"/>
                </a:lnTo>
                <a:lnTo>
                  <a:pt x="4064047" y="2112895"/>
                </a:lnTo>
                <a:lnTo>
                  <a:pt x="4050698" y="2112895"/>
                </a:lnTo>
                <a:lnTo>
                  <a:pt x="4037968" y="2110722"/>
                </a:lnTo>
                <a:lnTo>
                  <a:pt x="4025550" y="2105445"/>
                </a:lnTo>
                <a:lnTo>
                  <a:pt x="4013132" y="2088370"/>
                </a:lnTo>
                <a:lnTo>
                  <a:pt x="4003819" y="2066328"/>
                </a:lnTo>
                <a:lnTo>
                  <a:pt x="4001646" y="2040872"/>
                </a:lnTo>
                <a:lnTo>
                  <a:pt x="4010959" y="2036526"/>
                </a:lnTo>
                <a:lnTo>
                  <a:pt x="4018410" y="2036526"/>
                </a:lnTo>
                <a:lnTo>
                  <a:pt x="4025550" y="2038699"/>
                </a:lnTo>
                <a:lnTo>
                  <a:pt x="4033001" y="2034663"/>
                </a:lnTo>
                <a:lnTo>
                  <a:pt x="4042315" y="2019761"/>
                </a:lnTo>
                <a:lnTo>
                  <a:pt x="4065288" y="2016657"/>
                </a:lnTo>
                <a:lnTo>
                  <a:pt x="4069324" y="2013242"/>
                </a:lnTo>
                <a:lnTo>
                  <a:pt x="4072429" y="2009206"/>
                </a:lnTo>
                <a:lnTo>
                  <a:pt x="4072429" y="2007033"/>
                </a:lnTo>
                <a:lnTo>
                  <a:pt x="4074602" y="2005791"/>
                </a:lnTo>
                <a:lnTo>
                  <a:pt x="4074602" y="2003929"/>
                </a:lnTo>
                <a:lnTo>
                  <a:pt x="4074602" y="2001756"/>
                </a:lnTo>
                <a:lnTo>
                  <a:pt x="4076464" y="1999581"/>
                </a:lnTo>
                <a:lnTo>
                  <a:pt x="4079879" y="1999581"/>
                </a:lnTo>
                <a:lnTo>
                  <a:pt x="4086088" y="1999581"/>
                </a:lnTo>
                <a:lnTo>
                  <a:pt x="4092297" y="1999581"/>
                </a:lnTo>
                <a:lnTo>
                  <a:pt x="4096333" y="1986853"/>
                </a:lnTo>
                <a:lnTo>
                  <a:pt x="4101610" y="1977229"/>
                </a:lnTo>
                <a:lnTo>
                  <a:pt x="4106888" y="1968847"/>
                </a:lnTo>
                <a:close/>
                <a:moveTo>
                  <a:pt x="3589064" y="1935009"/>
                </a:moveTo>
                <a:lnTo>
                  <a:pt x="3599619" y="1942460"/>
                </a:lnTo>
                <a:lnTo>
                  <a:pt x="3605828" y="1955188"/>
                </a:lnTo>
                <a:lnTo>
                  <a:pt x="3605828" y="1974125"/>
                </a:lnTo>
                <a:lnTo>
                  <a:pt x="3605828" y="1976298"/>
                </a:lnTo>
                <a:lnTo>
                  <a:pt x="3606760" y="1976298"/>
                </a:lnTo>
                <a:lnTo>
                  <a:pt x="3608933" y="1977230"/>
                </a:lnTo>
                <a:lnTo>
                  <a:pt x="3608933" y="1979403"/>
                </a:lnTo>
                <a:lnTo>
                  <a:pt x="3608933" y="1983749"/>
                </a:lnTo>
                <a:lnTo>
                  <a:pt x="3605828" y="1983749"/>
                </a:lnTo>
                <a:lnTo>
                  <a:pt x="3601482" y="1984680"/>
                </a:lnTo>
                <a:lnTo>
                  <a:pt x="3599619" y="1989027"/>
                </a:lnTo>
                <a:lnTo>
                  <a:pt x="3596515" y="1991200"/>
                </a:lnTo>
                <a:lnTo>
                  <a:pt x="3594342" y="1991200"/>
                </a:lnTo>
                <a:lnTo>
                  <a:pt x="3592168" y="1989027"/>
                </a:lnTo>
                <a:lnTo>
                  <a:pt x="3591237" y="1989027"/>
                </a:lnTo>
                <a:lnTo>
                  <a:pt x="3589064" y="1986853"/>
                </a:lnTo>
                <a:lnTo>
                  <a:pt x="3581923" y="1971952"/>
                </a:lnTo>
                <a:lnTo>
                  <a:pt x="3581923" y="1949910"/>
                </a:lnTo>
                <a:lnTo>
                  <a:pt x="3583786" y="1946806"/>
                </a:lnTo>
                <a:lnTo>
                  <a:pt x="3585959" y="1944633"/>
                </a:lnTo>
                <a:lnTo>
                  <a:pt x="3586890" y="1940287"/>
                </a:lnTo>
                <a:close/>
                <a:moveTo>
                  <a:pt x="4242241" y="1912967"/>
                </a:moveTo>
                <a:lnTo>
                  <a:pt x="4250623" y="1922280"/>
                </a:lnTo>
                <a:lnTo>
                  <a:pt x="4256832" y="1932836"/>
                </a:lnTo>
                <a:lnTo>
                  <a:pt x="4256832" y="1949911"/>
                </a:lnTo>
                <a:lnTo>
                  <a:pt x="4257763" y="1953947"/>
                </a:lnTo>
                <a:lnTo>
                  <a:pt x="4259936" y="1953947"/>
                </a:lnTo>
                <a:lnTo>
                  <a:pt x="4259936" y="1955189"/>
                </a:lnTo>
                <a:lnTo>
                  <a:pt x="4257763" y="1955189"/>
                </a:lnTo>
                <a:lnTo>
                  <a:pt x="4256832" y="1959535"/>
                </a:lnTo>
                <a:lnTo>
                  <a:pt x="4256832" y="1962639"/>
                </a:lnTo>
                <a:lnTo>
                  <a:pt x="4254659" y="1962639"/>
                </a:lnTo>
                <a:lnTo>
                  <a:pt x="4254659" y="1964812"/>
                </a:lnTo>
                <a:lnTo>
                  <a:pt x="4252796" y="1964812"/>
                </a:lnTo>
                <a:lnTo>
                  <a:pt x="4249382" y="1966675"/>
                </a:lnTo>
                <a:lnTo>
                  <a:pt x="4247519" y="1962639"/>
                </a:lnTo>
                <a:lnTo>
                  <a:pt x="4247519" y="1961397"/>
                </a:lnTo>
                <a:lnTo>
                  <a:pt x="4245346" y="1961397"/>
                </a:lnTo>
                <a:lnTo>
                  <a:pt x="4243173" y="1961397"/>
                </a:lnTo>
                <a:lnTo>
                  <a:pt x="4242241" y="1959535"/>
                </a:lnTo>
                <a:lnTo>
                  <a:pt x="4242241" y="1962639"/>
                </a:lnTo>
                <a:lnTo>
                  <a:pt x="4243173" y="1964812"/>
                </a:lnTo>
                <a:lnTo>
                  <a:pt x="4245346" y="1966675"/>
                </a:lnTo>
                <a:lnTo>
                  <a:pt x="4247519" y="1968848"/>
                </a:lnTo>
                <a:lnTo>
                  <a:pt x="4245346" y="1970090"/>
                </a:lnTo>
                <a:lnTo>
                  <a:pt x="4245346" y="1971953"/>
                </a:lnTo>
                <a:lnTo>
                  <a:pt x="4245346" y="1974126"/>
                </a:lnTo>
                <a:lnTo>
                  <a:pt x="4245346" y="1979403"/>
                </a:lnTo>
                <a:lnTo>
                  <a:pt x="4236032" y="1979403"/>
                </a:lnTo>
                <a:lnTo>
                  <a:pt x="4236032" y="1974126"/>
                </a:lnTo>
                <a:lnTo>
                  <a:pt x="4230755" y="1971953"/>
                </a:lnTo>
                <a:lnTo>
                  <a:pt x="4225477" y="1968848"/>
                </a:lnTo>
                <a:lnTo>
                  <a:pt x="4223614" y="1964812"/>
                </a:lnTo>
                <a:lnTo>
                  <a:pt x="4221441" y="1959535"/>
                </a:lnTo>
                <a:lnTo>
                  <a:pt x="4220510" y="1953947"/>
                </a:lnTo>
                <a:lnTo>
                  <a:pt x="4216164" y="1946806"/>
                </a:lnTo>
                <a:lnTo>
                  <a:pt x="4210886" y="1949911"/>
                </a:lnTo>
                <a:lnTo>
                  <a:pt x="4203746" y="1953947"/>
                </a:lnTo>
                <a:lnTo>
                  <a:pt x="4196295" y="1955189"/>
                </a:lnTo>
                <a:lnTo>
                  <a:pt x="4189155" y="1959535"/>
                </a:lnTo>
                <a:lnTo>
                  <a:pt x="4189155" y="1949911"/>
                </a:lnTo>
                <a:lnTo>
                  <a:pt x="4191328" y="1947738"/>
                </a:lnTo>
                <a:lnTo>
                  <a:pt x="4191328" y="1946806"/>
                </a:lnTo>
                <a:lnTo>
                  <a:pt x="4192259" y="1946806"/>
                </a:lnTo>
                <a:lnTo>
                  <a:pt x="4192259" y="1942460"/>
                </a:lnTo>
                <a:lnTo>
                  <a:pt x="4206850" y="1937183"/>
                </a:lnTo>
                <a:lnTo>
                  <a:pt x="4220510" y="1932836"/>
                </a:lnTo>
                <a:lnTo>
                  <a:pt x="4232928" y="1925385"/>
                </a:lnTo>
                <a:close/>
                <a:moveTo>
                  <a:pt x="4152524" y="1892788"/>
                </a:moveTo>
                <a:lnTo>
                  <a:pt x="4156870" y="1896824"/>
                </a:lnTo>
                <a:lnTo>
                  <a:pt x="4157801" y="1896824"/>
                </a:lnTo>
                <a:lnTo>
                  <a:pt x="4159974" y="1896824"/>
                </a:lnTo>
                <a:lnTo>
                  <a:pt x="4159974" y="1898066"/>
                </a:lnTo>
                <a:lnTo>
                  <a:pt x="4159974" y="1902101"/>
                </a:lnTo>
                <a:lnTo>
                  <a:pt x="4162147" y="1905517"/>
                </a:lnTo>
                <a:lnTo>
                  <a:pt x="4150661" y="1914831"/>
                </a:lnTo>
                <a:lnTo>
                  <a:pt x="4143210" y="1924455"/>
                </a:lnTo>
                <a:lnTo>
                  <a:pt x="4134828" y="1931905"/>
                </a:lnTo>
                <a:lnTo>
                  <a:pt x="4121478" y="1939356"/>
                </a:lnTo>
                <a:lnTo>
                  <a:pt x="4121478" y="1935010"/>
                </a:lnTo>
                <a:lnTo>
                  <a:pt x="4132966" y="1922281"/>
                </a:lnTo>
                <a:lnTo>
                  <a:pt x="4145384" y="1909553"/>
                </a:lnTo>
                <a:close/>
                <a:moveTo>
                  <a:pt x="1541984" y="1795308"/>
                </a:moveTo>
                <a:lnTo>
                  <a:pt x="1549435" y="1795308"/>
                </a:lnTo>
                <a:lnTo>
                  <a:pt x="1556575" y="1796550"/>
                </a:lnTo>
                <a:lnTo>
                  <a:pt x="1564957" y="1800587"/>
                </a:lnTo>
                <a:lnTo>
                  <a:pt x="1561853" y="1802760"/>
                </a:lnTo>
                <a:lnTo>
                  <a:pt x="1559680" y="1805864"/>
                </a:lnTo>
                <a:lnTo>
                  <a:pt x="1556575" y="1808037"/>
                </a:lnTo>
                <a:lnTo>
                  <a:pt x="1550366" y="1808037"/>
                </a:lnTo>
                <a:lnTo>
                  <a:pt x="1545089" y="1805864"/>
                </a:lnTo>
                <a:lnTo>
                  <a:pt x="1540122" y="1805864"/>
                </a:lnTo>
                <a:lnTo>
                  <a:pt x="1534844" y="1805864"/>
                </a:lnTo>
                <a:lnTo>
                  <a:pt x="1528635" y="1808037"/>
                </a:lnTo>
                <a:lnTo>
                  <a:pt x="1528635" y="1796550"/>
                </a:lnTo>
                <a:close/>
                <a:moveTo>
                  <a:pt x="4183877" y="1783821"/>
                </a:moveTo>
                <a:lnTo>
                  <a:pt x="4189155" y="1783821"/>
                </a:lnTo>
                <a:lnTo>
                  <a:pt x="4196295" y="1783821"/>
                </a:lnTo>
                <a:lnTo>
                  <a:pt x="4196295" y="1802758"/>
                </a:lnTo>
                <a:lnTo>
                  <a:pt x="4194432" y="1815487"/>
                </a:lnTo>
                <a:lnTo>
                  <a:pt x="4191328" y="1826043"/>
                </a:lnTo>
                <a:lnTo>
                  <a:pt x="4189155" y="1844980"/>
                </a:lnTo>
                <a:lnTo>
                  <a:pt x="4192259" y="1844980"/>
                </a:lnTo>
                <a:lnTo>
                  <a:pt x="4192259" y="1848395"/>
                </a:lnTo>
                <a:lnTo>
                  <a:pt x="4199400" y="1848395"/>
                </a:lnTo>
                <a:lnTo>
                  <a:pt x="4203746" y="1848395"/>
                </a:lnTo>
                <a:lnTo>
                  <a:pt x="4206850" y="1848395"/>
                </a:lnTo>
                <a:lnTo>
                  <a:pt x="4210886" y="1850257"/>
                </a:lnTo>
                <a:lnTo>
                  <a:pt x="4213991" y="1852431"/>
                </a:lnTo>
                <a:lnTo>
                  <a:pt x="4221441" y="1853672"/>
                </a:lnTo>
                <a:lnTo>
                  <a:pt x="4225477" y="1867332"/>
                </a:lnTo>
                <a:lnTo>
                  <a:pt x="4232928" y="1875714"/>
                </a:lnTo>
                <a:lnTo>
                  <a:pt x="4242241" y="1885338"/>
                </a:lnTo>
                <a:lnTo>
                  <a:pt x="4249382" y="1898066"/>
                </a:lnTo>
                <a:lnTo>
                  <a:pt x="4243173" y="1900239"/>
                </a:lnTo>
                <a:lnTo>
                  <a:pt x="4240068" y="1902102"/>
                </a:lnTo>
                <a:lnTo>
                  <a:pt x="4238205" y="1902102"/>
                </a:lnTo>
                <a:lnTo>
                  <a:pt x="4238205" y="1904275"/>
                </a:lnTo>
                <a:lnTo>
                  <a:pt x="4238205" y="1905517"/>
                </a:lnTo>
                <a:lnTo>
                  <a:pt x="4238205" y="1907380"/>
                </a:lnTo>
                <a:lnTo>
                  <a:pt x="4234790" y="1907380"/>
                </a:lnTo>
                <a:lnTo>
                  <a:pt x="4228581" y="1909553"/>
                </a:lnTo>
                <a:lnTo>
                  <a:pt x="4227650" y="1905517"/>
                </a:lnTo>
                <a:lnTo>
                  <a:pt x="4227650" y="1904275"/>
                </a:lnTo>
                <a:lnTo>
                  <a:pt x="4225477" y="1904275"/>
                </a:lnTo>
                <a:lnTo>
                  <a:pt x="4223614" y="1904275"/>
                </a:lnTo>
                <a:lnTo>
                  <a:pt x="4221441" y="1902102"/>
                </a:lnTo>
                <a:lnTo>
                  <a:pt x="4218337" y="1909553"/>
                </a:lnTo>
                <a:lnTo>
                  <a:pt x="4216164" y="1914830"/>
                </a:lnTo>
                <a:lnTo>
                  <a:pt x="4213059" y="1920108"/>
                </a:lnTo>
                <a:lnTo>
                  <a:pt x="4206850" y="1922281"/>
                </a:lnTo>
                <a:lnTo>
                  <a:pt x="4201573" y="1925385"/>
                </a:lnTo>
                <a:lnTo>
                  <a:pt x="4201573" y="1922281"/>
                </a:lnTo>
                <a:lnTo>
                  <a:pt x="4198468" y="1918245"/>
                </a:lnTo>
                <a:lnTo>
                  <a:pt x="4198468" y="1914830"/>
                </a:lnTo>
                <a:lnTo>
                  <a:pt x="4198468" y="1912968"/>
                </a:lnTo>
                <a:lnTo>
                  <a:pt x="4198468" y="1911726"/>
                </a:lnTo>
                <a:lnTo>
                  <a:pt x="4198468" y="1909553"/>
                </a:lnTo>
                <a:lnTo>
                  <a:pt x="4196295" y="1907380"/>
                </a:lnTo>
                <a:lnTo>
                  <a:pt x="4194432" y="1907380"/>
                </a:lnTo>
                <a:lnTo>
                  <a:pt x="4189155" y="1905517"/>
                </a:lnTo>
                <a:lnTo>
                  <a:pt x="4189155" y="1900239"/>
                </a:lnTo>
                <a:lnTo>
                  <a:pt x="4189155" y="1894962"/>
                </a:lnTo>
                <a:lnTo>
                  <a:pt x="4191328" y="1890615"/>
                </a:lnTo>
                <a:lnTo>
                  <a:pt x="4191328" y="1889684"/>
                </a:lnTo>
                <a:lnTo>
                  <a:pt x="4192259" y="1887511"/>
                </a:lnTo>
                <a:lnTo>
                  <a:pt x="4196295" y="1887511"/>
                </a:lnTo>
                <a:lnTo>
                  <a:pt x="4201573" y="1885338"/>
                </a:lnTo>
                <a:lnTo>
                  <a:pt x="4209024" y="1885338"/>
                </a:lnTo>
                <a:lnTo>
                  <a:pt x="4209024" y="1898066"/>
                </a:lnTo>
                <a:lnTo>
                  <a:pt x="4221441" y="1898066"/>
                </a:lnTo>
                <a:lnTo>
                  <a:pt x="4221441" y="1894962"/>
                </a:lnTo>
                <a:lnTo>
                  <a:pt x="4223614" y="1890615"/>
                </a:lnTo>
                <a:lnTo>
                  <a:pt x="4225477" y="1889684"/>
                </a:lnTo>
                <a:lnTo>
                  <a:pt x="4225477" y="1887511"/>
                </a:lnTo>
                <a:lnTo>
                  <a:pt x="4227650" y="1885338"/>
                </a:lnTo>
                <a:lnTo>
                  <a:pt x="4228581" y="1882233"/>
                </a:lnTo>
                <a:lnTo>
                  <a:pt x="4225477" y="1882233"/>
                </a:lnTo>
                <a:lnTo>
                  <a:pt x="4206850" y="1867332"/>
                </a:lnTo>
                <a:lnTo>
                  <a:pt x="4186051" y="1857708"/>
                </a:lnTo>
                <a:lnTo>
                  <a:pt x="4186051" y="1865159"/>
                </a:lnTo>
                <a:lnTo>
                  <a:pt x="4183877" y="1870436"/>
                </a:lnTo>
                <a:lnTo>
                  <a:pt x="4181704" y="1875714"/>
                </a:lnTo>
                <a:lnTo>
                  <a:pt x="4181704" y="1882233"/>
                </a:lnTo>
                <a:lnTo>
                  <a:pt x="4179842" y="1880060"/>
                </a:lnTo>
                <a:lnTo>
                  <a:pt x="4178600" y="1877887"/>
                </a:lnTo>
                <a:lnTo>
                  <a:pt x="4178600" y="1875714"/>
                </a:lnTo>
                <a:lnTo>
                  <a:pt x="4176737" y="1874783"/>
                </a:lnTo>
                <a:lnTo>
                  <a:pt x="4171459" y="1860813"/>
                </a:lnTo>
                <a:lnTo>
                  <a:pt x="4165250" y="1844980"/>
                </a:lnTo>
                <a:lnTo>
                  <a:pt x="4164009" y="1823870"/>
                </a:lnTo>
                <a:lnTo>
                  <a:pt x="4165250" y="1805863"/>
                </a:lnTo>
                <a:lnTo>
                  <a:pt x="4172391" y="1787857"/>
                </a:lnTo>
                <a:lnTo>
                  <a:pt x="4178600" y="1785684"/>
                </a:lnTo>
                <a:close/>
                <a:moveTo>
                  <a:pt x="1481758" y="1783821"/>
                </a:moveTo>
                <a:lnTo>
                  <a:pt x="1488898" y="1783821"/>
                </a:lnTo>
                <a:lnTo>
                  <a:pt x="1496350" y="1785684"/>
                </a:lnTo>
                <a:lnTo>
                  <a:pt x="1503490" y="1785684"/>
                </a:lnTo>
                <a:lnTo>
                  <a:pt x="1508768" y="1787858"/>
                </a:lnTo>
                <a:lnTo>
                  <a:pt x="1508768" y="1796550"/>
                </a:lnTo>
                <a:lnTo>
                  <a:pt x="1481758" y="1796550"/>
                </a:lnTo>
                <a:close/>
                <a:moveTo>
                  <a:pt x="1328397" y="1783821"/>
                </a:moveTo>
                <a:lnTo>
                  <a:pt x="1338021" y="1785684"/>
                </a:lnTo>
                <a:lnTo>
                  <a:pt x="1342988" y="1789100"/>
                </a:lnTo>
                <a:lnTo>
                  <a:pt x="1350439" y="1793135"/>
                </a:lnTo>
                <a:lnTo>
                  <a:pt x="1356648" y="1796550"/>
                </a:lnTo>
                <a:lnTo>
                  <a:pt x="1356648" y="1800586"/>
                </a:lnTo>
                <a:lnTo>
                  <a:pt x="1349508" y="1800586"/>
                </a:lnTo>
                <a:lnTo>
                  <a:pt x="1342988" y="1802759"/>
                </a:lnTo>
                <a:lnTo>
                  <a:pt x="1338021" y="1803691"/>
                </a:lnTo>
                <a:lnTo>
                  <a:pt x="1334917" y="1802759"/>
                </a:lnTo>
                <a:lnTo>
                  <a:pt x="1327466" y="1802759"/>
                </a:lnTo>
                <a:lnTo>
                  <a:pt x="1321257" y="1800586"/>
                </a:lnTo>
                <a:lnTo>
                  <a:pt x="1321257" y="1787857"/>
                </a:lnTo>
                <a:lnTo>
                  <a:pt x="1323430" y="1787857"/>
                </a:lnTo>
                <a:lnTo>
                  <a:pt x="1325293" y="1785684"/>
                </a:lnTo>
                <a:lnTo>
                  <a:pt x="1327466" y="1785684"/>
                </a:lnTo>
                <a:close/>
                <a:moveTo>
                  <a:pt x="1392038" y="1766747"/>
                </a:moveTo>
                <a:lnTo>
                  <a:pt x="1414081" y="1768920"/>
                </a:lnTo>
                <a:lnTo>
                  <a:pt x="1432708" y="1773266"/>
                </a:lnTo>
                <a:lnTo>
                  <a:pt x="1447299" y="1778544"/>
                </a:lnTo>
                <a:lnTo>
                  <a:pt x="1464994" y="1783822"/>
                </a:lnTo>
                <a:lnTo>
                  <a:pt x="1464994" y="1793135"/>
                </a:lnTo>
                <a:lnTo>
                  <a:pt x="1457854" y="1793135"/>
                </a:lnTo>
                <a:lnTo>
                  <a:pt x="1454439" y="1795308"/>
                </a:lnTo>
                <a:lnTo>
                  <a:pt x="1449472" y="1796550"/>
                </a:lnTo>
                <a:lnTo>
                  <a:pt x="1445126" y="1798413"/>
                </a:lnTo>
                <a:lnTo>
                  <a:pt x="1442021" y="1800586"/>
                </a:lnTo>
                <a:lnTo>
                  <a:pt x="1435812" y="1800586"/>
                </a:lnTo>
                <a:lnTo>
                  <a:pt x="1435812" y="1798413"/>
                </a:lnTo>
                <a:lnTo>
                  <a:pt x="1435812" y="1796550"/>
                </a:lnTo>
                <a:lnTo>
                  <a:pt x="1434881" y="1795308"/>
                </a:lnTo>
                <a:lnTo>
                  <a:pt x="1432708" y="1793135"/>
                </a:lnTo>
                <a:lnTo>
                  <a:pt x="1430535" y="1791272"/>
                </a:lnTo>
                <a:lnTo>
                  <a:pt x="1428672" y="1793135"/>
                </a:lnTo>
                <a:lnTo>
                  <a:pt x="1425567" y="1803690"/>
                </a:lnTo>
                <a:lnTo>
                  <a:pt x="1420290" y="1803690"/>
                </a:lnTo>
                <a:lnTo>
                  <a:pt x="1406629" y="1802759"/>
                </a:lnTo>
                <a:lnTo>
                  <a:pt x="1392038" y="1800586"/>
                </a:lnTo>
                <a:lnTo>
                  <a:pt x="1381794" y="1800586"/>
                </a:lnTo>
                <a:lnTo>
                  <a:pt x="1376516" y="1787857"/>
                </a:lnTo>
                <a:lnTo>
                  <a:pt x="1385829" y="1787857"/>
                </a:lnTo>
                <a:lnTo>
                  <a:pt x="1392038" y="1787857"/>
                </a:lnTo>
                <a:lnTo>
                  <a:pt x="1399489" y="1785684"/>
                </a:lnTo>
                <a:lnTo>
                  <a:pt x="1405698" y="1783822"/>
                </a:lnTo>
                <a:lnTo>
                  <a:pt x="1401352" y="1781649"/>
                </a:lnTo>
                <a:lnTo>
                  <a:pt x="1398247" y="1778544"/>
                </a:lnTo>
                <a:lnTo>
                  <a:pt x="1396385" y="1776371"/>
                </a:lnTo>
                <a:lnTo>
                  <a:pt x="1394211" y="1773266"/>
                </a:lnTo>
                <a:close/>
                <a:moveTo>
                  <a:pt x="225384" y="1726700"/>
                </a:moveTo>
                <a:lnTo>
                  <a:pt x="242148" y="1731978"/>
                </a:lnTo>
                <a:lnTo>
                  <a:pt x="254566" y="1739118"/>
                </a:lnTo>
                <a:lnTo>
                  <a:pt x="269157" y="1746568"/>
                </a:lnTo>
                <a:lnTo>
                  <a:pt x="269157" y="1750915"/>
                </a:lnTo>
                <a:lnTo>
                  <a:pt x="264810" y="1750915"/>
                </a:lnTo>
                <a:lnTo>
                  <a:pt x="252393" y="1759297"/>
                </a:lnTo>
                <a:lnTo>
                  <a:pt x="239975" y="1761470"/>
                </a:lnTo>
                <a:lnTo>
                  <a:pt x="228488" y="1763643"/>
                </a:lnTo>
                <a:lnTo>
                  <a:pt x="216070" y="1766747"/>
                </a:lnTo>
                <a:lnTo>
                  <a:pt x="216070" y="1763643"/>
                </a:lnTo>
                <a:lnTo>
                  <a:pt x="212966" y="1763643"/>
                </a:lnTo>
                <a:lnTo>
                  <a:pt x="216070" y="1754019"/>
                </a:lnTo>
                <a:lnTo>
                  <a:pt x="216070" y="1744706"/>
                </a:lnTo>
                <a:lnTo>
                  <a:pt x="216070" y="1731978"/>
                </a:lnTo>
                <a:lnTo>
                  <a:pt x="220106" y="1729804"/>
                </a:lnTo>
                <a:lnTo>
                  <a:pt x="221038" y="1729804"/>
                </a:lnTo>
                <a:lnTo>
                  <a:pt x="221038" y="1728563"/>
                </a:lnTo>
                <a:lnTo>
                  <a:pt x="223211" y="1728563"/>
                </a:lnTo>
                <a:close/>
                <a:moveTo>
                  <a:pt x="1265066" y="1714903"/>
                </a:moveTo>
                <a:lnTo>
                  <a:pt x="1294249" y="1721422"/>
                </a:lnTo>
                <a:lnTo>
                  <a:pt x="1320326" y="1729805"/>
                </a:lnTo>
                <a:lnTo>
                  <a:pt x="1339884" y="1739119"/>
                </a:lnTo>
                <a:lnTo>
                  <a:pt x="1359753" y="1748742"/>
                </a:lnTo>
                <a:lnTo>
                  <a:pt x="1381795" y="1759298"/>
                </a:lnTo>
                <a:lnTo>
                  <a:pt x="1381795" y="1766748"/>
                </a:lnTo>
                <a:lnTo>
                  <a:pt x="1372171" y="1766748"/>
                </a:lnTo>
                <a:lnTo>
                  <a:pt x="1361926" y="1771095"/>
                </a:lnTo>
                <a:lnTo>
                  <a:pt x="1349508" y="1774199"/>
                </a:lnTo>
                <a:lnTo>
                  <a:pt x="1335849" y="1776372"/>
                </a:lnTo>
                <a:lnTo>
                  <a:pt x="1338022" y="1773268"/>
                </a:lnTo>
                <a:lnTo>
                  <a:pt x="1338022" y="1768921"/>
                </a:lnTo>
                <a:lnTo>
                  <a:pt x="1338022" y="1766748"/>
                </a:lnTo>
                <a:lnTo>
                  <a:pt x="1338022" y="1765817"/>
                </a:lnTo>
                <a:lnTo>
                  <a:pt x="1338022" y="1763644"/>
                </a:lnTo>
                <a:lnTo>
                  <a:pt x="1335849" y="1759298"/>
                </a:lnTo>
                <a:lnTo>
                  <a:pt x="1308840" y="1751847"/>
                </a:lnTo>
                <a:lnTo>
                  <a:pt x="1283694" y="1739119"/>
                </a:lnTo>
                <a:lnTo>
                  <a:pt x="1256684" y="1726700"/>
                </a:lnTo>
                <a:lnTo>
                  <a:pt x="1250475" y="1731979"/>
                </a:lnTo>
                <a:lnTo>
                  <a:pt x="1247371" y="1737256"/>
                </a:lnTo>
                <a:lnTo>
                  <a:pt x="1242093" y="1743465"/>
                </a:lnTo>
                <a:lnTo>
                  <a:pt x="1235884" y="1741292"/>
                </a:lnTo>
                <a:lnTo>
                  <a:pt x="1228433" y="1737256"/>
                </a:lnTo>
                <a:lnTo>
                  <a:pt x="1225329" y="1736014"/>
                </a:lnTo>
                <a:lnTo>
                  <a:pt x="1232780" y="1736014"/>
                </a:lnTo>
                <a:lnTo>
                  <a:pt x="1237747" y="1728563"/>
                </a:lnTo>
                <a:lnTo>
                  <a:pt x="1243024" y="1724527"/>
                </a:lnTo>
                <a:lnTo>
                  <a:pt x="1249233" y="1719249"/>
                </a:lnTo>
                <a:lnTo>
                  <a:pt x="1254511" y="1719249"/>
                </a:lnTo>
                <a:lnTo>
                  <a:pt x="1257615" y="1717076"/>
                </a:lnTo>
                <a:lnTo>
                  <a:pt x="1261962" y="1717076"/>
                </a:lnTo>
                <a:close/>
                <a:moveTo>
                  <a:pt x="201480" y="1706521"/>
                </a:moveTo>
                <a:lnTo>
                  <a:pt x="216070" y="1711800"/>
                </a:lnTo>
                <a:lnTo>
                  <a:pt x="216070" y="1714904"/>
                </a:lnTo>
                <a:lnTo>
                  <a:pt x="212966" y="1714904"/>
                </a:lnTo>
                <a:lnTo>
                  <a:pt x="201480" y="1719250"/>
                </a:lnTo>
                <a:lnTo>
                  <a:pt x="190924" y="1719250"/>
                </a:lnTo>
                <a:lnTo>
                  <a:pt x="181611" y="1719250"/>
                </a:lnTo>
                <a:lnTo>
                  <a:pt x="181611" y="1711800"/>
                </a:lnTo>
                <a:lnTo>
                  <a:pt x="186889" y="1709625"/>
                </a:lnTo>
                <a:lnTo>
                  <a:pt x="192166" y="1709625"/>
                </a:lnTo>
                <a:lnTo>
                  <a:pt x="196202" y="1708694"/>
                </a:lnTo>
                <a:close/>
                <a:moveTo>
                  <a:pt x="121074" y="1689446"/>
                </a:moveTo>
                <a:lnTo>
                  <a:pt x="127283" y="1691619"/>
                </a:lnTo>
                <a:lnTo>
                  <a:pt x="134734" y="1691619"/>
                </a:lnTo>
                <a:lnTo>
                  <a:pt x="137838" y="1691619"/>
                </a:lnTo>
                <a:lnTo>
                  <a:pt x="143116" y="1693792"/>
                </a:lnTo>
                <a:lnTo>
                  <a:pt x="149325" y="1694724"/>
                </a:lnTo>
                <a:lnTo>
                  <a:pt x="149325" y="1702174"/>
                </a:lnTo>
                <a:lnTo>
                  <a:pt x="145289" y="1702174"/>
                </a:lnTo>
                <a:lnTo>
                  <a:pt x="140011" y="1704347"/>
                </a:lnTo>
                <a:lnTo>
                  <a:pt x="134734" y="1706521"/>
                </a:lnTo>
                <a:lnTo>
                  <a:pt x="128525" y="1706521"/>
                </a:lnTo>
                <a:lnTo>
                  <a:pt x="121074" y="1706521"/>
                </a:lnTo>
                <a:close/>
                <a:moveTo>
                  <a:pt x="1321257" y="1686342"/>
                </a:moveTo>
                <a:lnTo>
                  <a:pt x="1327467" y="1689446"/>
                </a:lnTo>
                <a:lnTo>
                  <a:pt x="1330571" y="1693794"/>
                </a:lnTo>
                <a:lnTo>
                  <a:pt x="1334918" y="1696898"/>
                </a:lnTo>
                <a:lnTo>
                  <a:pt x="1335849" y="1702176"/>
                </a:lnTo>
                <a:lnTo>
                  <a:pt x="1335849" y="1711800"/>
                </a:lnTo>
                <a:lnTo>
                  <a:pt x="1328398" y="1711800"/>
                </a:lnTo>
                <a:lnTo>
                  <a:pt x="1327467" y="1706522"/>
                </a:lnTo>
                <a:lnTo>
                  <a:pt x="1325293" y="1704349"/>
                </a:lnTo>
                <a:lnTo>
                  <a:pt x="1323430" y="1701244"/>
                </a:lnTo>
                <a:lnTo>
                  <a:pt x="1321257" y="1696898"/>
                </a:lnTo>
                <a:lnTo>
                  <a:pt x="1321257" y="1693794"/>
                </a:lnTo>
                <a:close/>
                <a:moveTo>
                  <a:pt x="4189157" y="1678891"/>
                </a:moveTo>
                <a:lnTo>
                  <a:pt x="4192261" y="1681995"/>
                </a:lnTo>
                <a:lnTo>
                  <a:pt x="4194434" y="1686342"/>
                </a:lnTo>
                <a:lnTo>
                  <a:pt x="4196297" y="1689446"/>
                </a:lnTo>
                <a:lnTo>
                  <a:pt x="4196297" y="1694725"/>
                </a:lnTo>
                <a:lnTo>
                  <a:pt x="4196297" y="1702175"/>
                </a:lnTo>
                <a:lnTo>
                  <a:pt x="4181706" y="1739119"/>
                </a:lnTo>
                <a:lnTo>
                  <a:pt x="4174564" y="1729805"/>
                </a:lnTo>
                <a:lnTo>
                  <a:pt x="4171460" y="1721423"/>
                </a:lnTo>
                <a:lnTo>
                  <a:pt x="4169287" y="1706522"/>
                </a:lnTo>
                <a:close/>
                <a:moveTo>
                  <a:pt x="1312875" y="1662127"/>
                </a:moveTo>
                <a:lnTo>
                  <a:pt x="1335848" y="1662127"/>
                </a:lnTo>
                <a:lnTo>
                  <a:pt x="1338021" y="1665231"/>
                </a:lnTo>
                <a:lnTo>
                  <a:pt x="1342057" y="1667404"/>
                </a:lnTo>
                <a:lnTo>
                  <a:pt x="1342057" y="1669578"/>
                </a:lnTo>
                <a:lnTo>
                  <a:pt x="1342988" y="1671440"/>
                </a:lnTo>
                <a:lnTo>
                  <a:pt x="1342988" y="1672682"/>
                </a:lnTo>
                <a:lnTo>
                  <a:pt x="1342057" y="1674855"/>
                </a:lnTo>
                <a:lnTo>
                  <a:pt x="1342057" y="1678891"/>
                </a:lnTo>
                <a:lnTo>
                  <a:pt x="1335848" y="1674855"/>
                </a:lnTo>
                <a:lnTo>
                  <a:pt x="1330570" y="1672682"/>
                </a:lnTo>
                <a:lnTo>
                  <a:pt x="1325293" y="1672682"/>
                </a:lnTo>
                <a:lnTo>
                  <a:pt x="1321257" y="1671440"/>
                </a:lnTo>
                <a:lnTo>
                  <a:pt x="1318153" y="1671440"/>
                </a:lnTo>
                <a:lnTo>
                  <a:pt x="1313806" y="1669578"/>
                </a:lnTo>
                <a:lnTo>
                  <a:pt x="1312875" y="1665231"/>
                </a:lnTo>
                <a:close/>
                <a:moveTo>
                  <a:pt x="4305883" y="1593208"/>
                </a:moveTo>
                <a:lnTo>
                  <a:pt x="4308987" y="1595381"/>
                </a:lnTo>
                <a:lnTo>
                  <a:pt x="4310850" y="1595381"/>
                </a:lnTo>
                <a:lnTo>
                  <a:pt x="4310850" y="1597554"/>
                </a:lnTo>
                <a:lnTo>
                  <a:pt x="4313023" y="1600660"/>
                </a:lnTo>
                <a:lnTo>
                  <a:pt x="4313023" y="1605006"/>
                </a:lnTo>
                <a:lnTo>
                  <a:pt x="4310850" y="1610284"/>
                </a:lnTo>
                <a:lnTo>
                  <a:pt x="4306814" y="1615561"/>
                </a:lnTo>
                <a:lnTo>
                  <a:pt x="4305883" y="1620839"/>
                </a:lnTo>
                <a:lnTo>
                  <a:pt x="4296259" y="1620839"/>
                </a:lnTo>
                <a:lnTo>
                  <a:pt x="4296259" y="1608110"/>
                </a:lnTo>
                <a:lnTo>
                  <a:pt x="4299674" y="1606869"/>
                </a:lnTo>
                <a:lnTo>
                  <a:pt x="4301536" y="1602833"/>
                </a:lnTo>
                <a:lnTo>
                  <a:pt x="4303710" y="1599728"/>
                </a:lnTo>
                <a:close/>
                <a:moveTo>
                  <a:pt x="4256833" y="1543537"/>
                </a:moveTo>
                <a:lnTo>
                  <a:pt x="4269250" y="1543537"/>
                </a:lnTo>
                <a:lnTo>
                  <a:pt x="4269250" y="1556266"/>
                </a:lnTo>
                <a:lnTo>
                  <a:pt x="4252797" y="1556266"/>
                </a:lnTo>
                <a:lnTo>
                  <a:pt x="4252797" y="1547884"/>
                </a:lnTo>
                <a:lnTo>
                  <a:pt x="4256833" y="1547884"/>
                </a:lnTo>
                <a:close/>
                <a:moveTo>
                  <a:pt x="2932781" y="1508456"/>
                </a:moveTo>
                <a:lnTo>
                  <a:pt x="2942094" y="1508456"/>
                </a:lnTo>
                <a:lnTo>
                  <a:pt x="2938058" y="1513734"/>
                </a:lnTo>
                <a:lnTo>
                  <a:pt x="2934954" y="1518080"/>
                </a:lnTo>
                <a:lnTo>
                  <a:pt x="2930608" y="1521184"/>
                </a:lnTo>
                <a:lnTo>
                  <a:pt x="2927503" y="1525531"/>
                </a:lnTo>
                <a:lnTo>
                  <a:pt x="2921294" y="1528635"/>
                </a:lnTo>
                <a:lnTo>
                  <a:pt x="2918190" y="1528635"/>
                </a:lnTo>
                <a:lnTo>
                  <a:pt x="2918190" y="1530808"/>
                </a:lnTo>
                <a:lnTo>
                  <a:pt x="2916017" y="1530808"/>
                </a:lnTo>
                <a:lnTo>
                  <a:pt x="2912912" y="1530808"/>
                </a:lnTo>
                <a:lnTo>
                  <a:pt x="2908876" y="1532981"/>
                </a:lnTo>
                <a:lnTo>
                  <a:pt x="2905772" y="1519011"/>
                </a:lnTo>
                <a:lnTo>
                  <a:pt x="2912912" y="1518080"/>
                </a:lnTo>
                <a:lnTo>
                  <a:pt x="2920363" y="1513734"/>
                </a:lnTo>
                <a:lnTo>
                  <a:pt x="2927503" y="1511871"/>
                </a:lnTo>
                <a:close/>
                <a:moveTo>
                  <a:pt x="2781594" y="1503179"/>
                </a:moveTo>
                <a:lnTo>
                  <a:pt x="2791218" y="1506594"/>
                </a:lnTo>
                <a:lnTo>
                  <a:pt x="2801463" y="1510630"/>
                </a:lnTo>
                <a:lnTo>
                  <a:pt x="2813880" y="1513734"/>
                </a:lnTo>
                <a:lnTo>
                  <a:pt x="2821331" y="1519012"/>
                </a:lnTo>
                <a:lnTo>
                  <a:pt x="2792149" y="1519012"/>
                </a:lnTo>
                <a:lnTo>
                  <a:pt x="2789045" y="1518080"/>
                </a:lnTo>
                <a:lnTo>
                  <a:pt x="2786872" y="1518080"/>
                </a:lnTo>
                <a:lnTo>
                  <a:pt x="2783767" y="1515907"/>
                </a:lnTo>
                <a:lnTo>
                  <a:pt x="2776627" y="1515907"/>
                </a:lnTo>
                <a:lnTo>
                  <a:pt x="2776627" y="1511871"/>
                </a:lnTo>
                <a:lnTo>
                  <a:pt x="2778490" y="1510630"/>
                </a:lnTo>
                <a:lnTo>
                  <a:pt x="2779731" y="1508457"/>
                </a:lnTo>
                <a:lnTo>
                  <a:pt x="2779731" y="1506594"/>
                </a:lnTo>
                <a:close/>
                <a:moveTo>
                  <a:pt x="2456868" y="1431466"/>
                </a:moveTo>
                <a:lnTo>
                  <a:pt x="2481705" y="1431466"/>
                </a:lnTo>
                <a:lnTo>
                  <a:pt x="2481705" y="1434570"/>
                </a:lnTo>
                <a:lnTo>
                  <a:pt x="2476427" y="1436744"/>
                </a:lnTo>
                <a:lnTo>
                  <a:pt x="2474564" y="1438606"/>
                </a:lnTo>
                <a:lnTo>
                  <a:pt x="2471149" y="1439848"/>
                </a:lnTo>
                <a:lnTo>
                  <a:pt x="2467114" y="1442021"/>
                </a:lnTo>
                <a:lnTo>
                  <a:pt x="2461835" y="1442021"/>
                </a:lnTo>
                <a:close/>
                <a:moveTo>
                  <a:pt x="2842442" y="1410045"/>
                </a:moveTo>
                <a:lnTo>
                  <a:pt x="2840269" y="1412218"/>
                </a:lnTo>
                <a:lnTo>
                  <a:pt x="2838095" y="1414391"/>
                </a:lnTo>
                <a:lnTo>
                  <a:pt x="2835922" y="1414391"/>
                </a:lnTo>
                <a:lnTo>
                  <a:pt x="2835922" y="1416564"/>
                </a:lnTo>
                <a:lnTo>
                  <a:pt x="2834991" y="1417495"/>
                </a:lnTo>
                <a:lnTo>
                  <a:pt x="2833439" y="1421842"/>
                </a:lnTo>
                <a:lnTo>
                  <a:pt x="2836543" y="1421842"/>
                </a:lnTo>
                <a:lnTo>
                  <a:pt x="2842752" y="1419669"/>
                </a:lnTo>
                <a:lnTo>
                  <a:pt x="2845857" y="1417495"/>
                </a:lnTo>
                <a:lnTo>
                  <a:pt x="2849892" y="1416564"/>
                </a:lnTo>
                <a:lnTo>
                  <a:pt x="2852997" y="1414391"/>
                </a:lnTo>
                <a:lnTo>
                  <a:pt x="2857033" y="1410045"/>
                </a:lnTo>
                <a:close/>
                <a:moveTo>
                  <a:pt x="2569250" y="1410045"/>
                </a:moveTo>
                <a:lnTo>
                  <a:pt x="2574528" y="1410045"/>
                </a:lnTo>
                <a:lnTo>
                  <a:pt x="2581668" y="1410045"/>
                </a:lnTo>
                <a:lnTo>
                  <a:pt x="2583841" y="1427121"/>
                </a:lnTo>
                <a:lnTo>
                  <a:pt x="2586015" y="1447299"/>
                </a:lnTo>
                <a:lnTo>
                  <a:pt x="2576391" y="1447299"/>
                </a:lnTo>
                <a:lnTo>
                  <a:pt x="2574528" y="1449162"/>
                </a:lnTo>
                <a:lnTo>
                  <a:pt x="2571424" y="1449162"/>
                </a:lnTo>
                <a:lnTo>
                  <a:pt x="2567077" y="1449162"/>
                </a:lnTo>
                <a:lnTo>
                  <a:pt x="2561799" y="1451335"/>
                </a:lnTo>
                <a:lnTo>
                  <a:pt x="2559936" y="1436744"/>
                </a:lnTo>
                <a:lnTo>
                  <a:pt x="2559936" y="1421843"/>
                </a:lnTo>
                <a:lnTo>
                  <a:pt x="2561799" y="1414391"/>
                </a:lnTo>
                <a:lnTo>
                  <a:pt x="2564903" y="1412218"/>
                </a:lnTo>
                <a:close/>
                <a:moveTo>
                  <a:pt x="2572353" y="1374033"/>
                </a:moveTo>
                <a:lnTo>
                  <a:pt x="2581668" y="1374033"/>
                </a:lnTo>
                <a:lnTo>
                  <a:pt x="2579495" y="1381485"/>
                </a:lnTo>
                <a:lnTo>
                  <a:pt x="2579495" y="1386762"/>
                </a:lnTo>
                <a:lnTo>
                  <a:pt x="2579495" y="1392040"/>
                </a:lnTo>
                <a:lnTo>
                  <a:pt x="2578563" y="1396386"/>
                </a:lnTo>
                <a:lnTo>
                  <a:pt x="2576390" y="1401664"/>
                </a:lnTo>
                <a:lnTo>
                  <a:pt x="2569249" y="1401664"/>
                </a:lnTo>
                <a:lnTo>
                  <a:pt x="2569249" y="1394213"/>
                </a:lnTo>
                <a:lnTo>
                  <a:pt x="2571422" y="1386762"/>
                </a:lnTo>
                <a:lnTo>
                  <a:pt x="2571422" y="1379621"/>
                </a:lnTo>
                <a:close/>
                <a:moveTo>
                  <a:pt x="1383653" y="1323437"/>
                </a:moveTo>
                <a:lnTo>
                  <a:pt x="1381795" y="1325293"/>
                </a:lnTo>
                <a:lnTo>
                  <a:pt x="1379622" y="1327466"/>
                </a:lnTo>
                <a:lnTo>
                  <a:pt x="1379622" y="1327466"/>
                </a:lnTo>
                <a:lnTo>
                  <a:pt x="1381794" y="1325604"/>
                </a:lnTo>
                <a:close/>
                <a:moveTo>
                  <a:pt x="4489047" y="1323430"/>
                </a:moveTo>
                <a:lnTo>
                  <a:pt x="4498360" y="1337090"/>
                </a:lnTo>
                <a:lnTo>
                  <a:pt x="4506742" y="1344540"/>
                </a:lnTo>
                <a:lnTo>
                  <a:pt x="4518229" y="1347645"/>
                </a:lnTo>
                <a:lnTo>
                  <a:pt x="4525680" y="1351991"/>
                </a:lnTo>
                <a:lnTo>
                  <a:pt x="4532820" y="1357269"/>
                </a:lnTo>
                <a:lnTo>
                  <a:pt x="4534993" y="1360373"/>
                </a:lnTo>
                <a:lnTo>
                  <a:pt x="4535924" y="1364719"/>
                </a:lnTo>
                <a:lnTo>
                  <a:pt x="4535924" y="1367824"/>
                </a:lnTo>
                <a:lnTo>
                  <a:pt x="4535924" y="1374033"/>
                </a:lnTo>
                <a:lnTo>
                  <a:pt x="4523506" y="1377448"/>
                </a:lnTo>
                <a:lnTo>
                  <a:pt x="4514193" y="1384898"/>
                </a:lnTo>
                <a:lnTo>
                  <a:pt x="4506742" y="1392039"/>
                </a:lnTo>
                <a:lnTo>
                  <a:pt x="4496498" y="1397316"/>
                </a:lnTo>
                <a:lnTo>
                  <a:pt x="4492151" y="1392039"/>
                </a:lnTo>
                <a:lnTo>
                  <a:pt x="4489047" y="1390176"/>
                </a:lnTo>
                <a:lnTo>
                  <a:pt x="4485943" y="1388934"/>
                </a:lnTo>
                <a:lnTo>
                  <a:pt x="4481907" y="1390176"/>
                </a:lnTo>
                <a:lnTo>
                  <a:pt x="4478802" y="1392039"/>
                </a:lnTo>
                <a:lnTo>
                  <a:pt x="4476629" y="1396385"/>
                </a:lnTo>
                <a:lnTo>
                  <a:pt x="4472593" y="1397316"/>
                </a:lnTo>
                <a:lnTo>
                  <a:pt x="4478802" y="1419668"/>
                </a:lnTo>
                <a:lnTo>
                  <a:pt x="4479734" y="1436743"/>
                </a:lnTo>
                <a:lnTo>
                  <a:pt x="4479734" y="1449161"/>
                </a:lnTo>
                <a:lnTo>
                  <a:pt x="4478802" y="1461889"/>
                </a:lnTo>
                <a:lnTo>
                  <a:pt x="4474456" y="1475859"/>
                </a:lnTo>
                <a:lnTo>
                  <a:pt x="4471352" y="1493865"/>
                </a:lnTo>
                <a:lnTo>
                  <a:pt x="4469178" y="1515906"/>
                </a:lnTo>
                <a:lnTo>
                  <a:pt x="4445274" y="1528635"/>
                </a:lnTo>
                <a:lnTo>
                  <a:pt x="4418265" y="1541363"/>
                </a:lnTo>
                <a:lnTo>
                  <a:pt x="4392188" y="1553160"/>
                </a:lnTo>
                <a:lnTo>
                  <a:pt x="4386910" y="1543536"/>
                </a:lnTo>
                <a:lnTo>
                  <a:pt x="4381943" y="1536085"/>
                </a:lnTo>
                <a:lnTo>
                  <a:pt x="4379770" y="1543536"/>
                </a:lnTo>
                <a:lnTo>
                  <a:pt x="4379770" y="1547882"/>
                </a:lnTo>
                <a:lnTo>
                  <a:pt x="4378839" y="1553160"/>
                </a:lnTo>
                <a:lnTo>
                  <a:pt x="4376666" y="1556264"/>
                </a:lnTo>
                <a:lnTo>
                  <a:pt x="4371388" y="1556264"/>
                </a:lnTo>
                <a:lnTo>
                  <a:pt x="4367352" y="1556264"/>
                </a:lnTo>
                <a:lnTo>
                  <a:pt x="4365179" y="1558438"/>
                </a:lnTo>
                <a:lnTo>
                  <a:pt x="4364248" y="1558438"/>
                </a:lnTo>
                <a:lnTo>
                  <a:pt x="4362074" y="1560300"/>
                </a:lnTo>
                <a:lnTo>
                  <a:pt x="4359901" y="1562473"/>
                </a:lnTo>
                <a:lnTo>
                  <a:pt x="4354623" y="1562473"/>
                </a:lnTo>
                <a:lnTo>
                  <a:pt x="4349656" y="1563715"/>
                </a:lnTo>
                <a:lnTo>
                  <a:pt x="4347483" y="1560300"/>
                </a:lnTo>
                <a:lnTo>
                  <a:pt x="4347483" y="1555023"/>
                </a:lnTo>
                <a:lnTo>
                  <a:pt x="4347483" y="1553160"/>
                </a:lnTo>
                <a:lnTo>
                  <a:pt x="4347483" y="1548814"/>
                </a:lnTo>
                <a:lnTo>
                  <a:pt x="4347483" y="1547882"/>
                </a:lnTo>
                <a:lnTo>
                  <a:pt x="4343136" y="1547882"/>
                </a:lnTo>
                <a:lnTo>
                  <a:pt x="4340032" y="1545709"/>
                </a:lnTo>
                <a:lnTo>
                  <a:pt x="4332892" y="1543536"/>
                </a:lnTo>
                <a:lnTo>
                  <a:pt x="4332892" y="1547882"/>
                </a:lnTo>
                <a:lnTo>
                  <a:pt x="4335996" y="1553160"/>
                </a:lnTo>
                <a:lnTo>
                  <a:pt x="4340032" y="1555023"/>
                </a:lnTo>
                <a:lnTo>
                  <a:pt x="4340032" y="1558438"/>
                </a:lnTo>
                <a:lnTo>
                  <a:pt x="4340032" y="1563715"/>
                </a:lnTo>
                <a:lnTo>
                  <a:pt x="4342205" y="1573029"/>
                </a:lnTo>
                <a:lnTo>
                  <a:pt x="4335996" y="1578306"/>
                </a:lnTo>
                <a:lnTo>
                  <a:pt x="4332892" y="1585757"/>
                </a:lnTo>
                <a:lnTo>
                  <a:pt x="4328546" y="1593207"/>
                </a:lnTo>
                <a:lnTo>
                  <a:pt x="4316128" y="1593207"/>
                </a:lnTo>
                <a:lnTo>
                  <a:pt x="4314265" y="1578306"/>
                </a:lnTo>
                <a:lnTo>
                  <a:pt x="4313023" y="1570855"/>
                </a:lnTo>
                <a:lnTo>
                  <a:pt x="4308987" y="1563715"/>
                </a:lnTo>
                <a:lnTo>
                  <a:pt x="4305883" y="1553160"/>
                </a:lnTo>
                <a:lnTo>
                  <a:pt x="4316128" y="1553160"/>
                </a:lnTo>
                <a:lnTo>
                  <a:pt x="4328546" y="1536085"/>
                </a:lnTo>
                <a:lnTo>
                  <a:pt x="4345309" y="1521184"/>
                </a:lnTo>
                <a:lnTo>
                  <a:pt x="4365179" y="1511871"/>
                </a:lnTo>
                <a:lnTo>
                  <a:pt x="4372319" y="1510629"/>
                </a:lnTo>
                <a:lnTo>
                  <a:pt x="4379770" y="1510629"/>
                </a:lnTo>
                <a:lnTo>
                  <a:pt x="4385979" y="1511871"/>
                </a:lnTo>
                <a:lnTo>
                  <a:pt x="4389084" y="1511871"/>
                </a:lnTo>
                <a:lnTo>
                  <a:pt x="4392188" y="1511871"/>
                </a:lnTo>
                <a:lnTo>
                  <a:pt x="4396534" y="1506593"/>
                </a:lnTo>
                <a:lnTo>
                  <a:pt x="4399638" y="1501316"/>
                </a:lnTo>
                <a:lnTo>
                  <a:pt x="4401501" y="1495727"/>
                </a:lnTo>
                <a:lnTo>
                  <a:pt x="4403674" y="1491692"/>
                </a:lnTo>
                <a:lnTo>
                  <a:pt x="4406779" y="1486414"/>
                </a:lnTo>
                <a:lnTo>
                  <a:pt x="4412988" y="1483310"/>
                </a:lnTo>
                <a:lnTo>
                  <a:pt x="4414230" y="1486414"/>
                </a:lnTo>
                <a:lnTo>
                  <a:pt x="4416092" y="1488587"/>
                </a:lnTo>
                <a:lnTo>
                  <a:pt x="4418265" y="1488587"/>
                </a:lnTo>
                <a:lnTo>
                  <a:pt x="4420439" y="1488587"/>
                </a:lnTo>
                <a:lnTo>
                  <a:pt x="4421370" y="1486414"/>
                </a:lnTo>
                <a:lnTo>
                  <a:pt x="4435961" y="1473686"/>
                </a:lnTo>
                <a:lnTo>
                  <a:pt x="4445274" y="1461889"/>
                </a:lnTo>
                <a:lnTo>
                  <a:pt x="4449621" y="1449161"/>
                </a:lnTo>
                <a:lnTo>
                  <a:pt x="4452725" y="1434570"/>
                </a:lnTo>
                <a:lnTo>
                  <a:pt x="4458002" y="1421841"/>
                </a:lnTo>
                <a:lnTo>
                  <a:pt x="4469178" y="1404767"/>
                </a:lnTo>
                <a:lnTo>
                  <a:pt x="4462038" y="1404767"/>
                </a:lnTo>
                <a:lnTo>
                  <a:pt x="4456761" y="1401662"/>
                </a:lnTo>
                <a:lnTo>
                  <a:pt x="4454898" y="1397316"/>
                </a:lnTo>
                <a:lnTo>
                  <a:pt x="4452725" y="1394212"/>
                </a:lnTo>
                <a:lnTo>
                  <a:pt x="4452725" y="1386761"/>
                </a:lnTo>
                <a:lnTo>
                  <a:pt x="4452725" y="1377448"/>
                </a:lnTo>
                <a:lnTo>
                  <a:pt x="4454898" y="1375274"/>
                </a:lnTo>
                <a:lnTo>
                  <a:pt x="4456761" y="1374033"/>
                </a:lnTo>
                <a:lnTo>
                  <a:pt x="4456761" y="1372170"/>
                </a:lnTo>
                <a:lnTo>
                  <a:pt x="4456761" y="1369997"/>
                </a:lnTo>
                <a:lnTo>
                  <a:pt x="4464211" y="1367824"/>
                </a:lnTo>
                <a:lnTo>
                  <a:pt x="4469178" y="1367824"/>
                </a:lnTo>
                <a:lnTo>
                  <a:pt x="4472593" y="1366892"/>
                </a:lnTo>
                <a:lnTo>
                  <a:pt x="4476629" y="1366892"/>
                </a:lnTo>
                <a:lnTo>
                  <a:pt x="4476629" y="1347645"/>
                </a:lnTo>
                <a:lnTo>
                  <a:pt x="4479734" y="1333054"/>
                </a:lnTo>
                <a:close/>
                <a:moveTo>
                  <a:pt x="1391100" y="1320334"/>
                </a:moveTo>
                <a:lnTo>
                  <a:pt x="1388935" y="1322189"/>
                </a:lnTo>
                <a:lnTo>
                  <a:pt x="1386762" y="1325604"/>
                </a:lnTo>
                <a:lnTo>
                  <a:pt x="1386762" y="1327467"/>
                </a:lnTo>
                <a:lnTo>
                  <a:pt x="1385904" y="1332615"/>
                </a:lnTo>
                <a:lnTo>
                  <a:pt x="1386142" y="1332743"/>
                </a:lnTo>
                <a:lnTo>
                  <a:pt x="1387073" y="1327466"/>
                </a:lnTo>
                <a:lnTo>
                  <a:pt x="1387073" y="1325293"/>
                </a:lnTo>
                <a:lnTo>
                  <a:pt x="1389246" y="1322188"/>
                </a:lnTo>
                <a:close/>
                <a:moveTo>
                  <a:pt x="2634753" y="1320015"/>
                </a:moveTo>
                <a:lnTo>
                  <a:pt x="2633822" y="1322189"/>
                </a:lnTo>
                <a:lnTo>
                  <a:pt x="2631649" y="1322189"/>
                </a:lnTo>
                <a:lnTo>
                  <a:pt x="2629476" y="1322189"/>
                </a:lnTo>
                <a:lnTo>
                  <a:pt x="2629476" y="1323120"/>
                </a:lnTo>
                <a:lnTo>
                  <a:pt x="2627303" y="1323120"/>
                </a:lnTo>
                <a:lnTo>
                  <a:pt x="2624198" y="1327466"/>
                </a:lnTo>
                <a:lnTo>
                  <a:pt x="2620162" y="1329639"/>
                </a:lnTo>
                <a:lnTo>
                  <a:pt x="2620162" y="1330571"/>
                </a:lnTo>
                <a:lnTo>
                  <a:pt x="2620162" y="1334917"/>
                </a:lnTo>
                <a:lnTo>
                  <a:pt x="2620162" y="1338021"/>
                </a:lnTo>
                <a:lnTo>
                  <a:pt x="2620162" y="1344230"/>
                </a:lnTo>
                <a:lnTo>
                  <a:pt x="2634753" y="1359132"/>
                </a:lnTo>
                <a:lnTo>
                  <a:pt x="2648413" y="1374964"/>
                </a:lnTo>
                <a:lnTo>
                  <a:pt x="2660831" y="1393902"/>
                </a:lnTo>
                <a:lnTo>
                  <a:pt x="2675422" y="1393902"/>
                </a:lnTo>
                <a:lnTo>
                  <a:pt x="2675422" y="1404457"/>
                </a:lnTo>
                <a:lnTo>
                  <a:pt x="2690013" y="1409734"/>
                </a:lnTo>
                <a:lnTo>
                  <a:pt x="2700568" y="1417185"/>
                </a:lnTo>
                <a:lnTo>
                  <a:pt x="2712054" y="1426809"/>
                </a:lnTo>
                <a:lnTo>
                  <a:pt x="2712054" y="1431155"/>
                </a:lnTo>
                <a:lnTo>
                  <a:pt x="2708019" y="1431155"/>
                </a:lnTo>
                <a:lnTo>
                  <a:pt x="2704914" y="1431155"/>
                </a:lnTo>
                <a:lnTo>
                  <a:pt x="2700878" y="1431155"/>
                </a:lnTo>
                <a:lnTo>
                  <a:pt x="2698705" y="1431155"/>
                </a:lnTo>
                <a:lnTo>
                  <a:pt x="2695601" y="1428982"/>
                </a:lnTo>
                <a:lnTo>
                  <a:pt x="2690323" y="1426809"/>
                </a:lnTo>
                <a:lnTo>
                  <a:pt x="2685046" y="1426809"/>
                </a:lnTo>
                <a:lnTo>
                  <a:pt x="2685046" y="1432086"/>
                </a:lnTo>
                <a:lnTo>
                  <a:pt x="2685977" y="1436433"/>
                </a:lnTo>
                <a:lnTo>
                  <a:pt x="2688150" y="1439537"/>
                </a:lnTo>
                <a:lnTo>
                  <a:pt x="2688150" y="1441710"/>
                </a:lnTo>
                <a:lnTo>
                  <a:pt x="2690323" y="1446056"/>
                </a:lnTo>
                <a:lnTo>
                  <a:pt x="2691255" y="1451334"/>
                </a:lnTo>
                <a:lnTo>
                  <a:pt x="2685977" y="1454438"/>
                </a:lnTo>
                <a:lnTo>
                  <a:pt x="2682873" y="1458785"/>
                </a:lnTo>
                <a:lnTo>
                  <a:pt x="2678837" y="1464062"/>
                </a:lnTo>
                <a:lnTo>
                  <a:pt x="2675732" y="1471513"/>
                </a:lnTo>
                <a:lnTo>
                  <a:pt x="2664246" y="1471513"/>
                </a:lnTo>
                <a:lnTo>
                  <a:pt x="2664246" y="1496038"/>
                </a:lnTo>
                <a:lnTo>
                  <a:pt x="2655864" y="1496038"/>
                </a:lnTo>
                <a:lnTo>
                  <a:pt x="2646550" y="1488588"/>
                </a:lnTo>
                <a:lnTo>
                  <a:pt x="2635064" y="1484241"/>
                </a:lnTo>
                <a:lnTo>
                  <a:pt x="2626682" y="1478964"/>
                </a:lnTo>
                <a:lnTo>
                  <a:pt x="2620473" y="1466235"/>
                </a:lnTo>
                <a:lnTo>
                  <a:pt x="2635064" y="1468409"/>
                </a:lnTo>
                <a:lnTo>
                  <a:pt x="2649655" y="1466235"/>
                </a:lnTo>
                <a:lnTo>
                  <a:pt x="2661141" y="1461889"/>
                </a:lnTo>
                <a:lnTo>
                  <a:pt x="2668282" y="1454438"/>
                </a:lnTo>
                <a:lnTo>
                  <a:pt x="2670455" y="1453507"/>
                </a:lnTo>
                <a:lnTo>
                  <a:pt x="2670455" y="1451334"/>
                </a:lnTo>
                <a:lnTo>
                  <a:pt x="2671386" y="1449161"/>
                </a:lnTo>
                <a:lnTo>
                  <a:pt x="2671386" y="1446056"/>
                </a:lnTo>
                <a:lnTo>
                  <a:pt x="2671386" y="1441710"/>
                </a:lnTo>
                <a:lnTo>
                  <a:pt x="2644377" y="1421531"/>
                </a:lnTo>
                <a:lnTo>
                  <a:pt x="2615195" y="1401352"/>
                </a:lnTo>
                <a:lnTo>
                  <a:pt x="2605882" y="1389866"/>
                </a:lnTo>
                <a:lnTo>
                  <a:pt x="2597500" y="1379311"/>
                </a:lnTo>
                <a:lnTo>
                  <a:pt x="2590360" y="1366582"/>
                </a:lnTo>
                <a:lnTo>
                  <a:pt x="2578873" y="1355096"/>
                </a:lnTo>
                <a:lnTo>
                  <a:pt x="2564282" y="1349818"/>
                </a:lnTo>
                <a:lnTo>
                  <a:pt x="2551864" y="1360373"/>
                </a:lnTo>
                <a:lnTo>
                  <a:pt x="2535100" y="1369997"/>
                </a:lnTo>
                <a:lnTo>
                  <a:pt x="2515232" y="1374343"/>
                </a:lnTo>
                <a:lnTo>
                  <a:pt x="2513059" y="1369997"/>
                </a:lnTo>
                <a:lnTo>
                  <a:pt x="2512127" y="1366893"/>
                </a:lnTo>
                <a:lnTo>
                  <a:pt x="2509954" y="1364720"/>
                </a:lnTo>
                <a:lnTo>
                  <a:pt x="2505918" y="1364720"/>
                </a:lnTo>
                <a:lnTo>
                  <a:pt x="2504987" y="1364720"/>
                </a:lnTo>
                <a:lnTo>
                  <a:pt x="2500951" y="1366893"/>
                </a:lnTo>
                <a:lnTo>
                  <a:pt x="2491638" y="1374343"/>
                </a:lnTo>
                <a:lnTo>
                  <a:pt x="2488533" y="1384899"/>
                </a:lnTo>
                <a:lnTo>
                  <a:pt x="2486360" y="1396385"/>
                </a:lnTo>
                <a:lnTo>
                  <a:pt x="2481083" y="1404767"/>
                </a:lnTo>
                <a:lnTo>
                  <a:pt x="2461214" y="1404767"/>
                </a:lnTo>
                <a:lnTo>
                  <a:pt x="2454074" y="1414391"/>
                </a:lnTo>
                <a:lnTo>
                  <a:pt x="2448796" y="1424946"/>
                </a:lnTo>
                <a:lnTo>
                  <a:pt x="2444761" y="1438606"/>
                </a:lnTo>
                <a:lnTo>
                  <a:pt x="2442587" y="1439537"/>
                </a:lnTo>
                <a:lnTo>
                  <a:pt x="2442587" y="1443883"/>
                </a:lnTo>
                <a:lnTo>
                  <a:pt x="2444761" y="1446056"/>
                </a:lnTo>
                <a:lnTo>
                  <a:pt x="2446934" y="1446988"/>
                </a:lnTo>
                <a:lnTo>
                  <a:pt x="2450038" y="1451334"/>
                </a:lnTo>
                <a:lnTo>
                  <a:pt x="2452211" y="1454438"/>
                </a:lnTo>
                <a:lnTo>
                  <a:pt x="2446934" y="1454438"/>
                </a:lnTo>
                <a:lnTo>
                  <a:pt x="2444761" y="1456612"/>
                </a:lnTo>
                <a:lnTo>
                  <a:pt x="2442587" y="1456612"/>
                </a:lnTo>
                <a:lnTo>
                  <a:pt x="2441656" y="1458785"/>
                </a:lnTo>
                <a:lnTo>
                  <a:pt x="2439483" y="1460958"/>
                </a:lnTo>
                <a:lnTo>
                  <a:pt x="2435447" y="1461889"/>
                </a:lnTo>
                <a:lnTo>
                  <a:pt x="2435447" y="1466235"/>
                </a:lnTo>
                <a:lnTo>
                  <a:pt x="2435447" y="1468409"/>
                </a:lnTo>
                <a:lnTo>
                  <a:pt x="2435447" y="1470271"/>
                </a:lnTo>
                <a:lnTo>
                  <a:pt x="2435447" y="1476480"/>
                </a:lnTo>
                <a:lnTo>
                  <a:pt x="2423029" y="1477411"/>
                </a:lnTo>
                <a:lnTo>
                  <a:pt x="2417752" y="1481758"/>
                </a:lnTo>
                <a:lnTo>
                  <a:pt x="2413716" y="1484862"/>
                </a:lnTo>
                <a:lnTo>
                  <a:pt x="2410612" y="1491071"/>
                </a:lnTo>
                <a:lnTo>
                  <a:pt x="2405334" y="1496349"/>
                </a:lnTo>
                <a:lnTo>
                  <a:pt x="2399125" y="1498522"/>
                </a:lnTo>
                <a:lnTo>
                  <a:pt x="2396021" y="1498522"/>
                </a:lnTo>
                <a:lnTo>
                  <a:pt x="2390743" y="1496349"/>
                </a:lnTo>
                <a:lnTo>
                  <a:pt x="2386707" y="1494175"/>
                </a:lnTo>
                <a:lnTo>
                  <a:pt x="2383603" y="1492002"/>
                </a:lnTo>
                <a:lnTo>
                  <a:pt x="2381430" y="1492002"/>
                </a:lnTo>
                <a:lnTo>
                  <a:pt x="2378325" y="1494175"/>
                </a:lnTo>
                <a:lnTo>
                  <a:pt x="2374289" y="1496349"/>
                </a:lnTo>
                <a:lnTo>
                  <a:pt x="2371185" y="1498522"/>
                </a:lnTo>
                <a:lnTo>
                  <a:pt x="2364976" y="1499453"/>
                </a:lnTo>
                <a:lnTo>
                  <a:pt x="2364976" y="1509077"/>
                </a:lnTo>
                <a:lnTo>
                  <a:pt x="2415889" y="1516528"/>
                </a:lnTo>
                <a:lnTo>
                  <a:pt x="2430480" y="1509077"/>
                </a:lnTo>
                <a:lnTo>
                  <a:pt x="2445071" y="1499453"/>
                </a:lnTo>
                <a:lnTo>
                  <a:pt x="2456558" y="1492002"/>
                </a:lnTo>
                <a:lnTo>
                  <a:pt x="2472080" y="1488898"/>
                </a:lnTo>
                <a:lnTo>
                  <a:pt x="2495984" y="1484552"/>
                </a:lnTo>
                <a:lnTo>
                  <a:pt x="2521130" y="1483620"/>
                </a:lnTo>
                <a:lnTo>
                  <a:pt x="2549381" y="1483620"/>
                </a:lnTo>
                <a:lnTo>
                  <a:pt x="2572354" y="1483620"/>
                </a:lnTo>
                <a:lnTo>
                  <a:pt x="2592222" y="1484552"/>
                </a:lnTo>
                <a:lnTo>
                  <a:pt x="2601536" y="1486725"/>
                </a:lnTo>
                <a:lnTo>
                  <a:pt x="2606192" y="1486725"/>
                </a:lnTo>
                <a:lnTo>
                  <a:pt x="2599983" y="1503799"/>
                </a:lnTo>
                <a:lnTo>
                  <a:pt x="2596879" y="1521805"/>
                </a:lnTo>
                <a:lnTo>
                  <a:pt x="2592843" y="1540742"/>
                </a:lnTo>
                <a:lnTo>
                  <a:pt x="2599052" y="1543847"/>
                </a:lnTo>
                <a:lnTo>
                  <a:pt x="2599983" y="1548193"/>
                </a:lnTo>
                <a:lnTo>
                  <a:pt x="2604019" y="1551298"/>
                </a:lnTo>
                <a:lnTo>
                  <a:pt x="2606192" y="1553471"/>
                </a:lnTo>
                <a:lnTo>
                  <a:pt x="2609297" y="1556575"/>
                </a:lnTo>
                <a:lnTo>
                  <a:pt x="2621715" y="1560921"/>
                </a:lnTo>
                <a:lnTo>
                  <a:pt x="2636306" y="1560921"/>
                </a:lnTo>
                <a:lnTo>
                  <a:pt x="2650897" y="1563095"/>
                </a:lnTo>
                <a:lnTo>
                  <a:pt x="2665487" y="1570545"/>
                </a:lnTo>
                <a:lnTo>
                  <a:pt x="2669523" y="1585447"/>
                </a:lnTo>
                <a:lnTo>
                  <a:pt x="2676664" y="1588551"/>
                </a:lnTo>
                <a:lnTo>
                  <a:pt x="2687219" y="1592897"/>
                </a:lnTo>
                <a:lnTo>
                  <a:pt x="2701810" y="1596002"/>
                </a:lnTo>
                <a:lnTo>
                  <a:pt x="2714227" y="1600348"/>
                </a:lnTo>
                <a:lnTo>
                  <a:pt x="2721368" y="1601279"/>
                </a:lnTo>
                <a:lnTo>
                  <a:pt x="2723541" y="1590724"/>
                </a:lnTo>
                <a:lnTo>
                  <a:pt x="2727577" y="1581100"/>
                </a:lnTo>
                <a:lnTo>
                  <a:pt x="2730681" y="1571477"/>
                </a:lnTo>
                <a:lnTo>
                  <a:pt x="2742168" y="1564026"/>
                </a:lnTo>
                <a:lnTo>
                  <a:pt x="2757690" y="1560921"/>
                </a:lnTo>
                <a:lnTo>
                  <a:pt x="2772281" y="1564026"/>
                </a:lnTo>
                <a:lnTo>
                  <a:pt x="2786872" y="1571477"/>
                </a:lnTo>
                <a:lnTo>
                  <a:pt x="2801463" y="1577685"/>
                </a:lnTo>
                <a:lnTo>
                  <a:pt x="2808603" y="1578617"/>
                </a:lnTo>
                <a:lnTo>
                  <a:pt x="2823194" y="1580790"/>
                </a:lnTo>
                <a:lnTo>
                  <a:pt x="2837785" y="1585136"/>
                </a:lnTo>
                <a:lnTo>
                  <a:pt x="2852376" y="1586067"/>
                </a:lnTo>
                <a:lnTo>
                  <a:pt x="2863862" y="1588241"/>
                </a:lnTo>
                <a:lnTo>
                  <a:pt x="2869140" y="1590414"/>
                </a:lnTo>
                <a:lnTo>
                  <a:pt x="2872244" y="1588241"/>
                </a:lnTo>
                <a:lnTo>
                  <a:pt x="2874418" y="1585136"/>
                </a:lnTo>
                <a:lnTo>
                  <a:pt x="2876591" y="1582963"/>
                </a:lnTo>
                <a:lnTo>
                  <a:pt x="2879695" y="1578617"/>
                </a:lnTo>
                <a:lnTo>
                  <a:pt x="2883731" y="1577685"/>
                </a:lnTo>
                <a:lnTo>
                  <a:pt x="2886835" y="1577685"/>
                </a:lnTo>
                <a:lnTo>
                  <a:pt x="2892113" y="1577685"/>
                </a:lnTo>
                <a:lnTo>
                  <a:pt x="2905773" y="1580790"/>
                </a:lnTo>
                <a:lnTo>
                  <a:pt x="2916328" y="1586067"/>
                </a:lnTo>
                <a:lnTo>
                  <a:pt x="2928746" y="1585136"/>
                </a:lnTo>
                <a:lnTo>
                  <a:pt x="2942405" y="1580790"/>
                </a:lnTo>
                <a:lnTo>
                  <a:pt x="2943336" y="1565888"/>
                </a:lnTo>
                <a:lnTo>
                  <a:pt x="2950477" y="1547883"/>
                </a:lnTo>
                <a:lnTo>
                  <a:pt x="2956686" y="1530808"/>
                </a:lnTo>
                <a:lnTo>
                  <a:pt x="2958548" y="1516528"/>
                </a:lnTo>
                <a:lnTo>
                  <a:pt x="2955444" y="1503799"/>
                </a:lnTo>
                <a:lnTo>
                  <a:pt x="2953271" y="1499453"/>
                </a:lnTo>
                <a:lnTo>
                  <a:pt x="2953271" y="1496349"/>
                </a:lnTo>
                <a:lnTo>
                  <a:pt x="2951098" y="1494175"/>
                </a:lnTo>
                <a:lnTo>
                  <a:pt x="2948925" y="1492002"/>
                </a:lnTo>
                <a:lnTo>
                  <a:pt x="2945820" y="1492002"/>
                </a:lnTo>
                <a:lnTo>
                  <a:pt x="2941784" y="1492002"/>
                </a:lnTo>
                <a:lnTo>
                  <a:pt x="2934644" y="1492002"/>
                </a:lnTo>
                <a:lnTo>
                  <a:pt x="2926262" y="1499453"/>
                </a:lnTo>
                <a:lnTo>
                  <a:pt x="2919122" y="1501626"/>
                </a:lnTo>
                <a:lnTo>
                  <a:pt x="2911981" y="1499453"/>
                </a:lnTo>
                <a:lnTo>
                  <a:pt x="2904841" y="1496349"/>
                </a:lnTo>
                <a:lnTo>
                  <a:pt x="2895528" y="1492002"/>
                </a:lnTo>
                <a:lnTo>
                  <a:pt x="2890250" y="1491071"/>
                </a:lnTo>
                <a:lnTo>
                  <a:pt x="2886215" y="1492002"/>
                </a:lnTo>
                <a:lnTo>
                  <a:pt x="2880937" y="1494175"/>
                </a:lnTo>
                <a:lnTo>
                  <a:pt x="2878764" y="1498522"/>
                </a:lnTo>
                <a:lnTo>
                  <a:pt x="2875659" y="1501626"/>
                </a:lnTo>
                <a:lnTo>
                  <a:pt x="2871624" y="1503799"/>
                </a:lnTo>
                <a:lnTo>
                  <a:pt x="2856101" y="1499453"/>
                </a:lnTo>
                <a:lnTo>
                  <a:pt x="2839337" y="1488898"/>
                </a:lnTo>
                <a:lnTo>
                  <a:pt x="2826919" y="1471823"/>
                </a:lnTo>
                <a:lnTo>
                  <a:pt x="2820710" y="1454749"/>
                </a:lnTo>
                <a:lnTo>
                  <a:pt x="2820710" y="1451644"/>
                </a:lnTo>
                <a:lnTo>
                  <a:pt x="2820710" y="1447298"/>
                </a:lnTo>
                <a:lnTo>
                  <a:pt x="2820710" y="1444194"/>
                </a:lnTo>
                <a:lnTo>
                  <a:pt x="2820710" y="1439847"/>
                </a:lnTo>
                <a:lnTo>
                  <a:pt x="2820710" y="1436743"/>
                </a:lnTo>
                <a:lnTo>
                  <a:pt x="2822884" y="1432397"/>
                </a:lnTo>
                <a:lnTo>
                  <a:pt x="2825057" y="1427119"/>
                </a:lnTo>
                <a:lnTo>
                  <a:pt x="2821021" y="1424015"/>
                </a:lnTo>
                <a:lnTo>
                  <a:pt x="2817916" y="1421842"/>
                </a:lnTo>
                <a:lnTo>
                  <a:pt x="2815743" y="1419669"/>
                </a:lnTo>
                <a:lnTo>
                  <a:pt x="2813570" y="1417495"/>
                </a:lnTo>
                <a:lnTo>
                  <a:pt x="2810466" y="1416564"/>
                </a:lnTo>
                <a:lnTo>
                  <a:pt x="2805188" y="1414391"/>
                </a:lnTo>
                <a:lnTo>
                  <a:pt x="2803015" y="1412218"/>
                </a:lnTo>
                <a:lnTo>
                  <a:pt x="2800842" y="1412218"/>
                </a:lnTo>
                <a:lnTo>
                  <a:pt x="2798669" y="1410045"/>
                </a:lnTo>
                <a:lnTo>
                  <a:pt x="2795564" y="1410045"/>
                </a:lnTo>
                <a:lnTo>
                  <a:pt x="2791529" y="1410045"/>
                </a:lnTo>
                <a:lnTo>
                  <a:pt x="2791529" y="1414391"/>
                </a:lnTo>
                <a:lnTo>
                  <a:pt x="2788424" y="1414391"/>
                </a:lnTo>
                <a:lnTo>
                  <a:pt x="2788424" y="1419669"/>
                </a:lnTo>
                <a:lnTo>
                  <a:pt x="2790597" y="1424015"/>
                </a:lnTo>
                <a:lnTo>
                  <a:pt x="2790597" y="1424946"/>
                </a:lnTo>
                <a:lnTo>
                  <a:pt x="2790597" y="1427119"/>
                </a:lnTo>
                <a:lnTo>
                  <a:pt x="2788424" y="1429292"/>
                </a:lnTo>
                <a:lnTo>
                  <a:pt x="2786251" y="1429292"/>
                </a:lnTo>
                <a:lnTo>
                  <a:pt x="2783147" y="1429292"/>
                </a:lnTo>
                <a:lnTo>
                  <a:pt x="2776006" y="1431466"/>
                </a:lnTo>
                <a:lnTo>
                  <a:pt x="2773833" y="1427119"/>
                </a:lnTo>
                <a:lnTo>
                  <a:pt x="2771660" y="1424946"/>
                </a:lnTo>
                <a:lnTo>
                  <a:pt x="2771660" y="1424015"/>
                </a:lnTo>
                <a:lnTo>
                  <a:pt x="2768556" y="1421842"/>
                </a:lnTo>
                <a:lnTo>
                  <a:pt x="2768556" y="1426809"/>
                </a:lnTo>
                <a:lnTo>
                  <a:pt x="2777869" y="1438295"/>
                </a:lnTo>
                <a:lnTo>
                  <a:pt x="2785009" y="1454128"/>
                </a:lnTo>
                <a:lnTo>
                  <a:pt x="2788114" y="1471203"/>
                </a:lnTo>
                <a:lnTo>
                  <a:pt x="2782836" y="1475549"/>
                </a:lnTo>
                <a:lnTo>
                  <a:pt x="2778800" y="1476480"/>
                </a:lnTo>
                <a:lnTo>
                  <a:pt x="2777869" y="1480826"/>
                </a:lnTo>
                <a:lnTo>
                  <a:pt x="2775696" y="1483931"/>
                </a:lnTo>
                <a:lnTo>
                  <a:pt x="2775696" y="1486104"/>
                </a:lnTo>
                <a:lnTo>
                  <a:pt x="2773523" y="1490450"/>
                </a:lnTo>
                <a:lnTo>
                  <a:pt x="2771350" y="1491382"/>
                </a:lnTo>
                <a:lnTo>
                  <a:pt x="2766072" y="1493555"/>
                </a:lnTo>
                <a:lnTo>
                  <a:pt x="2760794" y="1495728"/>
                </a:lnTo>
                <a:lnTo>
                  <a:pt x="2758621" y="1493555"/>
                </a:lnTo>
                <a:lnTo>
                  <a:pt x="2756448" y="1493555"/>
                </a:lnTo>
                <a:lnTo>
                  <a:pt x="2755517" y="1491382"/>
                </a:lnTo>
                <a:lnTo>
                  <a:pt x="2751481" y="1491382"/>
                </a:lnTo>
                <a:lnTo>
                  <a:pt x="2734717" y="1441710"/>
                </a:lnTo>
                <a:lnTo>
                  <a:pt x="2731613" y="1439537"/>
                </a:lnTo>
                <a:lnTo>
                  <a:pt x="2727577" y="1436433"/>
                </a:lnTo>
                <a:lnTo>
                  <a:pt x="2722299" y="1432086"/>
                </a:lnTo>
                <a:lnTo>
                  <a:pt x="2719195" y="1431155"/>
                </a:lnTo>
                <a:lnTo>
                  <a:pt x="2715159" y="1426809"/>
                </a:lnTo>
                <a:lnTo>
                  <a:pt x="2712986" y="1416254"/>
                </a:lnTo>
                <a:lnTo>
                  <a:pt x="2715159" y="1406630"/>
                </a:lnTo>
                <a:lnTo>
                  <a:pt x="2717332" y="1399179"/>
                </a:lnTo>
                <a:lnTo>
                  <a:pt x="2717332" y="1391728"/>
                </a:lnTo>
                <a:lnTo>
                  <a:pt x="2712054" y="1386451"/>
                </a:lnTo>
                <a:lnTo>
                  <a:pt x="2698395" y="1376827"/>
                </a:lnTo>
                <a:lnTo>
                  <a:pt x="2687840" y="1371549"/>
                </a:lnTo>
                <a:lnTo>
                  <a:pt x="2678526" y="1369376"/>
                </a:lnTo>
                <a:lnTo>
                  <a:pt x="2670144" y="1364099"/>
                </a:lnTo>
                <a:lnTo>
                  <a:pt x="2663004" y="1352612"/>
                </a:lnTo>
                <a:lnTo>
                  <a:pt x="2655864" y="1332433"/>
                </a:lnTo>
                <a:lnTo>
                  <a:pt x="2641273" y="1336780"/>
                </a:lnTo>
                <a:lnTo>
                  <a:pt x="2639100" y="1330571"/>
                </a:lnTo>
                <a:lnTo>
                  <a:pt x="2639100" y="1327466"/>
                </a:lnTo>
                <a:lnTo>
                  <a:pt x="2636927" y="1323120"/>
                </a:lnTo>
                <a:close/>
                <a:moveTo>
                  <a:pt x="1389246" y="1315669"/>
                </a:moveTo>
                <a:lnTo>
                  <a:pt x="1389090" y="1315980"/>
                </a:lnTo>
                <a:lnTo>
                  <a:pt x="1392040" y="1315980"/>
                </a:lnTo>
                <a:lnTo>
                  <a:pt x="1391110" y="1320325"/>
                </a:lnTo>
                <a:lnTo>
                  <a:pt x="1391419" y="1320015"/>
                </a:lnTo>
                <a:lnTo>
                  <a:pt x="1392351" y="1315669"/>
                </a:lnTo>
                <a:close/>
                <a:moveTo>
                  <a:pt x="2885594" y="1300457"/>
                </a:moveTo>
                <a:lnTo>
                  <a:pt x="2881558" y="1308839"/>
                </a:lnTo>
                <a:lnTo>
                  <a:pt x="2874418" y="1322499"/>
                </a:lnTo>
                <a:lnTo>
                  <a:pt x="2865104" y="1337400"/>
                </a:lnTo>
                <a:lnTo>
                  <a:pt x="2856722" y="1352302"/>
                </a:lnTo>
                <a:lnTo>
                  <a:pt x="2849582" y="1365030"/>
                </a:lnTo>
                <a:lnTo>
                  <a:pt x="2845546" y="1375585"/>
                </a:lnTo>
                <a:lnTo>
                  <a:pt x="2845546" y="1381794"/>
                </a:lnTo>
                <a:lnTo>
                  <a:pt x="2847719" y="1389245"/>
                </a:lnTo>
                <a:lnTo>
                  <a:pt x="2847719" y="1392349"/>
                </a:lnTo>
                <a:lnTo>
                  <a:pt x="2849892" y="1396696"/>
                </a:lnTo>
                <a:lnTo>
                  <a:pt x="2852997" y="1397627"/>
                </a:lnTo>
                <a:lnTo>
                  <a:pt x="2857033" y="1399800"/>
                </a:lnTo>
                <a:lnTo>
                  <a:pt x="2862310" y="1401973"/>
                </a:lnTo>
                <a:lnTo>
                  <a:pt x="2876901" y="1407251"/>
                </a:lnTo>
                <a:lnTo>
                  <a:pt x="2891492" y="1405078"/>
                </a:lnTo>
                <a:lnTo>
                  <a:pt x="2903910" y="1399800"/>
                </a:lnTo>
                <a:lnTo>
                  <a:pt x="2918501" y="1392349"/>
                </a:lnTo>
                <a:lnTo>
                  <a:pt x="2933092" y="1390176"/>
                </a:lnTo>
                <a:lnTo>
                  <a:pt x="2947683" y="1390176"/>
                </a:lnTo>
                <a:lnTo>
                  <a:pt x="2956996" y="1396385"/>
                </a:lnTo>
                <a:lnTo>
                  <a:pt x="2964136" y="1401663"/>
                </a:lnTo>
                <a:lnTo>
                  <a:pt x="2972518" y="1404767"/>
                </a:lnTo>
                <a:lnTo>
                  <a:pt x="2994250" y="1409113"/>
                </a:lnTo>
                <a:lnTo>
                  <a:pt x="3015981" y="1406940"/>
                </a:lnTo>
                <a:lnTo>
                  <a:pt x="3035849" y="1401663"/>
                </a:lnTo>
                <a:lnTo>
                  <a:pt x="3041437" y="1390487"/>
                </a:lnTo>
                <a:lnTo>
                  <a:pt x="3035229" y="1390487"/>
                </a:lnTo>
                <a:lnTo>
                  <a:pt x="3026846" y="1375585"/>
                </a:lnTo>
                <a:lnTo>
                  <a:pt x="3012255" y="1362857"/>
                </a:lnTo>
                <a:lnTo>
                  <a:pt x="2991456" y="1350129"/>
                </a:lnTo>
                <a:lnTo>
                  <a:pt x="2971587" y="1338642"/>
                </a:lnTo>
                <a:lnTo>
                  <a:pt x="2956065" y="1333365"/>
                </a:lnTo>
                <a:lnTo>
                  <a:pt x="2946751" y="1340815"/>
                </a:lnTo>
                <a:lnTo>
                  <a:pt x="2934334" y="1346093"/>
                </a:lnTo>
                <a:lnTo>
                  <a:pt x="2925020" y="1345162"/>
                </a:lnTo>
                <a:lnTo>
                  <a:pt x="2919743" y="1337711"/>
                </a:lnTo>
                <a:lnTo>
                  <a:pt x="2912602" y="1330260"/>
                </a:lnTo>
                <a:lnTo>
                  <a:pt x="2908567" y="1320636"/>
                </a:lnTo>
                <a:lnTo>
                  <a:pt x="2920984" y="1316290"/>
                </a:lnTo>
                <a:lnTo>
                  <a:pt x="2920053" y="1315359"/>
                </a:lnTo>
                <a:lnTo>
                  <a:pt x="2917880" y="1315359"/>
                </a:lnTo>
                <a:lnTo>
                  <a:pt x="2915707" y="1315359"/>
                </a:lnTo>
                <a:lnTo>
                  <a:pt x="2912602" y="1313186"/>
                </a:lnTo>
                <a:lnTo>
                  <a:pt x="2906394" y="1307908"/>
                </a:lnTo>
                <a:lnTo>
                  <a:pt x="2901116" y="1305735"/>
                </a:lnTo>
                <a:lnTo>
                  <a:pt x="2893976" y="1302630"/>
                </a:lnTo>
                <a:close/>
                <a:moveTo>
                  <a:pt x="3176792" y="1295180"/>
                </a:moveTo>
                <a:lnTo>
                  <a:pt x="3165305" y="1304804"/>
                </a:lnTo>
                <a:lnTo>
                  <a:pt x="3152887" y="1310081"/>
                </a:lnTo>
                <a:lnTo>
                  <a:pt x="3140469" y="1315359"/>
                </a:lnTo>
                <a:lnTo>
                  <a:pt x="3128983" y="1324983"/>
                </a:lnTo>
                <a:lnTo>
                  <a:pt x="3121843" y="1336469"/>
                </a:lnTo>
                <a:lnTo>
                  <a:pt x="3118738" y="1352302"/>
                </a:lnTo>
                <a:lnTo>
                  <a:pt x="3124016" y="1369376"/>
                </a:lnTo>
                <a:lnTo>
                  <a:pt x="3135502" y="1386451"/>
                </a:lnTo>
                <a:lnTo>
                  <a:pt x="3146058" y="1403525"/>
                </a:lnTo>
                <a:lnTo>
                  <a:pt x="3158476" y="1417185"/>
                </a:lnTo>
                <a:lnTo>
                  <a:pt x="3165616" y="1430845"/>
                </a:lnTo>
                <a:lnTo>
                  <a:pt x="3153198" y="1430845"/>
                </a:lnTo>
                <a:lnTo>
                  <a:pt x="3153198" y="1454128"/>
                </a:lnTo>
                <a:lnTo>
                  <a:pt x="3157234" y="1471203"/>
                </a:lnTo>
                <a:lnTo>
                  <a:pt x="3167789" y="1480826"/>
                </a:lnTo>
                <a:lnTo>
                  <a:pt x="3186416" y="1483931"/>
                </a:lnTo>
                <a:lnTo>
                  <a:pt x="3213424" y="1483000"/>
                </a:lnTo>
                <a:lnTo>
                  <a:pt x="3211251" y="1461889"/>
                </a:lnTo>
                <a:lnTo>
                  <a:pt x="3207215" y="1449161"/>
                </a:lnTo>
                <a:lnTo>
                  <a:pt x="3201938" y="1438606"/>
                </a:lnTo>
                <a:lnTo>
                  <a:pt x="3199765" y="1427119"/>
                </a:lnTo>
                <a:lnTo>
                  <a:pt x="3201938" y="1410045"/>
                </a:lnTo>
                <a:lnTo>
                  <a:pt x="3205973" y="1412218"/>
                </a:lnTo>
                <a:lnTo>
                  <a:pt x="3209078" y="1412218"/>
                </a:lnTo>
                <a:lnTo>
                  <a:pt x="3213114" y="1412218"/>
                </a:lnTo>
                <a:lnTo>
                  <a:pt x="3216218" y="1412218"/>
                </a:lnTo>
                <a:lnTo>
                  <a:pt x="3221496" y="1409734"/>
                </a:lnTo>
                <a:lnTo>
                  <a:pt x="3218391" y="1406630"/>
                </a:lnTo>
                <a:lnTo>
                  <a:pt x="3214356" y="1404457"/>
                </a:lnTo>
                <a:lnTo>
                  <a:pt x="3213424" y="1403525"/>
                </a:lnTo>
                <a:lnTo>
                  <a:pt x="3209389" y="1399179"/>
                </a:lnTo>
                <a:lnTo>
                  <a:pt x="3206284" y="1397006"/>
                </a:lnTo>
                <a:lnTo>
                  <a:pt x="3204111" y="1399179"/>
                </a:lnTo>
                <a:lnTo>
                  <a:pt x="3204111" y="1403525"/>
                </a:lnTo>
                <a:lnTo>
                  <a:pt x="3201938" y="1406630"/>
                </a:lnTo>
                <a:lnTo>
                  <a:pt x="3201938" y="1408803"/>
                </a:lnTo>
                <a:lnTo>
                  <a:pt x="3199765" y="1409734"/>
                </a:lnTo>
                <a:lnTo>
                  <a:pt x="3198833" y="1408803"/>
                </a:lnTo>
                <a:lnTo>
                  <a:pt x="3196660" y="1404457"/>
                </a:lnTo>
                <a:lnTo>
                  <a:pt x="3191383" y="1396075"/>
                </a:lnTo>
                <a:lnTo>
                  <a:pt x="3186105" y="1386451"/>
                </a:lnTo>
                <a:lnTo>
                  <a:pt x="3187036" y="1382105"/>
                </a:lnTo>
                <a:lnTo>
                  <a:pt x="3189210" y="1382105"/>
                </a:lnTo>
                <a:lnTo>
                  <a:pt x="3191383" y="1381173"/>
                </a:lnTo>
                <a:lnTo>
                  <a:pt x="3192314" y="1376827"/>
                </a:lnTo>
                <a:lnTo>
                  <a:pt x="3176792" y="1367203"/>
                </a:lnTo>
                <a:lnTo>
                  <a:pt x="3164374" y="1352302"/>
                </a:lnTo>
                <a:lnTo>
                  <a:pt x="3157234" y="1336469"/>
                </a:lnTo>
                <a:lnTo>
                  <a:pt x="3177102" y="1334296"/>
                </a:lnTo>
                <a:lnTo>
                  <a:pt x="3191693" y="1329018"/>
                </a:lnTo>
                <a:lnTo>
                  <a:pt x="3198833" y="1315359"/>
                </a:lnTo>
                <a:lnTo>
                  <a:pt x="3201938" y="1299526"/>
                </a:lnTo>
                <a:lnTo>
                  <a:pt x="3196660" y="1297353"/>
                </a:lnTo>
                <a:lnTo>
                  <a:pt x="3191383" y="1297353"/>
                </a:lnTo>
                <a:lnTo>
                  <a:pt x="3186105" y="1295180"/>
                </a:lnTo>
                <a:close/>
                <a:moveTo>
                  <a:pt x="2981832" y="1292696"/>
                </a:moveTo>
                <a:lnTo>
                  <a:pt x="2967241" y="1300147"/>
                </a:lnTo>
                <a:lnTo>
                  <a:pt x="2949545" y="1305424"/>
                </a:lnTo>
                <a:lnTo>
                  <a:pt x="2949545" y="1320326"/>
                </a:lnTo>
                <a:lnTo>
                  <a:pt x="2956686" y="1322499"/>
                </a:lnTo>
                <a:lnTo>
                  <a:pt x="2965068" y="1323430"/>
                </a:lnTo>
                <a:lnTo>
                  <a:pt x="2976554" y="1323430"/>
                </a:lnTo>
                <a:lnTo>
                  <a:pt x="2976554" y="1315980"/>
                </a:lnTo>
                <a:lnTo>
                  <a:pt x="2979659" y="1310702"/>
                </a:lnTo>
                <a:lnTo>
                  <a:pt x="2981832" y="1305424"/>
                </a:lnTo>
                <a:lnTo>
                  <a:pt x="2981832" y="1300147"/>
                </a:lnTo>
                <a:lnTo>
                  <a:pt x="2981832" y="1295801"/>
                </a:lnTo>
                <a:close/>
                <a:moveTo>
                  <a:pt x="1569304" y="1283072"/>
                </a:moveTo>
                <a:lnTo>
                  <a:pt x="1572409" y="1292696"/>
                </a:lnTo>
                <a:lnTo>
                  <a:pt x="1574271" y="1305424"/>
                </a:lnTo>
                <a:lnTo>
                  <a:pt x="1576445" y="1315979"/>
                </a:lnTo>
                <a:lnTo>
                  <a:pt x="1574271" y="1318152"/>
                </a:lnTo>
                <a:lnTo>
                  <a:pt x="1572409" y="1318152"/>
                </a:lnTo>
                <a:lnTo>
                  <a:pt x="1571167" y="1318152"/>
                </a:lnTo>
                <a:lnTo>
                  <a:pt x="1571167" y="1320325"/>
                </a:lnTo>
                <a:lnTo>
                  <a:pt x="1569304" y="1320325"/>
                </a:lnTo>
                <a:lnTo>
                  <a:pt x="1561854" y="1320325"/>
                </a:lnTo>
                <a:lnTo>
                  <a:pt x="1559679" y="1318152"/>
                </a:lnTo>
                <a:lnTo>
                  <a:pt x="1559679" y="1315979"/>
                </a:lnTo>
                <a:lnTo>
                  <a:pt x="1559679" y="1315048"/>
                </a:lnTo>
                <a:lnTo>
                  <a:pt x="1557817" y="1315048"/>
                </a:lnTo>
                <a:lnTo>
                  <a:pt x="1556575" y="1312875"/>
                </a:lnTo>
                <a:close/>
                <a:moveTo>
                  <a:pt x="1165104" y="1248302"/>
                </a:moveTo>
                <a:lnTo>
                  <a:pt x="1156722" y="1261031"/>
                </a:lnTo>
                <a:lnTo>
                  <a:pt x="1147409" y="1272517"/>
                </a:lnTo>
                <a:lnTo>
                  <a:pt x="1142131" y="1288350"/>
                </a:lnTo>
                <a:lnTo>
                  <a:pt x="1152686" y="1287418"/>
                </a:lnTo>
                <a:lnTo>
                  <a:pt x="1159827" y="1290523"/>
                </a:lnTo>
                <a:lnTo>
                  <a:pt x="1165104" y="1295800"/>
                </a:lnTo>
                <a:lnTo>
                  <a:pt x="1172245" y="1305424"/>
                </a:lnTo>
                <a:lnTo>
                  <a:pt x="1174418" y="1297974"/>
                </a:lnTo>
                <a:lnTo>
                  <a:pt x="1174418" y="1292696"/>
                </a:lnTo>
                <a:lnTo>
                  <a:pt x="1176591" y="1288350"/>
                </a:lnTo>
                <a:lnTo>
                  <a:pt x="1176591" y="1283072"/>
                </a:lnTo>
                <a:lnTo>
                  <a:pt x="1185904" y="1283072"/>
                </a:lnTo>
                <a:lnTo>
                  <a:pt x="1191182" y="1295800"/>
                </a:lnTo>
                <a:lnTo>
                  <a:pt x="1199564" y="1300147"/>
                </a:lnTo>
                <a:lnTo>
                  <a:pt x="1206704" y="1303251"/>
                </a:lnTo>
                <a:lnTo>
                  <a:pt x="1213844" y="1307597"/>
                </a:lnTo>
                <a:lnTo>
                  <a:pt x="1220984" y="1315979"/>
                </a:lnTo>
                <a:lnTo>
                  <a:pt x="1213844" y="1327466"/>
                </a:lnTo>
                <a:lnTo>
                  <a:pt x="1205462" y="1340194"/>
                </a:lnTo>
                <a:lnTo>
                  <a:pt x="1198322" y="1357269"/>
                </a:lnTo>
                <a:lnTo>
                  <a:pt x="1192113" y="1372170"/>
                </a:lnTo>
                <a:lnTo>
                  <a:pt x="1192113" y="1381484"/>
                </a:lnTo>
                <a:lnTo>
                  <a:pt x="1193355" y="1387692"/>
                </a:lnTo>
                <a:lnTo>
                  <a:pt x="1193355" y="1390797"/>
                </a:lnTo>
                <a:lnTo>
                  <a:pt x="1195528" y="1392970"/>
                </a:lnTo>
                <a:lnTo>
                  <a:pt x="1197701" y="1395143"/>
                </a:lnTo>
                <a:lnTo>
                  <a:pt x="1198632" y="1397316"/>
                </a:lnTo>
                <a:lnTo>
                  <a:pt x="1204841" y="1398248"/>
                </a:lnTo>
                <a:lnTo>
                  <a:pt x="1204841" y="1395143"/>
                </a:lnTo>
                <a:lnTo>
                  <a:pt x="1207946" y="1387692"/>
                </a:lnTo>
                <a:lnTo>
                  <a:pt x="1213223" y="1376206"/>
                </a:lnTo>
                <a:lnTo>
                  <a:pt x="1219432" y="1361305"/>
                </a:lnTo>
                <a:lnTo>
                  <a:pt x="1224710" y="1348576"/>
                </a:lnTo>
                <a:lnTo>
                  <a:pt x="1229987" y="1338021"/>
                </a:lnTo>
                <a:lnTo>
                  <a:pt x="1232161" y="1330570"/>
                </a:lnTo>
                <a:lnTo>
                  <a:pt x="1244578" y="1330570"/>
                </a:lnTo>
                <a:lnTo>
                  <a:pt x="1246752" y="1350749"/>
                </a:lnTo>
                <a:lnTo>
                  <a:pt x="1246752" y="1368755"/>
                </a:lnTo>
                <a:lnTo>
                  <a:pt x="1246752" y="1391107"/>
                </a:lnTo>
                <a:lnTo>
                  <a:pt x="1248925" y="1415322"/>
                </a:lnTo>
                <a:lnTo>
                  <a:pt x="1271898" y="1418427"/>
                </a:lnTo>
                <a:lnTo>
                  <a:pt x="1281211" y="1404767"/>
                </a:lnTo>
                <a:lnTo>
                  <a:pt x="1297975" y="1395143"/>
                </a:lnTo>
                <a:lnTo>
                  <a:pt x="1315670" y="1385519"/>
                </a:lnTo>
                <a:lnTo>
                  <a:pt x="1334297" y="1378069"/>
                </a:lnTo>
                <a:lnTo>
                  <a:pt x="1351993" y="1370618"/>
                </a:lnTo>
                <a:lnTo>
                  <a:pt x="1368757" y="1360994"/>
                </a:lnTo>
                <a:lnTo>
                  <a:pt x="1375897" y="1350439"/>
                </a:lnTo>
                <a:lnTo>
                  <a:pt x="1371861" y="1350439"/>
                </a:lnTo>
                <a:lnTo>
                  <a:pt x="1370930" y="1346093"/>
                </a:lnTo>
                <a:lnTo>
                  <a:pt x="1370930" y="1345161"/>
                </a:lnTo>
                <a:lnTo>
                  <a:pt x="1368757" y="1342988"/>
                </a:lnTo>
                <a:lnTo>
                  <a:pt x="1366584" y="1342988"/>
                </a:lnTo>
                <a:lnTo>
                  <a:pt x="1364410" y="1342988"/>
                </a:lnTo>
                <a:lnTo>
                  <a:pt x="1361306" y="1340815"/>
                </a:lnTo>
                <a:lnTo>
                  <a:pt x="1354166" y="1346093"/>
                </a:lnTo>
                <a:lnTo>
                  <a:pt x="1341748" y="1353543"/>
                </a:lnTo>
                <a:lnTo>
                  <a:pt x="1327157" y="1365030"/>
                </a:lnTo>
                <a:lnTo>
                  <a:pt x="1308530" y="1374654"/>
                </a:lnTo>
                <a:lnTo>
                  <a:pt x="1291766" y="1385209"/>
                </a:lnTo>
                <a:lnTo>
                  <a:pt x="1276244" y="1392660"/>
                </a:lnTo>
                <a:lnTo>
                  <a:pt x="1264757" y="1397006"/>
                </a:lnTo>
                <a:lnTo>
                  <a:pt x="1261653" y="1397937"/>
                </a:lnTo>
                <a:lnTo>
                  <a:pt x="1259480" y="1397006"/>
                </a:lnTo>
                <a:lnTo>
                  <a:pt x="1257307" y="1394833"/>
                </a:lnTo>
                <a:lnTo>
                  <a:pt x="1257307" y="1392660"/>
                </a:lnTo>
                <a:lnTo>
                  <a:pt x="1257307" y="1390486"/>
                </a:lnTo>
                <a:lnTo>
                  <a:pt x="1256375" y="1387382"/>
                </a:lnTo>
                <a:lnTo>
                  <a:pt x="1261653" y="1377758"/>
                </a:lnTo>
                <a:lnTo>
                  <a:pt x="1261653" y="1370307"/>
                </a:lnTo>
                <a:lnTo>
                  <a:pt x="1259480" y="1365030"/>
                </a:lnTo>
                <a:lnTo>
                  <a:pt x="1257307" y="1355406"/>
                </a:lnTo>
                <a:lnTo>
                  <a:pt x="1261342" y="1344851"/>
                </a:lnTo>
                <a:lnTo>
                  <a:pt x="1263516" y="1342678"/>
                </a:lnTo>
                <a:lnTo>
                  <a:pt x="1264447" y="1340505"/>
                </a:lnTo>
                <a:lnTo>
                  <a:pt x="1266620" y="1338332"/>
                </a:lnTo>
                <a:lnTo>
                  <a:pt x="1268793" y="1338332"/>
                </a:lnTo>
                <a:lnTo>
                  <a:pt x="1270966" y="1338332"/>
                </a:lnTo>
                <a:lnTo>
                  <a:pt x="1271898" y="1337400"/>
                </a:lnTo>
                <a:lnTo>
                  <a:pt x="1274071" y="1335227"/>
                </a:lnTo>
                <a:lnTo>
                  <a:pt x="1274071" y="1330881"/>
                </a:lnTo>
                <a:lnTo>
                  <a:pt x="1276244" y="1325603"/>
                </a:lnTo>
                <a:lnTo>
                  <a:pt x="1276244" y="1315979"/>
                </a:lnTo>
                <a:lnTo>
                  <a:pt x="1266931" y="1310702"/>
                </a:lnTo>
                <a:lnTo>
                  <a:pt x="1257617" y="1308529"/>
                </a:lnTo>
                <a:lnTo>
                  <a:pt x="1250477" y="1308529"/>
                </a:lnTo>
                <a:lnTo>
                  <a:pt x="1242095" y="1305424"/>
                </a:lnTo>
                <a:lnTo>
                  <a:pt x="1228435" y="1295800"/>
                </a:lnTo>
                <a:lnTo>
                  <a:pt x="1220053" y="1287418"/>
                </a:lnTo>
                <a:lnTo>
                  <a:pt x="1213844" y="1275932"/>
                </a:lnTo>
                <a:lnTo>
                  <a:pt x="1206704" y="1265377"/>
                </a:lnTo>
                <a:lnTo>
                  <a:pt x="1198322" y="1257926"/>
                </a:lnTo>
                <a:lnTo>
                  <a:pt x="1183731" y="1250475"/>
                </a:lnTo>
                <a:close/>
                <a:moveTo>
                  <a:pt x="1530808" y="1231539"/>
                </a:moveTo>
                <a:lnTo>
                  <a:pt x="1544469" y="1232470"/>
                </a:lnTo>
                <a:lnTo>
                  <a:pt x="1552540" y="1234643"/>
                </a:lnTo>
                <a:lnTo>
                  <a:pt x="1564027" y="1238991"/>
                </a:lnTo>
                <a:lnTo>
                  <a:pt x="1564027" y="1247373"/>
                </a:lnTo>
                <a:lnTo>
                  <a:pt x="1559991" y="1247373"/>
                </a:lnTo>
                <a:lnTo>
                  <a:pt x="1556886" y="1249546"/>
                </a:lnTo>
                <a:lnTo>
                  <a:pt x="1552540" y="1249546"/>
                </a:lnTo>
                <a:lnTo>
                  <a:pt x="1549436" y="1249546"/>
                </a:lnTo>
                <a:lnTo>
                  <a:pt x="1544469" y="1251409"/>
                </a:lnTo>
                <a:lnTo>
                  <a:pt x="1540122" y="1246131"/>
                </a:lnTo>
                <a:lnTo>
                  <a:pt x="1537948" y="1244268"/>
                </a:lnTo>
                <a:lnTo>
                  <a:pt x="1537017" y="1239922"/>
                </a:lnTo>
                <a:lnTo>
                  <a:pt x="1534844" y="1236818"/>
                </a:lnTo>
                <a:close/>
                <a:moveTo>
                  <a:pt x="1616182" y="1210428"/>
                </a:moveTo>
                <a:lnTo>
                  <a:pt x="1627668" y="1210428"/>
                </a:lnTo>
                <a:lnTo>
                  <a:pt x="1627668" y="1225329"/>
                </a:lnTo>
                <a:lnTo>
                  <a:pt x="1627668" y="1238989"/>
                </a:lnTo>
                <a:lnTo>
                  <a:pt x="1629841" y="1249544"/>
                </a:lnTo>
                <a:lnTo>
                  <a:pt x="1630773" y="1261962"/>
                </a:lnTo>
                <a:lnTo>
                  <a:pt x="1651572" y="1261962"/>
                </a:lnTo>
                <a:lnTo>
                  <a:pt x="1651572" y="1283072"/>
                </a:lnTo>
                <a:lnTo>
                  <a:pt x="1659955" y="1283072"/>
                </a:lnTo>
                <a:lnTo>
                  <a:pt x="1662128" y="1284004"/>
                </a:lnTo>
                <a:lnTo>
                  <a:pt x="1664301" y="1284004"/>
                </a:lnTo>
                <a:lnTo>
                  <a:pt x="1666163" y="1284004"/>
                </a:lnTo>
                <a:lnTo>
                  <a:pt x="1667405" y="1284004"/>
                </a:lnTo>
                <a:lnTo>
                  <a:pt x="1669268" y="1284004"/>
                </a:lnTo>
                <a:lnTo>
                  <a:pt x="1671441" y="1286177"/>
                </a:lnTo>
                <a:lnTo>
                  <a:pt x="1669268" y="1297663"/>
                </a:lnTo>
                <a:lnTo>
                  <a:pt x="1666163" y="1310392"/>
                </a:lnTo>
                <a:lnTo>
                  <a:pt x="1664301" y="1322809"/>
                </a:lnTo>
                <a:lnTo>
                  <a:pt x="1659955" y="1322809"/>
                </a:lnTo>
                <a:lnTo>
                  <a:pt x="1659023" y="1318774"/>
                </a:lnTo>
                <a:lnTo>
                  <a:pt x="1659023" y="1317532"/>
                </a:lnTo>
                <a:lnTo>
                  <a:pt x="1659023" y="1315669"/>
                </a:lnTo>
                <a:lnTo>
                  <a:pt x="1656850" y="1313496"/>
                </a:lnTo>
                <a:lnTo>
                  <a:pt x="1656850" y="1311323"/>
                </a:lnTo>
                <a:lnTo>
                  <a:pt x="1654677" y="1315669"/>
                </a:lnTo>
                <a:lnTo>
                  <a:pt x="1652814" y="1315669"/>
                </a:lnTo>
                <a:lnTo>
                  <a:pt x="1652814" y="1317532"/>
                </a:lnTo>
                <a:lnTo>
                  <a:pt x="1651572" y="1317532"/>
                </a:lnTo>
                <a:lnTo>
                  <a:pt x="1647537" y="1318774"/>
                </a:lnTo>
                <a:lnTo>
                  <a:pt x="1647537" y="1311323"/>
                </a:lnTo>
                <a:lnTo>
                  <a:pt x="1649710" y="1310392"/>
                </a:lnTo>
                <a:lnTo>
                  <a:pt x="1649710" y="1308218"/>
                </a:lnTo>
                <a:lnTo>
                  <a:pt x="1651572" y="1306045"/>
                </a:lnTo>
                <a:lnTo>
                  <a:pt x="1651572" y="1302941"/>
                </a:lnTo>
                <a:lnTo>
                  <a:pt x="1651572" y="1298905"/>
                </a:lnTo>
                <a:lnTo>
                  <a:pt x="1647537" y="1298905"/>
                </a:lnTo>
                <a:lnTo>
                  <a:pt x="1640086" y="1306045"/>
                </a:lnTo>
                <a:lnTo>
                  <a:pt x="1632946" y="1313496"/>
                </a:lnTo>
                <a:lnTo>
                  <a:pt x="1623632" y="1318774"/>
                </a:lnTo>
                <a:lnTo>
                  <a:pt x="1623632" y="1313496"/>
                </a:lnTo>
                <a:lnTo>
                  <a:pt x="1623632" y="1308218"/>
                </a:lnTo>
                <a:lnTo>
                  <a:pt x="1623632" y="1306045"/>
                </a:lnTo>
                <a:lnTo>
                  <a:pt x="1622390" y="1305114"/>
                </a:lnTo>
                <a:lnTo>
                  <a:pt x="1618355" y="1302941"/>
                </a:lnTo>
                <a:lnTo>
                  <a:pt x="1613077" y="1302941"/>
                </a:lnTo>
                <a:lnTo>
                  <a:pt x="1603764" y="1302941"/>
                </a:lnTo>
                <a:lnTo>
                  <a:pt x="1600659" y="1302941"/>
                </a:lnTo>
                <a:lnTo>
                  <a:pt x="1596312" y="1302941"/>
                </a:lnTo>
                <a:lnTo>
                  <a:pt x="1591345" y="1300768"/>
                </a:lnTo>
                <a:lnTo>
                  <a:pt x="1586067" y="1300768"/>
                </a:lnTo>
                <a:lnTo>
                  <a:pt x="1580790" y="1298905"/>
                </a:lnTo>
                <a:lnTo>
                  <a:pt x="1576754" y="1295490"/>
                </a:lnTo>
                <a:lnTo>
                  <a:pt x="1586999" y="1280899"/>
                </a:lnTo>
                <a:lnTo>
                  <a:pt x="1598485" y="1258858"/>
                </a:lnTo>
                <a:lnTo>
                  <a:pt x="1605937" y="1234643"/>
                </a:lnTo>
                <a:close/>
                <a:moveTo>
                  <a:pt x="1271275" y="1146476"/>
                </a:moveTo>
                <a:lnTo>
                  <a:pt x="1286797" y="1146476"/>
                </a:lnTo>
                <a:lnTo>
                  <a:pt x="1286797" y="1153927"/>
                </a:lnTo>
                <a:lnTo>
                  <a:pt x="1283693" y="1153927"/>
                </a:lnTo>
                <a:lnTo>
                  <a:pt x="1281830" y="1155789"/>
                </a:lnTo>
                <a:lnTo>
                  <a:pt x="1280588" y="1155789"/>
                </a:lnTo>
                <a:lnTo>
                  <a:pt x="1278726" y="1155789"/>
                </a:lnTo>
                <a:lnTo>
                  <a:pt x="1276553" y="1157963"/>
                </a:lnTo>
                <a:lnTo>
                  <a:pt x="1271275" y="1157963"/>
                </a:lnTo>
                <a:close/>
                <a:moveTo>
                  <a:pt x="536761" y="1138094"/>
                </a:moveTo>
                <a:lnTo>
                  <a:pt x="543901" y="1138094"/>
                </a:lnTo>
                <a:lnTo>
                  <a:pt x="547006" y="1139025"/>
                </a:lnTo>
                <a:lnTo>
                  <a:pt x="551352" y="1141198"/>
                </a:lnTo>
                <a:lnTo>
                  <a:pt x="556319" y="1141198"/>
                </a:lnTo>
                <a:lnTo>
                  <a:pt x="563770" y="1141198"/>
                </a:lnTo>
                <a:lnTo>
                  <a:pt x="565943" y="1155789"/>
                </a:lnTo>
                <a:lnTo>
                  <a:pt x="569047" y="1167586"/>
                </a:lnTo>
                <a:lnTo>
                  <a:pt x="570910" y="1182177"/>
                </a:lnTo>
                <a:lnTo>
                  <a:pt x="563770" y="1182177"/>
                </a:lnTo>
                <a:lnTo>
                  <a:pt x="559734" y="1175968"/>
                </a:lnTo>
                <a:lnTo>
                  <a:pt x="556319" y="1172864"/>
                </a:lnTo>
                <a:lnTo>
                  <a:pt x="551352" y="1168518"/>
                </a:lnTo>
                <a:lnTo>
                  <a:pt x="547006" y="1165413"/>
                </a:lnTo>
                <a:lnTo>
                  <a:pt x="543901" y="1160136"/>
                </a:lnTo>
                <a:lnTo>
                  <a:pt x="539865" y="1153927"/>
                </a:lnTo>
                <a:lnTo>
                  <a:pt x="537692" y="1150822"/>
                </a:lnTo>
                <a:lnTo>
                  <a:pt x="536761" y="1146476"/>
                </a:lnTo>
                <a:lnTo>
                  <a:pt x="536761" y="1143372"/>
                </a:lnTo>
                <a:close/>
                <a:moveTo>
                  <a:pt x="4485010" y="1124435"/>
                </a:moveTo>
                <a:lnTo>
                  <a:pt x="4487183" y="1126608"/>
                </a:lnTo>
                <a:lnTo>
                  <a:pt x="4487183" y="1128471"/>
                </a:lnTo>
                <a:lnTo>
                  <a:pt x="4488114" y="1128471"/>
                </a:lnTo>
                <a:lnTo>
                  <a:pt x="4488114" y="1130644"/>
                </a:lnTo>
                <a:lnTo>
                  <a:pt x="4494323" y="1143372"/>
                </a:lnTo>
                <a:lnTo>
                  <a:pt x="4494323" y="1160136"/>
                </a:lnTo>
                <a:lnTo>
                  <a:pt x="4494323" y="1175970"/>
                </a:lnTo>
                <a:lnTo>
                  <a:pt x="4497428" y="1194907"/>
                </a:lnTo>
                <a:lnTo>
                  <a:pt x="4502705" y="1212603"/>
                </a:lnTo>
                <a:lnTo>
                  <a:pt x="4512019" y="1232471"/>
                </a:lnTo>
                <a:lnTo>
                  <a:pt x="4517296" y="1254513"/>
                </a:lnTo>
                <a:lnTo>
                  <a:pt x="4492461" y="1251408"/>
                </a:lnTo>
                <a:lnTo>
                  <a:pt x="4492461" y="1268172"/>
                </a:lnTo>
                <a:lnTo>
                  <a:pt x="4495565" y="1280901"/>
                </a:lnTo>
                <a:lnTo>
                  <a:pt x="4497428" y="1293629"/>
                </a:lnTo>
                <a:lnTo>
                  <a:pt x="4501774" y="1311324"/>
                </a:lnTo>
                <a:lnTo>
                  <a:pt x="4495565" y="1311324"/>
                </a:lnTo>
                <a:lnTo>
                  <a:pt x="4492461" y="1311324"/>
                </a:lnTo>
                <a:lnTo>
                  <a:pt x="4487183" y="1313497"/>
                </a:lnTo>
                <a:lnTo>
                  <a:pt x="4485010" y="1313497"/>
                </a:lnTo>
                <a:lnTo>
                  <a:pt x="4481905" y="1315671"/>
                </a:lnTo>
                <a:lnTo>
                  <a:pt x="4477870" y="1305115"/>
                </a:lnTo>
                <a:lnTo>
                  <a:pt x="4475696" y="1284005"/>
                </a:lnTo>
                <a:lnTo>
                  <a:pt x="4475696" y="1261032"/>
                </a:lnTo>
                <a:lnTo>
                  <a:pt x="4475696" y="1234644"/>
                </a:lnTo>
                <a:lnTo>
                  <a:pt x="4475696" y="1210429"/>
                </a:lnTo>
                <a:lnTo>
                  <a:pt x="4472592" y="1194907"/>
                </a:lnTo>
                <a:lnTo>
                  <a:pt x="4472592" y="1153927"/>
                </a:lnTo>
                <a:lnTo>
                  <a:pt x="4475696" y="1148650"/>
                </a:lnTo>
                <a:lnTo>
                  <a:pt x="4477870" y="1145545"/>
                </a:lnTo>
                <a:lnTo>
                  <a:pt x="4479732" y="1141199"/>
                </a:lnTo>
                <a:lnTo>
                  <a:pt x="4481905" y="1138095"/>
                </a:lnTo>
                <a:lnTo>
                  <a:pt x="4482837" y="1131886"/>
                </a:lnTo>
                <a:close/>
                <a:moveTo>
                  <a:pt x="2347903" y="1109844"/>
                </a:moveTo>
                <a:lnTo>
                  <a:pt x="2351938" y="1131887"/>
                </a:lnTo>
                <a:lnTo>
                  <a:pt x="2349765" y="1153928"/>
                </a:lnTo>
                <a:lnTo>
                  <a:pt x="2344798" y="1177833"/>
                </a:lnTo>
                <a:lnTo>
                  <a:pt x="2330207" y="1185283"/>
                </a:lnTo>
                <a:lnTo>
                  <a:pt x="2316548" y="1189630"/>
                </a:lnTo>
                <a:lnTo>
                  <a:pt x="2296678" y="1190561"/>
                </a:lnTo>
                <a:lnTo>
                  <a:pt x="2296678" y="1182179"/>
                </a:lnTo>
                <a:lnTo>
                  <a:pt x="2301956" y="1168519"/>
                </a:lnTo>
                <a:lnTo>
                  <a:pt x="2301956" y="1152686"/>
                </a:lnTo>
                <a:lnTo>
                  <a:pt x="2301024" y="1133749"/>
                </a:lnTo>
                <a:lnTo>
                  <a:pt x="2311270" y="1124435"/>
                </a:lnTo>
                <a:lnTo>
                  <a:pt x="2320583" y="1116984"/>
                </a:lnTo>
                <a:lnTo>
                  <a:pt x="2331139" y="1111707"/>
                </a:lnTo>
                <a:close/>
                <a:moveTo>
                  <a:pt x="2608366" y="1081283"/>
                </a:moveTo>
                <a:lnTo>
                  <a:pt x="2611471" y="1084387"/>
                </a:lnTo>
                <a:lnTo>
                  <a:pt x="2613644" y="1086561"/>
                </a:lnTo>
                <a:lnTo>
                  <a:pt x="2615506" y="1088734"/>
                </a:lnTo>
                <a:lnTo>
                  <a:pt x="2615506" y="1091838"/>
                </a:lnTo>
                <a:lnTo>
                  <a:pt x="2615506" y="1096184"/>
                </a:lnTo>
                <a:lnTo>
                  <a:pt x="2616748" y="1101152"/>
                </a:lnTo>
                <a:lnTo>
                  <a:pt x="2615506" y="1104566"/>
                </a:lnTo>
                <a:lnTo>
                  <a:pt x="2613644" y="1106429"/>
                </a:lnTo>
                <a:lnTo>
                  <a:pt x="2613644" y="1108602"/>
                </a:lnTo>
                <a:lnTo>
                  <a:pt x="2613644" y="1109844"/>
                </a:lnTo>
                <a:lnTo>
                  <a:pt x="2613644" y="1111707"/>
                </a:lnTo>
                <a:lnTo>
                  <a:pt x="2611471" y="1113880"/>
                </a:lnTo>
                <a:lnTo>
                  <a:pt x="2609297" y="1116053"/>
                </a:lnTo>
                <a:lnTo>
                  <a:pt x="2608366" y="1116053"/>
                </a:lnTo>
                <a:lnTo>
                  <a:pt x="2606193" y="1116053"/>
                </a:lnTo>
                <a:lnTo>
                  <a:pt x="2604020" y="1116984"/>
                </a:lnTo>
                <a:lnTo>
                  <a:pt x="2600915" y="1116984"/>
                </a:lnTo>
                <a:lnTo>
                  <a:pt x="2594705" y="1104566"/>
                </a:lnTo>
                <a:lnTo>
                  <a:pt x="2591601" y="1099289"/>
                </a:lnTo>
                <a:lnTo>
                  <a:pt x="2591601" y="1097116"/>
                </a:lnTo>
                <a:lnTo>
                  <a:pt x="2593774" y="1096184"/>
                </a:lnTo>
                <a:lnTo>
                  <a:pt x="2600915" y="1091838"/>
                </a:lnTo>
                <a:close/>
                <a:moveTo>
                  <a:pt x="2691566" y="1040304"/>
                </a:moveTo>
                <a:lnTo>
                  <a:pt x="2696844" y="1042477"/>
                </a:lnTo>
                <a:lnTo>
                  <a:pt x="2699017" y="1042477"/>
                </a:lnTo>
                <a:lnTo>
                  <a:pt x="2700880" y="1042477"/>
                </a:lnTo>
                <a:lnTo>
                  <a:pt x="2702121" y="1044650"/>
                </a:lnTo>
                <a:lnTo>
                  <a:pt x="2704294" y="1044650"/>
                </a:lnTo>
                <a:lnTo>
                  <a:pt x="2700880" y="1049928"/>
                </a:lnTo>
                <a:lnTo>
                  <a:pt x="2699017" y="1055205"/>
                </a:lnTo>
                <a:lnTo>
                  <a:pt x="2696844" y="1060483"/>
                </a:lnTo>
                <a:lnTo>
                  <a:pt x="2693739" y="1066692"/>
                </a:lnTo>
                <a:lnTo>
                  <a:pt x="2687529" y="1069796"/>
                </a:lnTo>
                <a:lnTo>
                  <a:pt x="2687529" y="1064519"/>
                </a:lnTo>
                <a:lnTo>
                  <a:pt x="2686288" y="1064519"/>
                </a:lnTo>
                <a:lnTo>
                  <a:pt x="2686288" y="1062346"/>
                </a:lnTo>
                <a:lnTo>
                  <a:pt x="2686288" y="1060483"/>
                </a:lnTo>
                <a:lnTo>
                  <a:pt x="2684425" y="1057068"/>
                </a:lnTo>
                <a:lnTo>
                  <a:pt x="2687529" y="1053032"/>
                </a:lnTo>
                <a:lnTo>
                  <a:pt x="2689704" y="1049928"/>
                </a:lnTo>
                <a:lnTo>
                  <a:pt x="2691566" y="1045582"/>
                </a:lnTo>
                <a:close/>
                <a:moveTo>
                  <a:pt x="256429" y="1037199"/>
                </a:moveTo>
                <a:lnTo>
                  <a:pt x="261707" y="1045581"/>
                </a:lnTo>
                <a:lnTo>
                  <a:pt x="261707" y="1053032"/>
                </a:lnTo>
                <a:lnTo>
                  <a:pt x="256429" y="1062345"/>
                </a:lnTo>
                <a:lnTo>
                  <a:pt x="248979" y="1067623"/>
                </a:lnTo>
                <a:lnTo>
                  <a:pt x="241838" y="1071969"/>
                </a:lnTo>
                <a:lnTo>
                  <a:pt x="239664" y="1074142"/>
                </a:lnTo>
                <a:lnTo>
                  <a:pt x="236560" y="1069796"/>
                </a:lnTo>
                <a:lnTo>
                  <a:pt x="234387" y="1066691"/>
                </a:lnTo>
                <a:lnTo>
                  <a:pt x="232524" y="1060482"/>
                </a:lnTo>
                <a:lnTo>
                  <a:pt x="232524" y="1055205"/>
                </a:lnTo>
                <a:lnTo>
                  <a:pt x="230351" y="1049927"/>
                </a:lnTo>
                <a:lnTo>
                  <a:pt x="243701" y="1044650"/>
                </a:lnTo>
                <a:lnTo>
                  <a:pt x="247116" y="1042477"/>
                </a:lnTo>
                <a:lnTo>
                  <a:pt x="252083" y="1040303"/>
                </a:lnTo>
                <a:close/>
                <a:moveTo>
                  <a:pt x="2757381" y="1012985"/>
                </a:moveTo>
                <a:lnTo>
                  <a:pt x="2771972" y="1020437"/>
                </a:lnTo>
                <a:lnTo>
                  <a:pt x="2771972" y="1025714"/>
                </a:lnTo>
                <a:lnTo>
                  <a:pt x="2767625" y="1025714"/>
                </a:lnTo>
                <a:lnTo>
                  <a:pt x="2766694" y="1027887"/>
                </a:lnTo>
                <a:lnTo>
                  <a:pt x="2762658" y="1029750"/>
                </a:lnTo>
                <a:lnTo>
                  <a:pt x="2760485" y="1033165"/>
                </a:lnTo>
                <a:lnTo>
                  <a:pt x="2757381" y="1030992"/>
                </a:lnTo>
                <a:lnTo>
                  <a:pt x="2755206" y="1030992"/>
                </a:lnTo>
                <a:lnTo>
                  <a:pt x="2753033" y="1029750"/>
                </a:lnTo>
                <a:lnTo>
                  <a:pt x="2752102" y="1029750"/>
                </a:lnTo>
                <a:lnTo>
                  <a:pt x="2752102" y="1025714"/>
                </a:lnTo>
                <a:lnTo>
                  <a:pt x="2752102" y="1022610"/>
                </a:lnTo>
                <a:lnTo>
                  <a:pt x="2752102" y="1020437"/>
                </a:lnTo>
                <a:lnTo>
                  <a:pt x="2753033" y="1016089"/>
                </a:lnTo>
                <a:close/>
                <a:moveTo>
                  <a:pt x="2367459" y="1003671"/>
                </a:moveTo>
                <a:lnTo>
                  <a:pt x="2386397" y="1005844"/>
                </a:lnTo>
                <a:lnTo>
                  <a:pt x="2400988" y="1008949"/>
                </a:lnTo>
                <a:lnTo>
                  <a:pt x="2396641" y="1016089"/>
                </a:lnTo>
                <a:lnTo>
                  <a:pt x="2394779" y="1022608"/>
                </a:lnTo>
                <a:lnTo>
                  <a:pt x="2391674" y="1027886"/>
                </a:lnTo>
                <a:lnTo>
                  <a:pt x="2387328" y="1033163"/>
                </a:lnTo>
                <a:lnTo>
                  <a:pt x="2396641" y="1033163"/>
                </a:lnTo>
                <a:lnTo>
                  <a:pt x="2400988" y="1029749"/>
                </a:lnTo>
                <a:lnTo>
                  <a:pt x="2401919" y="1027886"/>
                </a:lnTo>
                <a:lnTo>
                  <a:pt x="2406265" y="1025713"/>
                </a:lnTo>
                <a:lnTo>
                  <a:pt x="2411232" y="1025713"/>
                </a:lnTo>
                <a:lnTo>
                  <a:pt x="2411232" y="1033163"/>
                </a:lnTo>
                <a:lnTo>
                  <a:pt x="2416510" y="1045581"/>
                </a:lnTo>
                <a:lnTo>
                  <a:pt x="2413405" y="1057068"/>
                </a:lnTo>
                <a:lnTo>
                  <a:pt x="2408128" y="1066692"/>
                </a:lnTo>
                <a:lnTo>
                  <a:pt x="2404092" y="1074142"/>
                </a:lnTo>
                <a:lnTo>
                  <a:pt x="2413405" y="1082524"/>
                </a:lnTo>
                <a:lnTo>
                  <a:pt x="2422719" y="1096184"/>
                </a:lnTo>
                <a:lnTo>
                  <a:pt x="2435447" y="1109844"/>
                </a:lnTo>
                <a:lnTo>
                  <a:pt x="2445692" y="1126608"/>
                </a:lnTo>
                <a:lnTo>
                  <a:pt x="2455005" y="1145545"/>
                </a:lnTo>
                <a:lnTo>
                  <a:pt x="2462456" y="1161067"/>
                </a:lnTo>
                <a:lnTo>
                  <a:pt x="2464629" y="1174727"/>
                </a:lnTo>
                <a:lnTo>
                  <a:pt x="2460283" y="1187455"/>
                </a:lnTo>
                <a:lnTo>
                  <a:pt x="2451901" y="1194906"/>
                </a:lnTo>
                <a:lnTo>
                  <a:pt x="2440414" y="1202046"/>
                </a:lnTo>
                <a:lnTo>
                  <a:pt x="2422719" y="1209497"/>
                </a:lnTo>
                <a:lnTo>
                  <a:pt x="2400988" y="1214774"/>
                </a:lnTo>
                <a:lnTo>
                  <a:pt x="2381119" y="1220052"/>
                </a:lnTo>
                <a:lnTo>
                  <a:pt x="2364355" y="1222225"/>
                </a:lnTo>
                <a:lnTo>
                  <a:pt x="2364355" y="1217879"/>
                </a:lnTo>
                <a:lnTo>
                  <a:pt x="2374910" y="1202046"/>
                </a:lnTo>
                <a:lnTo>
                  <a:pt x="2384223" y="1185282"/>
                </a:lnTo>
                <a:lnTo>
                  <a:pt x="2378946" y="1185282"/>
                </a:lnTo>
                <a:lnTo>
                  <a:pt x="2374910" y="1185282"/>
                </a:lnTo>
                <a:lnTo>
                  <a:pt x="2371806" y="1183109"/>
                </a:lnTo>
                <a:lnTo>
                  <a:pt x="2371806" y="1182177"/>
                </a:lnTo>
                <a:lnTo>
                  <a:pt x="2369632" y="1180004"/>
                </a:lnTo>
                <a:lnTo>
                  <a:pt x="2369632" y="1175968"/>
                </a:lnTo>
                <a:lnTo>
                  <a:pt x="2367459" y="1170691"/>
                </a:lnTo>
                <a:lnTo>
                  <a:pt x="2381119" y="1167586"/>
                </a:lnTo>
                <a:lnTo>
                  <a:pt x="2377083" y="1163240"/>
                </a:lnTo>
                <a:lnTo>
                  <a:pt x="2377083" y="1161067"/>
                </a:lnTo>
                <a:lnTo>
                  <a:pt x="2374910" y="1160136"/>
                </a:lnTo>
                <a:lnTo>
                  <a:pt x="2374910" y="1157963"/>
                </a:lnTo>
                <a:lnTo>
                  <a:pt x="2377083" y="1153927"/>
                </a:lnTo>
                <a:lnTo>
                  <a:pt x="2378946" y="1146476"/>
                </a:lnTo>
                <a:lnTo>
                  <a:pt x="2384223" y="1141199"/>
                </a:lnTo>
                <a:lnTo>
                  <a:pt x="2387328" y="1138094"/>
                </a:lnTo>
                <a:lnTo>
                  <a:pt x="2394779" y="1133748"/>
                </a:lnTo>
                <a:lnTo>
                  <a:pt x="2400988" y="1130643"/>
                </a:lnTo>
                <a:lnTo>
                  <a:pt x="2398814" y="1126608"/>
                </a:lnTo>
                <a:lnTo>
                  <a:pt x="2398814" y="1124434"/>
                </a:lnTo>
                <a:lnTo>
                  <a:pt x="2396641" y="1123503"/>
                </a:lnTo>
                <a:lnTo>
                  <a:pt x="2396641" y="1121330"/>
                </a:lnTo>
                <a:lnTo>
                  <a:pt x="2394779" y="1116984"/>
                </a:lnTo>
                <a:lnTo>
                  <a:pt x="2393537" y="1116984"/>
                </a:lnTo>
                <a:lnTo>
                  <a:pt x="2393537" y="1116052"/>
                </a:lnTo>
                <a:lnTo>
                  <a:pt x="2391674" y="1116052"/>
                </a:lnTo>
                <a:lnTo>
                  <a:pt x="2387328" y="1113879"/>
                </a:lnTo>
                <a:lnTo>
                  <a:pt x="2384223" y="1111706"/>
                </a:lnTo>
                <a:lnTo>
                  <a:pt x="2382050" y="1111706"/>
                </a:lnTo>
                <a:lnTo>
                  <a:pt x="2378946" y="1111706"/>
                </a:lnTo>
                <a:lnTo>
                  <a:pt x="2374910" y="1109844"/>
                </a:lnTo>
                <a:lnTo>
                  <a:pt x="2371806" y="1109844"/>
                </a:lnTo>
                <a:lnTo>
                  <a:pt x="2371806" y="1108602"/>
                </a:lnTo>
                <a:lnTo>
                  <a:pt x="2369632" y="1106429"/>
                </a:lnTo>
                <a:lnTo>
                  <a:pt x="2369632" y="1104566"/>
                </a:lnTo>
                <a:lnTo>
                  <a:pt x="2369632" y="1101151"/>
                </a:lnTo>
                <a:lnTo>
                  <a:pt x="2367459" y="1097115"/>
                </a:lnTo>
                <a:lnTo>
                  <a:pt x="2369632" y="1096184"/>
                </a:lnTo>
                <a:lnTo>
                  <a:pt x="2369632" y="1094011"/>
                </a:lnTo>
                <a:lnTo>
                  <a:pt x="2371806" y="1091838"/>
                </a:lnTo>
                <a:lnTo>
                  <a:pt x="2371806" y="1089665"/>
                </a:lnTo>
                <a:lnTo>
                  <a:pt x="2371806" y="1086560"/>
                </a:lnTo>
                <a:lnTo>
                  <a:pt x="2367459" y="1086560"/>
                </a:lnTo>
                <a:lnTo>
                  <a:pt x="2366528" y="1089665"/>
                </a:lnTo>
                <a:lnTo>
                  <a:pt x="2366528" y="1091838"/>
                </a:lnTo>
                <a:lnTo>
                  <a:pt x="2366528" y="1094011"/>
                </a:lnTo>
                <a:lnTo>
                  <a:pt x="2364355" y="1094011"/>
                </a:lnTo>
                <a:lnTo>
                  <a:pt x="2362492" y="1096184"/>
                </a:lnTo>
                <a:lnTo>
                  <a:pt x="2360319" y="1097115"/>
                </a:lnTo>
                <a:lnTo>
                  <a:pt x="2357215" y="1079109"/>
                </a:lnTo>
                <a:lnTo>
                  <a:pt x="2352868" y="1062345"/>
                </a:lnTo>
                <a:lnTo>
                  <a:pt x="2351937" y="1049928"/>
                </a:lnTo>
                <a:lnTo>
                  <a:pt x="2355041" y="1040304"/>
                </a:lnTo>
                <a:lnTo>
                  <a:pt x="2360319" y="1030990"/>
                </a:lnTo>
                <a:lnTo>
                  <a:pt x="2366528" y="1020435"/>
                </a:lnTo>
                <a:close/>
                <a:moveTo>
                  <a:pt x="30113" y="965797"/>
                </a:moveTo>
                <a:lnTo>
                  <a:pt x="50914" y="965797"/>
                </a:lnTo>
                <a:lnTo>
                  <a:pt x="50914" y="973248"/>
                </a:lnTo>
                <a:lnTo>
                  <a:pt x="46878" y="973248"/>
                </a:lnTo>
                <a:lnTo>
                  <a:pt x="46878" y="976352"/>
                </a:lnTo>
                <a:lnTo>
                  <a:pt x="41600" y="974179"/>
                </a:lnTo>
                <a:lnTo>
                  <a:pt x="37564" y="971075"/>
                </a:lnTo>
                <a:lnTo>
                  <a:pt x="34459" y="968901"/>
                </a:lnTo>
                <a:close/>
                <a:moveTo>
                  <a:pt x="1291144" y="908054"/>
                </a:moveTo>
                <a:lnTo>
                  <a:pt x="1296421" y="912400"/>
                </a:lnTo>
                <a:lnTo>
                  <a:pt x="1301388" y="917367"/>
                </a:lnTo>
                <a:lnTo>
                  <a:pt x="1305735" y="924818"/>
                </a:lnTo>
                <a:lnTo>
                  <a:pt x="1307908" y="932269"/>
                </a:lnTo>
                <a:lnTo>
                  <a:pt x="1303562" y="932269"/>
                </a:lnTo>
                <a:lnTo>
                  <a:pt x="1300457" y="934442"/>
                </a:lnTo>
                <a:lnTo>
                  <a:pt x="1298284" y="934442"/>
                </a:lnTo>
                <a:lnTo>
                  <a:pt x="1293317" y="936305"/>
                </a:lnTo>
                <a:lnTo>
                  <a:pt x="1286797" y="936305"/>
                </a:lnTo>
                <a:lnTo>
                  <a:pt x="1286797" y="932269"/>
                </a:lnTo>
                <a:lnTo>
                  <a:pt x="1285866" y="932269"/>
                </a:lnTo>
                <a:lnTo>
                  <a:pt x="1285866" y="930096"/>
                </a:lnTo>
                <a:lnTo>
                  <a:pt x="1283693" y="929164"/>
                </a:lnTo>
                <a:lnTo>
                  <a:pt x="1285866" y="924818"/>
                </a:lnTo>
                <a:lnTo>
                  <a:pt x="1285866" y="922645"/>
                </a:lnTo>
                <a:lnTo>
                  <a:pt x="1285866" y="921714"/>
                </a:lnTo>
                <a:lnTo>
                  <a:pt x="1286797" y="919541"/>
                </a:lnTo>
                <a:close/>
                <a:moveTo>
                  <a:pt x="1259790" y="895326"/>
                </a:moveTo>
                <a:lnTo>
                  <a:pt x="1264136" y="899672"/>
                </a:lnTo>
                <a:lnTo>
                  <a:pt x="1265998" y="901845"/>
                </a:lnTo>
                <a:lnTo>
                  <a:pt x="1265998" y="902777"/>
                </a:lnTo>
                <a:lnTo>
                  <a:pt x="1267240" y="907123"/>
                </a:lnTo>
                <a:lnTo>
                  <a:pt x="1267240" y="910227"/>
                </a:lnTo>
                <a:lnTo>
                  <a:pt x="1267240" y="915505"/>
                </a:lnTo>
                <a:lnTo>
                  <a:pt x="1264136" y="915505"/>
                </a:lnTo>
                <a:lnTo>
                  <a:pt x="1264136" y="919541"/>
                </a:lnTo>
                <a:lnTo>
                  <a:pt x="1256685" y="917368"/>
                </a:lnTo>
                <a:lnTo>
                  <a:pt x="1249545" y="915505"/>
                </a:lnTo>
                <a:lnTo>
                  <a:pt x="1244266" y="912401"/>
                </a:lnTo>
                <a:lnTo>
                  <a:pt x="1239920" y="912401"/>
                </a:lnTo>
                <a:lnTo>
                  <a:pt x="1239920" y="908054"/>
                </a:lnTo>
                <a:lnTo>
                  <a:pt x="1247371" y="904950"/>
                </a:lnTo>
                <a:lnTo>
                  <a:pt x="1254512" y="901845"/>
                </a:lnTo>
                <a:close/>
                <a:moveTo>
                  <a:pt x="1340194" y="862729"/>
                </a:moveTo>
                <a:lnTo>
                  <a:pt x="1344231" y="864902"/>
                </a:lnTo>
                <a:lnTo>
                  <a:pt x="1345163" y="866144"/>
                </a:lnTo>
                <a:lnTo>
                  <a:pt x="1347336" y="868007"/>
                </a:lnTo>
                <a:lnTo>
                  <a:pt x="1351682" y="868007"/>
                </a:lnTo>
                <a:lnTo>
                  <a:pt x="1351682" y="870180"/>
                </a:lnTo>
                <a:lnTo>
                  <a:pt x="1351682" y="872353"/>
                </a:lnTo>
                <a:lnTo>
                  <a:pt x="1349509" y="873284"/>
                </a:lnTo>
                <a:lnTo>
                  <a:pt x="1347336" y="875457"/>
                </a:lnTo>
                <a:lnTo>
                  <a:pt x="1345163" y="877630"/>
                </a:lnTo>
                <a:lnTo>
                  <a:pt x="1344231" y="877630"/>
                </a:lnTo>
                <a:lnTo>
                  <a:pt x="1342058" y="879804"/>
                </a:lnTo>
                <a:lnTo>
                  <a:pt x="1340194" y="879804"/>
                </a:lnTo>
                <a:lnTo>
                  <a:pt x="1337090" y="879804"/>
                </a:lnTo>
                <a:lnTo>
                  <a:pt x="1337090" y="873284"/>
                </a:lnTo>
                <a:lnTo>
                  <a:pt x="1337090" y="870180"/>
                </a:lnTo>
                <a:lnTo>
                  <a:pt x="1338021" y="868007"/>
                </a:lnTo>
                <a:close/>
                <a:moveTo>
                  <a:pt x="0" y="842860"/>
                </a:moveTo>
                <a:lnTo>
                  <a:pt x="17695" y="845964"/>
                </a:lnTo>
                <a:lnTo>
                  <a:pt x="30113" y="851242"/>
                </a:lnTo>
                <a:lnTo>
                  <a:pt x="39737" y="862729"/>
                </a:lnTo>
                <a:lnTo>
                  <a:pt x="36322" y="866143"/>
                </a:lnTo>
                <a:lnTo>
                  <a:pt x="32286" y="866143"/>
                </a:lnTo>
                <a:lnTo>
                  <a:pt x="30113" y="868006"/>
                </a:lnTo>
                <a:lnTo>
                  <a:pt x="29182" y="870179"/>
                </a:lnTo>
                <a:lnTo>
                  <a:pt x="22973" y="872352"/>
                </a:lnTo>
                <a:lnTo>
                  <a:pt x="19869" y="868006"/>
                </a:lnTo>
                <a:lnTo>
                  <a:pt x="14591" y="864902"/>
                </a:lnTo>
                <a:lnTo>
                  <a:pt x="10555" y="860866"/>
                </a:lnTo>
                <a:lnTo>
                  <a:pt x="5278" y="858693"/>
                </a:lnTo>
                <a:lnTo>
                  <a:pt x="3104" y="857761"/>
                </a:lnTo>
                <a:lnTo>
                  <a:pt x="0" y="853415"/>
                </a:lnTo>
                <a:lnTo>
                  <a:pt x="0" y="850311"/>
                </a:lnTo>
                <a:close/>
                <a:moveTo>
                  <a:pt x="1227503" y="798777"/>
                </a:moveTo>
                <a:lnTo>
                  <a:pt x="1227503" y="807159"/>
                </a:lnTo>
                <a:lnTo>
                  <a:pt x="1229676" y="811505"/>
                </a:lnTo>
                <a:lnTo>
                  <a:pt x="1230608" y="814610"/>
                </a:lnTo>
                <a:lnTo>
                  <a:pt x="1230608" y="820820"/>
                </a:lnTo>
                <a:lnTo>
                  <a:pt x="1230608" y="828270"/>
                </a:lnTo>
                <a:lnTo>
                  <a:pt x="1251407" y="828270"/>
                </a:lnTo>
                <a:lnTo>
                  <a:pt x="1269103" y="848139"/>
                </a:lnTo>
                <a:lnTo>
                  <a:pt x="1286798" y="868007"/>
                </a:lnTo>
                <a:lnTo>
                  <a:pt x="1286798" y="870181"/>
                </a:lnTo>
                <a:lnTo>
                  <a:pt x="1285867" y="872354"/>
                </a:lnTo>
                <a:lnTo>
                  <a:pt x="1285867" y="873285"/>
                </a:lnTo>
                <a:lnTo>
                  <a:pt x="1283694" y="875458"/>
                </a:lnTo>
                <a:lnTo>
                  <a:pt x="1280589" y="879804"/>
                </a:lnTo>
                <a:lnTo>
                  <a:pt x="1278727" y="880736"/>
                </a:lnTo>
                <a:lnTo>
                  <a:pt x="1276554" y="882909"/>
                </a:lnTo>
                <a:lnTo>
                  <a:pt x="1274380" y="882909"/>
                </a:lnTo>
                <a:lnTo>
                  <a:pt x="1269103" y="882909"/>
                </a:lnTo>
                <a:lnTo>
                  <a:pt x="1264136" y="885082"/>
                </a:lnTo>
                <a:lnTo>
                  <a:pt x="1264136" y="879804"/>
                </a:lnTo>
                <a:lnTo>
                  <a:pt x="1264136" y="873285"/>
                </a:lnTo>
                <a:lnTo>
                  <a:pt x="1264136" y="870181"/>
                </a:lnTo>
                <a:lnTo>
                  <a:pt x="1264136" y="868007"/>
                </a:lnTo>
                <a:lnTo>
                  <a:pt x="1259789" y="864903"/>
                </a:lnTo>
                <a:lnTo>
                  <a:pt x="1256685" y="862730"/>
                </a:lnTo>
                <a:lnTo>
                  <a:pt x="1251407" y="858694"/>
                </a:lnTo>
                <a:lnTo>
                  <a:pt x="1245199" y="873285"/>
                </a:lnTo>
                <a:lnTo>
                  <a:pt x="1234954" y="882909"/>
                </a:lnTo>
                <a:lnTo>
                  <a:pt x="1220362" y="888186"/>
                </a:lnTo>
                <a:lnTo>
                  <a:pt x="1220362" y="882909"/>
                </a:lnTo>
                <a:lnTo>
                  <a:pt x="1220362" y="879804"/>
                </a:lnTo>
                <a:lnTo>
                  <a:pt x="1222225" y="875458"/>
                </a:lnTo>
                <a:lnTo>
                  <a:pt x="1220362" y="872354"/>
                </a:lnTo>
                <a:lnTo>
                  <a:pt x="1218189" y="868007"/>
                </a:lnTo>
                <a:lnTo>
                  <a:pt x="1216016" y="862730"/>
                </a:lnTo>
                <a:lnTo>
                  <a:pt x="1210738" y="860867"/>
                </a:lnTo>
                <a:lnTo>
                  <a:pt x="1207634" y="858694"/>
                </a:lnTo>
                <a:lnTo>
                  <a:pt x="1203598" y="858694"/>
                </a:lnTo>
                <a:lnTo>
                  <a:pt x="1200493" y="857763"/>
                </a:lnTo>
                <a:lnTo>
                  <a:pt x="1198320" y="857763"/>
                </a:lnTo>
                <a:lnTo>
                  <a:pt x="1194284" y="855590"/>
                </a:lnTo>
                <a:lnTo>
                  <a:pt x="1191180" y="851243"/>
                </a:lnTo>
                <a:lnTo>
                  <a:pt x="1201425" y="838826"/>
                </a:lnTo>
                <a:lnTo>
                  <a:pt x="1208875" y="823924"/>
                </a:lnTo>
                <a:lnTo>
                  <a:pt x="1216016" y="809332"/>
                </a:lnTo>
                <a:close/>
                <a:moveTo>
                  <a:pt x="2240487" y="767422"/>
                </a:moveTo>
                <a:lnTo>
                  <a:pt x="2242660" y="771458"/>
                </a:lnTo>
                <a:lnTo>
                  <a:pt x="2244523" y="774562"/>
                </a:lnTo>
                <a:lnTo>
                  <a:pt x="2245765" y="776735"/>
                </a:lnTo>
                <a:lnTo>
                  <a:pt x="2245765" y="779840"/>
                </a:lnTo>
                <a:lnTo>
                  <a:pt x="2247627" y="784186"/>
                </a:lnTo>
                <a:lnTo>
                  <a:pt x="2247627" y="791326"/>
                </a:lnTo>
                <a:lnTo>
                  <a:pt x="2247627" y="796604"/>
                </a:lnTo>
                <a:lnTo>
                  <a:pt x="2249800" y="811505"/>
                </a:lnTo>
                <a:lnTo>
                  <a:pt x="2251974" y="828269"/>
                </a:lnTo>
                <a:lnTo>
                  <a:pt x="2251974" y="842860"/>
                </a:lnTo>
                <a:lnTo>
                  <a:pt x="2231174" y="853415"/>
                </a:lnTo>
                <a:lnTo>
                  <a:pt x="2208201" y="862729"/>
                </a:lnTo>
                <a:lnTo>
                  <a:pt x="2186159" y="873284"/>
                </a:lnTo>
                <a:lnTo>
                  <a:pt x="2167532" y="888185"/>
                </a:lnTo>
                <a:lnTo>
                  <a:pt x="2162255" y="885081"/>
                </a:lnTo>
                <a:lnTo>
                  <a:pt x="2152941" y="880735"/>
                </a:lnTo>
                <a:lnTo>
                  <a:pt x="2140523" y="873284"/>
                </a:lnTo>
                <a:lnTo>
                  <a:pt x="2129968" y="868006"/>
                </a:lnTo>
                <a:lnTo>
                  <a:pt x="2120655" y="862729"/>
                </a:lnTo>
                <a:lnTo>
                  <a:pt x="2116309" y="858693"/>
                </a:lnTo>
                <a:lnTo>
                  <a:pt x="2118482" y="857762"/>
                </a:lnTo>
                <a:lnTo>
                  <a:pt x="2120655" y="855589"/>
                </a:lnTo>
                <a:lnTo>
                  <a:pt x="2122828" y="853415"/>
                </a:lnTo>
                <a:lnTo>
                  <a:pt x="2122828" y="851242"/>
                </a:lnTo>
                <a:lnTo>
                  <a:pt x="2123759" y="848138"/>
                </a:lnTo>
                <a:lnTo>
                  <a:pt x="2118482" y="844102"/>
                </a:lnTo>
                <a:lnTo>
                  <a:pt x="2111341" y="842860"/>
                </a:lnTo>
                <a:lnTo>
                  <a:pt x="2106064" y="838825"/>
                </a:lnTo>
                <a:lnTo>
                  <a:pt x="2100786" y="835720"/>
                </a:lnTo>
                <a:lnTo>
                  <a:pt x="2103891" y="835720"/>
                </a:lnTo>
                <a:lnTo>
                  <a:pt x="2108237" y="831374"/>
                </a:lnTo>
                <a:lnTo>
                  <a:pt x="2109168" y="829201"/>
                </a:lnTo>
                <a:lnTo>
                  <a:pt x="2111341" y="829201"/>
                </a:lnTo>
                <a:lnTo>
                  <a:pt x="2113204" y="828269"/>
                </a:lnTo>
                <a:lnTo>
                  <a:pt x="2118482" y="828269"/>
                </a:lnTo>
                <a:lnTo>
                  <a:pt x="2123759" y="828269"/>
                </a:lnTo>
                <a:lnTo>
                  <a:pt x="2123759" y="814610"/>
                </a:lnTo>
                <a:lnTo>
                  <a:pt x="2096751" y="814610"/>
                </a:lnTo>
                <a:lnTo>
                  <a:pt x="2091473" y="804055"/>
                </a:lnTo>
                <a:lnTo>
                  <a:pt x="2100786" y="796604"/>
                </a:lnTo>
                <a:lnTo>
                  <a:pt x="2108237" y="789464"/>
                </a:lnTo>
                <a:lnTo>
                  <a:pt x="2116309" y="786359"/>
                </a:lnTo>
                <a:lnTo>
                  <a:pt x="2130900" y="782013"/>
                </a:lnTo>
                <a:lnTo>
                  <a:pt x="2137419" y="787291"/>
                </a:lnTo>
                <a:lnTo>
                  <a:pt x="2140523" y="793499"/>
                </a:lnTo>
                <a:lnTo>
                  <a:pt x="2144559" y="796604"/>
                </a:lnTo>
                <a:lnTo>
                  <a:pt x="2147664" y="804055"/>
                </a:lnTo>
                <a:lnTo>
                  <a:pt x="2159150" y="794741"/>
                </a:lnTo>
                <a:lnTo>
                  <a:pt x="2169705" y="787291"/>
                </a:lnTo>
                <a:lnTo>
                  <a:pt x="2184296" y="782013"/>
                </a:lnTo>
                <a:lnTo>
                  <a:pt x="2186159" y="787291"/>
                </a:lnTo>
                <a:lnTo>
                  <a:pt x="2189263" y="789464"/>
                </a:lnTo>
                <a:lnTo>
                  <a:pt x="2189263" y="791326"/>
                </a:lnTo>
                <a:lnTo>
                  <a:pt x="2191437" y="791326"/>
                </a:lnTo>
                <a:lnTo>
                  <a:pt x="2193610" y="791326"/>
                </a:lnTo>
                <a:lnTo>
                  <a:pt x="2196714" y="791326"/>
                </a:lnTo>
                <a:lnTo>
                  <a:pt x="2206027" y="786359"/>
                </a:lnTo>
                <a:lnTo>
                  <a:pt x="2211305" y="779840"/>
                </a:lnTo>
                <a:lnTo>
                  <a:pt x="2218445" y="774562"/>
                </a:lnTo>
                <a:lnTo>
                  <a:pt x="2225896" y="769285"/>
                </a:lnTo>
                <a:close/>
                <a:moveTo>
                  <a:pt x="1356648" y="700987"/>
                </a:moveTo>
                <a:lnTo>
                  <a:pt x="1359753" y="703160"/>
                </a:lnTo>
                <a:lnTo>
                  <a:pt x="1361926" y="705333"/>
                </a:lnTo>
                <a:lnTo>
                  <a:pt x="1364099" y="705333"/>
                </a:lnTo>
                <a:lnTo>
                  <a:pt x="1366272" y="706265"/>
                </a:lnTo>
                <a:lnTo>
                  <a:pt x="1366272" y="708438"/>
                </a:lnTo>
                <a:lnTo>
                  <a:pt x="1366272" y="710611"/>
                </a:lnTo>
                <a:lnTo>
                  <a:pt x="1367204" y="713716"/>
                </a:lnTo>
                <a:lnTo>
                  <a:pt x="1371239" y="719925"/>
                </a:lnTo>
                <a:lnTo>
                  <a:pt x="1373412" y="725203"/>
                </a:lnTo>
                <a:lnTo>
                  <a:pt x="1374344" y="730480"/>
                </a:lnTo>
                <a:lnTo>
                  <a:pt x="1376517" y="737931"/>
                </a:lnTo>
                <a:lnTo>
                  <a:pt x="1371239" y="740104"/>
                </a:lnTo>
                <a:lnTo>
                  <a:pt x="1366272" y="741967"/>
                </a:lnTo>
                <a:lnTo>
                  <a:pt x="1359753" y="741967"/>
                </a:lnTo>
                <a:lnTo>
                  <a:pt x="1351681" y="743209"/>
                </a:lnTo>
                <a:lnTo>
                  <a:pt x="1349508" y="734827"/>
                </a:lnTo>
                <a:lnTo>
                  <a:pt x="1347335" y="725203"/>
                </a:lnTo>
                <a:lnTo>
                  <a:pt x="1347335" y="713716"/>
                </a:lnTo>
                <a:lnTo>
                  <a:pt x="1351681" y="710611"/>
                </a:lnTo>
                <a:lnTo>
                  <a:pt x="1352613" y="706265"/>
                </a:lnTo>
                <a:close/>
                <a:moveTo>
                  <a:pt x="1671442" y="670563"/>
                </a:moveTo>
                <a:lnTo>
                  <a:pt x="1678892" y="673667"/>
                </a:lnTo>
                <a:lnTo>
                  <a:pt x="1686032" y="678014"/>
                </a:lnTo>
                <a:lnTo>
                  <a:pt x="1689137" y="681118"/>
                </a:lnTo>
                <a:lnTo>
                  <a:pt x="1694414" y="685464"/>
                </a:lnTo>
                <a:lnTo>
                  <a:pt x="1700623" y="690742"/>
                </a:lnTo>
                <a:lnTo>
                  <a:pt x="1698450" y="693846"/>
                </a:lnTo>
                <a:lnTo>
                  <a:pt x="1698450" y="696020"/>
                </a:lnTo>
                <a:lnTo>
                  <a:pt x="1696588" y="696020"/>
                </a:lnTo>
                <a:lnTo>
                  <a:pt x="1696588" y="697882"/>
                </a:lnTo>
                <a:lnTo>
                  <a:pt x="1693483" y="700987"/>
                </a:lnTo>
                <a:lnTo>
                  <a:pt x="1693483" y="703160"/>
                </a:lnTo>
                <a:lnTo>
                  <a:pt x="1691310" y="703160"/>
                </a:lnTo>
                <a:lnTo>
                  <a:pt x="1689137" y="703160"/>
                </a:lnTo>
                <a:lnTo>
                  <a:pt x="1686964" y="705333"/>
                </a:lnTo>
                <a:lnTo>
                  <a:pt x="1683859" y="706264"/>
                </a:lnTo>
                <a:lnTo>
                  <a:pt x="1678892" y="700987"/>
                </a:lnTo>
                <a:lnTo>
                  <a:pt x="1673615" y="696020"/>
                </a:lnTo>
                <a:lnTo>
                  <a:pt x="1666163" y="690742"/>
                </a:lnTo>
                <a:lnTo>
                  <a:pt x="1659954" y="686396"/>
                </a:lnTo>
                <a:lnTo>
                  <a:pt x="1664300" y="673667"/>
                </a:lnTo>
                <a:lnTo>
                  <a:pt x="1667405" y="673667"/>
                </a:lnTo>
                <a:lnTo>
                  <a:pt x="1669267" y="671805"/>
                </a:lnTo>
                <a:close/>
                <a:moveTo>
                  <a:pt x="3087693" y="663423"/>
                </a:moveTo>
                <a:lnTo>
                  <a:pt x="3104457" y="663423"/>
                </a:lnTo>
                <a:lnTo>
                  <a:pt x="3104457" y="670563"/>
                </a:lnTo>
                <a:lnTo>
                  <a:pt x="3101042" y="670563"/>
                </a:lnTo>
                <a:lnTo>
                  <a:pt x="3097006" y="673668"/>
                </a:lnTo>
                <a:lnTo>
                  <a:pt x="3094833" y="673668"/>
                </a:lnTo>
                <a:lnTo>
                  <a:pt x="3091729" y="673668"/>
                </a:lnTo>
                <a:lnTo>
                  <a:pt x="3091729" y="671805"/>
                </a:lnTo>
                <a:lnTo>
                  <a:pt x="3089866" y="668701"/>
                </a:lnTo>
                <a:lnTo>
                  <a:pt x="3089866" y="666527"/>
                </a:lnTo>
                <a:lnTo>
                  <a:pt x="3087693" y="664354"/>
                </a:lnTo>
                <a:close/>
                <a:moveTo>
                  <a:pt x="1030680" y="641381"/>
                </a:moveTo>
                <a:lnTo>
                  <a:pt x="1047134" y="651626"/>
                </a:lnTo>
                <a:lnTo>
                  <a:pt x="1061725" y="664354"/>
                </a:lnTo>
                <a:lnTo>
                  <a:pt x="1076316" y="678014"/>
                </a:lnTo>
                <a:lnTo>
                  <a:pt x="1071349" y="678014"/>
                </a:lnTo>
                <a:lnTo>
                  <a:pt x="1067002" y="683291"/>
                </a:lnTo>
                <a:lnTo>
                  <a:pt x="1063898" y="685464"/>
                </a:lnTo>
                <a:lnTo>
                  <a:pt x="1058620" y="685464"/>
                </a:lnTo>
                <a:lnTo>
                  <a:pt x="1052411" y="686396"/>
                </a:lnTo>
                <a:lnTo>
                  <a:pt x="1044029" y="686396"/>
                </a:lnTo>
                <a:lnTo>
                  <a:pt x="1036889" y="678945"/>
                </a:lnTo>
                <a:lnTo>
                  <a:pt x="1029438" y="673667"/>
                </a:lnTo>
                <a:lnTo>
                  <a:pt x="1020125" y="670563"/>
                </a:lnTo>
                <a:lnTo>
                  <a:pt x="1020125" y="666527"/>
                </a:lnTo>
                <a:lnTo>
                  <a:pt x="1036889" y="656903"/>
                </a:lnTo>
                <a:lnTo>
                  <a:pt x="1034716" y="653799"/>
                </a:lnTo>
                <a:lnTo>
                  <a:pt x="1032543" y="651626"/>
                </a:lnTo>
                <a:lnTo>
                  <a:pt x="1032543" y="648521"/>
                </a:lnTo>
                <a:close/>
                <a:moveTo>
                  <a:pt x="5024875" y="589847"/>
                </a:moveTo>
                <a:lnTo>
                  <a:pt x="5028911" y="595125"/>
                </a:lnTo>
                <a:lnTo>
                  <a:pt x="5032015" y="599160"/>
                </a:lnTo>
                <a:lnTo>
                  <a:pt x="5036362" y="599160"/>
                </a:lnTo>
                <a:lnTo>
                  <a:pt x="5038224" y="600402"/>
                </a:lnTo>
                <a:lnTo>
                  <a:pt x="5039466" y="600402"/>
                </a:lnTo>
                <a:lnTo>
                  <a:pt x="5043502" y="600402"/>
                </a:lnTo>
                <a:lnTo>
                  <a:pt x="5045675" y="600402"/>
                </a:lnTo>
                <a:lnTo>
                  <a:pt x="5046606" y="600402"/>
                </a:lnTo>
                <a:lnTo>
                  <a:pt x="5050953" y="602265"/>
                </a:lnTo>
                <a:lnTo>
                  <a:pt x="5052815" y="605680"/>
                </a:lnTo>
                <a:lnTo>
                  <a:pt x="5045675" y="611889"/>
                </a:lnTo>
                <a:lnTo>
                  <a:pt x="5038224" y="617166"/>
                </a:lnTo>
                <a:lnTo>
                  <a:pt x="5001902" y="620271"/>
                </a:lnTo>
                <a:lnTo>
                  <a:pt x="5001902" y="605680"/>
                </a:lnTo>
                <a:lnTo>
                  <a:pt x="5007180" y="600402"/>
                </a:lnTo>
                <a:lnTo>
                  <a:pt x="5012457" y="597298"/>
                </a:lnTo>
                <a:lnTo>
                  <a:pt x="5017424" y="592951"/>
                </a:lnTo>
                <a:close/>
                <a:moveTo>
                  <a:pt x="1107672" y="559423"/>
                </a:moveTo>
                <a:lnTo>
                  <a:pt x="1108603" y="566874"/>
                </a:lnTo>
                <a:lnTo>
                  <a:pt x="1108603" y="572151"/>
                </a:lnTo>
                <a:lnTo>
                  <a:pt x="1110776" y="574324"/>
                </a:lnTo>
                <a:lnTo>
                  <a:pt x="1112949" y="576498"/>
                </a:lnTo>
                <a:lnTo>
                  <a:pt x="1115123" y="577429"/>
                </a:lnTo>
                <a:lnTo>
                  <a:pt x="1118227" y="581775"/>
                </a:lnTo>
                <a:lnTo>
                  <a:pt x="1120400" y="584880"/>
                </a:lnTo>
                <a:lnTo>
                  <a:pt x="1118227" y="589226"/>
                </a:lnTo>
                <a:lnTo>
                  <a:pt x="1116054" y="594503"/>
                </a:lnTo>
                <a:lnTo>
                  <a:pt x="1115123" y="598850"/>
                </a:lnTo>
                <a:lnTo>
                  <a:pt x="1112949" y="601954"/>
                </a:lnTo>
                <a:lnTo>
                  <a:pt x="1110776" y="609405"/>
                </a:lnTo>
                <a:lnTo>
                  <a:pt x="1117917" y="611578"/>
                </a:lnTo>
                <a:lnTo>
                  <a:pt x="1121952" y="614682"/>
                </a:lnTo>
                <a:lnTo>
                  <a:pt x="1125057" y="619029"/>
                </a:lnTo>
                <a:lnTo>
                  <a:pt x="1127230" y="622133"/>
                </a:lnTo>
                <a:lnTo>
                  <a:pt x="1127230" y="629584"/>
                </a:lnTo>
                <a:lnTo>
                  <a:pt x="1127230" y="637034"/>
                </a:lnTo>
                <a:lnTo>
                  <a:pt x="1121952" y="641381"/>
                </a:lnTo>
                <a:lnTo>
                  <a:pt x="1117917" y="644485"/>
                </a:lnTo>
                <a:lnTo>
                  <a:pt x="1115743" y="649763"/>
                </a:lnTo>
                <a:lnTo>
                  <a:pt x="1114812" y="655972"/>
                </a:lnTo>
                <a:lnTo>
                  <a:pt x="1110776" y="663422"/>
                </a:lnTo>
                <a:lnTo>
                  <a:pt x="1136854" y="663422"/>
                </a:lnTo>
                <a:lnTo>
                  <a:pt x="1136854" y="679255"/>
                </a:lnTo>
                <a:lnTo>
                  <a:pt x="1139958" y="693846"/>
                </a:lnTo>
                <a:lnTo>
                  <a:pt x="1151445" y="693846"/>
                </a:lnTo>
                <a:lnTo>
                  <a:pt x="1156722" y="688568"/>
                </a:lnTo>
                <a:lnTo>
                  <a:pt x="1162000" y="683291"/>
                </a:lnTo>
                <a:lnTo>
                  <a:pt x="1167277" y="678013"/>
                </a:lnTo>
                <a:lnTo>
                  <a:pt x="1176591" y="673667"/>
                </a:lnTo>
                <a:lnTo>
                  <a:pt x="1176591" y="685464"/>
                </a:lnTo>
                <a:lnTo>
                  <a:pt x="1174418" y="700055"/>
                </a:lnTo>
                <a:lnTo>
                  <a:pt x="1173486" y="712783"/>
                </a:lnTo>
                <a:lnTo>
                  <a:pt x="1173486" y="721165"/>
                </a:lnTo>
                <a:lnTo>
                  <a:pt x="1171313" y="727374"/>
                </a:lnTo>
                <a:lnTo>
                  <a:pt x="1174418" y="730479"/>
                </a:lnTo>
                <a:lnTo>
                  <a:pt x="1176591" y="732652"/>
                </a:lnTo>
                <a:lnTo>
                  <a:pt x="1178764" y="734825"/>
                </a:lnTo>
                <a:lnTo>
                  <a:pt x="1181868" y="735756"/>
                </a:lnTo>
                <a:lnTo>
                  <a:pt x="1187146" y="737929"/>
                </a:lnTo>
                <a:lnTo>
                  <a:pt x="1196459" y="723338"/>
                </a:lnTo>
                <a:lnTo>
                  <a:pt x="1203600" y="706574"/>
                </a:lnTo>
                <a:lnTo>
                  <a:pt x="1203600" y="693846"/>
                </a:lnTo>
                <a:lnTo>
                  <a:pt x="1201426" y="681118"/>
                </a:lnTo>
                <a:lnTo>
                  <a:pt x="1201426" y="668389"/>
                </a:lnTo>
                <a:lnTo>
                  <a:pt x="1205462" y="655661"/>
                </a:lnTo>
                <a:lnTo>
                  <a:pt x="1216017" y="646348"/>
                </a:lnTo>
                <a:lnTo>
                  <a:pt x="1220053" y="642002"/>
                </a:lnTo>
                <a:lnTo>
                  <a:pt x="1223158" y="642002"/>
                </a:lnTo>
                <a:lnTo>
                  <a:pt x="1227193" y="644175"/>
                </a:lnTo>
                <a:lnTo>
                  <a:pt x="1230298" y="646348"/>
                </a:lnTo>
                <a:lnTo>
                  <a:pt x="1232471" y="649452"/>
                </a:lnTo>
                <a:lnTo>
                  <a:pt x="1236507" y="653799"/>
                </a:lnTo>
                <a:lnTo>
                  <a:pt x="1237438" y="656903"/>
                </a:lnTo>
                <a:lnTo>
                  <a:pt x="1241474" y="659076"/>
                </a:lnTo>
                <a:lnTo>
                  <a:pt x="1243647" y="663422"/>
                </a:lnTo>
                <a:lnTo>
                  <a:pt x="1250787" y="663422"/>
                </a:lnTo>
                <a:lnTo>
                  <a:pt x="1259169" y="659076"/>
                </a:lnTo>
                <a:lnTo>
                  <a:pt x="1268483" y="656903"/>
                </a:lnTo>
                <a:lnTo>
                  <a:pt x="1275623" y="663112"/>
                </a:lnTo>
                <a:lnTo>
                  <a:pt x="1275623" y="677703"/>
                </a:lnTo>
                <a:lnTo>
                  <a:pt x="1275623" y="685154"/>
                </a:lnTo>
                <a:lnTo>
                  <a:pt x="1273450" y="697882"/>
                </a:lnTo>
                <a:lnTo>
                  <a:pt x="1272518" y="713715"/>
                </a:lnTo>
                <a:lnTo>
                  <a:pt x="1268483" y="732652"/>
                </a:lnTo>
                <a:lnTo>
                  <a:pt x="1265378" y="747243"/>
                </a:lnTo>
                <a:lnTo>
                  <a:pt x="1263205" y="757798"/>
                </a:lnTo>
                <a:lnTo>
                  <a:pt x="1256065" y="757798"/>
                </a:lnTo>
                <a:lnTo>
                  <a:pt x="1252029" y="756867"/>
                </a:lnTo>
                <a:lnTo>
                  <a:pt x="1248925" y="754693"/>
                </a:lnTo>
                <a:lnTo>
                  <a:pt x="1244889" y="752520"/>
                </a:lnTo>
                <a:lnTo>
                  <a:pt x="1239611" y="750347"/>
                </a:lnTo>
                <a:lnTo>
                  <a:pt x="1239611" y="754693"/>
                </a:lnTo>
                <a:lnTo>
                  <a:pt x="1241784" y="756867"/>
                </a:lnTo>
                <a:lnTo>
                  <a:pt x="1243958" y="757798"/>
                </a:lnTo>
                <a:lnTo>
                  <a:pt x="1244889" y="759971"/>
                </a:lnTo>
                <a:lnTo>
                  <a:pt x="1244889" y="762144"/>
                </a:lnTo>
                <a:lnTo>
                  <a:pt x="1247062" y="765249"/>
                </a:lnTo>
                <a:lnTo>
                  <a:pt x="1247062" y="771457"/>
                </a:lnTo>
                <a:lnTo>
                  <a:pt x="1196149" y="774562"/>
                </a:lnTo>
                <a:lnTo>
                  <a:pt x="1196149" y="778908"/>
                </a:lnTo>
                <a:lnTo>
                  <a:pt x="1200185" y="789463"/>
                </a:lnTo>
                <a:lnTo>
                  <a:pt x="1198012" y="800950"/>
                </a:lnTo>
                <a:lnTo>
                  <a:pt x="1195838" y="818956"/>
                </a:lnTo>
                <a:lnTo>
                  <a:pt x="1186525" y="818956"/>
                </a:lnTo>
                <a:lnTo>
                  <a:pt x="1174107" y="811505"/>
                </a:lnTo>
                <a:lnTo>
                  <a:pt x="1156412" y="807159"/>
                </a:lnTo>
                <a:lnTo>
                  <a:pt x="1156412" y="811195"/>
                </a:lnTo>
                <a:lnTo>
                  <a:pt x="1159516" y="811195"/>
                </a:lnTo>
                <a:lnTo>
                  <a:pt x="1163552" y="814299"/>
                </a:lnTo>
                <a:lnTo>
                  <a:pt x="1165725" y="816472"/>
                </a:lnTo>
                <a:lnTo>
                  <a:pt x="1166656" y="818645"/>
                </a:lnTo>
                <a:lnTo>
                  <a:pt x="1168830" y="820818"/>
                </a:lnTo>
                <a:lnTo>
                  <a:pt x="1171003" y="826096"/>
                </a:lnTo>
                <a:lnTo>
                  <a:pt x="1171003" y="831374"/>
                </a:lnTo>
                <a:lnTo>
                  <a:pt x="1168830" y="835720"/>
                </a:lnTo>
                <a:lnTo>
                  <a:pt x="1165725" y="838824"/>
                </a:lnTo>
                <a:lnTo>
                  <a:pt x="1163552" y="843171"/>
                </a:lnTo>
                <a:lnTo>
                  <a:pt x="1154239" y="850621"/>
                </a:lnTo>
                <a:lnTo>
                  <a:pt x="1147098" y="858072"/>
                </a:lnTo>
                <a:lnTo>
                  <a:pt x="1143994" y="866454"/>
                </a:lnTo>
                <a:lnTo>
                  <a:pt x="1139958" y="880114"/>
                </a:lnTo>
                <a:lnTo>
                  <a:pt x="1132818" y="880114"/>
                </a:lnTo>
                <a:lnTo>
                  <a:pt x="1127540" y="877940"/>
                </a:lnTo>
                <a:lnTo>
                  <a:pt x="1122263" y="875767"/>
                </a:lnTo>
                <a:lnTo>
                  <a:pt x="1118227" y="873594"/>
                </a:lnTo>
                <a:lnTo>
                  <a:pt x="1111087" y="872663"/>
                </a:lnTo>
                <a:lnTo>
                  <a:pt x="1111087" y="875767"/>
                </a:lnTo>
                <a:lnTo>
                  <a:pt x="1120400" y="875767"/>
                </a:lnTo>
                <a:lnTo>
                  <a:pt x="1122573" y="880114"/>
                </a:lnTo>
                <a:lnTo>
                  <a:pt x="1123505" y="883218"/>
                </a:lnTo>
                <a:lnTo>
                  <a:pt x="1125678" y="885391"/>
                </a:lnTo>
                <a:lnTo>
                  <a:pt x="1125678" y="888496"/>
                </a:lnTo>
                <a:lnTo>
                  <a:pt x="1127851" y="894705"/>
                </a:lnTo>
                <a:lnTo>
                  <a:pt x="1127851" y="899982"/>
                </a:lnTo>
                <a:lnTo>
                  <a:pt x="1111087" y="905260"/>
                </a:lnTo>
                <a:lnTo>
                  <a:pt x="1096496" y="914573"/>
                </a:lnTo>
                <a:lnTo>
                  <a:pt x="1087182" y="925128"/>
                </a:lnTo>
                <a:lnTo>
                  <a:pt x="1080973" y="941892"/>
                </a:lnTo>
                <a:lnTo>
                  <a:pt x="1080973" y="966107"/>
                </a:lnTo>
                <a:lnTo>
                  <a:pt x="1087182" y="980698"/>
                </a:lnTo>
                <a:lnTo>
                  <a:pt x="1091218" y="1000566"/>
                </a:lnTo>
                <a:lnTo>
                  <a:pt x="1091218" y="1020435"/>
                </a:lnTo>
                <a:lnTo>
                  <a:pt x="1111087" y="1020435"/>
                </a:lnTo>
                <a:lnTo>
                  <a:pt x="1111087" y="1029748"/>
                </a:lnTo>
                <a:lnTo>
                  <a:pt x="1115123" y="1032853"/>
                </a:lnTo>
                <a:lnTo>
                  <a:pt x="1115123" y="1037199"/>
                </a:lnTo>
                <a:lnTo>
                  <a:pt x="1115123" y="1040304"/>
                </a:lnTo>
                <a:lnTo>
                  <a:pt x="1115123" y="1042477"/>
                </a:lnTo>
                <a:lnTo>
                  <a:pt x="1115123" y="1044650"/>
                </a:lnTo>
                <a:lnTo>
                  <a:pt x="1115123" y="1045581"/>
                </a:lnTo>
                <a:lnTo>
                  <a:pt x="1116054" y="1047754"/>
                </a:lnTo>
                <a:lnTo>
                  <a:pt x="1122263" y="1047754"/>
                </a:lnTo>
                <a:lnTo>
                  <a:pt x="1127540" y="1049927"/>
                </a:lnTo>
                <a:lnTo>
                  <a:pt x="1139958" y="1047754"/>
                </a:lnTo>
                <a:lnTo>
                  <a:pt x="1152376" y="1053032"/>
                </a:lnTo>
                <a:lnTo>
                  <a:pt x="1166036" y="1062345"/>
                </a:lnTo>
                <a:lnTo>
                  <a:pt x="1178453" y="1075073"/>
                </a:lnTo>
                <a:lnTo>
                  <a:pt x="1189009" y="1086560"/>
                </a:lnTo>
                <a:lnTo>
                  <a:pt x="1202047" y="1093079"/>
                </a:lnTo>
                <a:lnTo>
                  <a:pt x="1207325" y="1095252"/>
                </a:lnTo>
                <a:lnTo>
                  <a:pt x="1210429" y="1096184"/>
                </a:lnTo>
                <a:lnTo>
                  <a:pt x="1214465" y="1095252"/>
                </a:lnTo>
                <a:lnTo>
                  <a:pt x="1217570" y="1095252"/>
                </a:lnTo>
                <a:lnTo>
                  <a:pt x="1219743" y="1093079"/>
                </a:lnTo>
                <a:lnTo>
                  <a:pt x="1223779" y="1090906"/>
                </a:lnTo>
                <a:lnTo>
                  <a:pt x="1224710" y="1088733"/>
                </a:lnTo>
                <a:lnTo>
                  <a:pt x="1228746" y="1088733"/>
                </a:lnTo>
                <a:lnTo>
                  <a:pt x="1257928" y="1096184"/>
                </a:lnTo>
                <a:lnTo>
                  <a:pt x="1261032" y="1116052"/>
                </a:lnTo>
                <a:lnTo>
                  <a:pt x="1265068" y="1130643"/>
                </a:lnTo>
                <a:lnTo>
                  <a:pt x="1267241" y="1142130"/>
                </a:lnTo>
                <a:lnTo>
                  <a:pt x="1268172" y="1152685"/>
                </a:lnTo>
                <a:lnTo>
                  <a:pt x="1272208" y="1164171"/>
                </a:lnTo>
                <a:lnTo>
                  <a:pt x="1281521" y="1176900"/>
                </a:lnTo>
                <a:lnTo>
                  <a:pt x="1292077" y="1193664"/>
                </a:lnTo>
                <a:lnTo>
                  <a:pt x="1295181" y="1191491"/>
                </a:lnTo>
                <a:lnTo>
                  <a:pt x="1297354" y="1191491"/>
                </a:lnTo>
                <a:lnTo>
                  <a:pt x="1299527" y="1189318"/>
                </a:lnTo>
                <a:lnTo>
                  <a:pt x="1301700" y="1189318"/>
                </a:lnTo>
                <a:lnTo>
                  <a:pt x="1304805" y="1188386"/>
                </a:lnTo>
                <a:lnTo>
                  <a:pt x="1306978" y="1188386"/>
                </a:lnTo>
                <a:lnTo>
                  <a:pt x="1306978" y="1186213"/>
                </a:lnTo>
                <a:lnTo>
                  <a:pt x="1306978" y="1184040"/>
                </a:lnTo>
                <a:lnTo>
                  <a:pt x="1309151" y="1180936"/>
                </a:lnTo>
                <a:lnTo>
                  <a:pt x="1309151" y="1169449"/>
                </a:lnTo>
                <a:lnTo>
                  <a:pt x="1306978" y="1154858"/>
                </a:lnTo>
                <a:lnTo>
                  <a:pt x="1302942" y="1136852"/>
                </a:lnTo>
                <a:lnTo>
                  <a:pt x="1297665" y="1120088"/>
                </a:lnTo>
                <a:lnTo>
                  <a:pt x="1312256" y="1112637"/>
                </a:lnTo>
                <a:lnTo>
                  <a:pt x="1326847" y="1102082"/>
                </a:lnTo>
                <a:lnTo>
                  <a:pt x="1336160" y="1087491"/>
                </a:lnTo>
                <a:lnTo>
                  <a:pt x="1341437" y="1068554"/>
                </a:lnTo>
                <a:lnTo>
                  <a:pt x="1343611" y="1057999"/>
                </a:lnTo>
                <a:lnTo>
                  <a:pt x="1341437" y="1041235"/>
                </a:lnTo>
                <a:lnTo>
                  <a:pt x="1341437" y="1024471"/>
                </a:lnTo>
                <a:lnTo>
                  <a:pt x="1334297" y="1021366"/>
                </a:lnTo>
                <a:lnTo>
                  <a:pt x="1331193" y="1019193"/>
                </a:lnTo>
                <a:lnTo>
                  <a:pt x="1327157" y="1017020"/>
                </a:lnTo>
                <a:lnTo>
                  <a:pt x="1324053" y="1013916"/>
                </a:lnTo>
                <a:lnTo>
                  <a:pt x="1321879" y="1007707"/>
                </a:lnTo>
                <a:lnTo>
                  <a:pt x="1329020" y="994978"/>
                </a:lnTo>
                <a:lnTo>
                  <a:pt x="1332124" y="980387"/>
                </a:lnTo>
                <a:lnTo>
                  <a:pt x="1329020" y="964555"/>
                </a:lnTo>
                <a:lnTo>
                  <a:pt x="1324984" y="947791"/>
                </a:lnTo>
                <a:lnTo>
                  <a:pt x="1319706" y="928854"/>
                </a:lnTo>
                <a:lnTo>
                  <a:pt x="1317533" y="910848"/>
                </a:lnTo>
                <a:lnTo>
                  <a:pt x="1321569" y="910848"/>
                </a:lnTo>
                <a:lnTo>
                  <a:pt x="1321569" y="906501"/>
                </a:lnTo>
                <a:lnTo>
                  <a:pt x="1346715" y="910848"/>
                </a:lnTo>
                <a:lnTo>
                  <a:pt x="1368446" y="910848"/>
                </a:lnTo>
                <a:lnTo>
                  <a:pt x="1392351" y="906501"/>
                </a:lnTo>
                <a:lnTo>
                  <a:pt x="1397628" y="915815"/>
                </a:lnTo>
                <a:lnTo>
                  <a:pt x="1402906" y="928543"/>
                </a:lnTo>
                <a:lnTo>
                  <a:pt x="1409115" y="937856"/>
                </a:lnTo>
                <a:lnTo>
                  <a:pt x="1414392" y="942203"/>
                </a:lnTo>
                <a:lnTo>
                  <a:pt x="1417497" y="943134"/>
                </a:lnTo>
                <a:lnTo>
                  <a:pt x="1423706" y="943134"/>
                </a:lnTo>
                <a:lnTo>
                  <a:pt x="1428983" y="945307"/>
                </a:lnTo>
                <a:lnTo>
                  <a:pt x="1434261" y="947480"/>
                </a:lnTo>
                <a:lnTo>
                  <a:pt x="1438297" y="950585"/>
                </a:lnTo>
                <a:lnTo>
                  <a:pt x="1439228" y="959898"/>
                </a:lnTo>
                <a:lnTo>
                  <a:pt x="1443264" y="976662"/>
                </a:lnTo>
                <a:lnTo>
                  <a:pt x="1445437" y="991253"/>
                </a:lnTo>
                <a:lnTo>
                  <a:pt x="1448541" y="1001808"/>
                </a:lnTo>
                <a:lnTo>
                  <a:pt x="1450714" y="1003981"/>
                </a:lnTo>
                <a:lnTo>
                  <a:pt x="1453819" y="1007086"/>
                </a:lnTo>
                <a:lnTo>
                  <a:pt x="1457855" y="1009259"/>
                </a:lnTo>
                <a:lnTo>
                  <a:pt x="1460959" y="1013605"/>
                </a:lnTo>
                <a:lnTo>
                  <a:pt x="1467168" y="1014537"/>
                </a:lnTo>
                <a:lnTo>
                  <a:pt x="1468099" y="1018883"/>
                </a:lnTo>
                <a:lnTo>
                  <a:pt x="1482690" y="1007396"/>
                </a:lnTo>
                <a:lnTo>
                  <a:pt x="1494177" y="993737"/>
                </a:lnTo>
                <a:lnTo>
                  <a:pt x="1502559" y="979146"/>
                </a:lnTo>
                <a:lnTo>
                  <a:pt x="1517150" y="967659"/>
                </a:lnTo>
                <a:lnTo>
                  <a:pt x="1519323" y="980387"/>
                </a:lnTo>
                <a:lnTo>
                  <a:pt x="1524600" y="987838"/>
                </a:lnTo>
                <a:lnTo>
                  <a:pt x="1531741" y="995289"/>
                </a:lnTo>
                <a:lnTo>
                  <a:pt x="1538881" y="1002740"/>
                </a:lnTo>
                <a:lnTo>
                  <a:pt x="1545090" y="1012053"/>
                </a:lnTo>
                <a:lnTo>
                  <a:pt x="1545090" y="1015157"/>
                </a:lnTo>
                <a:lnTo>
                  <a:pt x="1545090" y="1019504"/>
                </a:lnTo>
                <a:lnTo>
                  <a:pt x="1542917" y="1021677"/>
                </a:lnTo>
                <a:lnTo>
                  <a:pt x="1542917" y="1024781"/>
                </a:lnTo>
                <a:lnTo>
                  <a:pt x="1540744" y="1029128"/>
                </a:lnTo>
                <a:lnTo>
                  <a:pt x="1542917" y="1032232"/>
                </a:lnTo>
                <a:lnTo>
                  <a:pt x="1545090" y="1036578"/>
                </a:lnTo>
                <a:lnTo>
                  <a:pt x="1546021" y="1037510"/>
                </a:lnTo>
                <a:lnTo>
                  <a:pt x="1550057" y="1037510"/>
                </a:lnTo>
                <a:lnTo>
                  <a:pt x="1553161" y="1037510"/>
                </a:lnTo>
                <a:lnTo>
                  <a:pt x="1555335" y="1037510"/>
                </a:lnTo>
                <a:lnTo>
                  <a:pt x="1559370" y="1037510"/>
                </a:lnTo>
                <a:lnTo>
                  <a:pt x="1560302" y="1039683"/>
                </a:lnTo>
                <a:lnTo>
                  <a:pt x="1566511" y="1054274"/>
                </a:lnTo>
                <a:lnTo>
                  <a:pt x="1566511" y="1065760"/>
                </a:lnTo>
                <a:lnTo>
                  <a:pt x="1564338" y="1076315"/>
                </a:lnTo>
                <a:lnTo>
                  <a:pt x="1567442" y="1085629"/>
                </a:lnTo>
                <a:lnTo>
                  <a:pt x="1581102" y="1096184"/>
                </a:lnTo>
                <a:lnTo>
                  <a:pt x="1569615" y="1118226"/>
                </a:lnTo>
                <a:lnTo>
                  <a:pt x="1557197" y="1137163"/>
                </a:lnTo>
                <a:lnTo>
                  <a:pt x="1560302" y="1137163"/>
                </a:lnTo>
                <a:lnTo>
                  <a:pt x="1571788" y="1125676"/>
                </a:lnTo>
                <a:lnTo>
                  <a:pt x="1582343" y="1116363"/>
                </a:lnTo>
                <a:lnTo>
                  <a:pt x="1591657" y="1105808"/>
                </a:lnTo>
                <a:lnTo>
                  <a:pt x="1604075" y="1108912"/>
                </a:lnTo>
                <a:lnTo>
                  <a:pt x="1611215" y="1116363"/>
                </a:lnTo>
                <a:lnTo>
                  <a:pt x="1618355" y="1125676"/>
                </a:lnTo>
                <a:lnTo>
                  <a:pt x="1620528" y="1140267"/>
                </a:lnTo>
                <a:lnTo>
                  <a:pt x="1639465" y="1140267"/>
                </a:lnTo>
                <a:lnTo>
                  <a:pt x="1639465" y="1145545"/>
                </a:lnTo>
                <a:lnTo>
                  <a:pt x="1640397" y="1149891"/>
                </a:lnTo>
                <a:lnTo>
                  <a:pt x="1640397" y="1155169"/>
                </a:lnTo>
                <a:lnTo>
                  <a:pt x="1642570" y="1160446"/>
                </a:lnTo>
                <a:lnTo>
                  <a:pt x="1640397" y="1166655"/>
                </a:lnTo>
                <a:lnTo>
                  <a:pt x="1640397" y="1169759"/>
                </a:lnTo>
                <a:lnTo>
                  <a:pt x="1640397" y="1174106"/>
                </a:lnTo>
                <a:lnTo>
                  <a:pt x="1642570" y="1175037"/>
                </a:lnTo>
                <a:lnTo>
                  <a:pt x="1642570" y="1179383"/>
                </a:lnTo>
                <a:lnTo>
                  <a:pt x="1642570" y="1181556"/>
                </a:lnTo>
                <a:lnTo>
                  <a:pt x="1642570" y="1184661"/>
                </a:lnTo>
                <a:lnTo>
                  <a:pt x="1622701" y="1199252"/>
                </a:lnTo>
                <a:lnTo>
                  <a:pt x="1600970" y="1208565"/>
                </a:lnTo>
                <a:lnTo>
                  <a:pt x="1575824" y="1213843"/>
                </a:lnTo>
                <a:lnTo>
                  <a:pt x="1549747" y="1216947"/>
                </a:lnTo>
                <a:lnTo>
                  <a:pt x="1524600" y="1221293"/>
                </a:lnTo>
                <a:lnTo>
                  <a:pt x="1498523" y="1224398"/>
                </a:lnTo>
                <a:lnTo>
                  <a:pt x="1476792" y="1231849"/>
                </a:lnTo>
                <a:lnTo>
                  <a:pt x="1456923" y="1241162"/>
                </a:lnTo>
                <a:lnTo>
                  <a:pt x="1442332" y="1257926"/>
                </a:lnTo>
                <a:lnTo>
                  <a:pt x="1446368" y="1257926"/>
                </a:lnTo>
                <a:lnTo>
                  <a:pt x="1464064" y="1245198"/>
                </a:lnTo>
                <a:lnTo>
                  <a:pt x="1485795" y="1235884"/>
                </a:lnTo>
                <a:lnTo>
                  <a:pt x="1509699" y="1230607"/>
                </a:lnTo>
                <a:lnTo>
                  <a:pt x="1510630" y="1233711"/>
                </a:lnTo>
                <a:lnTo>
                  <a:pt x="1512803" y="1238058"/>
                </a:lnTo>
                <a:lnTo>
                  <a:pt x="1514977" y="1238989"/>
                </a:lnTo>
                <a:lnTo>
                  <a:pt x="1518081" y="1241162"/>
                </a:lnTo>
                <a:lnTo>
                  <a:pt x="1522117" y="1243335"/>
                </a:lnTo>
                <a:lnTo>
                  <a:pt x="1525221" y="1246440"/>
                </a:lnTo>
                <a:lnTo>
                  <a:pt x="1519944" y="1255753"/>
                </a:lnTo>
                <a:lnTo>
                  <a:pt x="1516839" y="1263204"/>
                </a:lnTo>
                <a:lnTo>
                  <a:pt x="1514666" y="1270654"/>
                </a:lnTo>
                <a:lnTo>
                  <a:pt x="1512493" y="1282141"/>
                </a:lnTo>
                <a:lnTo>
                  <a:pt x="1527084" y="1289592"/>
                </a:lnTo>
                <a:lnTo>
                  <a:pt x="1536397" y="1300147"/>
                </a:lnTo>
                <a:lnTo>
                  <a:pt x="1543538" y="1310702"/>
                </a:lnTo>
                <a:lnTo>
                  <a:pt x="1552851" y="1322188"/>
                </a:lnTo>
                <a:lnTo>
                  <a:pt x="1552851" y="1325293"/>
                </a:lnTo>
                <a:lnTo>
                  <a:pt x="1552851" y="1327466"/>
                </a:lnTo>
                <a:lnTo>
                  <a:pt x="1550678" y="1327466"/>
                </a:lnTo>
                <a:lnTo>
                  <a:pt x="1550678" y="1329639"/>
                </a:lnTo>
                <a:lnTo>
                  <a:pt x="1548505" y="1331812"/>
                </a:lnTo>
                <a:lnTo>
                  <a:pt x="1537950" y="1344540"/>
                </a:lnTo>
                <a:lnTo>
                  <a:pt x="1523359" y="1355096"/>
                </a:lnTo>
                <a:lnTo>
                  <a:pt x="1504732" y="1362546"/>
                </a:lnTo>
                <a:lnTo>
                  <a:pt x="1504732" y="1346714"/>
                </a:lnTo>
                <a:lnTo>
                  <a:pt x="1514045" y="1340505"/>
                </a:lnTo>
                <a:lnTo>
                  <a:pt x="1521186" y="1335227"/>
                </a:lnTo>
                <a:lnTo>
                  <a:pt x="1528326" y="1325914"/>
                </a:lnTo>
                <a:lnTo>
                  <a:pt x="1521186" y="1322809"/>
                </a:lnTo>
                <a:lnTo>
                  <a:pt x="1521186" y="1318463"/>
                </a:lnTo>
                <a:lnTo>
                  <a:pt x="1519012" y="1318463"/>
                </a:lnTo>
                <a:lnTo>
                  <a:pt x="1516839" y="1318463"/>
                </a:lnTo>
                <a:lnTo>
                  <a:pt x="1516839" y="1320636"/>
                </a:lnTo>
                <a:lnTo>
                  <a:pt x="1516839" y="1322809"/>
                </a:lnTo>
                <a:lnTo>
                  <a:pt x="1504422" y="1332123"/>
                </a:lnTo>
                <a:lnTo>
                  <a:pt x="1487657" y="1339573"/>
                </a:lnTo>
                <a:lnTo>
                  <a:pt x="1473998" y="1344851"/>
                </a:lnTo>
                <a:lnTo>
                  <a:pt x="1459407" y="1352302"/>
                </a:lnTo>
                <a:lnTo>
                  <a:pt x="1445747" y="1361615"/>
                </a:lnTo>
                <a:lnTo>
                  <a:pt x="1437365" y="1374343"/>
                </a:lnTo>
                <a:lnTo>
                  <a:pt x="1431156" y="1392349"/>
                </a:lnTo>
                <a:lnTo>
                  <a:pt x="1437365" y="1394522"/>
                </a:lnTo>
                <a:lnTo>
                  <a:pt x="1444505" y="1396695"/>
                </a:lnTo>
                <a:lnTo>
                  <a:pt x="1447610" y="1399800"/>
                </a:lnTo>
                <a:lnTo>
                  <a:pt x="1440470" y="1399800"/>
                </a:lnTo>
                <a:lnTo>
                  <a:pt x="1429915" y="1409113"/>
                </a:lnTo>
                <a:lnTo>
                  <a:pt x="1415324" y="1412218"/>
                </a:lnTo>
                <a:lnTo>
                  <a:pt x="1401664" y="1414391"/>
                </a:lnTo>
                <a:lnTo>
                  <a:pt x="1387073" y="1416564"/>
                </a:lnTo>
                <a:lnTo>
                  <a:pt x="1376518" y="1446056"/>
                </a:lnTo>
                <a:lnTo>
                  <a:pt x="1364100" y="1477411"/>
                </a:lnTo>
                <a:lnTo>
                  <a:pt x="1360064" y="1473065"/>
                </a:lnTo>
                <a:lnTo>
                  <a:pt x="1359133" y="1470892"/>
                </a:lnTo>
                <a:lnTo>
                  <a:pt x="1355097" y="1469961"/>
                </a:lnTo>
                <a:lnTo>
                  <a:pt x="1352924" y="1467787"/>
                </a:lnTo>
                <a:lnTo>
                  <a:pt x="1347646" y="1463441"/>
                </a:lnTo>
                <a:lnTo>
                  <a:pt x="1347646" y="1472755"/>
                </a:lnTo>
                <a:lnTo>
                  <a:pt x="1349819" y="1477101"/>
                </a:lnTo>
                <a:lnTo>
                  <a:pt x="1352924" y="1487656"/>
                </a:lnTo>
                <a:lnTo>
                  <a:pt x="1356960" y="1500384"/>
                </a:lnTo>
                <a:lnTo>
                  <a:pt x="1360064" y="1511871"/>
                </a:lnTo>
                <a:lnTo>
                  <a:pt x="1360064" y="1517148"/>
                </a:lnTo>
                <a:lnTo>
                  <a:pt x="1345473" y="1526462"/>
                </a:lnTo>
                <a:lnTo>
                  <a:pt x="1329951" y="1534844"/>
                </a:lnTo>
                <a:lnTo>
                  <a:pt x="1313187" y="1546330"/>
                </a:lnTo>
                <a:lnTo>
                  <a:pt x="1296423" y="1556885"/>
                </a:lnTo>
                <a:lnTo>
                  <a:pt x="1285868" y="1571476"/>
                </a:lnTo>
                <a:lnTo>
                  <a:pt x="1280590" y="1590414"/>
                </a:lnTo>
                <a:lnTo>
                  <a:pt x="1274381" y="1605004"/>
                </a:lnTo>
                <a:lnTo>
                  <a:pt x="1276554" y="1623010"/>
                </a:lnTo>
                <a:lnTo>
                  <a:pt x="1281832" y="1642879"/>
                </a:lnTo>
                <a:lnTo>
                  <a:pt x="1288972" y="1663989"/>
                </a:lnTo>
                <a:lnTo>
                  <a:pt x="1296112" y="1683858"/>
                </a:lnTo>
                <a:lnTo>
                  <a:pt x="1300148" y="1701864"/>
                </a:lnTo>
                <a:lnTo>
                  <a:pt x="1296112" y="1701864"/>
                </a:lnTo>
                <a:lnTo>
                  <a:pt x="1296112" y="1706210"/>
                </a:lnTo>
                <a:lnTo>
                  <a:pt x="1283695" y="1701864"/>
                </a:lnTo>
                <a:lnTo>
                  <a:pt x="1278417" y="1686031"/>
                </a:lnTo>
                <a:lnTo>
                  <a:pt x="1269104" y="1664921"/>
                </a:lnTo>
                <a:lnTo>
                  <a:pt x="1258548" y="1642879"/>
                </a:lnTo>
                <a:lnTo>
                  <a:pt x="1247062" y="1627046"/>
                </a:lnTo>
                <a:lnTo>
                  <a:pt x="1236507" y="1617733"/>
                </a:lnTo>
                <a:lnTo>
                  <a:pt x="1222847" y="1615560"/>
                </a:lnTo>
                <a:lnTo>
                  <a:pt x="1207325" y="1608109"/>
                </a:lnTo>
                <a:lnTo>
                  <a:pt x="1188698" y="1600658"/>
                </a:lnTo>
                <a:lnTo>
                  <a:pt x="1166967" y="1597554"/>
                </a:lnTo>
                <a:lnTo>
                  <a:pt x="1166967" y="1600658"/>
                </a:lnTo>
                <a:lnTo>
                  <a:pt x="1163862" y="1600658"/>
                </a:lnTo>
                <a:lnTo>
                  <a:pt x="1166036" y="1606867"/>
                </a:lnTo>
                <a:lnTo>
                  <a:pt x="1169140" y="1612145"/>
                </a:lnTo>
                <a:lnTo>
                  <a:pt x="1171313" y="1615249"/>
                </a:lnTo>
                <a:lnTo>
                  <a:pt x="1173486" y="1619596"/>
                </a:lnTo>
                <a:lnTo>
                  <a:pt x="1176591" y="1624873"/>
                </a:lnTo>
                <a:lnTo>
                  <a:pt x="1159827" y="1624873"/>
                </a:lnTo>
                <a:lnTo>
                  <a:pt x="1147409" y="1619596"/>
                </a:lnTo>
                <a:lnTo>
                  <a:pt x="1130645" y="1615249"/>
                </a:lnTo>
                <a:lnTo>
                  <a:pt x="1115123" y="1615249"/>
                </a:lnTo>
                <a:lnTo>
                  <a:pt x="1098358" y="1617422"/>
                </a:lnTo>
                <a:lnTo>
                  <a:pt x="1086872" y="1620527"/>
                </a:lnTo>
                <a:lnTo>
                  <a:pt x="1074454" y="1626736"/>
                </a:lnTo>
                <a:lnTo>
                  <a:pt x="1063899" y="1634187"/>
                </a:lnTo>
                <a:lnTo>
                  <a:pt x="1056759" y="1644742"/>
                </a:lnTo>
                <a:lnTo>
                  <a:pt x="1052723" y="1654055"/>
                </a:lnTo>
                <a:lnTo>
                  <a:pt x="1054896" y="1661506"/>
                </a:lnTo>
                <a:lnTo>
                  <a:pt x="1054896" y="1670819"/>
                </a:lnTo>
                <a:lnTo>
                  <a:pt x="1051792" y="1681374"/>
                </a:lnTo>
                <a:lnTo>
                  <a:pt x="1044651" y="1705589"/>
                </a:lnTo>
                <a:lnTo>
                  <a:pt x="1044651" y="1723595"/>
                </a:lnTo>
                <a:lnTo>
                  <a:pt x="1045583" y="1742532"/>
                </a:lnTo>
                <a:lnTo>
                  <a:pt x="1052723" y="1760538"/>
                </a:lnTo>
                <a:lnTo>
                  <a:pt x="1064209" y="1782580"/>
                </a:lnTo>
                <a:lnTo>
                  <a:pt x="1076627" y="1784753"/>
                </a:lnTo>
                <a:lnTo>
                  <a:pt x="1083767" y="1786926"/>
                </a:lnTo>
                <a:lnTo>
                  <a:pt x="1086872" y="1790030"/>
                </a:lnTo>
                <a:lnTo>
                  <a:pt x="1090908" y="1792203"/>
                </a:lnTo>
                <a:lnTo>
                  <a:pt x="1096185" y="1794376"/>
                </a:lnTo>
                <a:lnTo>
                  <a:pt x="1105499" y="1790030"/>
                </a:lnTo>
                <a:lnTo>
                  <a:pt x="1120090" y="1782580"/>
                </a:lnTo>
                <a:lnTo>
                  <a:pt x="1123194" y="1780406"/>
                </a:lnTo>
                <a:lnTo>
                  <a:pt x="1125367" y="1780406"/>
                </a:lnTo>
                <a:lnTo>
                  <a:pt x="1129403" y="1780406"/>
                </a:lnTo>
                <a:lnTo>
                  <a:pt x="1130334" y="1780406"/>
                </a:lnTo>
                <a:lnTo>
                  <a:pt x="1132507" y="1780406"/>
                </a:lnTo>
                <a:lnTo>
                  <a:pt x="1132507" y="1779475"/>
                </a:lnTo>
                <a:lnTo>
                  <a:pt x="1136543" y="1775129"/>
                </a:lnTo>
                <a:lnTo>
                  <a:pt x="1137475" y="1769851"/>
                </a:lnTo>
                <a:lnTo>
                  <a:pt x="1139648" y="1764574"/>
                </a:lnTo>
                <a:lnTo>
                  <a:pt x="1141821" y="1758365"/>
                </a:lnTo>
                <a:lnTo>
                  <a:pt x="1143994" y="1755260"/>
                </a:lnTo>
                <a:lnTo>
                  <a:pt x="1152376" y="1745947"/>
                </a:lnTo>
                <a:lnTo>
                  <a:pt x="1163862" y="1740669"/>
                </a:lnTo>
                <a:lnTo>
                  <a:pt x="1180627" y="1738496"/>
                </a:lnTo>
                <a:lnTo>
                  <a:pt x="1181558" y="1742843"/>
                </a:lnTo>
                <a:lnTo>
                  <a:pt x="1183731" y="1743774"/>
                </a:lnTo>
                <a:lnTo>
                  <a:pt x="1183731" y="1745947"/>
                </a:lnTo>
                <a:lnTo>
                  <a:pt x="1185904" y="1745947"/>
                </a:lnTo>
                <a:lnTo>
                  <a:pt x="1185904" y="1743774"/>
                </a:lnTo>
                <a:lnTo>
                  <a:pt x="1187146" y="1743774"/>
                </a:lnTo>
                <a:lnTo>
                  <a:pt x="1191182" y="1743774"/>
                </a:lnTo>
                <a:lnTo>
                  <a:pt x="1196459" y="1742843"/>
                </a:lnTo>
                <a:lnTo>
                  <a:pt x="1196459" y="1758675"/>
                </a:lnTo>
                <a:lnTo>
                  <a:pt x="1189319" y="1766126"/>
                </a:lnTo>
                <a:lnTo>
                  <a:pt x="1184041" y="1779785"/>
                </a:lnTo>
                <a:lnTo>
                  <a:pt x="1178764" y="1797791"/>
                </a:lnTo>
                <a:lnTo>
                  <a:pt x="1173486" y="1814555"/>
                </a:lnTo>
                <a:lnTo>
                  <a:pt x="1167277" y="1827284"/>
                </a:lnTo>
                <a:lnTo>
                  <a:pt x="1185904" y="1827284"/>
                </a:lnTo>
                <a:lnTo>
                  <a:pt x="1201426" y="1825111"/>
                </a:lnTo>
                <a:lnTo>
                  <a:pt x="1216017" y="1825111"/>
                </a:lnTo>
                <a:lnTo>
                  <a:pt x="1229677" y="1827284"/>
                </a:lnTo>
                <a:lnTo>
                  <a:pt x="1238059" y="1832561"/>
                </a:lnTo>
                <a:lnTo>
                  <a:pt x="1245199" y="1844048"/>
                </a:lnTo>
                <a:lnTo>
                  <a:pt x="1247372" y="1859880"/>
                </a:lnTo>
                <a:lnTo>
                  <a:pt x="1244268" y="1871367"/>
                </a:lnTo>
                <a:lnTo>
                  <a:pt x="1240232" y="1885958"/>
                </a:lnTo>
                <a:lnTo>
                  <a:pt x="1240232" y="1900549"/>
                </a:lnTo>
                <a:lnTo>
                  <a:pt x="1249546" y="1909862"/>
                </a:lnTo>
                <a:lnTo>
                  <a:pt x="1254823" y="1916071"/>
                </a:lnTo>
                <a:lnTo>
                  <a:pt x="1261963" y="1923522"/>
                </a:lnTo>
                <a:lnTo>
                  <a:pt x="1273450" y="1929731"/>
                </a:lnTo>
                <a:lnTo>
                  <a:pt x="1287109" y="1932835"/>
                </a:lnTo>
                <a:lnTo>
                  <a:pt x="1294250" y="1923522"/>
                </a:lnTo>
                <a:lnTo>
                  <a:pt x="1303563" y="1920417"/>
                </a:lnTo>
                <a:lnTo>
                  <a:pt x="1320327" y="1920417"/>
                </a:lnTo>
                <a:lnTo>
                  <a:pt x="1322500" y="1923522"/>
                </a:lnTo>
                <a:lnTo>
                  <a:pt x="1325605" y="1927868"/>
                </a:lnTo>
                <a:lnTo>
                  <a:pt x="1327467" y="1930041"/>
                </a:lnTo>
                <a:lnTo>
                  <a:pt x="1329640" y="1930041"/>
                </a:lnTo>
                <a:lnTo>
                  <a:pt x="1334918" y="1930973"/>
                </a:lnTo>
                <a:lnTo>
                  <a:pt x="1341748" y="1932525"/>
                </a:lnTo>
                <a:lnTo>
                  <a:pt x="1348888" y="1917934"/>
                </a:lnTo>
                <a:lnTo>
                  <a:pt x="1358202" y="1907379"/>
                </a:lnTo>
                <a:lnTo>
                  <a:pt x="1368757" y="1898065"/>
                </a:lnTo>
                <a:lnTo>
                  <a:pt x="1382416" y="1890615"/>
                </a:lnTo>
                <a:lnTo>
                  <a:pt x="1402285" y="1887510"/>
                </a:lnTo>
                <a:lnTo>
                  <a:pt x="1405389" y="1885337"/>
                </a:lnTo>
                <a:lnTo>
                  <a:pt x="1407562" y="1885337"/>
                </a:lnTo>
                <a:lnTo>
                  <a:pt x="1410667" y="1885337"/>
                </a:lnTo>
                <a:lnTo>
                  <a:pt x="1412840" y="1885337"/>
                </a:lnTo>
                <a:lnTo>
                  <a:pt x="1416876" y="1887510"/>
                </a:lnTo>
                <a:lnTo>
                  <a:pt x="1422153" y="1887510"/>
                </a:lnTo>
                <a:lnTo>
                  <a:pt x="1419980" y="1890615"/>
                </a:lnTo>
                <a:lnTo>
                  <a:pt x="1419980" y="1894961"/>
                </a:lnTo>
                <a:lnTo>
                  <a:pt x="1417807" y="1894961"/>
                </a:lnTo>
                <a:lnTo>
                  <a:pt x="1417807" y="1895892"/>
                </a:lnTo>
                <a:lnTo>
                  <a:pt x="1419980" y="1895892"/>
                </a:lnTo>
                <a:lnTo>
                  <a:pt x="1422153" y="1898065"/>
                </a:lnTo>
                <a:lnTo>
                  <a:pt x="1425258" y="1900238"/>
                </a:lnTo>
                <a:lnTo>
                  <a:pt x="1425258" y="1895892"/>
                </a:lnTo>
                <a:lnTo>
                  <a:pt x="1429294" y="1892788"/>
                </a:lnTo>
                <a:lnTo>
                  <a:pt x="1431467" y="1890615"/>
                </a:lnTo>
                <a:lnTo>
                  <a:pt x="1432398" y="1888442"/>
                </a:lnTo>
                <a:lnTo>
                  <a:pt x="1434571" y="1887510"/>
                </a:lnTo>
                <a:lnTo>
                  <a:pt x="1438607" y="1885337"/>
                </a:lnTo>
                <a:lnTo>
                  <a:pt x="1441711" y="1883164"/>
                </a:lnTo>
                <a:lnTo>
                  <a:pt x="1458475" y="1897755"/>
                </a:lnTo>
                <a:lnTo>
                  <a:pt x="1480207" y="1905206"/>
                </a:lnTo>
                <a:lnTo>
                  <a:pt x="1501938" y="1907379"/>
                </a:lnTo>
                <a:lnTo>
                  <a:pt x="1527084" y="1905206"/>
                </a:lnTo>
                <a:lnTo>
                  <a:pt x="1553161" y="1903032"/>
                </a:lnTo>
                <a:lnTo>
                  <a:pt x="1553161" y="1907379"/>
                </a:lnTo>
                <a:lnTo>
                  <a:pt x="1553161" y="1909552"/>
                </a:lnTo>
                <a:lnTo>
                  <a:pt x="1550988" y="1910483"/>
                </a:lnTo>
                <a:lnTo>
                  <a:pt x="1550988" y="1912656"/>
                </a:lnTo>
                <a:lnTo>
                  <a:pt x="1548815" y="1915761"/>
                </a:lnTo>
                <a:lnTo>
                  <a:pt x="1561233" y="1920107"/>
                </a:lnTo>
                <a:lnTo>
                  <a:pt x="1568373" y="1925385"/>
                </a:lnTo>
                <a:lnTo>
                  <a:pt x="1575514" y="1930662"/>
                </a:lnTo>
                <a:lnTo>
                  <a:pt x="1587931" y="1936871"/>
                </a:lnTo>
                <a:lnTo>
                  <a:pt x="1587931" y="1947426"/>
                </a:lnTo>
                <a:lnTo>
                  <a:pt x="1601591" y="1951773"/>
                </a:lnTo>
                <a:lnTo>
                  <a:pt x="1609973" y="1952704"/>
                </a:lnTo>
                <a:lnTo>
                  <a:pt x="1617113" y="1960155"/>
                </a:lnTo>
                <a:lnTo>
                  <a:pt x="1621149" y="1971641"/>
                </a:lnTo>
                <a:lnTo>
                  <a:pt x="1642880" y="1973814"/>
                </a:lnTo>
                <a:lnTo>
                  <a:pt x="1660576" y="1974745"/>
                </a:lnTo>
                <a:lnTo>
                  <a:pt x="1684480" y="1976919"/>
                </a:lnTo>
                <a:lnTo>
                  <a:pt x="1701244" y="1998960"/>
                </a:lnTo>
                <a:lnTo>
                  <a:pt x="1721113" y="2018829"/>
                </a:lnTo>
                <a:lnTo>
                  <a:pt x="1742844" y="2035593"/>
                </a:lnTo>
                <a:lnTo>
                  <a:pt x="1767990" y="2048321"/>
                </a:lnTo>
                <a:lnTo>
                  <a:pt x="1767059" y="2055772"/>
                </a:lnTo>
                <a:lnTo>
                  <a:pt x="1763023" y="2060118"/>
                </a:lnTo>
                <a:lnTo>
                  <a:pt x="1759918" y="2065396"/>
                </a:lnTo>
                <a:lnTo>
                  <a:pt x="1755882" y="2068500"/>
                </a:lnTo>
                <a:lnTo>
                  <a:pt x="1752778" y="2074709"/>
                </a:lnTo>
                <a:lnTo>
                  <a:pt x="1775751" y="2074709"/>
                </a:lnTo>
                <a:lnTo>
                  <a:pt x="1797482" y="2082160"/>
                </a:lnTo>
                <a:lnTo>
                  <a:pt x="1801518" y="2094888"/>
                </a:lnTo>
                <a:lnTo>
                  <a:pt x="1806796" y="2092715"/>
                </a:lnTo>
                <a:lnTo>
                  <a:pt x="1809900" y="2090542"/>
                </a:lnTo>
                <a:lnTo>
                  <a:pt x="1816109" y="2092715"/>
                </a:lnTo>
                <a:lnTo>
                  <a:pt x="1817040" y="2092715"/>
                </a:lnTo>
                <a:lnTo>
                  <a:pt x="1821076" y="2094888"/>
                </a:lnTo>
                <a:lnTo>
                  <a:pt x="1824181" y="2097061"/>
                </a:lnTo>
                <a:lnTo>
                  <a:pt x="1828217" y="2097992"/>
                </a:lnTo>
                <a:lnTo>
                  <a:pt x="1884407" y="2102339"/>
                </a:lnTo>
                <a:lnTo>
                  <a:pt x="1889685" y="2107616"/>
                </a:lnTo>
                <a:lnTo>
                  <a:pt x="1893720" y="2118171"/>
                </a:lnTo>
                <a:lnTo>
                  <a:pt x="1894652" y="2127485"/>
                </a:lnTo>
                <a:lnTo>
                  <a:pt x="1900861" y="2134936"/>
                </a:lnTo>
                <a:lnTo>
                  <a:pt x="1909243" y="2137109"/>
                </a:lnTo>
                <a:lnTo>
                  <a:pt x="1918556" y="2137109"/>
                </a:lnTo>
                <a:lnTo>
                  <a:pt x="1925696" y="2134936"/>
                </a:lnTo>
                <a:lnTo>
                  <a:pt x="1930974" y="2142386"/>
                </a:lnTo>
                <a:lnTo>
                  <a:pt x="1937183" y="2147664"/>
                </a:lnTo>
                <a:lnTo>
                  <a:pt x="1940287" y="2153873"/>
                </a:lnTo>
                <a:lnTo>
                  <a:pt x="1942771" y="2161013"/>
                </a:lnTo>
                <a:lnTo>
                  <a:pt x="1944944" y="2169395"/>
                </a:lnTo>
                <a:lnTo>
                  <a:pt x="1931284" y="2186159"/>
                </a:lnTo>
                <a:lnTo>
                  <a:pt x="1916694" y="2206028"/>
                </a:lnTo>
                <a:lnTo>
                  <a:pt x="1902103" y="2228069"/>
                </a:lnTo>
                <a:lnTo>
                  <a:pt x="1889685" y="2250111"/>
                </a:lnTo>
                <a:lnTo>
                  <a:pt x="1881303" y="2266875"/>
                </a:lnTo>
                <a:lnTo>
                  <a:pt x="1881303" y="2277430"/>
                </a:lnTo>
                <a:lnTo>
                  <a:pt x="1882234" y="2292021"/>
                </a:lnTo>
                <a:lnTo>
                  <a:pt x="1886270" y="2308785"/>
                </a:lnTo>
                <a:lnTo>
                  <a:pt x="1884097" y="2323376"/>
                </a:lnTo>
                <a:lnTo>
                  <a:pt x="1880992" y="2332690"/>
                </a:lnTo>
                <a:lnTo>
                  <a:pt x="1873852" y="2347280"/>
                </a:lnTo>
                <a:lnTo>
                  <a:pt x="1864539" y="2363113"/>
                </a:lnTo>
                <a:lnTo>
                  <a:pt x="1855225" y="2379877"/>
                </a:lnTo>
                <a:lnTo>
                  <a:pt x="1845912" y="2392606"/>
                </a:lnTo>
                <a:lnTo>
                  <a:pt x="1840634" y="2400056"/>
                </a:lnTo>
                <a:lnTo>
                  <a:pt x="1830079" y="2404402"/>
                </a:lnTo>
                <a:lnTo>
                  <a:pt x="1813315" y="2406576"/>
                </a:lnTo>
                <a:lnTo>
                  <a:pt x="1796551" y="2407507"/>
                </a:lnTo>
                <a:lnTo>
                  <a:pt x="1781029" y="2411853"/>
                </a:lnTo>
                <a:lnTo>
                  <a:pt x="1766438" y="2417131"/>
                </a:lnTo>
                <a:lnTo>
                  <a:pt x="1757124" y="2427686"/>
                </a:lnTo>
                <a:lnTo>
                  <a:pt x="1753089" y="2433895"/>
                </a:lnTo>
                <a:lnTo>
                  <a:pt x="1753089" y="2436999"/>
                </a:lnTo>
                <a:lnTo>
                  <a:pt x="1753089" y="2441346"/>
                </a:lnTo>
                <a:lnTo>
                  <a:pt x="1755262" y="2446623"/>
                </a:lnTo>
                <a:lnTo>
                  <a:pt x="1757435" y="2451901"/>
                </a:lnTo>
                <a:lnTo>
                  <a:pt x="1745017" y="2451901"/>
                </a:lnTo>
                <a:lnTo>
                  <a:pt x="1742844" y="2476115"/>
                </a:lnTo>
                <a:lnTo>
                  <a:pt x="1738808" y="2495984"/>
                </a:lnTo>
                <a:lnTo>
                  <a:pt x="1731668" y="2512748"/>
                </a:lnTo>
                <a:lnTo>
                  <a:pt x="1724528" y="2528581"/>
                </a:lnTo>
                <a:lnTo>
                  <a:pt x="1717387" y="2549691"/>
                </a:lnTo>
                <a:lnTo>
                  <a:pt x="1712110" y="2549691"/>
                </a:lnTo>
                <a:lnTo>
                  <a:pt x="1712110" y="2542240"/>
                </a:lnTo>
                <a:lnTo>
                  <a:pt x="1712110" y="2537894"/>
                </a:lnTo>
                <a:lnTo>
                  <a:pt x="1709937" y="2532617"/>
                </a:lnTo>
                <a:lnTo>
                  <a:pt x="1709005" y="2528270"/>
                </a:lnTo>
                <a:lnTo>
                  <a:pt x="1706832" y="2530443"/>
                </a:lnTo>
                <a:lnTo>
                  <a:pt x="1704659" y="2530443"/>
                </a:lnTo>
                <a:lnTo>
                  <a:pt x="1702486" y="2532617"/>
                </a:lnTo>
                <a:lnTo>
                  <a:pt x="1701554" y="2532617"/>
                </a:lnTo>
                <a:lnTo>
                  <a:pt x="1692241" y="2554658"/>
                </a:lnTo>
                <a:lnTo>
                  <a:pt x="1681686" y="2569249"/>
                </a:lnTo>
                <a:lnTo>
                  <a:pt x="1670200" y="2581977"/>
                </a:lnTo>
                <a:lnTo>
                  <a:pt x="1657782" y="2596568"/>
                </a:lnTo>
                <a:lnTo>
                  <a:pt x="1631704" y="2591291"/>
                </a:lnTo>
                <a:lnTo>
                  <a:pt x="1608731" y="2586013"/>
                </a:lnTo>
                <a:lnTo>
                  <a:pt x="1608731" y="2593464"/>
                </a:lnTo>
                <a:lnTo>
                  <a:pt x="1621149" y="2600915"/>
                </a:lnTo>
                <a:lnTo>
                  <a:pt x="1626427" y="2611470"/>
                </a:lnTo>
                <a:lnTo>
                  <a:pt x="1628600" y="2622025"/>
                </a:lnTo>
                <a:lnTo>
                  <a:pt x="1626427" y="2635685"/>
                </a:lnTo>
                <a:lnTo>
                  <a:pt x="1624254" y="2650276"/>
                </a:lnTo>
                <a:lnTo>
                  <a:pt x="1591967" y="2651207"/>
                </a:lnTo>
                <a:lnTo>
                  <a:pt x="1564958" y="2658658"/>
                </a:lnTo>
                <a:lnTo>
                  <a:pt x="1562785" y="2663004"/>
                </a:lnTo>
                <a:lnTo>
                  <a:pt x="1560612" y="2668281"/>
                </a:lnTo>
                <a:lnTo>
                  <a:pt x="1560612" y="2675732"/>
                </a:lnTo>
                <a:lnTo>
                  <a:pt x="1560612" y="2683183"/>
                </a:lnTo>
                <a:lnTo>
                  <a:pt x="1559681" y="2687529"/>
                </a:lnTo>
                <a:lnTo>
                  <a:pt x="1559681" y="2688460"/>
                </a:lnTo>
                <a:lnTo>
                  <a:pt x="1559681" y="2692186"/>
                </a:lnTo>
                <a:lnTo>
                  <a:pt x="1559681" y="2695290"/>
                </a:lnTo>
                <a:lnTo>
                  <a:pt x="1560612" y="2702741"/>
                </a:lnTo>
                <a:lnTo>
                  <a:pt x="1552230" y="2702741"/>
                </a:lnTo>
                <a:lnTo>
                  <a:pt x="1540744" y="2704914"/>
                </a:lnTo>
                <a:lnTo>
                  <a:pt x="1526153" y="2704914"/>
                </a:lnTo>
                <a:lnTo>
                  <a:pt x="1511562" y="2707087"/>
                </a:lnTo>
                <a:lnTo>
                  <a:pt x="1511562" y="2714538"/>
                </a:lnTo>
                <a:lnTo>
                  <a:pt x="1518702" y="2717642"/>
                </a:lnTo>
                <a:lnTo>
                  <a:pt x="1523980" y="2721989"/>
                </a:lnTo>
                <a:lnTo>
                  <a:pt x="1528015" y="2722920"/>
                </a:lnTo>
                <a:lnTo>
                  <a:pt x="1531120" y="2725093"/>
                </a:lnTo>
                <a:lnTo>
                  <a:pt x="1535156" y="2729439"/>
                </a:lnTo>
                <a:lnTo>
                  <a:pt x="1537329" y="2732544"/>
                </a:lnTo>
                <a:lnTo>
                  <a:pt x="1540433" y="2737821"/>
                </a:lnTo>
                <a:lnTo>
                  <a:pt x="1533293" y="2739994"/>
                </a:lnTo>
                <a:lnTo>
                  <a:pt x="1528015" y="2742168"/>
                </a:lnTo>
                <a:lnTo>
                  <a:pt x="1522738" y="2744341"/>
                </a:lnTo>
                <a:lnTo>
                  <a:pt x="1518702" y="2745272"/>
                </a:lnTo>
                <a:lnTo>
                  <a:pt x="1516529" y="2751481"/>
                </a:lnTo>
                <a:lnTo>
                  <a:pt x="1511251" y="2762036"/>
                </a:lnTo>
                <a:lnTo>
                  <a:pt x="1508147" y="2773523"/>
                </a:lnTo>
                <a:lnTo>
                  <a:pt x="1504111" y="2784078"/>
                </a:lnTo>
                <a:lnTo>
                  <a:pt x="1501007" y="2786251"/>
                </a:lnTo>
                <a:lnTo>
                  <a:pt x="1498833" y="2786251"/>
                </a:lnTo>
                <a:lnTo>
                  <a:pt x="1493556" y="2788424"/>
                </a:lnTo>
                <a:lnTo>
                  <a:pt x="1487347" y="2788424"/>
                </a:lnTo>
                <a:lnTo>
                  <a:pt x="1487347" y="2793702"/>
                </a:lnTo>
                <a:lnTo>
                  <a:pt x="1487347" y="2796806"/>
                </a:lnTo>
                <a:lnTo>
                  <a:pt x="1487347" y="2798979"/>
                </a:lnTo>
                <a:lnTo>
                  <a:pt x="1486416" y="2801152"/>
                </a:lnTo>
                <a:lnTo>
                  <a:pt x="1487347" y="2803325"/>
                </a:lnTo>
                <a:lnTo>
                  <a:pt x="1487347" y="2804257"/>
                </a:lnTo>
                <a:lnTo>
                  <a:pt x="1491383" y="2811707"/>
                </a:lnTo>
                <a:lnTo>
                  <a:pt x="1494487" y="2817916"/>
                </a:lnTo>
                <a:lnTo>
                  <a:pt x="1500696" y="2821021"/>
                </a:lnTo>
                <a:lnTo>
                  <a:pt x="1505974" y="2824125"/>
                </a:lnTo>
                <a:lnTo>
                  <a:pt x="1511251" y="2828471"/>
                </a:lnTo>
                <a:lnTo>
                  <a:pt x="1508147" y="2841200"/>
                </a:lnTo>
                <a:lnTo>
                  <a:pt x="1493556" y="2848650"/>
                </a:lnTo>
                <a:lnTo>
                  <a:pt x="1478965" y="2863241"/>
                </a:lnTo>
                <a:lnTo>
                  <a:pt x="1466547" y="2882179"/>
                </a:lnTo>
                <a:lnTo>
                  <a:pt x="1457234" y="2900184"/>
                </a:lnTo>
                <a:lnTo>
                  <a:pt x="1451956" y="2916948"/>
                </a:lnTo>
                <a:lnTo>
                  <a:pt x="1457234" y="2922226"/>
                </a:lnTo>
                <a:lnTo>
                  <a:pt x="1462511" y="2927504"/>
                </a:lnTo>
                <a:lnTo>
                  <a:pt x="1466547" y="2932781"/>
                </a:lnTo>
                <a:lnTo>
                  <a:pt x="1467478" y="2942095"/>
                </a:lnTo>
                <a:lnTo>
                  <a:pt x="1459096" y="2944268"/>
                </a:lnTo>
                <a:lnTo>
                  <a:pt x="1445437" y="2951718"/>
                </a:lnTo>
                <a:lnTo>
                  <a:pt x="1433019" y="2962274"/>
                </a:lnTo>
                <a:lnTo>
                  <a:pt x="1423706" y="2973760"/>
                </a:lnTo>
                <a:lnTo>
                  <a:pt x="1422774" y="2976865"/>
                </a:lnTo>
                <a:lnTo>
                  <a:pt x="1420601" y="2981211"/>
                </a:lnTo>
                <a:lnTo>
                  <a:pt x="1420601" y="2984315"/>
                </a:lnTo>
                <a:lnTo>
                  <a:pt x="1420601" y="2990524"/>
                </a:lnTo>
                <a:lnTo>
                  <a:pt x="1423706" y="2990524"/>
                </a:lnTo>
                <a:lnTo>
                  <a:pt x="1423706" y="2986178"/>
                </a:lnTo>
                <a:lnTo>
                  <a:pt x="1435192" y="2973450"/>
                </a:lnTo>
                <a:lnTo>
                  <a:pt x="1444505" y="2960721"/>
                </a:lnTo>
                <a:lnTo>
                  <a:pt x="1447610" y="2961653"/>
                </a:lnTo>
                <a:lnTo>
                  <a:pt x="1449783" y="2961653"/>
                </a:lnTo>
                <a:lnTo>
                  <a:pt x="1449783" y="2963826"/>
                </a:lnTo>
                <a:lnTo>
                  <a:pt x="1451956" y="2965999"/>
                </a:lnTo>
                <a:lnTo>
                  <a:pt x="1455061" y="2975312"/>
                </a:lnTo>
                <a:lnTo>
                  <a:pt x="1457234" y="2985867"/>
                </a:lnTo>
                <a:lnTo>
                  <a:pt x="1459407" y="2998596"/>
                </a:lnTo>
                <a:lnTo>
                  <a:pt x="1460338" y="3010082"/>
                </a:lnTo>
                <a:lnTo>
                  <a:pt x="1466547" y="3010082"/>
                </a:lnTo>
                <a:lnTo>
                  <a:pt x="1467478" y="3010082"/>
                </a:lnTo>
                <a:lnTo>
                  <a:pt x="1471514" y="3010082"/>
                </a:lnTo>
                <a:lnTo>
                  <a:pt x="1471514" y="3012255"/>
                </a:lnTo>
                <a:lnTo>
                  <a:pt x="1471514" y="3013187"/>
                </a:lnTo>
                <a:lnTo>
                  <a:pt x="1474619" y="3017533"/>
                </a:lnTo>
                <a:lnTo>
                  <a:pt x="1471514" y="3019706"/>
                </a:lnTo>
                <a:lnTo>
                  <a:pt x="1469341" y="3020637"/>
                </a:lnTo>
                <a:lnTo>
                  <a:pt x="1469341" y="3022811"/>
                </a:lnTo>
                <a:lnTo>
                  <a:pt x="1467168" y="3022811"/>
                </a:lnTo>
                <a:lnTo>
                  <a:pt x="1464995" y="3024984"/>
                </a:lnTo>
                <a:lnTo>
                  <a:pt x="1461890" y="3025915"/>
                </a:lnTo>
                <a:lnTo>
                  <a:pt x="1445126" y="3030261"/>
                </a:lnTo>
                <a:lnTo>
                  <a:pt x="1428362" y="3025915"/>
                </a:lnTo>
                <a:lnTo>
                  <a:pt x="1412840" y="3017533"/>
                </a:lnTo>
                <a:lnTo>
                  <a:pt x="1396076" y="3004805"/>
                </a:lnTo>
                <a:lnTo>
                  <a:pt x="1381485" y="2990214"/>
                </a:lnTo>
                <a:lnTo>
                  <a:pt x="1370930" y="2975623"/>
                </a:lnTo>
                <a:lnTo>
                  <a:pt x="1364721" y="2961032"/>
                </a:lnTo>
                <a:lnTo>
                  <a:pt x="1368757" y="2961032"/>
                </a:lnTo>
                <a:lnTo>
                  <a:pt x="1381175" y="2973760"/>
                </a:lnTo>
                <a:lnTo>
                  <a:pt x="1393592" y="2984315"/>
                </a:lnTo>
                <a:lnTo>
                  <a:pt x="1408183" y="2993629"/>
                </a:lnTo>
                <a:lnTo>
                  <a:pt x="1408183" y="2986178"/>
                </a:lnTo>
                <a:lnTo>
                  <a:pt x="1388315" y="2975623"/>
                </a:lnTo>
                <a:lnTo>
                  <a:pt x="1371551" y="2961032"/>
                </a:lnTo>
                <a:lnTo>
                  <a:pt x="1360996" y="2939922"/>
                </a:lnTo>
                <a:lnTo>
                  <a:pt x="1353855" y="2916948"/>
                </a:lnTo>
                <a:lnTo>
                  <a:pt x="1349819" y="2892734"/>
                </a:lnTo>
                <a:lnTo>
                  <a:pt x="1351993" y="2865415"/>
                </a:lnTo>
                <a:lnTo>
                  <a:pt x="1354166" y="2839027"/>
                </a:lnTo>
                <a:lnTo>
                  <a:pt x="1359443" y="2816054"/>
                </a:lnTo>
                <a:lnTo>
                  <a:pt x="1366584" y="2794012"/>
                </a:lnTo>
                <a:lnTo>
                  <a:pt x="1373724" y="2775075"/>
                </a:lnTo>
                <a:lnTo>
                  <a:pt x="1384279" y="2775075"/>
                </a:lnTo>
                <a:lnTo>
                  <a:pt x="1393592" y="2738442"/>
                </a:lnTo>
                <a:lnTo>
                  <a:pt x="1388315" y="2738442"/>
                </a:lnTo>
                <a:lnTo>
                  <a:pt x="1388315" y="2735338"/>
                </a:lnTo>
                <a:lnTo>
                  <a:pt x="1384279" y="2738442"/>
                </a:lnTo>
                <a:lnTo>
                  <a:pt x="1381175" y="2742788"/>
                </a:lnTo>
                <a:lnTo>
                  <a:pt x="1379001" y="2745893"/>
                </a:lnTo>
                <a:lnTo>
                  <a:pt x="1375897" y="2750239"/>
                </a:lnTo>
                <a:lnTo>
                  <a:pt x="1368757" y="2752412"/>
                </a:lnTo>
                <a:lnTo>
                  <a:pt x="1368757" y="2748066"/>
                </a:lnTo>
                <a:lnTo>
                  <a:pt x="1381175" y="2671386"/>
                </a:lnTo>
                <a:lnTo>
                  <a:pt x="1379001" y="2663935"/>
                </a:lnTo>
                <a:lnTo>
                  <a:pt x="1375897" y="2651207"/>
                </a:lnTo>
                <a:lnTo>
                  <a:pt x="1378070" y="2639720"/>
                </a:lnTo>
                <a:lnTo>
                  <a:pt x="1390488" y="2595637"/>
                </a:lnTo>
                <a:lnTo>
                  <a:pt x="1401043" y="2550622"/>
                </a:lnTo>
                <a:lnTo>
                  <a:pt x="1410356" y="2501262"/>
                </a:lnTo>
                <a:lnTo>
                  <a:pt x="1420912" y="2452832"/>
                </a:lnTo>
                <a:lnTo>
                  <a:pt x="1427121" y="2421167"/>
                </a:lnTo>
                <a:lnTo>
                  <a:pt x="1428052" y="2388570"/>
                </a:lnTo>
                <a:lnTo>
                  <a:pt x="1430225" y="2356904"/>
                </a:lnTo>
                <a:lnTo>
                  <a:pt x="1434261" y="2327412"/>
                </a:lnTo>
                <a:lnTo>
                  <a:pt x="1397939" y="2313752"/>
                </a:lnTo>
                <a:lnTo>
                  <a:pt x="1366584" y="2292642"/>
                </a:lnTo>
                <a:lnTo>
                  <a:pt x="1341437" y="2265323"/>
                </a:lnTo>
                <a:lnTo>
                  <a:pt x="1320638" y="2235830"/>
                </a:lnTo>
                <a:lnTo>
                  <a:pt x="1313497" y="2219066"/>
                </a:lnTo>
                <a:lnTo>
                  <a:pt x="1308220" y="2203234"/>
                </a:lnTo>
                <a:lnTo>
                  <a:pt x="1302942" y="2184296"/>
                </a:lnTo>
                <a:lnTo>
                  <a:pt x="1295802" y="2169706"/>
                </a:lnTo>
                <a:lnTo>
                  <a:pt x="1284315" y="2159150"/>
                </a:lnTo>
                <a:lnTo>
                  <a:pt x="1281211" y="2154804"/>
                </a:lnTo>
                <a:lnTo>
                  <a:pt x="1275933" y="2154804"/>
                </a:lnTo>
                <a:lnTo>
                  <a:pt x="1271898" y="2153873"/>
                </a:lnTo>
                <a:lnTo>
                  <a:pt x="1268793" y="2149527"/>
                </a:lnTo>
                <a:lnTo>
                  <a:pt x="1264757" y="2146422"/>
                </a:lnTo>
                <a:lnTo>
                  <a:pt x="1268793" y="2138971"/>
                </a:lnTo>
                <a:lnTo>
                  <a:pt x="1268793" y="2132762"/>
                </a:lnTo>
                <a:lnTo>
                  <a:pt x="1268793" y="2125312"/>
                </a:lnTo>
                <a:lnTo>
                  <a:pt x="1268793" y="2117861"/>
                </a:lnTo>
                <a:lnTo>
                  <a:pt x="1278107" y="2112583"/>
                </a:lnTo>
                <a:lnTo>
                  <a:pt x="1284315" y="2107306"/>
                </a:lnTo>
                <a:lnTo>
                  <a:pt x="1293629" y="2102028"/>
                </a:lnTo>
                <a:lnTo>
                  <a:pt x="1293629" y="2097682"/>
                </a:lnTo>
                <a:lnTo>
                  <a:pt x="1284315" y="2097682"/>
                </a:lnTo>
                <a:lnTo>
                  <a:pt x="1279038" y="2096751"/>
                </a:lnTo>
                <a:lnTo>
                  <a:pt x="1273760" y="2096751"/>
                </a:lnTo>
                <a:lnTo>
                  <a:pt x="1268483" y="2094578"/>
                </a:lnTo>
                <a:lnTo>
                  <a:pt x="1275623" y="2077813"/>
                </a:lnTo>
                <a:lnTo>
                  <a:pt x="1280901" y="2061049"/>
                </a:lnTo>
                <a:lnTo>
                  <a:pt x="1288041" y="2045217"/>
                </a:lnTo>
                <a:lnTo>
                  <a:pt x="1300459" y="2031557"/>
                </a:lnTo>
                <a:lnTo>
                  <a:pt x="1315050" y="2018829"/>
                </a:lnTo>
                <a:lnTo>
                  <a:pt x="1327467" y="2004238"/>
                </a:lnTo>
                <a:lnTo>
                  <a:pt x="1326536" y="1993683"/>
                </a:lnTo>
                <a:lnTo>
                  <a:pt x="1326536" y="1979092"/>
                </a:lnTo>
                <a:lnTo>
                  <a:pt x="1324363" y="1964501"/>
                </a:lnTo>
                <a:lnTo>
                  <a:pt x="1319085" y="1955187"/>
                </a:lnTo>
                <a:lnTo>
                  <a:pt x="1311945" y="1944632"/>
                </a:lnTo>
                <a:lnTo>
                  <a:pt x="1304805" y="1933146"/>
                </a:lnTo>
                <a:lnTo>
                  <a:pt x="1297665" y="1933146"/>
                </a:lnTo>
                <a:lnTo>
                  <a:pt x="1295491" y="1935319"/>
                </a:lnTo>
                <a:lnTo>
                  <a:pt x="1293318" y="1937492"/>
                </a:lnTo>
                <a:lnTo>
                  <a:pt x="1291145" y="1938423"/>
                </a:lnTo>
                <a:lnTo>
                  <a:pt x="1288041" y="1940596"/>
                </a:lnTo>
                <a:lnTo>
                  <a:pt x="1290214" y="1944943"/>
                </a:lnTo>
                <a:lnTo>
                  <a:pt x="1290214" y="1948047"/>
                </a:lnTo>
                <a:lnTo>
                  <a:pt x="1290214" y="1950220"/>
                </a:lnTo>
                <a:lnTo>
                  <a:pt x="1288041" y="1953325"/>
                </a:lnTo>
                <a:lnTo>
                  <a:pt x="1285868" y="1953325"/>
                </a:lnTo>
                <a:lnTo>
                  <a:pt x="1283695" y="1955498"/>
                </a:lnTo>
                <a:lnTo>
                  <a:pt x="1282763" y="1955498"/>
                </a:lnTo>
                <a:lnTo>
                  <a:pt x="1280590" y="1955498"/>
                </a:lnTo>
                <a:lnTo>
                  <a:pt x="1277486" y="1957671"/>
                </a:lnTo>
                <a:lnTo>
                  <a:pt x="1268172" y="1950220"/>
                </a:lnTo>
                <a:lnTo>
                  <a:pt x="1251408" y="1940907"/>
                </a:lnTo>
                <a:lnTo>
                  <a:pt x="1234644" y="1931594"/>
                </a:lnTo>
                <a:lnTo>
                  <a:pt x="1219122" y="1924143"/>
                </a:lnTo>
                <a:lnTo>
                  <a:pt x="1207635" y="1921038"/>
                </a:lnTo>
                <a:lnTo>
                  <a:pt x="1198322" y="1898997"/>
                </a:lnTo>
                <a:lnTo>
                  <a:pt x="1189940" y="1886268"/>
                </a:lnTo>
                <a:lnTo>
                  <a:pt x="1180627" y="1876955"/>
                </a:lnTo>
                <a:lnTo>
                  <a:pt x="1171313" y="1873851"/>
                </a:lnTo>
                <a:lnTo>
                  <a:pt x="1156722" y="1869504"/>
                </a:lnTo>
                <a:lnTo>
                  <a:pt x="1141200" y="1864227"/>
                </a:lnTo>
                <a:lnTo>
                  <a:pt x="1120400" y="1856776"/>
                </a:lnTo>
                <a:lnTo>
                  <a:pt x="1107982" y="1847463"/>
                </a:lnTo>
                <a:lnTo>
                  <a:pt x="1097427" y="1838149"/>
                </a:lnTo>
                <a:lnTo>
                  <a:pt x="1080663" y="1830699"/>
                </a:lnTo>
                <a:lnTo>
                  <a:pt x="1070108" y="1830699"/>
                </a:lnTo>
                <a:lnTo>
                  <a:pt x="1062968" y="1835045"/>
                </a:lnTo>
                <a:lnTo>
                  <a:pt x="1056759" y="1838149"/>
                </a:lnTo>
                <a:lnTo>
                  <a:pt x="1049618" y="1842496"/>
                </a:lnTo>
                <a:lnTo>
                  <a:pt x="1041236" y="1840322"/>
                </a:lnTo>
                <a:lnTo>
                  <a:pt x="1037201" y="1838149"/>
                </a:lnTo>
                <a:lnTo>
                  <a:pt x="1034096" y="1835045"/>
                </a:lnTo>
                <a:lnTo>
                  <a:pt x="1030060" y="1830699"/>
                </a:lnTo>
                <a:lnTo>
                  <a:pt x="1024783" y="1825421"/>
                </a:lnTo>
                <a:lnTo>
                  <a:pt x="1020747" y="1822317"/>
                </a:lnTo>
                <a:lnTo>
                  <a:pt x="1017642" y="1820143"/>
                </a:lnTo>
                <a:lnTo>
                  <a:pt x="993738" y="1815797"/>
                </a:lnTo>
                <a:lnTo>
                  <a:pt x="990634" y="1812693"/>
                </a:lnTo>
                <a:lnTo>
                  <a:pt x="986598" y="1809588"/>
                </a:lnTo>
                <a:lnTo>
                  <a:pt x="983493" y="1805242"/>
                </a:lnTo>
                <a:lnTo>
                  <a:pt x="979458" y="1802138"/>
                </a:lnTo>
                <a:lnTo>
                  <a:pt x="978526" y="1799964"/>
                </a:lnTo>
                <a:lnTo>
                  <a:pt x="957726" y="1803069"/>
                </a:lnTo>
                <a:lnTo>
                  <a:pt x="954622" y="1802138"/>
                </a:lnTo>
                <a:lnTo>
                  <a:pt x="949344" y="1794687"/>
                </a:lnTo>
                <a:lnTo>
                  <a:pt x="940031" y="1787236"/>
                </a:lnTo>
                <a:lnTo>
                  <a:pt x="932891" y="1777923"/>
                </a:lnTo>
                <a:lnTo>
                  <a:pt x="925751" y="1770472"/>
                </a:lnTo>
                <a:lnTo>
                  <a:pt x="921715" y="1766126"/>
                </a:lnTo>
                <a:lnTo>
                  <a:pt x="928855" y="1743153"/>
                </a:lnTo>
                <a:lnTo>
                  <a:pt x="908986" y="1721111"/>
                </a:lnTo>
                <a:lnTo>
                  <a:pt x="891291" y="1696896"/>
                </a:lnTo>
                <a:lnTo>
                  <a:pt x="872664" y="1671750"/>
                </a:lnTo>
                <a:lnTo>
                  <a:pt x="854969" y="1645362"/>
                </a:lnTo>
                <a:lnTo>
                  <a:pt x="850933" y="1643189"/>
                </a:lnTo>
                <a:lnTo>
                  <a:pt x="845656" y="1642258"/>
                </a:lnTo>
                <a:lnTo>
                  <a:pt x="842551" y="1642258"/>
                </a:lnTo>
                <a:lnTo>
                  <a:pt x="836342" y="1640085"/>
                </a:lnTo>
                <a:lnTo>
                  <a:pt x="835411" y="1637912"/>
                </a:lnTo>
                <a:lnTo>
                  <a:pt x="828271" y="1628598"/>
                </a:lnTo>
                <a:lnTo>
                  <a:pt x="824235" y="1618043"/>
                </a:lnTo>
                <a:lnTo>
                  <a:pt x="821130" y="1607488"/>
                </a:lnTo>
                <a:lnTo>
                  <a:pt x="814921" y="1596001"/>
                </a:lnTo>
                <a:lnTo>
                  <a:pt x="806539" y="1590724"/>
                </a:lnTo>
                <a:lnTo>
                  <a:pt x="802504" y="1586378"/>
                </a:lnTo>
                <a:lnTo>
                  <a:pt x="799399" y="1583273"/>
                </a:lnTo>
                <a:lnTo>
                  <a:pt x="795363" y="1581100"/>
                </a:lnTo>
                <a:lnTo>
                  <a:pt x="795363" y="1600969"/>
                </a:lnTo>
                <a:lnTo>
                  <a:pt x="800641" y="1608419"/>
                </a:lnTo>
                <a:lnTo>
                  <a:pt x="812127" y="1621148"/>
                </a:lnTo>
                <a:lnTo>
                  <a:pt x="822683" y="1635739"/>
                </a:lnTo>
                <a:lnTo>
                  <a:pt x="836342" y="1654676"/>
                </a:lnTo>
                <a:lnTo>
                  <a:pt x="846897" y="1672682"/>
                </a:lnTo>
                <a:lnTo>
                  <a:pt x="858384" y="1691619"/>
                </a:lnTo>
                <a:lnTo>
                  <a:pt x="866766" y="1708383"/>
                </a:lnTo>
                <a:lnTo>
                  <a:pt x="870802" y="1718938"/>
                </a:lnTo>
                <a:lnTo>
                  <a:pt x="870802" y="1726389"/>
                </a:lnTo>
                <a:lnTo>
                  <a:pt x="868629" y="1729493"/>
                </a:lnTo>
                <a:lnTo>
                  <a:pt x="866455" y="1731666"/>
                </a:lnTo>
                <a:lnTo>
                  <a:pt x="866455" y="1733840"/>
                </a:lnTo>
                <a:lnTo>
                  <a:pt x="863351" y="1736013"/>
                </a:lnTo>
                <a:lnTo>
                  <a:pt x="863351" y="1728562"/>
                </a:lnTo>
                <a:lnTo>
                  <a:pt x="861178" y="1722353"/>
                </a:lnTo>
                <a:lnTo>
                  <a:pt x="861178" y="1719249"/>
                </a:lnTo>
                <a:lnTo>
                  <a:pt x="859005" y="1714902"/>
                </a:lnTo>
                <a:lnTo>
                  <a:pt x="855900" y="1714902"/>
                </a:lnTo>
                <a:lnTo>
                  <a:pt x="853727" y="1714902"/>
                </a:lnTo>
                <a:lnTo>
                  <a:pt x="851554" y="1714902"/>
                </a:lnTo>
                <a:lnTo>
                  <a:pt x="850623" y="1714902"/>
                </a:lnTo>
                <a:lnTo>
                  <a:pt x="848450" y="1714902"/>
                </a:lnTo>
                <a:lnTo>
                  <a:pt x="843172" y="1714902"/>
                </a:lnTo>
                <a:lnTo>
                  <a:pt x="839136" y="1702174"/>
                </a:lnTo>
                <a:lnTo>
                  <a:pt x="836032" y="1689446"/>
                </a:lnTo>
                <a:lnTo>
                  <a:pt x="829823" y="1678891"/>
                </a:lnTo>
                <a:lnTo>
                  <a:pt x="821441" y="1669577"/>
                </a:lnTo>
                <a:lnTo>
                  <a:pt x="809954" y="1662127"/>
                </a:lnTo>
                <a:lnTo>
                  <a:pt x="799399" y="1654676"/>
                </a:lnTo>
                <a:lnTo>
                  <a:pt x="790086" y="1641948"/>
                </a:lnTo>
                <a:lnTo>
                  <a:pt x="793190" y="1639774"/>
                </a:lnTo>
                <a:lnTo>
                  <a:pt x="795363" y="1639774"/>
                </a:lnTo>
                <a:lnTo>
                  <a:pt x="797536" y="1639774"/>
                </a:lnTo>
                <a:lnTo>
                  <a:pt x="797536" y="1637601"/>
                </a:lnTo>
                <a:lnTo>
                  <a:pt x="797536" y="1635428"/>
                </a:lnTo>
                <a:lnTo>
                  <a:pt x="799710" y="1634497"/>
                </a:lnTo>
                <a:lnTo>
                  <a:pt x="786050" y="1625184"/>
                </a:lnTo>
                <a:lnTo>
                  <a:pt x="779841" y="1613697"/>
                </a:lnTo>
                <a:lnTo>
                  <a:pt x="773632" y="1600969"/>
                </a:lnTo>
                <a:lnTo>
                  <a:pt x="770528" y="1586378"/>
                </a:lnTo>
                <a:lnTo>
                  <a:pt x="763387" y="1573649"/>
                </a:lnTo>
                <a:lnTo>
                  <a:pt x="754074" y="1563094"/>
                </a:lnTo>
                <a:lnTo>
                  <a:pt x="743519" y="1556885"/>
                </a:lnTo>
                <a:lnTo>
                  <a:pt x="729859" y="1551608"/>
                </a:lnTo>
                <a:lnTo>
                  <a:pt x="719304" y="1544157"/>
                </a:lnTo>
                <a:lnTo>
                  <a:pt x="712164" y="1534844"/>
                </a:lnTo>
                <a:lnTo>
                  <a:pt x="708128" y="1524289"/>
                </a:lnTo>
                <a:lnTo>
                  <a:pt x="702850" y="1512802"/>
                </a:lnTo>
                <a:lnTo>
                  <a:pt x="690432" y="1494796"/>
                </a:lnTo>
                <a:lnTo>
                  <a:pt x="679877" y="1482068"/>
                </a:lnTo>
                <a:lnTo>
                  <a:pt x="668390" y="1470581"/>
                </a:lnTo>
                <a:lnTo>
                  <a:pt x="661250" y="1457853"/>
                </a:lnTo>
                <a:lnTo>
                  <a:pt x="655972" y="1441089"/>
                </a:lnTo>
                <a:lnTo>
                  <a:pt x="651936" y="1419047"/>
                </a:lnTo>
                <a:lnTo>
                  <a:pt x="651005" y="1388624"/>
                </a:lnTo>
                <a:lnTo>
                  <a:pt x="651005" y="1381173"/>
                </a:lnTo>
                <a:lnTo>
                  <a:pt x="651936" y="1366582"/>
                </a:lnTo>
                <a:lnTo>
                  <a:pt x="651936" y="1346714"/>
                </a:lnTo>
                <a:lnTo>
                  <a:pt x="651936" y="1322499"/>
                </a:lnTo>
                <a:lnTo>
                  <a:pt x="651936" y="1300457"/>
                </a:lnTo>
                <a:lnTo>
                  <a:pt x="654110" y="1282451"/>
                </a:lnTo>
                <a:lnTo>
                  <a:pt x="656283" y="1270965"/>
                </a:lnTo>
                <a:lnTo>
                  <a:pt x="661560" y="1268792"/>
                </a:lnTo>
                <a:lnTo>
                  <a:pt x="665596" y="1268792"/>
                </a:lnTo>
                <a:lnTo>
                  <a:pt x="668700" y="1268792"/>
                </a:lnTo>
                <a:lnTo>
                  <a:pt x="672736" y="1268792"/>
                </a:lnTo>
                <a:lnTo>
                  <a:pt x="675841" y="1270965"/>
                </a:lnTo>
                <a:lnTo>
                  <a:pt x="678014" y="1275311"/>
                </a:lnTo>
                <a:lnTo>
                  <a:pt x="681118" y="1278415"/>
                </a:lnTo>
                <a:lnTo>
                  <a:pt x="683291" y="1282762"/>
                </a:lnTo>
                <a:lnTo>
                  <a:pt x="683291" y="1261651"/>
                </a:lnTo>
                <a:lnTo>
                  <a:pt x="670874" y="1247061"/>
                </a:lnTo>
                <a:lnTo>
                  <a:pt x="656283" y="1232470"/>
                </a:lnTo>
                <a:lnTo>
                  <a:pt x="639519" y="1221914"/>
                </a:lnTo>
                <a:lnTo>
                  <a:pt x="639519" y="1231228"/>
                </a:lnTo>
                <a:lnTo>
                  <a:pt x="646659" y="1236505"/>
                </a:lnTo>
                <a:lnTo>
                  <a:pt x="653799" y="1241783"/>
                </a:lnTo>
                <a:lnTo>
                  <a:pt x="660939" y="1247061"/>
                </a:lnTo>
                <a:lnTo>
                  <a:pt x="666217" y="1254511"/>
                </a:lnTo>
                <a:lnTo>
                  <a:pt x="666217" y="1258857"/>
                </a:lnTo>
                <a:lnTo>
                  <a:pt x="665286" y="1258857"/>
                </a:lnTo>
                <a:lnTo>
                  <a:pt x="665286" y="1261031"/>
                </a:lnTo>
                <a:lnTo>
                  <a:pt x="663112" y="1261962"/>
                </a:lnTo>
                <a:lnTo>
                  <a:pt x="659077" y="1264135"/>
                </a:lnTo>
                <a:lnTo>
                  <a:pt x="658145" y="1266308"/>
                </a:lnTo>
                <a:lnTo>
                  <a:pt x="651936" y="1266308"/>
                </a:lnTo>
                <a:lnTo>
                  <a:pt x="646659" y="1266308"/>
                </a:lnTo>
                <a:lnTo>
                  <a:pt x="644486" y="1266308"/>
                </a:lnTo>
                <a:lnTo>
                  <a:pt x="644486" y="1264135"/>
                </a:lnTo>
                <a:lnTo>
                  <a:pt x="643554" y="1264135"/>
                </a:lnTo>
                <a:lnTo>
                  <a:pt x="639519" y="1261962"/>
                </a:lnTo>
                <a:lnTo>
                  <a:pt x="627101" y="1246129"/>
                </a:lnTo>
                <a:lnTo>
                  <a:pt x="615614" y="1229365"/>
                </a:lnTo>
                <a:lnTo>
                  <a:pt x="607232" y="1210428"/>
                </a:lnTo>
                <a:lnTo>
                  <a:pt x="615614" y="1210428"/>
                </a:lnTo>
                <a:lnTo>
                  <a:pt x="619650" y="1212601"/>
                </a:lnTo>
                <a:lnTo>
                  <a:pt x="622755" y="1212601"/>
                </a:lnTo>
                <a:lnTo>
                  <a:pt x="626790" y="1212601"/>
                </a:lnTo>
                <a:lnTo>
                  <a:pt x="629895" y="1210428"/>
                </a:lnTo>
                <a:lnTo>
                  <a:pt x="615304" y="1205150"/>
                </a:lnTo>
                <a:lnTo>
                  <a:pt x="606922" y="1196768"/>
                </a:lnTo>
                <a:lnTo>
                  <a:pt x="599782" y="1185282"/>
                </a:lnTo>
                <a:lnTo>
                  <a:pt x="593573" y="1172554"/>
                </a:lnTo>
                <a:lnTo>
                  <a:pt x="590468" y="1159825"/>
                </a:lnTo>
                <a:lnTo>
                  <a:pt x="585191" y="1148339"/>
                </a:lnTo>
                <a:lnTo>
                  <a:pt x="578050" y="1139025"/>
                </a:lnTo>
                <a:lnTo>
                  <a:pt x="566564" y="1133748"/>
                </a:lnTo>
                <a:lnTo>
                  <a:pt x="570600" y="1109533"/>
                </a:lnTo>
                <a:lnTo>
                  <a:pt x="558182" y="1095873"/>
                </a:lnTo>
                <a:lnTo>
                  <a:pt x="546695" y="1079109"/>
                </a:lnTo>
                <a:lnTo>
                  <a:pt x="537382" y="1062345"/>
                </a:lnTo>
                <a:lnTo>
                  <a:pt x="524964" y="1045581"/>
                </a:lnTo>
                <a:lnTo>
                  <a:pt x="510373" y="1032853"/>
                </a:lnTo>
                <a:lnTo>
                  <a:pt x="490505" y="1023540"/>
                </a:lnTo>
                <a:lnTo>
                  <a:pt x="466600" y="1018262"/>
                </a:lnTo>
                <a:lnTo>
                  <a:pt x="446732" y="1008949"/>
                </a:lnTo>
                <a:lnTo>
                  <a:pt x="432141" y="996220"/>
                </a:lnTo>
                <a:lnTo>
                  <a:pt x="415377" y="981629"/>
                </a:lnTo>
                <a:lnTo>
                  <a:pt x="399854" y="973247"/>
                </a:lnTo>
                <a:lnTo>
                  <a:pt x="366637" y="973247"/>
                </a:lnTo>
                <a:lnTo>
                  <a:pt x="356082" y="967038"/>
                </a:lnTo>
                <a:lnTo>
                  <a:pt x="346768" y="959588"/>
                </a:lnTo>
                <a:lnTo>
                  <a:pt x="336213" y="954310"/>
                </a:lnTo>
                <a:lnTo>
                  <a:pt x="319449" y="952137"/>
                </a:lnTo>
                <a:lnTo>
                  <a:pt x="319449" y="976352"/>
                </a:lnTo>
                <a:lnTo>
                  <a:pt x="300822" y="985665"/>
                </a:lnTo>
                <a:lnTo>
                  <a:pt x="285300" y="994978"/>
                </a:lnTo>
                <a:lnTo>
                  <a:pt x="263569" y="1000256"/>
                </a:lnTo>
                <a:lnTo>
                  <a:pt x="268846" y="983492"/>
                </a:lnTo>
                <a:lnTo>
                  <a:pt x="275987" y="966728"/>
                </a:lnTo>
                <a:lnTo>
                  <a:pt x="286542" y="952137"/>
                </a:lnTo>
                <a:lnTo>
                  <a:pt x="295855" y="936304"/>
                </a:lnTo>
                <a:lnTo>
                  <a:pt x="286542" y="936304"/>
                </a:lnTo>
                <a:lnTo>
                  <a:pt x="286542" y="939409"/>
                </a:lnTo>
                <a:lnTo>
                  <a:pt x="272882" y="950895"/>
                </a:lnTo>
                <a:lnTo>
                  <a:pt x="261396" y="965486"/>
                </a:lnTo>
                <a:lnTo>
                  <a:pt x="254255" y="981319"/>
                </a:lnTo>
                <a:lnTo>
                  <a:pt x="248978" y="998083"/>
                </a:lnTo>
                <a:lnTo>
                  <a:pt x="241838" y="1016089"/>
                </a:lnTo>
                <a:lnTo>
                  <a:pt x="230351" y="1032853"/>
                </a:lnTo>
                <a:lnTo>
                  <a:pt x="223211" y="1040304"/>
                </a:lnTo>
                <a:lnTo>
                  <a:pt x="208620" y="1051790"/>
                </a:lnTo>
                <a:lnTo>
                  <a:pt x="190924" y="1062345"/>
                </a:lnTo>
                <a:lnTo>
                  <a:pt x="169193" y="1075073"/>
                </a:lnTo>
                <a:lnTo>
                  <a:pt x="147462" y="1089664"/>
                </a:lnTo>
                <a:lnTo>
                  <a:pt x="125731" y="1103324"/>
                </a:lnTo>
                <a:lnTo>
                  <a:pt x="104000" y="1113879"/>
                </a:lnTo>
                <a:lnTo>
                  <a:pt x="87236" y="1121330"/>
                </a:lnTo>
                <a:lnTo>
                  <a:pt x="76680" y="1124434"/>
                </a:lnTo>
                <a:lnTo>
                  <a:pt x="76680" y="1121330"/>
                </a:lnTo>
                <a:lnTo>
                  <a:pt x="80716" y="1121330"/>
                </a:lnTo>
                <a:lnTo>
                  <a:pt x="93134" y="1108602"/>
                </a:lnTo>
                <a:lnTo>
                  <a:pt x="108656" y="1097115"/>
                </a:lnTo>
                <a:lnTo>
                  <a:pt x="127283" y="1086560"/>
                </a:lnTo>
                <a:lnTo>
                  <a:pt x="144978" y="1074763"/>
                </a:lnTo>
                <a:lnTo>
                  <a:pt x="161743" y="1062035"/>
                </a:lnTo>
                <a:lnTo>
                  <a:pt x="174160" y="1047444"/>
                </a:lnTo>
                <a:lnTo>
                  <a:pt x="183474" y="1030680"/>
                </a:lnTo>
                <a:lnTo>
                  <a:pt x="186578" y="1008638"/>
                </a:lnTo>
                <a:lnTo>
                  <a:pt x="172919" y="1012984"/>
                </a:lnTo>
                <a:lnTo>
                  <a:pt x="163605" y="1016089"/>
                </a:lnTo>
                <a:lnTo>
                  <a:pt x="151187" y="1020435"/>
                </a:lnTo>
                <a:lnTo>
                  <a:pt x="151187" y="1016089"/>
                </a:lnTo>
                <a:lnTo>
                  <a:pt x="151187" y="1012984"/>
                </a:lnTo>
                <a:lnTo>
                  <a:pt x="149014" y="1010811"/>
                </a:lnTo>
                <a:lnTo>
                  <a:pt x="147152" y="1010811"/>
                </a:lnTo>
                <a:lnTo>
                  <a:pt x="144047" y="1008638"/>
                </a:lnTo>
                <a:lnTo>
                  <a:pt x="141874" y="1010811"/>
                </a:lnTo>
                <a:lnTo>
                  <a:pt x="139701" y="1012984"/>
                </a:lnTo>
                <a:lnTo>
                  <a:pt x="137528" y="1015157"/>
                </a:lnTo>
                <a:lnTo>
                  <a:pt x="136596" y="1015157"/>
                </a:lnTo>
                <a:lnTo>
                  <a:pt x="132561" y="1014847"/>
                </a:lnTo>
                <a:lnTo>
                  <a:pt x="127283" y="1014847"/>
                </a:lnTo>
                <a:lnTo>
                  <a:pt x="125110" y="1004292"/>
                </a:lnTo>
                <a:lnTo>
                  <a:pt x="119832" y="989701"/>
                </a:lnTo>
                <a:lnTo>
                  <a:pt x="115797" y="979146"/>
                </a:lnTo>
                <a:lnTo>
                  <a:pt x="112692" y="982250"/>
                </a:lnTo>
                <a:lnTo>
                  <a:pt x="110519" y="984423"/>
                </a:lnTo>
                <a:lnTo>
                  <a:pt x="108346" y="984423"/>
                </a:lnTo>
                <a:lnTo>
                  <a:pt x="105241" y="984423"/>
                </a:lnTo>
                <a:lnTo>
                  <a:pt x="103068" y="982250"/>
                </a:lnTo>
                <a:lnTo>
                  <a:pt x="85373" y="969522"/>
                </a:lnTo>
                <a:lnTo>
                  <a:pt x="70782" y="950585"/>
                </a:lnTo>
                <a:lnTo>
                  <a:pt x="59295" y="930716"/>
                </a:lnTo>
                <a:lnTo>
                  <a:pt x="65504" y="920161"/>
                </a:lnTo>
                <a:lnTo>
                  <a:pt x="70782" y="906501"/>
                </a:lnTo>
                <a:lnTo>
                  <a:pt x="76059" y="895946"/>
                </a:lnTo>
                <a:lnTo>
                  <a:pt x="83200" y="886633"/>
                </a:lnTo>
                <a:lnTo>
                  <a:pt x="95618" y="879182"/>
                </a:lnTo>
                <a:lnTo>
                  <a:pt x="107104" y="876078"/>
                </a:lnTo>
                <a:lnTo>
                  <a:pt x="117659" y="870800"/>
                </a:lnTo>
                <a:lnTo>
                  <a:pt x="124799" y="863349"/>
                </a:lnTo>
                <a:lnTo>
                  <a:pt x="130077" y="851863"/>
                </a:lnTo>
                <a:lnTo>
                  <a:pt x="130077" y="833857"/>
                </a:lnTo>
                <a:lnTo>
                  <a:pt x="132250" y="831684"/>
                </a:lnTo>
                <a:lnTo>
                  <a:pt x="134423" y="831684"/>
                </a:lnTo>
                <a:lnTo>
                  <a:pt x="134423" y="829511"/>
                </a:lnTo>
                <a:lnTo>
                  <a:pt x="134423" y="827338"/>
                </a:lnTo>
                <a:lnTo>
                  <a:pt x="136596" y="826406"/>
                </a:lnTo>
                <a:lnTo>
                  <a:pt x="121695" y="826406"/>
                </a:lnTo>
                <a:lnTo>
                  <a:pt x="117659" y="829511"/>
                </a:lnTo>
                <a:lnTo>
                  <a:pt x="116728" y="831684"/>
                </a:lnTo>
                <a:lnTo>
                  <a:pt x="114555" y="833857"/>
                </a:lnTo>
                <a:lnTo>
                  <a:pt x="110519" y="834788"/>
                </a:lnTo>
                <a:lnTo>
                  <a:pt x="107415" y="836962"/>
                </a:lnTo>
                <a:lnTo>
                  <a:pt x="102137" y="836962"/>
                </a:lnTo>
                <a:lnTo>
                  <a:pt x="90650" y="833857"/>
                </a:lnTo>
                <a:lnTo>
                  <a:pt x="75128" y="827648"/>
                </a:lnTo>
                <a:lnTo>
                  <a:pt x="56501" y="824544"/>
                </a:lnTo>
                <a:lnTo>
                  <a:pt x="41910" y="817093"/>
                </a:lnTo>
                <a:lnTo>
                  <a:pt x="38806" y="789774"/>
                </a:lnTo>
                <a:lnTo>
                  <a:pt x="45946" y="789774"/>
                </a:lnTo>
                <a:lnTo>
                  <a:pt x="49051" y="787601"/>
                </a:lnTo>
                <a:lnTo>
                  <a:pt x="54328" y="785428"/>
                </a:lnTo>
                <a:lnTo>
                  <a:pt x="58364" y="784496"/>
                </a:lnTo>
                <a:lnTo>
                  <a:pt x="61469" y="784496"/>
                </a:lnTo>
                <a:lnTo>
                  <a:pt x="65504" y="780150"/>
                </a:lnTo>
                <a:lnTo>
                  <a:pt x="68609" y="777046"/>
                </a:lnTo>
                <a:lnTo>
                  <a:pt x="67677" y="774872"/>
                </a:lnTo>
                <a:lnTo>
                  <a:pt x="67677" y="772699"/>
                </a:lnTo>
                <a:lnTo>
                  <a:pt x="65504" y="769595"/>
                </a:lnTo>
                <a:lnTo>
                  <a:pt x="82268" y="769595"/>
                </a:lnTo>
                <a:lnTo>
                  <a:pt x="83200" y="767422"/>
                </a:lnTo>
                <a:lnTo>
                  <a:pt x="85373" y="767422"/>
                </a:lnTo>
                <a:lnTo>
                  <a:pt x="87546" y="765249"/>
                </a:lnTo>
                <a:lnTo>
                  <a:pt x="88477" y="765249"/>
                </a:lnTo>
                <a:lnTo>
                  <a:pt x="92513" y="765249"/>
                </a:lnTo>
                <a:lnTo>
                  <a:pt x="97791" y="770526"/>
                </a:lnTo>
                <a:lnTo>
                  <a:pt x="103068" y="774872"/>
                </a:lnTo>
                <a:lnTo>
                  <a:pt x="109277" y="780150"/>
                </a:lnTo>
                <a:lnTo>
                  <a:pt x="112382" y="785428"/>
                </a:lnTo>
                <a:lnTo>
                  <a:pt x="124799" y="780150"/>
                </a:lnTo>
                <a:lnTo>
                  <a:pt x="124799" y="772699"/>
                </a:lnTo>
                <a:lnTo>
                  <a:pt x="121695" y="767422"/>
                </a:lnTo>
                <a:lnTo>
                  <a:pt x="119522" y="762144"/>
                </a:lnTo>
                <a:lnTo>
                  <a:pt x="117349" y="755935"/>
                </a:lnTo>
                <a:lnTo>
                  <a:pt x="116417" y="750658"/>
                </a:lnTo>
                <a:lnTo>
                  <a:pt x="112382" y="745380"/>
                </a:lnTo>
                <a:lnTo>
                  <a:pt x="99964" y="730789"/>
                </a:lnTo>
                <a:lnTo>
                  <a:pt x="85373" y="719303"/>
                </a:lnTo>
                <a:lnTo>
                  <a:pt x="68609" y="708747"/>
                </a:lnTo>
                <a:lnTo>
                  <a:pt x="54018" y="698192"/>
                </a:lnTo>
                <a:lnTo>
                  <a:pt x="45636" y="681428"/>
                </a:lnTo>
                <a:lnTo>
                  <a:pt x="48740" y="676151"/>
                </a:lnTo>
                <a:lnTo>
                  <a:pt x="50913" y="669942"/>
                </a:lnTo>
                <a:lnTo>
                  <a:pt x="53087" y="664664"/>
                </a:lnTo>
                <a:lnTo>
                  <a:pt x="74818" y="666837"/>
                </a:lnTo>
                <a:lnTo>
                  <a:pt x="95618" y="664664"/>
                </a:lnTo>
                <a:lnTo>
                  <a:pt x="112382" y="655351"/>
                </a:lnTo>
                <a:lnTo>
                  <a:pt x="117659" y="642622"/>
                </a:lnTo>
                <a:lnTo>
                  <a:pt x="121695" y="629894"/>
                </a:lnTo>
                <a:lnTo>
                  <a:pt x="124799" y="618408"/>
                </a:lnTo>
                <a:lnTo>
                  <a:pt x="138459" y="607853"/>
                </a:lnTo>
                <a:lnTo>
                  <a:pt x="156154" y="598539"/>
                </a:lnTo>
                <a:lnTo>
                  <a:pt x="176023" y="593262"/>
                </a:lnTo>
                <a:lnTo>
                  <a:pt x="192787" y="585811"/>
                </a:lnTo>
                <a:lnTo>
                  <a:pt x="209551" y="575256"/>
                </a:lnTo>
                <a:lnTo>
                  <a:pt x="214829" y="578360"/>
                </a:lnTo>
                <a:lnTo>
                  <a:pt x="217933" y="580533"/>
                </a:lnTo>
                <a:lnTo>
                  <a:pt x="217933" y="583638"/>
                </a:lnTo>
                <a:lnTo>
                  <a:pt x="220106" y="585811"/>
                </a:lnTo>
                <a:lnTo>
                  <a:pt x="220106" y="590157"/>
                </a:lnTo>
                <a:lnTo>
                  <a:pt x="222279" y="591088"/>
                </a:lnTo>
                <a:lnTo>
                  <a:pt x="225384" y="595435"/>
                </a:lnTo>
                <a:lnTo>
                  <a:pt x="229420" y="598539"/>
                </a:lnTo>
                <a:lnTo>
                  <a:pt x="234697" y="598539"/>
                </a:lnTo>
                <a:lnTo>
                  <a:pt x="238733" y="598539"/>
                </a:lnTo>
                <a:lnTo>
                  <a:pt x="241838" y="597608"/>
                </a:lnTo>
                <a:lnTo>
                  <a:pt x="245873" y="595435"/>
                </a:lnTo>
                <a:lnTo>
                  <a:pt x="248978" y="595435"/>
                </a:lnTo>
                <a:lnTo>
                  <a:pt x="253014" y="595435"/>
                </a:lnTo>
                <a:lnTo>
                  <a:pt x="256118" y="597608"/>
                </a:lnTo>
                <a:lnTo>
                  <a:pt x="260154" y="600712"/>
                </a:lnTo>
                <a:lnTo>
                  <a:pt x="265431" y="605990"/>
                </a:lnTo>
                <a:lnTo>
                  <a:pt x="268536" y="610336"/>
                </a:lnTo>
                <a:lnTo>
                  <a:pt x="272572" y="613441"/>
                </a:lnTo>
                <a:lnTo>
                  <a:pt x="277849" y="615614"/>
                </a:lnTo>
                <a:lnTo>
                  <a:pt x="283127" y="617787"/>
                </a:lnTo>
                <a:lnTo>
                  <a:pt x="288404" y="615614"/>
                </a:lnTo>
                <a:lnTo>
                  <a:pt x="292440" y="615614"/>
                </a:lnTo>
                <a:lnTo>
                  <a:pt x="295545" y="613441"/>
                </a:lnTo>
                <a:lnTo>
                  <a:pt x="301754" y="611267"/>
                </a:lnTo>
                <a:lnTo>
                  <a:pt x="304858" y="611267"/>
                </a:lnTo>
                <a:lnTo>
                  <a:pt x="316345" y="615614"/>
                </a:lnTo>
                <a:lnTo>
                  <a:pt x="331867" y="620891"/>
                </a:lnTo>
                <a:lnTo>
                  <a:pt x="346458" y="628342"/>
                </a:lnTo>
                <a:lnTo>
                  <a:pt x="361049" y="632688"/>
                </a:lnTo>
                <a:lnTo>
                  <a:pt x="392404" y="628342"/>
                </a:lnTo>
                <a:lnTo>
                  <a:pt x="412272" y="637655"/>
                </a:lnTo>
                <a:lnTo>
                  <a:pt x="430899" y="650384"/>
                </a:lnTo>
                <a:lnTo>
                  <a:pt x="448594" y="661870"/>
                </a:lnTo>
                <a:lnTo>
                  <a:pt x="468463" y="672425"/>
                </a:lnTo>
                <a:lnTo>
                  <a:pt x="492367" y="676772"/>
                </a:lnTo>
                <a:lnTo>
                  <a:pt x="492367" y="669321"/>
                </a:lnTo>
                <a:lnTo>
                  <a:pt x="487090" y="663112"/>
                </a:lnTo>
                <a:lnTo>
                  <a:pt x="481812" y="655661"/>
                </a:lnTo>
                <a:lnTo>
                  <a:pt x="475603" y="648211"/>
                </a:lnTo>
                <a:lnTo>
                  <a:pt x="472499" y="639828"/>
                </a:lnTo>
                <a:lnTo>
                  <a:pt x="494230" y="637655"/>
                </a:lnTo>
                <a:lnTo>
                  <a:pt x="508821" y="633309"/>
                </a:lnTo>
                <a:lnTo>
                  <a:pt x="521239" y="625858"/>
                </a:lnTo>
                <a:lnTo>
                  <a:pt x="531794" y="618408"/>
                </a:lnTo>
                <a:lnTo>
                  <a:pt x="543280" y="610026"/>
                </a:lnTo>
                <a:lnTo>
                  <a:pt x="555698" y="603817"/>
                </a:lnTo>
                <a:lnTo>
                  <a:pt x="572462" y="600712"/>
                </a:lnTo>
                <a:lnTo>
                  <a:pt x="575567" y="602885"/>
                </a:lnTo>
                <a:lnTo>
                  <a:pt x="581776" y="603817"/>
                </a:lnTo>
                <a:lnTo>
                  <a:pt x="584880" y="605990"/>
                </a:lnTo>
                <a:lnTo>
                  <a:pt x="587985" y="608163"/>
                </a:lnTo>
                <a:lnTo>
                  <a:pt x="581776" y="608163"/>
                </a:lnTo>
                <a:lnTo>
                  <a:pt x="563149" y="622754"/>
                </a:lnTo>
                <a:lnTo>
                  <a:pt x="543280" y="635482"/>
                </a:lnTo>
                <a:lnTo>
                  <a:pt x="521549" y="644796"/>
                </a:lnTo>
                <a:lnTo>
                  <a:pt x="521549" y="652246"/>
                </a:lnTo>
                <a:lnTo>
                  <a:pt x="541418" y="655351"/>
                </a:lnTo>
                <a:lnTo>
                  <a:pt x="550731" y="644796"/>
                </a:lnTo>
                <a:lnTo>
                  <a:pt x="560044" y="639518"/>
                </a:lnTo>
                <a:lnTo>
                  <a:pt x="572462" y="637345"/>
                </a:lnTo>
                <a:lnTo>
                  <a:pt x="584880" y="637345"/>
                </a:lnTo>
                <a:lnTo>
                  <a:pt x="601644" y="635172"/>
                </a:lnTo>
                <a:lnTo>
                  <a:pt x="602576" y="629894"/>
                </a:lnTo>
                <a:lnTo>
                  <a:pt x="604749" y="624617"/>
                </a:lnTo>
                <a:lnTo>
                  <a:pt x="608784" y="618408"/>
                </a:lnTo>
                <a:lnTo>
                  <a:pt x="611889" y="615303"/>
                </a:lnTo>
                <a:lnTo>
                  <a:pt x="617166" y="628032"/>
                </a:lnTo>
                <a:lnTo>
                  <a:pt x="623375" y="637345"/>
                </a:lnTo>
                <a:lnTo>
                  <a:pt x="631757" y="644796"/>
                </a:lnTo>
                <a:lnTo>
                  <a:pt x="645417" y="647900"/>
                </a:lnTo>
                <a:lnTo>
                  <a:pt x="648521" y="644796"/>
                </a:lnTo>
                <a:lnTo>
                  <a:pt x="650695" y="642622"/>
                </a:lnTo>
                <a:lnTo>
                  <a:pt x="653799" y="640449"/>
                </a:lnTo>
                <a:lnTo>
                  <a:pt x="655972" y="639518"/>
                </a:lnTo>
                <a:lnTo>
                  <a:pt x="660008" y="639518"/>
                </a:lnTo>
                <a:lnTo>
                  <a:pt x="660939" y="639518"/>
                </a:lnTo>
                <a:lnTo>
                  <a:pt x="664975" y="644796"/>
                </a:lnTo>
                <a:lnTo>
                  <a:pt x="667148" y="647900"/>
                </a:lnTo>
                <a:lnTo>
                  <a:pt x="668080" y="652246"/>
                </a:lnTo>
                <a:lnTo>
                  <a:pt x="674288" y="650073"/>
                </a:lnTo>
                <a:lnTo>
                  <a:pt x="679566" y="646969"/>
                </a:lnTo>
                <a:lnTo>
                  <a:pt x="682671" y="642622"/>
                </a:lnTo>
                <a:lnTo>
                  <a:pt x="687948" y="640449"/>
                </a:lnTo>
                <a:lnTo>
                  <a:pt x="691984" y="639518"/>
                </a:lnTo>
                <a:lnTo>
                  <a:pt x="711853" y="644796"/>
                </a:lnTo>
                <a:lnTo>
                  <a:pt x="728618" y="657524"/>
                </a:lnTo>
                <a:lnTo>
                  <a:pt x="745382" y="670252"/>
                </a:lnTo>
                <a:lnTo>
                  <a:pt x="760904" y="681739"/>
                </a:lnTo>
                <a:lnTo>
                  <a:pt x="767113" y="681739"/>
                </a:lnTo>
                <a:lnTo>
                  <a:pt x="772390" y="681739"/>
                </a:lnTo>
                <a:lnTo>
                  <a:pt x="775495" y="679566"/>
                </a:lnTo>
                <a:lnTo>
                  <a:pt x="781704" y="677392"/>
                </a:lnTo>
                <a:lnTo>
                  <a:pt x="784808" y="676461"/>
                </a:lnTo>
                <a:lnTo>
                  <a:pt x="787913" y="676461"/>
                </a:lnTo>
                <a:lnTo>
                  <a:pt x="791948" y="679566"/>
                </a:lnTo>
                <a:lnTo>
                  <a:pt x="795053" y="683912"/>
                </a:lnTo>
                <a:lnTo>
                  <a:pt x="799089" y="689189"/>
                </a:lnTo>
                <a:lnTo>
                  <a:pt x="802193" y="696640"/>
                </a:lnTo>
                <a:lnTo>
                  <a:pt x="804366" y="699744"/>
                </a:lnTo>
                <a:lnTo>
                  <a:pt x="801262" y="701918"/>
                </a:lnTo>
                <a:lnTo>
                  <a:pt x="797226" y="704091"/>
                </a:lnTo>
                <a:lnTo>
                  <a:pt x="795053" y="705022"/>
                </a:lnTo>
                <a:lnTo>
                  <a:pt x="795053" y="707195"/>
                </a:lnTo>
                <a:lnTo>
                  <a:pt x="794122" y="709368"/>
                </a:lnTo>
                <a:lnTo>
                  <a:pt x="791948" y="712473"/>
                </a:lnTo>
                <a:lnTo>
                  <a:pt x="804366" y="712473"/>
                </a:lnTo>
                <a:lnTo>
                  <a:pt x="821130" y="714646"/>
                </a:lnTo>
                <a:lnTo>
                  <a:pt x="837894" y="714646"/>
                </a:lnTo>
                <a:lnTo>
                  <a:pt x="852485" y="714646"/>
                </a:lnTo>
                <a:lnTo>
                  <a:pt x="860867" y="716819"/>
                </a:lnTo>
                <a:lnTo>
                  <a:pt x="870181" y="727374"/>
                </a:lnTo>
                <a:lnTo>
                  <a:pt x="879494" y="738861"/>
                </a:lnTo>
                <a:lnTo>
                  <a:pt x="887876" y="749416"/>
                </a:lnTo>
                <a:lnTo>
                  <a:pt x="887876" y="712783"/>
                </a:lnTo>
                <a:lnTo>
                  <a:pt x="897190" y="712783"/>
                </a:lnTo>
                <a:lnTo>
                  <a:pt x="904330" y="712783"/>
                </a:lnTo>
                <a:lnTo>
                  <a:pt x="909607" y="711852"/>
                </a:lnTo>
                <a:lnTo>
                  <a:pt x="916748" y="709679"/>
                </a:lnTo>
                <a:lnTo>
                  <a:pt x="916748" y="705333"/>
                </a:lnTo>
                <a:lnTo>
                  <a:pt x="884461" y="705333"/>
                </a:lnTo>
                <a:lnTo>
                  <a:pt x="882288" y="700055"/>
                </a:lnTo>
                <a:lnTo>
                  <a:pt x="881357" y="699124"/>
                </a:lnTo>
                <a:lnTo>
                  <a:pt x="879184" y="694777"/>
                </a:lnTo>
                <a:lnTo>
                  <a:pt x="877011" y="691673"/>
                </a:lnTo>
                <a:lnTo>
                  <a:pt x="877011" y="685464"/>
                </a:lnTo>
                <a:lnTo>
                  <a:pt x="881046" y="685464"/>
                </a:lnTo>
                <a:lnTo>
                  <a:pt x="881046" y="682360"/>
                </a:lnTo>
                <a:lnTo>
                  <a:pt x="927924" y="677082"/>
                </a:lnTo>
                <a:lnTo>
                  <a:pt x="927924" y="689810"/>
                </a:lnTo>
                <a:lnTo>
                  <a:pt x="933201" y="692915"/>
                </a:lnTo>
                <a:lnTo>
                  <a:pt x="937237" y="699124"/>
                </a:lnTo>
                <a:lnTo>
                  <a:pt x="940342" y="702228"/>
                </a:lnTo>
                <a:lnTo>
                  <a:pt x="944377" y="709679"/>
                </a:lnTo>
                <a:lnTo>
                  <a:pt x="964246" y="709679"/>
                </a:lnTo>
                <a:lnTo>
                  <a:pt x="976664" y="712783"/>
                </a:lnTo>
                <a:lnTo>
                  <a:pt x="989082" y="714956"/>
                </a:lnTo>
                <a:lnTo>
                  <a:pt x="1001499" y="717129"/>
                </a:lnTo>
                <a:lnTo>
                  <a:pt x="1020126" y="717129"/>
                </a:lnTo>
                <a:lnTo>
                  <a:pt x="1022299" y="714956"/>
                </a:lnTo>
                <a:lnTo>
                  <a:pt x="1023231" y="712783"/>
                </a:lnTo>
                <a:lnTo>
                  <a:pt x="1025404" y="711852"/>
                </a:lnTo>
                <a:lnTo>
                  <a:pt x="1027577" y="709679"/>
                </a:lnTo>
                <a:lnTo>
                  <a:pt x="1027577" y="696951"/>
                </a:lnTo>
                <a:lnTo>
                  <a:pt x="1051481" y="696951"/>
                </a:lnTo>
                <a:lnTo>
                  <a:pt x="1058621" y="712783"/>
                </a:lnTo>
                <a:lnTo>
                  <a:pt x="1067003" y="729547"/>
                </a:lnTo>
                <a:lnTo>
                  <a:pt x="1069176" y="722097"/>
                </a:lnTo>
                <a:lnTo>
                  <a:pt x="1069176" y="718992"/>
                </a:lnTo>
                <a:lnTo>
                  <a:pt x="1071350" y="712783"/>
                </a:lnTo>
                <a:lnTo>
                  <a:pt x="1071350" y="709679"/>
                </a:lnTo>
                <a:lnTo>
                  <a:pt x="1083767" y="709679"/>
                </a:lnTo>
                <a:lnTo>
                  <a:pt x="1083767" y="695088"/>
                </a:lnTo>
                <a:lnTo>
                  <a:pt x="1083767" y="678324"/>
                </a:lnTo>
                <a:lnTo>
                  <a:pt x="1085941" y="663733"/>
                </a:lnTo>
                <a:lnTo>
                  <a:pt x="1083767" y="656282"/>
                </a:lnTo>
                <a:lnTo>
                  <a:pt x="1071350" y="641691"/>
                </a:lnTo>
                <a:lnTo>
                  <a:pt x="1062036" y="625858"/>
                </a:lnTo>
                <a:lnTo>
                  <a:pt x="1059863" y="606921"/>
                </a:lnTo>
                <a:lnTo>
                  <a:pt x="1063899" y="588915"/>
                </a:lnTo>
                <a:lnTo>
                  <a:pt x="1076317" y="569047"/>
                </a:lnTo>
                <a:lnTo>
                  <a:pt x="1085630" y="564701"/>
                </a:lnTo>
                <a:lnTo>
                  <a:pt x="1096185" y="561596"/>
                </a:lnTo>
                <a:close/>
                <a:moveTo>
                  <a:pt x="886944" y="508821"/>
                </a:moveTo>
                <a:lnTo>
                  <a:pt x="908675" y="523722"/>
                </a:lnTo>
                <a:lnTo>
                  <a:pt x="922335" y="541418"/>
                </a:lnTo>
                <a:lnTo>
                  <a:pt x="929475" y="563459"/>
                </a:lnTo>
                <a:lnTo>
                  <a:pt x="934752" y="592020"/>
                </a:lnTo>
                <a:lnTo>
                  <a:pt x="940030" y="620271"/>
                </a:lnTo>
                <a:lnTo>
                  <a:pt x="956484" y="622444"/>
                </a:lnTo>
                <a:lnTo>
                  <a:pt x="967039" y="624307"/>
                </a:lnTo>
                <a:lnTo>
                  <a:pt x="976352" y="631758"/>
                </a:lnTo>
                <a:lnTo>
                  <a:pt x="981630" y="641381"/>
                </a:lnTo>
                <a:lnTo>
                  <a:pt x="983803" y="656904"/>
                </a:lnTo>
                <a:lnTo>
                  <a:pt x="980698" y="656904"/>
                </a:lnTo>
                <a:lnTo>
                  <a:pt x="978525" y="655972"/>
                </a:lnTo>
                <a:lnTo>
                  <a:pt x="976352" y="653799"/>
                </a:lnTo>
                <a:lnTo>
                  <a:pt x="974179" y="651626"/>
                </a:lnTo>
                <a:lnTo>
                  <a:pt x="971075" y="649763"/>
                </a:lnTo>
                <a:lnTo>
                  <a:pt x="971075" y="656904"/>
                </a:lnTo>
                <a:lnTo>
                  <a:pt x="974179" y="661250"/>
                </a:lnTo>
                <a:lnTo>
                  <a:pt x="976352" y="663423"/>
                </a:lnTo>
                <a:lnTo>
                  <a:pt x="978525" y="663423"/>
                </a:lnTo>
                <a:lnTo>
                  <a:pt x="978525" y="666527"/>
                </a:lnTo>
                <a:lnTo>
                  <a:pt x="978525" y="668701"/>
                </a:lnTo>
                <a:lnTo>
                  <a:pt x="980698" y="673668"/>
                </a:lnTo>
                <a:lnTo>
                  <a:pt x="971075" y="675841"/>
                </a:lnTo>
                <a:lnTo>
                  <a:pt x="961761" y="678014"/>
                </a:lnTo>
                <a:lnTo>
                  <a:pt x="951516" y="678014"/>
                </a:lnTo>
                <a:lnTo>
                  <a:pt x="932579" y="670563"/>
                </a:lnTo>
                <a:lnTo>
                  <a:pt x="914884" y="668701"/>
                </a:lnTo>
                <a:lnTo>
                  <a:pt x="894084" y="671805"/>
                </a:lnTo>
                <a:lnTo>
                  <a:pt x="874215" y="678014"/>
                </a:lnTo>
                <a:lnTo>
                  <a:pt x="854347" y="681118"/>
                </a:lnTo>
                <a:lnTo>
                  <a:pt x="832616" y="681118"/>
                </a:lnTo>
                <a:lnTo>
                  <a:pt x="807470" y="673668"/>
                </a:lnTo>
                <a:lnTo>
                  <a:pt x="794120" y="670563"/>
                </a:lnTo>
                <a:lnTo>
                  <a:pt x="783565" y="668701"/>
                </a:lnTo>
                <a:lnTo>
                  <a:pt x="774252" y="666527"/>
                </a:lnTo>
                <a:lnTo>
                  <a:pt x="765870" y="661250"/>
                </a:lnTo>
                <a:lnTo>
                  <a:pt x="759661" y="649763"/>
                </a:lnTo>
                <a:lnTo>
                  <a:pt x="763697" y="649763"/>
                </a:lnTo>
                <a:lnTo>
                  <a:pt x="773321" y="641381"/>
                </a:lnTo>
                <a:lnTo>
                  <a:pt x="786670" y="637035"/>
                </a:lnTo>
                <a:lnTo>
                  <a:pt x="803434" y="634862"/>
                </a:lnTo>
                <a:lnTo>
                  <a:pt x="820198" y="633931"/>
                </a:lnTo>
                <a:lnTo>
                  <a:pt x="820198" y="629584"/>
                </a:lnTo>
                <a:lnTo>
                  <a:pt x="812747" y="624307"/>
                </a:lnTo>
                <a:lnTo>
                  <a:pt x="807470" y="620271"/>
                </a:lnTo>
                <a:lnTo>
                  <a:pt x="800329" y="619340"/>
                </a:lnTo>
                <a:lnTo>
                  <a:pt x="786670" y="617167"/>
                </a:lnTo>
                <a:lnTo>
                  <a:pt x="780461" y="617167"/>
                </a:lnTo>
                <a:lnTo>
                  <a:pt x="767112" y="617167"/>
                </a:lnTo>
                <a:lnTo>
                  <a:pt x="751279" y="617167"/>
                </a:lnTo>
                <a:lnTo>
                  <a:pt x="749106" y="605680"/>
                </a:lnTo>
                <a:lnTo>
                  <a:pt x="744139" y="595125"/>
                </a:lnTo>
                <a:lnTo>
                  <a:pt x="739792" y="585501"/>
                </a:lnTo>
                <a:lnTo>
                  <a:pt x="736688" y="574946"/>
                </a:lnTo>
                <a:lnTo>
                  <a:pt x="736688" y="556319"/>
                </a:lnTo>
                <a:lnTo>
                  <a:pt x="744139" y="545764"/>
                </a:lnTo>
                <a:lnTo>
                  <a:pt x="751279" y="533036"/>
                </a:lnTo>
                <a:lnTo>
                  <a:pt x="759661" y="521549"/>
                </a:lnTo>
                <a:lnTo>
                  <a:pt x="771147" y="514099"/>
                </a:lnTo>
                <a:lnTo>
                  <a:pt x="783565" y="516272"/>
                </a:lnTo>
                <a:lnTo>
                  <a:pt x="786670" y="516272"/>
                </a:lnTo>
                <a:lnTo>
                  <a:pt x="786670" y="519376"/>
                </a:lnTo>
                <a:lnTo>
                  <a:pt x="786670" y="521549"/>
                </a:lnTo>
                <a:lnTo>
                  <a:pt x="785738" y="521549"/>
                </a:lnTo>
                <a:lnTo>
                  <a:pt x="785738" y="523722"/>
                </a:lnTo>
                <a:lnTo>
                  <a:pt x="786670" y="525585"/>
                </a:lnTo>
                <a:lnTo>
                  <a:pt x="786670" y="529000"/>
                </a:lnTo>
                <a:lnTo>
                  <a:pt x="795983" y="529000"/>
                </a:lnTo>
                <a:lnTo>
                  <a:pt x="808711" y="529000"/>
                </a:lnTo>
                <a:lnTo>
                  <a:pt x="820198" y="529000"/>
                </a:lnTo>
                <a:lnTo>
                  <a:pt x="827338" y="529000"/>
                </a:lnTo>
                <a:lnTo>
                  <a:pt x="830443" y="530863"/>
                </a:lnTo>
                <a:lnTo>
                  <a:pt x="832616" y="533036"/>
                </a:lnTo>
                <a:lnTo>
                  <a:pt x="834789" y="536140"/>
                </a:lnTo>
                <a:lnTo>
                  <a:pt x="836652" y="540487"/>
                </a:lnTo>
                <a:lnTo>
                  <a:pt x="839756" y="541418"/>
                </a:lnTo>
                <a:lnTo>
                  <a:pt x="844102" y="545764"/>
                </a:lnTo>
                <a:lnTo>
                  <a:pt x="845034" y="540487"/>
                </a:lnTo>
                <a:lnTo>
                  <a:pt x="847207" y="538313"/>
                </a:lnTo>
                <a:lnTo>
                  <a:pt x="851243" y="536140"/>
                </a:lnTo>
                <a:lnTo>
                  <a:pt x="852484" y="534278"/>
                </a:lnTo>
                <a:lnTo>
                  <a:pt x="858693" y="534278"/>
                </a:lnTo>
                <a:lnTo>
                  <a:pt x="863971" y="533036"/>
                </a:lnTo>
                <a:lnTo>
                  <a:pt x="871111" y="547627"/>
                </a:lnTo>
                <a:lnTo>
                  <a:pt x="878562" y="558182"/>
                </a:lnTo>
                <a:lnTo>
                  <a:pt x="883529" y="565633"/>
                </a:lnTo>
                <a:lnTo>
                  <a:pt x="885702" y="560355"/>
                </a:lnTo>
                <a:lnTo>
                  <a:pt x="886944" y="555077"/>
                </a:lnTo>
                <a:lnTo>
                  <a:pt x="886944" y="548869"/>
                </a:lnTo>
                <a:lnTo>
                  <a:pt x="886944" y="541418"/>
                </a:lnTo>
                <a:lnTo>
                  <a:pt x="880424" y="530863"/>
                </a:lnTo>
                <a:lnTo>
                  <a:pt x="881666" y="519376"/>
                </a:lnTo>
                <a:close/>
                <a:moveTo>
                  <a:pt x="907744" y="492057"/>
                </a:moveTo>
                <a:lnTo>
                  <a:pt x="916126" y="492057"/>
                </a:lnTo>
                <a:lnTo>
                  <a:pt x="923266" y="494230"/>
                </a:lnTo>
                <a:lnTo>
                  <a:pt x="930717" y="496403"/>
                </a:lnTo>
                <a:lnTo>
                  <a:pt x="936926" y="499508"/>
                </a:lnTo>
                <a:lnTo>
                  <a:pt x="937857" y="504785"/>
                </a:lnTo>
                <a:lnTo>
                  <a:pt x="937857" y="508821"/>
                </a:lnTo>
                <a:lnTo>
                  <a:pt x="940030" y="514099"/>
                </a:lnTo>
                <a:lnTo>
                  <a:pt x="940030" y="521550"/>
                </a:lnTo>
                <a:lnTo>
                  <a:pt x="934753" y="521550"/>
                </a:lnTo>
                <a:lnTo>
                  <a:pt x="930717" y="523723"/>
                </a:lnTo>
                <a:lnTo>
                  <a:pt x="925439" y="523723"/>
                </a:lnTo>
                <a:lnTo>
                  <a:pt x="920162" y="525586"/>
                </a:lnTo>
                <a:lnTo>
                  <a:pt x="910848" y="516273"/>
                </a:lnTo>
                <a:lnTo>
                  <a:pt x="900293" y="508821"/>
                </a:lnTo>
                <a:close/>
                <a:moveTo>
                  <a:pt x="4445583" y="484606"/>
                </a:moveTo>
                <a:lnTo>
                  <a:pt x="4465141" y="484606"/>
                </a:lnTo>
                <a:lnTo>
                  <a:pt x="4481905" y="488952"/>
                </a:lnTo>
                <a:lnTo>
                  <a:pt x="4497427" y="492057"/>
                </a:lnTo>
                <a:lnTo>
                  <a:pt x="4501774" y="508821"/>
                </a:lnTo>
                <a:lnTo>
                  <a:pt x="4448687" y="508821"/>
                </a:lnTo>
                <a:lnTo>
                  <a:pt x="4446514" y="503543"/>
                </a:lnTo>
                <a:lnTo>
                  <a:pt x="4446514" y="498266"/>
                </a:lnTo>
                <a:lnTo>
                  <a:pt x="4445583" y="492057"/>
                </a:lnTo>
                <a:close/>
                <a:moveTo>
                  <a:pt x="3438497" y="478087"/>
                </a:moveTo>
                <a:lnTo>
                  <a:pt x="3449985" y="482433"/>
                </a:lnTo>
                <a:lnTo>
                  <a:pt x="3449985" y="489885"/>
                </a:lnTo>
                <a:lnTo>
                  <a:pt x="3445949" y="489885"/>
                </a:lnTo>
                <a:lnTo>
                  <a:pt x="3443776" y="492058"/>
                </a:lnTo>
                <a:lnTo>
                  <a:pt x="3442845" y="492989"/>
                </a:lnTo>
                <a:lnTo>
                  <a:pt x="3440672" y="492989"/>
                </a:lnTo>
                <a:lnTo>
                  <a:pt x="3438497" y="492989"/>
                </a:lnTo>
                <a:lnTo>
                  <a:pt x="3435393" y="492989"/>
                </a:lnTo>
                <a:lnTo>
                  <a:pt x="3435393" y="487712"/>
                </a:lnTo>
                <a:lnTo>
                  <a:pt x="3435393" y="484606"/>
                </a:lnTo>
                <a:lnTo>
                  <a:pt x="3436635" y="482433"/>
                </a:lnTo>
                <a:close/>
                <a:moveTo>
                  <a:pt x="1215395" y="469705"/>
                </a:moveTo>
                <a:lnTo>
                  <a:pt x="1215395" y="472809"/>
                </a:lnTo>
                <a:lnTo>
                  <a:pt x="1219431" y="472809"/>
                </a:lnTo>
                <a:lnTo>
                  <a:pt x="1217568" y="492057"/>
                </a:lnTo>
                <a:lnTo>
                  <a:pt x="1219431" y="507890"/>
                </a:lnTo>
                <a:lnTo>
                  <a:pt x="1226881" y="522481"/>
                </a:lnTo>
                <a:lnTo>
                  <a:pt x="1229986" y="524654"/>
                </a:lnTo>
                <a:lnTo>
                  <a:pt x="1234022" y="524654"/>
                </a:lnTo>
                <a:lnTo>
                  <a:pt x="1237126" y="526827"/>
                </a:lnTo>
                <a:lnTo>
                  <a:pt x="1243335" y="526827"/>
                </a:lnTo>
                <a:lnTo>
                  <a:pt x="1243335" y="482433"/>
                </a:lnTo>
                <a:lnTo>
                  <a:pt x="1270654" y="482433"/>
                </a:lnTo>
                <a:lnTo>
                  <a:pt x="1275621" y="495162"/>
                </a:lnTo>
                <a:lnTo>
                  <a:pt x="1283072" y="507890"/>
                </a:lnTo>
                <a:lnTo>
                  <a:pt x="1290212" y="519376"/>
                </a:lnTo>
                <a:lnTo>
                  <a:pt x="1302941" y="522481"/>
                </a:lnTo>
                <a:lnTo>
                  <a:pt x="1302941" y="527758"/>
                </a:lnTo>
                <a:lnTo>
                  <a:pt x="1304803" y="539555"/>
                </a:lnTo>
                <a:lnTo>
                  <a:pt x="1306976" y="552284"/>
                </a:lnTo>
                <a:lnTo>
                  <a:pt x="1306976" y="559734"/>
                </a:lnTo>
                <a:lnTo>
                  <a:pt x="1310081" y="557561"/>
                </a:lnTo>
                <a:lnTo>
                  <a:pt x="1312254" y="557561"/>
                </a:lnTo>
                <a:lnTo>
                  <a:pt x="1314118" y="556319"/>
                </a:lnTo>
                <a:lnTo>
                  <a:pt x="1315359" y="554457"/>
                </a:lnTo>
                <a:lnTo>
                  <a:pt x="1317532" y="550110"/>
                </a:lnTo>
                <a:lnTo>
                  <a:pt x="1319395" y="544833"/>
                </a:lnTo>
                <a:lnTo>
                  <a:pt x="1321568" y="539555"/>
                </a:lnTo>
                <a:lnTo>
                  <a:pt x="1322500" y="535209"/>
                </a:lnTo>
                <a:lnTo>
                  <a:pt x="1326846" y="532105"/>
                </a:lnTo>
                <a:lnTo>
                  <a:pt x="1329950" y="529931"/>
                </a:lnTo>
                <a:lnTo>
                  <a:pt x="1336159" y="527758"/>
                </a:lnTo>
                <a:lnTo>
                  <a:pt x="1339264" y="524654"/>
                </a:lnTo>
                <a:lnTo>
                  <a:pt x="1343300" y="522481"/>
                </a:lnTo>
                <a:lnTo>
                  <a:pt x="1339264" y="522481"/>
                </a:lnTo>
                <a:lnTo>
                  <a:pt x="1339264" y="519376"/>
                </a:lnTo>
                <a:lnTo>
                  <a:pt x="1329950" y="522481"/>
                </a:lnTo>
                <a:lnTo>
                  <a:pt x="1324673" y="526827"/>
                </a:lnTo>
                <a:lnTo>
                  <a:pt x="1317532" y="532105"/>
                </a:lnTo>
                <a:lnTo>
                  <a:pt x="1306976" y="535209"/>
                </a:lnTo>
                <a:lnTo>
                  <a:pt x="1304803" y="519376"/>
                </a:lnTo>
                <a:lnTo>
                  <a:pt x="1302941" y="507890"/>
                </a:lnTo>
                <a:lnTo>
                  <a:pt x="1299836" y="498266"/>
                </a:lnTo>
                <a:lnTo>
                  <a:pt x="1295490" y="485538"/>
                </a:lnTo>
                <a:lnTo>
                  <a:pt x="1299836" y="484606"/>
                </a:lnTo>
                <a:lnTo>
                  <a:pt x="1300767" y="484606"/>
                </a:lnTo>
                <a:lnTo>
                  <a:pt x="1304803" y="482433"/>
                </a:lnTo>
                <a:lnTo>
                  <a:pt x="1310081" y="482433"/>
                </a:lnTo>
                <a:lnTo>
                  <a:pt x="1315359" y="485538"/>
                </a:lnTo>
                <a:lnTo>
                  <a:pt x="1319395" y="487711"/>
                </a:lnTo>
                <a:lnTo>
                  <a:pt x="1324673" y="489884"/>
                </a:lnTo>
                <a:lnTo>
                  <a:pt x="1329950" y="492057"/>
                </a:lnTo>
                <a:lnTo>
                  <a:pt x="1336159" y="492988"/>
                </a:lnTo>
                <a:lnTo>
                  <a:pt x="1343300" y="505717"/>
                </a:lnTo>
                <a:lnTo>
                  <a:pt x="1350750" y="520618"/>
                </a:lnTo>
                <a:lnTo>
                  <a:pt x="1356028" y="534278"/>
                </a:lnTo>
                <a:lnTo>
                  <a:pt x="1363168" y="542660"/>
                </a:lnTo>
                <a:lnTo>
                  <a:pt x="1366273" y="544833"/>
                </a:lnTo>
                <a:lnTo>
                  <a:pt x="1372481" y="544833"/>
                </a:lnTo>
                <a:lnTo>
                  <a:pt x="1377759" y="544833"/>
                </a:lnTo>
                <a:lnTo>
                  <a:pt x="1383037" y="544833"/>
                </a:lnTo>
                <a:lnTo>
                  <a:pt x="1386141" y="544833"/>
                </a:lnTo>
                <a:lnTo>
                  <a:pt x="1390177" y="547006"/>
                </a:lnTo>
                <a:lnTo>
                  <a:pt x="1407872" y="559734"/>
                </a:lnTo>
                <a:lnTo>
                  <a:pt x="1422463" y="576498"/>
                </a:lnTo>
                <a:lnTo>
                  <a:pt x="1439227" y="591401"/>
                </a:lnTo>
                <a:lnTo>
                  <a:pt x="1439227" y="604129"/>
                </a:lnTo>
                <a:lnTo>
                  <a:pt x="1453818" y="609407"/>
                </a:lnTo>
                <a:lnTo>
                  <a:pt x="1466236" y="616857"/>
                </a:lnTo>
                <a:lnTo>
                  <a:pt x="1473687" y="628344"/>
                </a:lnTo>
                <a:lnTo>
                  <a:pt x="1483000" y="641072"/>
                </a:lnTo>
                <a:lnTo>
                  <a:pt x="1490140" y="653800"/>
                </a:lnTo>
                <a:lnTo>
                  <a:pt x="1499764" y="665287"/>
                </a:lnTo>
                <a:lnTo>
                  <a:pt x="1493245" y="672738"/>
                </a:lnTo>
                <a:lnTo>
                  <a:pt x="1490140" y="676152"/>
                </a:lnTo>
                <a:lnTo>
                  <a:pt x="1488278" y="681430"/>
                </a:lnTo>
                <a:lnTo>
                  <a:pt x="1486105" y="685466"/>
                </a:lnTo>
                <a:lnTo>
                  <a:pt x="1493245" y="698194"/>
                </a:lnTo>
                <a:lnTo>
                  <a:pt x="1504731" y="707818"/>
                </a:lnTo>
                <a:lnTo>
                  <a:pt x="1519322" y="713095"/>
                </a:lnTo>
                <a:lnTo>
                  <a:pt x="1519322" y="718373"/>
                </a:lnTo>
                <a:lnTo>
                  <a:pt x="1519322" y="720546"/>
                </a:lnTo>
                <a:lnTo>
                  <a:pt x="1521495" y="722409"/>
                </a:lnTo>
                <a:lnTo>
                  <a:pt x="1521495" y="723651"/>
                </a:lnTo>
                <a:lnTo>
                  <a:pt x="1522427" y="725824"/>
                </a:lnTo>
                <a:lnTo>
                  <a:pt x="1526773" y="727997"/>
                </a:lnTo>
                <a:lnTo>
                  <a:pt x="1529877" y="731101"/>
                </a:lnTo>
                <a:lnTo>
                  <a:pt x="1536086" y="733274"/>
                </a:lnTo>
                <a:lnTo>
                  <a:pt x="1539191" y="735137"/>
                </a:lnTo>
                <a:lnTo>
                  <a:pt x="1543227" y="738552"/>
                </a:lnTo>
                <a:lnTo>
                  <a:pt x="1544468" y="740415"/>
                </a:lnTo>
                <a:lnTo>
                  <a:pt x="1546642" y="744761"/>
                </a:lnTo>
                <a:lnTo>
                  <a:pt x="1544468" y="745692"/>
                </a:lnTo>
                <a:lnTo>
                  <a:pt x="1544468" y="747865"/>
                </a:lnTo>
                <a:lnTo>
                  <a:pt x="1544468" y="750039"/>
                </a:lnTo>
                <a:lnTo>
                  <a:pt x="1546642" y="752212"/>
                </a:lnTo>
                <a:lnTo>
                  <a:pt x="1550677" y="753143"/>
                </a:lnTo>
                <a:lnTo>
                  <a:pt x="1555955" y="755316"/>
                </a:lnTo>
                <a:lnTo>
                  <a:pt x="1559059" y="757489"/>
                </a:lnTo>
                <a:lnTo>
                  <a:pt x="1565268" y="757489"/>
                </a:lnTo>
                <a:lnTo>
                  <a:pt x="1570546" y="757489"/>
                </a:lnTo>
                <a:lnTo>
                  <a:pt x="1563095" y="807161"/>
                </a:lnTo>
                <a:lnTo>
                  <a:pt x="1557818" y="809334"/>
                </a:lnTo>
                <a:lnTo>
                  <a:pt x="1551609" y="809334"/>
                </a:lnTo>
                <a:lnTo>
                  <a:pt x="1546642" y="810265"/>
                </a:lnTo>
                <a:lnTo>
                  <a:pt x="1539191" y="810265"/>
                </a:lnTo>
                <a:lnTo>
                  <a:pt x="1532051" y="801883"/>
                </a:lnTo>
                <a:lnTo>
                  <a:pt x="1522427" y="792259"/>
                </a:lnTo>
                <a:lnTo>
                  <a:pt x="1515286" y="782946"/>
                </a:lnTo>
                <a:lnTo>
                  <a:pt x="1510009" y="770218"/>
                </a:lnTo>
                <a:lnTo>
                  <a:pt x="1502869" y="770218"/>
                </a:lnTo>
                <a:lnTo>
                  <a:pt x="1497591" y="772391"/>
                </a:lnTo>
                <a:lnTo>
                  <a:pt x="1492314" y="772391"/>
                </a:lnTo>
                <a:lnTo>
                  <a:pt x="1486105" y="774253"/>
                </a:lnTo>
                <a:lnTo>
                  <a:pt x="1495418" y="802814"/>
                </a:lnTo>
                <a:lnTo>
                  <a:pt x="1502869" y="834790"/>
                </a:lnTo>
                <a:lnTo>
                  <a:pt x="1515286" y="834790"/>
                </a:lnTo>
                <a:lnTo>
                  <a:pt x="1522427" y="849381"/>
                </a:lnTo>
                <a:lnTo>
                  <a:pt x="1528636" y="864283"/>
                </a:lnTo>
                <a:lnTo>
                  <a:pt x="1529877" y="884462"/>
                </a:lnTo>
                <a:lnTo>
                  <a:pt x="1528636" y="886635"/>
                </a:lnTo>
                <a:lnTo>
                  <a:pt x="1526773" y="888497"/>
                </a:lnTo>
                <a:lnTo>
                  <a:pt x="1526773" y="890670"/>
                </a:lnTo>
                <a:lnTo>
                  <a:pt x="1524600" y="891912"/>
                </a:lnTo>
                <a:lnTo>
                  <a:pt x="1522427" y="894085"/>
                </a:lnTo>
                <a:lnTo>
                  <a:pt x="1519322" y="895948"/>
                </a:lnTo>
                <a:lnTo>
                  <a:pt x="1512182" y="891912"/>
                </a:lnTo>
                <a:lnTo>
                  <a:pt x="1502869" y="886635"/>
                </a:lnTo>
                <a:lnTo>
                  <a:pt x="1493245" y="881357"/>
                </a:lnTo>
                <a:lnTo>
                  <a:pt x="1486105" y="877011"/>
                </a:lnTo>
                <a:lnTo>
                  <a:pt x="1483000" y="876080"/>
                </a:lnTo>
                <a:lnTo>
                  <a:pt x="1479896" y="876080"/>
                </a:lnTo>
                <a:lnTo>
                  <a:pt x="1490140" y="890670"/>
                </a:lnTo>
                <a:lnTo>
                  <a:pt x="1499764" y="903399"/>
                </a:lnTo>
                <a:lnTo>
                  <a:pt x="1506904" y="919232"/>
                </a:lnTo>
                <a:lnTo>
                  <a:pt x="1502869" y="919232"/>
                </a:lnTo>
                <a:lnTo>
                  <a:pt x="1490140" y="913954"/>
                </a:lnTo>
                <a:lnTo>
                  <a:pt x="1473687" y="910849"/>
                </a:lnTo>
                <a:lnTo>
                  <a:pt x="1455991" y="906503"/>
                </a:lnTo>
                <a:lnTo>
                  <a:pt x="1443263" y="899363"/>
                </a:lnTo>
                <a:lnTo>
                  <a:pt x="1432087" y="888497"/>
                </a:lnTo>
                <a:lnTo>
                  <a:pt x="1424636" y="871733"/>
                </a:lnTo>
                <a:lnTo>
                  <a:pt x="1417496" y="856832"/>
                </a:lnTo>
                <a:lnTo>
                  <a:pt x="1406941" y="842241"/>
                </a:lnTo>
                <a:lnTo>
                  <a:pt x="1395454" y="831375"/>
                </a:lnTo>
                <a:lnTo>
                  <a:pt x="1379932" y="840068"/>
                </a:lnTo>
                <a:lnTo>
                  <a:pt x="1360995" y="846277"/>
                </a:lnTo>
                <a:lnTo>
                  <a:pt x="1339264" y="847519"/>
                </a:lnTo>
                <a:lnTo>
                  <a:pt x="1337091" y="842241"/>
                </a:lnTo>
                <a:lnTo>
                  <a:pt x="1336159" y="836963"/>
                </a:lnTo>
                <a:lnTo>
                  <a:pt x="1336159" y="831375"/>
                </a:lnTo>
                <a:lnTo>
                  <a:pt x="1336159" y="824235"/>
                </a:lnTo>
                <a:lnTo>
                  <a:pt x="1351682" y="817716"/>
                </a:lnTo>
                <a:lnTo>
                  <a:pt x="1372481" y="812438"/>
                </a:lnTo>
                <a:lnTo>
                  <a:pt x="1390177" y="807161"/>
                </a:lnTo>
                <a:lnTo>
                  <a:pt x="1395454" y="796605"/>
                </a:lnTo>
                <a:lnTo>
                  <a:pt x="1400732" y="781704"/>
                </a:lnTo>
                <a:lnTo>
                  <a:pt x="1406941" y="764940"/>
                </a:lnTo>
                <a:lnTo>
                  <a:pt x="1410045" y="747865"/>
                </a:lnTo>
                <a:lnTo>
                  <a:pt x="1412218" y="735137"/>
                </a:lnTo>
                <a:lnTo>
                  <a:pt x="1410045" y="725824"/>
                </a:lnTo>
                <a:lnTo>
                  <a:pt x="1402905" y="713095"/>
                </a:lnTo>
                <a:lnTo>
                  <a:pt x="1393281" y="705645"/>
                </a:lnTo>
                <a:lnTo>
                  <a:pt x="1383037" y="698194"/>
                </a:lnTo>
                <a:lnTo>
                  <a:pt x="1375586" y="688570"/>
                </a:lnTo>
                <a:lnTo>
                  <a:pt x="1366273" y="644177"/>
                </a:lnTo>
                <a:lnTo>
                  <a:pt x="1351682" y="641072"/>
                </a:lnTo>
                <a:lnTo>
                  <a:pt x="1341437" y="633621"/>
                </a:lnTo>
                <a:lnTo>
                  <a:pt x="1332123" y="626171"/>
                </a:lnTo>
                <a:lnTo>
                  <a:pt x="1322500" y="624308"/>
                </a:lnTo>
                <a:lnTo>
                  <a:pt x="1314118" y="628344"/>
                </a:lnTo>
                <a:lnTo>
                  <a:pt x="1307908" y="633621"/>
                </a:lnTo>
                <a:lnTo>
                  <a:pt x="1302941" y="638899"/>
                </a:lnTo>
                <a:lnTo>
                  <a:pt x="1295490" y="644177"/>
                </a:lnTo>
                <a:lnTo>
                  <a:pt x="1283072" y="648523"/>
                </a:lnTo>
                <a:lnTo>
                  <a:pt x="1270654" y="641072"/>
                </a:lnTo>
                <a:lnTo>
                  <a:pt x="1253890" y="635795"/>
                </a:lnTo>
                <a:lnTo>
                  <a:pt x="1236195" y="631448"/>
                </a:lnTo>
                <a:lnTo>
                  <a:pt x="1219431" y="626171"/>
                </a:lnTo>
                <a:lnTo>
                  <a:pt x="1204840" y="620893"/>
                </a:lnTo>
                <a:lnTo>
                  <a:pt x="1193353" y="611580"/>
                </a:lnTo>
                <a:lnTo>
                  <a:pt x="1186213" y="596678"/>
                </a:lnTo>
                <a:lnTo>
                  <a:pt x="1188386" y="594505"/>
                </a:lnTo>
                <a:lnTo>
                  <a:pt x="1188386" y="593574"/>
                </a:lnTo>
                <a:lnTo>
                  <a:pt x="1190249" y="593574"/>
                </a:lnTo>
                <a:lnTo>
                  <a:pt x="1190249" y="591401"/>
                </a:lnTo>
                <a:lnTo>
                  <a:pt x="1190249" y="587055"/>
                </a:lnTo>
                <a:lnTo>
                  <a:pt x="1183109" y="586123"/>
                </a:lnTo>
                <a:lnTo>
                  <a:pt x="1175658" y="583950"/>
                </a:lnTo>
                <a:lnTo>
                  <a:pt x="1170691" y="579603"/>
                </a:lnTo>
                <a:lnTo>
                  <a:pt x="1166344" y="574325"/>
                </a:lnTo>
                <a:lnTo>
                  <a:pt x="1163240" y="567185"/>
                </a:lnTo>
                <a:lnTo>
                  <a:pt x="1172553" y="549179"/>
                </a:lnTo>
                <a:lnTo>
                  <a:pt x="1180004" y="524654"/>
                </a:lnTo>
                <a:lnTo>
                  <a:pt x="1183109" y="498266"/>
                </a:lnTo>
                <a:lnTo>
                  <a:pt x="1186213" y="472809"/>
                </a:lnTo>
                <a:close/>
                <a:moveTo>
                  <a:pt x="1046513" y="465358"/>
                </a:moveTo>
                <a:lnTo>
                  <a:pt x="1063277" y="465358"/>
                </a:lnTo>
                <a:lnTo>
                  <a:pt x="1072591" y="502611"/>
                </a:lnTo>
                <a:lnTo>
                  <a:pt x="1080042" y="542660"/>
                </a:lnTo>
                <a:lnTo>
                  <a:pt x="1075695" y="542660"/>
                </a:lnTo>
                <a:lnTo>
                  <a:pt x="1070728" y="550111"/>
                </a:lnTo>
                <a:lnTo>
                  <a:pt x="1059242" y="547006"/>
                </a:lnTo>
                <a:lnTo>
                  <a:pt x="1056137" y="550111"/>
                </a:lnTo>
                <a:lnTo>
                  <a:pt x="1056137" y="554457"/>
                </a:lnTo>
                <a:lnTo>
                  <a:pt x="1056137" y="557561"/>
                </a:lnTo>
                <a:lnTo>
                  <a:pt x="1056137" y="559735"/>
                </a:lnTo>
                <a:lnTo>
                  <a:pt x="1053964" y="561908"/>
                </a:lnTo>
                <a:lnTo>
                  <a:pt x="1051791" y="565012"/>
                </a:lnTo>
                <a:lnTo>
                  <a:pt x="1046513" y="567185"/>
                </a:lnTo>
                <a:lnTo>
                  <a:pt x="1041546" y="563770"/>
                </a:lnTo>
                <a:lnTo>
                  <a:pt x="1034096" y="557561"/>
                </a:lnTo>
                <a:lnTo>
                  <a:pt x="1026954" y="554457"/>
                </a:lnTo>
                <a:lnTo>
                  <a:pt x="1026954" y="542660"/>
                </a:lnTo>
                <a:lnTo>
                  <a:pt x="1003050" y="539556"/>
                </a:lnTo>
                <a:lnTo>
                  <a:pt x="1007086" y="505716"/>
                </a:lnTo>
                <a:lnTo>
                  <a:pt x="1014226" y="502611"/>
                </a:lnTo>
                <a:lnTo>
                  <a:pt x="1021677" y="497334"/>
                </a:lnTo>
                <a:lnTo>
                  <a:pt x="1026954" y="489883"/>
                </a:lnTo>
                <a:lnTo>
                  <a:pt x="1021677" y="487710"/>
                </a:lnTo>
                <a:lnTo>
                  <a:pt x="1017331" y="485537"/>
                </a:lnTo>
                <a:lnTo>
                  <a:pt x="1014226" y="484606"/>
                </a:lnTo>
                <a:lnTo>
                  <a:pt x="1010190" y="480259"/>
                </a:lnTo>
                <a:lnTo>
                  <a:pt x="1008017" y="477155"/>
                </a:lnTo>
                <a:lnTo>
                  <a:pt x="1007086" y="469704"/>
                </a:lnTo>
                <a:lnTo>
                  <a:pt x="1026954" y="467531"/>
                </a:lnTo>
                <a:close/>
                <a:moveTo>
                  <a:pt x="4442479" y="448594"/>
                </a:moveTo>
                <a:lnTo>
                  <a:pt x="4454897" y="454803"/>
                </a:lnTo>
                <a:lnTo>
                  <a:pt x="4454897" y="462255"/>
                </a:lnTo>
                <a:lnTo>
                  <a:pt x="4438443" y="462255"/>
                </a:lnTo>
                <a:close/>
                <a:moveTo>
                  <a:pt x="1086249" y="448594"/>
                </a:moveTo>
                <a:lnTo>
                  <a:pt x="1099599" y="450767"/>
                </a:lnTo>
                <a:lnTo>
                  <a:pt x="1114190" y="452940"/>
                </a:lnTo>
                <a:lnTo>
                  <a:pt x="1126918" y="454803"/>
                </a:lnTo>
                <a:lnTo>
                  <a:pt x="1136231" y="458218"/>
                </a:lnTo>
                <a:lnTo>
                  <a:pt x="1137163" y="462254"/>
                </a:lnTo>
                <a:lnTo>
                  <a:pt x="1137163" y="467531"/>
                </a:lnTo>
                <a:lnTo>
                  <a:pt x="1139336" y="474982"/>
                </a:lnTo>
                <a:lnTo>
                  <a:pt x="1139336" y="482433"/>
                </a:lnTo>
                <a:lnTo>
                  <a:pt x="1137163" y="485537"/>
                </a:lnTo>
                <a:lnTo>
                  <a:pt x="1136231" y="489883"/>
                </a:lnTo>
                <a:lnTo>
                  <a:pt x="1134058" y="495161"/>
                </a:lnTo>
                <a:lnTo>
                  <a:pt x="1130022" y="498265"/>
                </a:lnTo>
                <a:lnTo>
                  <a:pt x="1126918" y="500438"/>
                </a:lnTo>
                <a:lnTo>
                  <a:pt x="1122572" y="502612"/>
                </a:lnTo>
                <a:lnTo>
                  <a:pt x="1121640" y="504785"/>
                </a:lnTo>
                <a:lnTo>
                  <a:pt x="1117605" y="505716"/>
                </a:lnTo>
                <a:lnTo>
                  <a:pt x="1115431" y="510062"/>
                </a:lnTo>
                <a:lnTo>
                  <a:pt x="1117605" y="519376"/>
                </a:lnTo>
                <a:lnTo>
                  <a:pt x="1115431" y="529931"/>
                </a:lnTo>
                <a:lnTo>
                  <a:pt x="1114190" y="537382"/>
                </a:lnTo>
                <a:lnTo>
                  <a:pt x="1110154" y="542659"/>
                </a:lnTo>
                <a:lnTo>
                  <a:pt x="1107049" y="544832"/>
                </a:lnTo>
                <a:lnTo>
                  <a:pt x="1103014" y="547005"/>
                </a:lnTo>
                <a:lnTo>
                  <a:pt x="1097736" y="547005"/>
                </a:lnTo>
                <a:lnTo>
                  <a:pt x="1090285" y="547005"/>
                </a:lnTo>
                <a:lnTo>
                  <a:pt x="1086249" y="535208"/>
                </a:lnTo>
                <a:lnTo>
                  <a:pt x="1090285" y="524653"/>
                </a:lnTo>
                <a:lnTo>
                  <a:pt x="1090285" y="511925"/>
                </a:lnTo>
                <a:lnTo>
                  <a:pt x="1086249" y="497334"/>
                </a:lnTo>
                <a:lnTo>
                  <a:pt x="1085318" y="480259"/>
                </a:lnTo>
                <a:lnTo>
                  <a:pt x="1083145" y="465358"/>
                </a:lnTo>
                <a:close/>
                <a:moveTo>
                  <a:pt x="692606" y="447663"/>
                </a:moveTo>
                <a:lnTo>
                  <a:pt x="707197" y="448594"/>
                </a:lnTo>
                <a:lnTo>
                  <a:pt x="707197" y="462254"/>
                </a:lnTo>
                <a:lnTo>
                  <a:pt x="724892" y="462254"/>
                </a:lnTo>
                <a:lnTo>
                  <a:pt x="739483" y="462254"/>
                </a:lnTo>
                <a:lnTo>
                  <a:pt x="756247" y="462254"/>
                </a:lnTo>
                <a:lnTo>
                  <a:pt x="759351" y="469705"/>
                </a:lnTo>
                <a:lnTo>
                  <a:pt x="763387" y="478087"/>
                </a:lnTo>
                <a:lnTo>
                  <a:pt x="766492" y="487711"/>
                </a:lnTo>
                <a:lnTo>
                  <a:pt x="770838" y="495161"/>
                </a:lnTo>
                <a:lnTo>
                  <a:pt x="770838" y="498266"/>
                </a:lnTo>
                <a:lnTo>
                  <a:pt x="759351" y="511925"/>
                </a:lnTo>
                <a:lnTo>
                  <a:pt x="744760" y="517203"/>
                </a:lnTo>
                <a:lnTo>
                  <a:pt x="730170" y="522480"/>
                </a:lnTo>
                <a:lnTo>
                  <a:pt x="721788" y="539555"/>
                </a:lnTo>
                <a:lnTo>
                  <a:pt x="714337" y="554456"/>
                </a:lnTo>
                <a:lnTo>
                  <a:pt x="712474" y="571220"/>
                </a:lnTo>
                <a:lnTo>
                  <a:pt x="715579" y="587053"/>
                </a:lnTo>
                <a:lnTo>
                  <a:pt x="699746" y="589226"/>
                </a:lnTo>
                <a:lnTo>
                  <a:pt x="685155" y="594504"/>
                </a:lnTo>
                <a:lnTo>
                  <a:pt x="666527" y="599781"/>
                </a:lnTo>
                <a:lnTo>
                  <a:pt x="665596" y="596677"/>
                </a:lnTo>
                <a:lnTo>
                  <a:pt x="663423" y="593573"/>
                </a:lnTo>
                <a:lnTo>
                  <a:pt x="661250" y="591399"/>
                </a:lnTo>
                <a:lnTo>
                  <a:pt x="661250" y="587053"/>
                </a:lnTo>
                <a:lnTo>
                  <a:pt x="659387" y="583949"/>
                </a:lnTo>
                <a:lnTo>
                  <a:pt x="661250" y="581776"/>
                </a:lnTo>
                <a:lnTo>
                  <a:pt x="661250" y="579602"/>
                </a:lnTo>
                <a:lnTo>
                  <a:pt x="661250" y="578671"/>
                </a:lnTo>
                <a:lnTo>
                  <a:pt x="663423" y="574325"/>
                </a:lnTo>
                <a:lnTo>
                  <a:pt x="663423" y="571220"/>
                </a:lnTo>
                <a:lnTo>
                  <a:pt x="651005" y="571220"/>
                </a:lnTo>
                <a:lnTo>
                  <a:pt x="651005" y="565012"/>
                </a:lnTo>
                <a:lnTo>
                  <a:pt x="651005" y="563770"/>
                </a:lnTo>
                <a:lnTo>
                  <a:pt x="648832" y="561907"/>
                </a:lnTo>
                <a:lnTo>
                  <a:pt x="648832" y="559734"/>
                </a:lnTo>
                <a:lnTo>
                  <a:pt x="646659" y="557561"/>
                </a:lnTo>
                <a:lnTo>
                  <a:pt x="643554" y="554456"/>
                </a:lnTo>
                <a:lnTo>
                  <a:pt x="641691" y="554456"/>
                </a:lnTo>
                <a:lnTo>
                  <a:pt x="639518" y="554456"/>
                </a:lnTo>
                <a:lnTo>
                  <a:pt x="637345" y="554456"/>
                </a:lnTo>
                <a:lnTo>
                  <a:pt x="636414" y="554456"/>
                </a:lnTo>
                <a:lnTo>
                  <a:pt x="630205" y="554456"/>
                </a:lnTo>
                <a:lnTo>
                  <a:pt x="630205" y="542659"/>
                </a:lnTo>
                <a:lnTo>
                  <a:pt x="643554" y="527758"/>
                </a:lnTo>
                <a:lnTo>
                  <a:pt x="651936" y="507890"/>
                </a:lnTo>
                <a:lnTo>
                  <a:pt x="659387" y="485537"/>
                </a:lnTo>
                <a:lnTo>
                  <a:pt x="654109" y="482433"/>
                </a:lnTo>
                <a:lnTo>
                  <a:pt x="651936" y="477155"/>
                </a:lnTo>
                <a:lnTo>
                  <a:pt x="651005" y="472809"/>
                </a:lnTo>
                <a:lnTo>
                  <a:pt x="648832" y="465358"/>
                </a:lnTo>
                <a:lnTo>
                  <a:pt x="646659" y="458218"/>
                </a:lnTo>
                <a:lnTo>
                  <a:pt x="661250" y="454803"/>
                </a:lnTo>
                <a:lnTo>
                  <a:pt x="672736" y="452941"/>
                </a:lnTo>
                <a:lnTo>
                  <a:pt x="681118" y="448594"/>
                </a:lnTo>
                <a:close/>
                <a:moveTo>
                  <a:pt x="2250421" y="404200"/>
                </a:moveTo>
                <a:lnTo>
                  <a:pt x="2265943" y="404200"/>
                </a:lnTo>
                <a:lnTo>
                  <a:pt x="2265943" y="408237"/>
                </a:lnTo>
                <a:lnTo>
                  <a:pt x="2262839" y="408237"/>
                </a:lnTo>
                <a:lnTo>
                  <a:pt x="2258803" y="410410"/>
                </a:lnTo>
                <a:lnTo>
                  <a:pt x="2257872" y="410410"/>
                </a:lnTo>
                <a:lnTo>
                  <a:pt x="2255698" y="410410"/>
                </a:lnTo>
                <a:lnTo>
                  <a:pt x="2253525" y="408237"/>
                </a:lnTo>
                <a:close/>
                <a:moveTo>
                  <a:pt x="1103015" y="404200"/>
                </a:moveTo>
                <a:lnTo>
                  <a:pt x="1107050" y="428415"/>
                </a:lnTo>
                <a:lnTo>
                  <a:pt x="1100842" y="432761"/>
                </a:lnTo>
                <a:lnTo>
                  <a:pt x="1097737" y="433692"/>
                </a:lnTo>
                <a:lnTo>
                  <a:pt x="1093391" y="435865"/>
                </a:lnTo>
                <a:lnTo>
                  <a:pt x="1088424" y="440212"/>
                </a:lnTo>
                <a:lnTo>
                  <a:pt x="1083146" y="441143"/>
                </a:lnTo>
                <a:lnTo>
                  <a:pt x="1080972" y="440212"/>
                </a:lnTo>
                <a:lnTo>
                  <a:pt x="1080041" y="440212"/>
                </a:lnTo>
                <a:lnTo>
                  <a:pt x="1077868" y="438039"/>
                </a:lnTo>
                <a:lnTo>
                  <a:pt x="1075694" y="438039"/>
                </a:lnTo>
                <a:lnTo>
                  <a:pt x="1070727" y="438039"/>
                </a:lnTo>
                <a:lnTo>
                  <a:pt x="1070727" y="433692"/>
                </a:lnTo>
                <a:lnTo>
                  <a:pt x="1070727" y="432761"/>
                </a:lnTo>
                <a:lnTo>
                  <a:pt x="1068554" y="432761"/>
                </a:lnTo>
                <a:lnTo>
                  <a:pt x="1068554" y="430588"/>
                </a:lnTo>
                <a:lnTo>
                  <a:pt x="1066381" y="428415"/>
                </a:lnTo>
                <a:lnTo>
                  <a:pt x="1066381" y="420964"/>
                </a:lnTo>
                <a:lnTo>
                  <a:pt x="1075694" y="415686"/>
                </a:lnTo>
                <a:lnTo>
                  <a:pt x="1083146" y="410409"/>
                </a:lnTo>
                <a:lnTo>
                  <a:pt x="1090286" y="406373"/>
                </a:lnTo>
                <a:close/>
                <a:moveTo>
                  <a:pt x="743518" y="401096"/>
                </a:moveTo>
                <a:lnTo>
                  <a:pt x="746622" y="401096"/>
                </a:lnTo>
                <a:lnTo>
                  <a:pt x="750970" y="402959"/>
                </a:lnTo>
                <a:lnTo>
                  <a:pt x="751901" y="402959"/>
                </a:lnTo>
                <a:lnTo>
                  <a:pt x="754074" y="404200"/>
                </a:lnTo>
                <a:lnTo>
                  <a:pt x="756247" y="408237"/>
                </a:lnTo>
                <a:lnTo>
                  <a:pt x="743518" y="408237"/>
                </a:lnTo>
                <a:close/>
                <a:moveTo>
                  <a:pt x="4528782" y="388368"/>
                </a:moveTo>
                <a:lnTo>
                  <a:pt x="4545547" y="390541"/>
                </a:lnTo>
                <a:lnTo>
                  <a:pt x="4562311" y="393646"/>
                </a:lnTo>
                <a:lnTo>
                  <a:pt x="4576903" y="398923"/>
                </a:lnTo>
                <a:lnTo>
                  <a:pt x="4587147" y="408237"/>
                </a:lnTo>
                <a:lnTo>
                  <a:pt x="4594598" y="420965"/>
                </a:lnTo>
                <a:lnTo>
                  <a:pt x="4598634" y="438039"/>
                </a:lnTo>
                <a:lnTo>
                  <a:pt x="4574729" y="433693"/>
                </a:lnTo>
                <a:lnTo>
                  <a:pt x="4552688" y="426242"/>
                </a:lnTo>
                <a:lnTo>
                  <a:pt x="4536233" y="415687"/>
                </a:lnTo>
                <a:lnTo>
                  <a:pt x="4525678" y="401096"/>
                </a:lnTo>
                <a:lnTo>
                  <a:pt x="4527851" y="398923"/>
                </a:lnTo>
                <a:lnTo>
                  <a:pt x="4527851" y="396750"/>
                </a:lnTo>
                <a:lnTo>
                  <a:pt x="4528782" y="395819"/>
                </a:lnTo>
                <a:lnTo>
                  <a:pt x="4528782" y="391472"/>
                </a:lnTo>
                <a:close/>
                <a:moveTo>
                  <a:pt x="1030060" y="376571"/>
                </a:moveTo>
                <a:lnTo>
                  <a:pt x="1036269" y="376571"/>
                </a:lnTo>
                <a:lnTo>
                  <a:pt x="1037200" y="376571"/>
                </a:lnTo>
                <a:lnTo>
                  <a:pt x="1039373" y="378744"/>
                </a:lnTo>
                <a:lnTo>
                  <a:pt x="1041546" y="378744"/>
                </a:lnTo>
                <a:lnTo>
                  <a:pt x="1043409" y="380917"/>
                </a:lnTo>
                <a:lnTo>
                  <a:pt x="1044651" y="384022"/>
                </a:lnTo>
                <a:lnTo>
                  <a:pt x="1046513" y="386195"/>
                </a:lnTo>
                <a:lnTo>
                  <a:pt x="1046513" y="391472"/>
                </a:lnTo>
                <a:lnTo>
                  <a:pt x="1046513" y="396750"/>
                </a:lnTo>
                <a:lnTo>
                  <a:pt x="1043409" y="408236"/>
                </a:lnTo>
                <a:lnTo>
                  <a:pt x="1041546" y="425311"/>
                </a:lnTo>
                <a:lnTo>
                  <a:pt x="1039373" y="438039"/>
                </a:lnTo>
                <a:lnTo>
                  <a:pt x="1034095" y="440212"/>
                </a:lnTo>
                <a:lnTo>
                  <a:pt x="1030060" y="441144"/>
                </a:lnTo>
                <a:lnTo>
                  <a:pt x="1026955" y="445490"/>
                </a:lnTo>
                <a:lnTo>
                  <a:pt x="1022609" y="445490"/>
                </a:lnTo>
                <a:lnTo>
                  <a:pt x="1022609" y="443317"/>
                </a:lnTo>
                <a:lnTo>
                  <a:pt x="1021678" y="443317"/>
                </a:lnTo>
                <a:lnTo>
                  <a:pt x="1019504" y="441144"/>
                </a:lnTo>
                <a:lnTo>
                  <a:pt x="1015469" y="438039"/>
                </a:lnTo>
                <a:lnTo>
                  <a:pt x="1014227" y="433693"/>
                </a:lnTo>
                <a:lnTo>
                  <a:pt x="1014227" y="428415"/>
                </a:lnTo>
                <a:lnTo>
                  <a:pt x="1014227" y="425311"/>
                </a:lnTo>
                <a:lnTo>
                  <a:pt x="1010191" y="420965"/>
                </a:lnTo>
                <a:lnTo>
                  <a:pt x="1003051" y="415687"/>
                </a:lnTo>
                <a:lnTo>
                  <a:pt x="993427" y="413514"/>
                </a:lnTo>
                <a:lnTo>
                  <a:pt x="985354" y="415687"/>
                </a:lnTo>
                <a:lnTo>
                  <a:pt x="975731" y="413514"/>
                </a:lnTo>
                <a:lnTo>
                  <a:pt x="966417" y="408236"/>
                </a:lnTo>
                <a:lnTo>
                  <a:pt x="959277" y="396750"/>
                </a:lnTo>
                <a:lnTo>
                  <a:pt x="963313" y="396750"/>
                </a:lnTo>
                <a:lnTo>
                  <a:pt x="965486" y="393646"/>
                </a:lnTo>
                <a:lnTo>
                  <a:pt x="966417" y="391472"/>
                </a:lnTo>
                <a:lnTo>
                  <a:pt x="966417" y="390541"/>
                </a:lnTo>
                <a:lnTo>
                  <a:pt x="968590" y="390541"/>
                </a:lnTo>
                <a:lnTo>
                  <a:pt x="970764" y="390541"/>
                </a:lnTo>
                <a:lnTo>
                  <a:pt x="973868" y="390541"/>
                </a:lnTo>
                <a:lnTo>
                  <a:pt x="980077" y="388368"/>
                </a:lnTo>
                <a:lnTo>
                  <a:pt x="990322" y="391472"/>
                </a:lnTo>
                <a:lnTo>
                  <a:pt x="1003051" y="390541"/>
                </a:lnTo>
                <a:lnTo>
                  <a:pt x="1017331" y="388368"/>
                </a:lnTo>
                <a:lnTo>
                  <a:pt x="1030060" y="388368"/>
                </a:lnTo>
                <a:close/>
                <a:moveTo>
                  <a:pt x="883218" y="373466"/>
                </a:moveTo>
                <a:lnTo>
                  <a:pt x="888496" y="373466"/>
                </a:lnTo>
                <a:lnTo>
                  <a:pt x="895636" y="373466"/>
                </a:lnTo>
                <a:lnTo>
                  <a:pt x="897809" y="376570"/>
                </a:lnTo>
                <a:lnTo>
                  <a:pt x="899672" y="378744"/>
                </a:lnTo>
                <a:lnTo>
                  <a:pt x="900914" y="383090"/>
                </a:lnTo>
                <a:lnTo>
                  <a:pt x="900914" y="386194"/>
                </a:lnTo>
                <a:lnTo>
                  <a:pt x="903087" y="390541"/>
                </a:lnTo>
                <a:lnTo>
                  <a:pt x="903087" y="396749"/>
                </a:lnTo>
                <a:lnTo>
                  <a:pt x="899672" y="396749"/>
                </a:lnTo>
                <a:lnTo>
                  <a:pt x="899672" y="401096"/>
                </a:lnTo>
                <a:lnTo>
                  <a:pt x="903087" y="401096"/>
                </a:lnTo>
                <a:lnTo>
                  <a:pt x="908054" y="402958"/>
                </a:lnTo>
                <a:lnTo>
                  <a:pt x="914263" y="404200"/>
                </a:lnTo>
                <a:lnTo>
                  <a:pt x="919541" y="404200"/>
                </a:lnTo>
                <a:lnTo>
                  <a:pt x="926991" y="404200"/>
                </a:lnTo>
                <a:lnTo>
                  <a:pt x="930096" y="401096"/>
                </a:lnTo>
                <a:lnTo>
                  <a:pt x="931958" y="398923"/>
                </a:lnTo>
                <a:lnTo>
                  <a:pt x="934131" y="398923"/>
                </a:lnTo>
                <a:lnTo>
                  <a:pt x="936305" y="398923"/>
                </a:lnTo>
                <a:lnTo>
                  <a:pt x="939409" y="401096"/>
                </a:lnTo>
                <a:lnTo>
                  <a:pt x="941582" y="402958"/>
                </a:lnTo>
                <a:lnTo>
                  <a:pt x="941582" y="404200"/>
                </a:lnTo>
                <a:lnTo>
                  <a:pt x="941582" y="406373"/>
                </a:lnTo>
                <a:lnTo>
                  <a:pt x="943445" y="408236"/>
                </a:lnTo>
                <a:lnTo>
                  <a:pt x="943445" y="411651"/>
                </a:lnTo>
                <a:lnTo>
                  <a:pt x="941582" y="415687"/>
                </a:lnTo>
                <a:lnTo>
                  <a:pt x="941582" y="417860"/>
                </a:lnTo>
                <a:lnTo>
                  <a:pt x="941582" y="419102"/>
                </a:lnTo>
                <a:lnTo>
                  <a:pt x="941582" y="420964"/>
                </a:lnTo>
                <a:lnTo>
                  <a:pt x="939409" y="425310"/>
                </a:lnTo>
                <a:lnTo>
                  <a:pt x="928854" y="430588"/>
                </a:lnTo>
                <a:lnTo>
                  <a:pt x="915505" y="430588"/>
                </a:lnTo>
                <a:lnTo>
                  <a:pt x="900914" y="430588"/>
                </a:lnTo>
                <a:lnTo>
                  <a:pt x="886323" y="433692"/>
                </a:lnTo>
                <a:lnTo>
                  <a:pt x="875768" y="441143"/>
                </a:lnTo>
                <a:lnTo>
                  <a:pt x="863350" y="450767"/>
                </a:lnTo>
                <a:lnTo>
                  <a:pt x="851863" y="460080"/>
                </a:lnTo>
                <a:lnTo>
                  <a:pt x="836341" y="465358"/>
                </a:lnTo>
                <a:lnTo>
                  <a:pt x="834168" y="462253"/>
                </a:lnTo>
                <a:lnTo>
                  <a:pt x="831995" y="458218"/>
                </a:lnTo>
                <a:lnTo>
                  <a:pt x="831995" y="454803"/>
                </a:lnTo>
                <a:lnTo>
                  <a:pt x="830132" y="448594"/>
                </a:lnTo>
                <a:lnTo>
                  <a:pt x="836341" y="445489"/>
                </a:lnTo>
                <a:lnTo>
                  <a:pt x="841619" y="441143"/>
                </a:lnTo>
                <a:lnTo>
                  <a:pt x="844723" y="435866"/>
                </a:lnTo>
                <a:lnTo>
                  <a:pt x="848759" y="430588"/>
                </a:lnTo>
                <a:lnTo>
                  <a:pt x="850932" y="425310"/>
                </a:lnTo>
                <a:lnTo>
                  <a:pt x="830132" y="425310"/>
                </a:lnTo>
                <a:lnTo>
                  <a:pt x="817404" y="430588"/>
                </a:lnTo>
                <a:lnTo>
                  <a:pt x="803123" y="432761"/>
                </a:lnTo>
                <a:lnTo>
                  <a:pt x="786359" y="430588"/>
                </a:lnTo>
                <a:lnTo>
                  <a:pt x="775804" y="425310"/>
                </a:lnTo>
                <a:lnTo>
                  <a:pt x="770837" y="425310"/>
                </a:lnTo>
                <a:lnTo>
                  <a:pt x="770837" y="420964"/>
                </a:lnTo>
                <a:lnTo>
                  <a:pt x="775804" y="419102"/>
                </a:lnTo>
                <a:lnTo>
                  <a:pt x="780150" y="417860"/>
                </a:lnTo>
                <a:lnTo>
                  <a:pt x="781082" y="415687"/>
                </a:lnTo>
                <a:lnTo>
                  <a:pt x="785117" y="413513"/>
                </a:lnTo>
                <a:lnTo>
                  <a:pt x="786359" y="408236"/>
                </a:lnTo>
                <a:lnTo>
                  <a:pt x="783255" y="408236"/>
                </a:lnTo>
                <a:lnTo>
                  <a:pt x="783255" y="404200"/>
                </a:lnTo>
                <a:lnTo>
                  <a:pt x="788532" y="404200"/>
                </a:lnTo>
                <a:lnTo>
                  <a:pt x="792568" y="402958"/>
                </a:lnTo>
                <a:lnTo>
                  <a:pt x="795673" y="402958"/>
                </a:lnTo>
                <a:lnTo>
                  <a:pt x="799708" y="401096"/>
                </a:lnTo>
                <a:lnTo>
                  <a:pt x="797846" y="398923"/>
                </a:lnTo>
                <a:lnTo>
                  <a:pt x="795673" y="396749"/>
                </a:lnTo>
                <a:lnTo>
                  <a:pt x="793500" y="395818"/>
                </a:lnTo>
                <a:lnTo>
                  <a:pt x="793500" y="393645"/>
                </a:lnTo>
                <a:lnTo>
                  <a:pt x="792568" y="391472"/>
                </a:lnTo>
                <a:lnTo>
                  <a:pt x="790395" y="388367"/>
                </a:lnTo>
                <a:lnTo>
                  <a:pt x="793500" y="388367"/>
                </a:lnTo>
                <a:lnTo>
                  <a:pt x="795673" y="386194"/>
                </a:lnTo>
                <a:lnTo>
                  <a:pt x="797846" y="386194"/>
                </a:lnTo>
                <a:lnTo>
                  <a:pt x="799708" y="384021"/>
                </a:lnTo>
                <a:lnTo>
                  <a:pt x="819577" y="390541"/>
                </a:lnTo>
                <a:lnTo>
                  <a:pt x="836341" y="396749"/>
                </a:lnTo>
                <a:lnTo>
                  <a:pt x="850932" y="404200"/>
                </a:lnTo>
                <a:lnTo>
                  <a:pt x="866454" y="410409"/>
                </a:lnTo>
                <a:lnTo>
                  <a:pt x="886323" y="411651"/>
                </a:lnTo>
                <a:lnTo>
                  <a:pt x="883218" y="402958"/>
                </a:lnTo>
                <a:lnTo>
                  <a:pt x="880114" y="395818"/>
                </a:lnTo>
                <a:lnTo>
                  <a:pt x="877941" y="390541"/>
                </a:lnTo>
                <a:lnTo>
                  <a:pt x="875768" y="376570"/>
                </a:lnTo>
                <a:lnTo>
                  <a:pt x="880114" y="375639"/>
                </a:lnTo>
                <a:close/>
                <a:moveTo>
                  <a:pt x="4452724" y="351114"/>
                </a:moveTo>
                <a:lnTo>
                  <a:pt x="4462347" y="351114"/>
                </a:lnTo>
                <a:lnTo>
                  <a:pt x="4465452" y="360738"/>
                </a:lnTo>
                <a:lnTo>
                  <a:pt x="4465452" y="371293"/>
                </a:lnTo>
                <a:lnTo>
                  <a:pt x="4465452" y="384021"/>
                </a:lnTo>
                <a:lnTo>
                  <a:pt x="4481905" y="378744"/>
                </a:lnTo>
                <a:lnTo>
                  <a:pt x="4494634" y="371293"/>
                </a:lnTo>
                <a:lnTo>
                  <a:pt x="4509225" y="363842"/>
                </a:lnTo>
                <a:lnTo>
                  <a:pt x="4509225" y="420965"/>
                </a:lnTo>
                <a:lnTo>
                  <a:pt x="4509225" y="423138"/>
                </a:lnTo>
                <a:lnTo>
                  <a:pt x="4507052" y="423138"/>
                </a:lnTo>
                <a:lnTo>
                  <a:pt x="4506120" y="425312"/>
                </a:lnTo>
                <a:lnTo>
                  <a:pt x="4492460" y="425312"/>
                </a:lnTo>
                <a:lnTo>
                  <a:pt x="4474765" y="426243"/>
                </a:lnTo>
                <a:lnTo>
                  <a:pt x="4457070" y="428416"/>
                </a:lnTo>
                <a:lnTo>
                  <a:pt x="4442479" y="430589"/>
                </a:lnTo>
                <a:lnTo>
                  <a:pt x="4430992" y="432762"/>
                </a:lnTo>
                <a:lnTo>
                  <a:pt x="4425715" y="433694"/>
                </a:lnTo>
                <a:lnTo>
                  <a:pt x="4413297" y="423138"/>
                </a:lnTo>
                <a:lnTo>
                  <a:pt x="4403983" y="408237"/>
                </a:lnTo>
                <a:lnTo>
                  <a:pt x="4398706" y="388367"/>
                </a:lnTo>
                <a:lnTo>
                  <a:pt x="4399637" y="383090"/>
                </a:lnTo>
                <a:lnTo>
                  <a:pt x="4401810" y="378744"/>
                </a:lnTo>
                <a:lnTo>
                  <a:pt x="4403983" y="375639"/>
                </a:lnTo>
                <a:lnTo>
                  <a:pt x="4406157" y="371293"/>
                </a:lnTo>
                <a:lnTo>
                  <a:pt x="4407088" y="368189"/>
                </a:lnTo>
                <a:lnTo>
                  <a:pt x="4414228" y="363842"/>
                </a:lnTo>
                <a:lnTo>
                  <a:pt x="4423852" y="358565"/>
                </a:lnTo>
                <a:lnTo>
                  <a:pt x="4438443" y="353287"/>
                </a:lnTo>
                <a:close/>
                <a:moveTo>
                  <a:pt x="1402904" y="351114"/>
                </a:moveTo>
                <a:lnTo>
                  <a:pt x="1415323" y="356392"/>
                </a:lnTo>
                <a:lnTo>
                  <a:pt x="1415323" y="360738"/>
                </a:lnTo>
                <a:lnTo>
                  <a:pt x="1410045" y="360738"/>
                </a:lnTo>
                <a:lnTo>
                  <a:pt x="1406940" y="360738"/>
                </a:lnTo>
                <a:lnTo>
                  <a:pt x="1404767" y="360738"/>
                </a:lnTo>
                <a:lnTo>
                  <a:pt x="1402904" y="358565"/>
                </a:lnTo>
                <a:lnTo>
                  <a:pt x="1402904" y="356392"/>
                </a:lnTo>
                <a:close/>
                <a:moveTo>
                  <a:pt x="775804" y="351114"/>
                </a:moveTo>
                <a:lnTo>
                  <a:pt x="775804" y="358565"/>
                </a:lnTo>
                <a:lnTo>
                  <a:pt x="775804" y="363842"/>
                </a:lnTo>
                <a:lnTo>
                  <a:pt x="777977" y="369120"/>
                </a:lnTo>
                <a:lnTo>
                  <a:pt x="775804" y="373466"/>
                </a:lnTo>
                <a:lnTo>
                  <a:pt x="775804" y="376571"/>
                </a:lnTo>
                <a:lnTo>
                  <a:pt x="770837" y="380917"/>
                </a:lnTo>
                <a:lnTo>
                  <a:pt x="765560" y="384021"/>
                </a:lnTo>
                <a:lnTo>
                  <a:pt x="759351" y="388368"/>
                </a:lnTo>
                <a:lnTo>
                  <a:pt x="756246" y="393646"/>
                </a:lnTo>
                <a:lnTo>
                  <a:pt x="748795" y="390542"/>
                </a:lnTo>
                <a:lnTo>
                  <a:pt x="744760" y="388368"/>
                </a:lnTo>
                <a:lnTo>
                  <a:pt x="741655" y="386194"/>
                </a:lnTo>
                <a:lnTo>
                  <a:pt x="739482" y="384021"/>
                </a:lnTo>
                <a:lnTo>
                  <a:pt x="736378" y="380917"/>
                </a:lnTo>
                <a:lnTo>
                  <a:pt x="734205" y="398924"/>
                </a:lnTo>
                <a:lnTo>
                  <a:pt x="728927" y="408237"/>
                </a:lnTo>
                <a:lnTo>
                  <a:pt x="715578" y="411652"/>
                </a:lnTo>
                <a:lnTo>
                  <a:pt x="705023" y="411652"/>
                </a:lnTo>
                <a:lnTo>
                  <a:pt x="693536" y="411652"/>
                </a:lnTo>
                <a:lnTo>
                  <a:pt x="680187" y="411652"/>
                </a:lnTo>
                <a:lnTo>
                  <a:pt x="680187" y="396751"/>
                </a:lnTo>
                <a:lnTo>
                  <a:pt x="699745" y="383090"/>
                </a:lnTo>
                <a:lnTo>
                  <a:pt x="721787" y="369120"/>
                </a:lnTo>
                <a:lnTo>
                  <a:pt x="746622" y="358565"/>
                </a:lnTo>
                <a:close/>
                <a:moveTo>
                  <a:pt x="1100841" y="343974"/>
                </a:moveTo>
                <a:lnTo>
                  <a:pt x="1107050" y="343974"/>
                </a:lnTo>
                <a:lnTo>
                  <a:pt x="1110154" y="354529"/>
                </a:lnTo>
                <a:lnTo>
                  <a:pt x="1117605" y="358565"/>
                </a:lnTo>
                <a:lnTo>
                  <a:pt x="1128781" y="358565"/>
                </a:lnTo>
                <a:lnTo>
                  <a:pt x="1146476" y="356392"/>
                </a:lnTo>
                <a:lnTo>
                  <a:pt x="1146476" y="360738"/>
                </a:lnTo>
                <a:lnTo>
                  <a:pt x="1148650" y="366016"/>
                </a:lnTo>
                <a:lnTo>
                  <a:pt x="1150823" y="371293"/>
                </a:lnTo>
                <a:lnTo>
                  <a:pt x="1150823" y="375639"/>
                </a:lnTo>
                <a:lnTo>
                  <a:pt x="1150823" y="380917"/>
                </a:lnTo>
                <a:lnTo>
                  <a:pt x="1150823" y="384021"/>
                </a:lnTo>
                <a:lnTo>
                  <a:pt x="1170692" y="395818"/>
                </a:lnTo>
                <a:lnTo>
                  <a:pt x="1193355" y="401096"/>
                </a:lnTo>
                <a:lnTo>
                  <a:pt x="1219432" y="401096"/>
                </a:lnTo>
                <a:lnTo>
                  <a:pt x="1244578" y="401096"/>
                </a:lnTo>
                <a:lnTo>
                  <a:pt x="1272518" y="398923"/>
                </a:lnTo>
                <a:lnTo>
                  <a:pt x="1295491" y="401096"/>
                </a:lnTo>
                <a:lnTo>
                  <a:pt x="1295491" y="406374"/>
                </a:lnTo>
                <a:lnTo>
                  <a:pt x="1297665" y="411651"/>
                </a:lnTo>
                <a:lnTo>
                  <a:pt x="1299838" y="415687"/>
                </a:lnTo>
                <a:lnTo>
                  <a:pt x="1299838" y="417860"/>
                </a:lnTo>
                <a:lnTo>
                  <a:pt x="1299838" y="420965"/>
                </a:lnTo>
                <a:lnTo>
                  <a:pt x="1299838" y="425311"/>
                </a:lnTo>
                <a:lnTo>
                  <a:pt x="1295491" y="438039"/>
                </a:lnTo>
                <a:lnTo>
                  <a:pt x="1285247" y="438039"/>
                </a:lnTo>
                <a:lnTo>
                  <a:pt x="1272518" y="435866"/>
                </a:lnTo>
                <a:lnTo>
                  <a:pt x="1263205" y="433693"/>
                </a:lnTo>
                <a:lnTo>
                  <a:pt x="1259169" y="433693"/>
                </a:lnTo>
                <a:lnTo>
                  <a:pt x="1256065" y="435866"/>
                </a:lnTo>
                <a:lnTo>
                  <a:pt x="1253892" y="440212"/>
                </a:lnTo>
                <a:lnTo>
                  <a:pt x="1251719" y="441144"/>
                </a:lnTo>
                <a:lnTo>
                  <a:pt x="1248614" y="441144"/>
                </a:lnTo>
                <a:lnTo>
                  <a:pt x="1246441" y="443317"/>
                </a:lnTo>
                <a:lnTo>
                  <a:pt x="1241474" y="445490"/>
                </a:lnTo>
                <a:lnTo>
                  <a:pt x="1236196" y="445490"/>
                </a:lnTo>
                <a:lnTo>
                  <a:pt x="1229987" y="447663"/>
                </a:lnTo>
                <a:lnTo>
                  <a:pt x="1226883" y="448594"/>
                </a:lnTo>
                <a:lnTo>
                  <a:pt x="1221605" y="448594"/>
                </a:lnTo>
                <a:lnTo>
                  <a:pt x="1215396" y="448594"/>
                </a:lnTo>
                <a:lnTo>
                  <a:pt x="1212292" y="443317"/>
                </a:lnTo>
                <a:lnTo>
                  <a:pt x="1210119" y="438039"/>
                </a:lnTo>
                <a:lnTo>
                  <a:pt x="1207014" y="433693"/>
                </a:lnTo>
                <a:lnTo>
                  <a:pt x="1207014" y="438039"/>
                </a:lnTo>
                <a:lnTo>
                  <a:pt x="1202979" y="441144"/>
                </a:lnTo>
                <a:lnTo>
                  <a:pt x="1200805" y="445490"/>
                </a:lnTo>
                <a:lnTo>
                  <a:pt x="1199874" y="448594"/>
                </a:lnTo>
                <a:lnTo>
                  <a:pt x="1190250" y="448594"/>
                </a:lnTo>
                <a:lnTo>
                  <a:pt x="1186215" y="443317"/>
                </a:lnTo>
                <a:lnTo>
                  <a:pt x="1183110" y="435866"/>
                </a:lnTo>
                <a:lnTo>
                  <a:pt x="1180006" y="428415"/>
                </a:lnTo>
                <a:lnTo>
                  <a:pt x="1177832" y="433693"/>
                </a:lnTo>
                <a:lnTo>
                  <a:pt x="1175659" y="438039"/>
                </a:lnTo>
                <a:lnTo>
                  <a:pt x="1173797" y="440212"/>
                </a:lnTo>
                <a:lnTo>
                  <a:pt x="1170692" y="440212"/>
                </a:lnTo>
                <a:lnTo>
                  <a:pt x="1166346" y="438039"/>
                </a:lnTo>
                <a:lnTo>
                  <a:pt x="1163242" y="435866"/>
                </a:lnTo>
                <a:lnTo>
                  <a:pt x="1161068" y="433693"/>
                </a:lnTo>
                <a:lnTo>
                  <a:pt x="1161068" y="432761"/>
                </a:lnTo>
                <a:lnTo>
                  <a:pt x="1161068" y="430588"/>
                </a:lnTo>
                <a:lnTo>
                  <a:pt x="1161068" y="428415"/>
                </a:lnTo>
                <a:lnTo>
                  <a:pt x="1161068" y="426242"/>
                </a:lnTo>
                <a:lnTo>
                  <a:pt x="1159206" y="425311"/>
                </a:lnTo>
                <a:lnTo>
                  <a:pt x="1157964" y="425311"/>
                </a:lnTo>
                <a:lnTo>
                  <a:pt x="1156101" y="426242"/>
                </a:lnTo>
                <a:lnTo>
                  <a:pt x="1151755" y="426242"/>
                </a:lnTo>
                <a:lnTo>
                  <a:pt x="1146476" y="428415"/>
                </a:lnTo>
                <a:lnTo>
                  <a:pt x="1143372" y="428415"/>
                </a:lnTo>
                <a:lnTo>
                  <a:pt x="1137163" y="430588"/>
                </a:lnTo>
                <a:lnTo>
                  <a:pt x="1136232" y="428415"/>
                </a:lnTo>
                <a:lnTo>
                  <a:pt x="1134059" y="428415"/>
                </a:lnTo>
                <a:lnTo>
                  <a:pt x="1130023" y="426242"/>
                </a:lnTo>
                <a:lnTo>
                  <a:pt x="1128781" y="425311"/>
                </a:lnTo>
                <a:lnTo>
                  <a:pt x="1124745" y="423138"/>
                </a:lnTo>
                <a:lnTo>
                  <a:pt x="1122572" y="420965"/>
                </a:lnTo>
                <a:lnTo>
                  <a:pt x="1124745" y="410409"/>
                </a:lnTo>
                <a:lnTo>
                  <a:pt x="1122572" y="402959"/>
                </a:lnTo>
                <a:lnTo>
                  <a:pt x="1119468" y="396750"/>
                </a:lnTo>
                <a:lnTo>
                  <a:pt x="1115432" y="388368"/>
                </a:lnTo>
                <a:lnTo>
                  <a:pt x="1115432" y="376571"/>
                </a:lnTo>
                <a:lnTo>
                  <a:pt x="1097737" y="375639"/>
                </a:lnTo>
                <a:lnTo>
                  <a:pt x="1080972" y="369120"/>
                </a:lnTo>
                <a:lnTo>
                  <a:pt x="1066381" y="363843"/>
                </a:lnTo>
                <a:lnTo>
                  <a:pt x="1065450" y="361980"/>
                </a:lnTo>
                <a:lnTo>
                  <a:pt x="1065450" y="360738"/>
                </a:lnTo>
                <a:lnTo>
                  <a:pt x="1065450" y="358565"/>
                </a:lnTo>
                <a:lnTo>
                  <a:pt x="1063277" y="356392"/>
                </a:lnTo>
                <a:lnTo>
                  <a:pt x="1063277" y="351114"/>
                </a:lnTo>
                <a:lnTo>
                  <a:pt x="1070728" y="349252"/>
                </a:lnTo>
                <a:lnTo>
                  <a:pt x="1080041" y="349252"/>
                </a:lnTo>
                <a:lnTo>
                  <a:pt x="1090286" y="347078"/>
                </a:lnTo>
                <a:lnTo>
                  <a:pt x="1093390" y="345837"/>
                </a:lnTo>
                <a:lnTo>
                  <a:pt x="1097737" y="345837"/>
                </a:lnTo>
                <a:close/>
                <a:moveTo>
                  <a:pt x="1022608" y="343974"/>
                </a:moveTo>
                <a:lnTo>
                  <a:pt x="1056136" y="343974"/>
                </a:lnTo>
                <a:lnTo>
                  <a:pt x="1056136" y="347078"/>
                </a:lnTo>
                <a:lnTo>
                  <a:pt x="1057999" y="351114"/>
                </a:lnTo>
                <a:lnTo>
                  <a:pt x="1057999" y="354529"/>
                </a:lnTo>
                <a:lnTo>
                  <a:pt x="1059241" y="360738"/>
                </a:lnTo>
                <a:lnTo>
                  <a:pt x="1050859" y="360738"/>
                </a:lnTo>
                <a:lnTo>
                  <a:pt x="1046512" y="360738"/>
                </a:lnTo>
                <a:lnTo>
                  <a:pt x="1043408" y="360738"/>
                </a:lnTo>
                <a:lnTo>
                  <a:pt x="1036268" y="358565"/>
                </a:lnTo>
                <a:lnTo>
                  <a:pt x="1030059" y="358565"/>
                </a:lnTo>
                <a:lnTo>
                  <a:pt x="1022608" y="356392"/>
                </a:lnTo>
                <a:close/>
                <a:moveTo>
                  <a:pt x="943445" y="339628"/>
                </a:moveTo>
                <a:lnTo>
                  <a:pt x="950896" y="343974"/>
                </a:lnTo>
                <a:lnTo>
                  <a:pt x="958036" y="347079"/>
                </a:lnTo>
                <a:lnTo>
                  <a:pt x="961140" y="353288"/>
                </a:lnTo>
                <a:lnTo>
                  <a:pt x="965487" y="360738"/>
                </a:lnTo>
                <a:lnTo>
                  <a:pt x="966418" y="368189"/>
                </a:lnTo>
                <a:lnTo>
                  <a:pt x="956173" y="368189"/>
                </a:lnTo>
                <a:lnTo>
                  <a:pt x="956173" y="363843"/>
                </a:lnTo>
                <a:lnTo>
                  <a:pt x="950896" y="360738"/>
                </a:lnTo>
                <a:lnTo>
                  <a:pt x="948723" y="356392"/>
                </a:lnTo>
                <a:lnTo>
                  <a:pt x="946549" y="353288"/>
                </a:lnTo>
                <a:lnTo>
                  <a:pt x="944687" y="347079"/>
                </a:lnTo>
                <a:close/>
                <a:moveTo>
                  <a:pt x="1139336" y="331246"/>
                </a:moveTo>
                <a:lnTo>
                  <a:pt x="1156100" y="331246"/>
                </a:lnTo>
                <a:lnTo>
                  <a:pt x="1156100" y="339629"/>
                </a:lnTo>
                <a:lnTo>
                  <a:pt x="1139336" y="339629"/>
                </a:lnTo>
                <a:close/>
                <a:moveTo>
                  <a:pt x="830132" y="331246"/>
                </a:moveTo>
                <a:lnTo>
                  <a:pt x="839445" y="332177"/>
                </a:lnTo>
                <a:lnTo>
                  <a:pt x="846586" y="332177"/>
                </a:lnTo>
                <a:lnTo>
                  <a:pt x="854036" y="334350"/>
                </a:lnTo>
                <a:lnTo>
                  <a:pt x="859314" y="336524"/>
                </a:lnTo>
                <a:lnTo>
                  <a:pt x="856209" y="341801"/>
                </a:lnTo>
                <a:lnTo>
                  <a:pt x="851863" y="347079"/>
                </a:lnTo>
                <a:lnTo>
                  <a:pt x="848759" y="351115"/>
                </a:lnTo>
                <a:lnTo>
                  <a:pt x="843481" y="356392"/>
                </a:lnTo>
                <a:lnTo>
                  <a:pt x="837272" y="360738"/>
                </a:lnTo>
                <a:lnTo>
                  <a:pt x="831995" y="361980"/>
                </a:lnTo>
                <a:lnTo>
                  <a:pt x="828890" y="361980"/>
                </a:lnTo>
                <a:lnTo>
                  <a:pt x="822681" y="360738"/>
                </a:lnTo>
                <a:lnTo>
                  <a:pt x="819577" y="356392"/>
                </a:lnTo>
                <a:lnTo>
                  <a:pt x="817404" y="353288"/>
                </a:lnTo>
                <a:lnTo>
                  <a:pt x="815541" y="349252"/>
                </a:lnTo>
                <a:lnTo>
                  <a:pt x="815541" y="343974"/>
                </a:lnTo>
                <a:lnTo>
                  <a:pt x="822681" y="338697"/>
                </a:lnTo>
                <a:close/>
                <a:moveTo>
                  <a:pt x="1083145" y="323795"/>
                </a:moveTo>
                <a:lnTo>
                  <a:pt x="1088423" y="323795"/>
                </a:lnTo>
                <a:lnTo>
                  <a:pt x="1092459" y="323795"/>
                </a:lnTo>
                <a:lnTo>
                  <a:pt x="1095564" y="323795"/>
                </a:lnTo>
                <a:lnTo>
                  <a:pt x="1097737" y="323795"/>
                </a:lnTo>
                <a:lnTo>
                  <a:pt x="1100841" y="323795"/>
                </a:lnTo>
                <a:lnTo>
                  <a:pt x="1104877" y="323795"/>
                </a:lnTo>
                <a:lnTo>
                  <a:pt x="1110155" y="323795"/>
                </a:lnTo>
                <a:lnTo>
                  <a:pt x="1110155" y="331246"/>
                </a:lnTo>
                <a:lnTo>
                  <a:pt x="1086249" y="336524"/>
                </a:lnTo>
                <a:close/>
                <a:moveTo>
                  <a:pt x="859314" y="311998"/>
                </a:moveTo>
                <a:lnTo>
                  <a:pt x="866454" y="314171"/>
                </a:lnTo>
                <a:lnTo>
                  <a:pt x="873905" y="316344"/>
                </a:lnTo>
                <a:lnTo>
                  <a:pt x="880114" y="319449"/>
                </a:lnTo>
                <a:lnTo>
                  <a:pt x="875767" y="319449"/>
                </a:lnTo>
                <a:lnTo>
                  <a:pt x="866454" y="323795"/>
                </a:lnTo>
                <a:lnTo>
                  <a:pt x="856209" y="323795"/>
                </a:lnTo>
                <a:lnTo>
                  <a:pt x="843481" y="323795"/>
                </a:lnTo>
                <a:lnTo>
                  <a:pt x="843481" y="319449"/>
                </a:lnTo>
                <a:lnTo>
                  <a:pt x="846585" y="319449"/>
                </a:lnTo>
                <a:lnTo>
                  <a:pt x="850932" y="316344"/>
                </a:lnTo>
                <a:lnTo>
                  <a:pt x="856209" y="314171"/>
                </a:lnTo>
                <a:close/>
                <a:moveTo>
                  <a:pt x="3411488" y="310135"/>
                </a:moveTo>
                <a:lnTo>
                  <a:pt x="3429184" y="311998"/>
                </a:lnTo>
                <a:lnTo>
                  <a:pt x="3433530" y="316344"/>
                </a:lnTo>
                <a:lnTo>
                  <a:pt x="3435393" y="319448"/>
                </a:lnTo>
                <a:lnTo>
                  <a:pt x="3438497" y="323795"/>
                </a:lnTo>
                <a:lnTo>
                  <a:pt x="3436634" y="326899"/>
                </a:lnTo>
                <a:lnTo>
                  <a:pt x="3436634" y="329072"/>
                </a:lnTo>
                <a:lnTo>
                  <a:pt x="3435393" y="331245"/>
                </a:lnTo>
                <a:lnTo>
                  <a:pt x="3423906" y="345836"/>
                </a:lnTo>
                <a:lnTo>
                  <a:pt x="3409315" y="356391"/>
                </a:lnTo>
                <a:lnTo>
                  <a:pt x="3392862" y="366015"/>
                </a:lnTo>
                <a:lnTo>
                  <a:pt x="3372993" y="373466"/>
                </a:lnTo>
                <a:lnTo>
                  <a:pt x="3355298" y="380917"/>
                </a:lnTo>
                <a:lnTo>
                  <a:pt x="3338534" y="388367"/>
                </a:lnTo>
                <a:lnTo>
                  <a:pt x="3320838" y="402958"/>
                </a:lnTo>
                <a:lnTo>
                  <a:pt x="3300038" y="425310"/>
                </a:lnTo>
                <a:lnTo>
                  <a:pt x="3279239" y="450767"/>
                </a:lnTo>
                <a:lnTo>
                  <a:pt x="3258438" y="480259"/>
                </a:lnTo>
                <a:lnTo>
                  <a:pt x="3242916" y="510062"/>
                </a:lnTo>
                <a:lnTo>
                  <a:pt x="3231430" y="539554"/>
                </a:lnTo>
                <a:lnTo>
                  <a:pt x="3226152" y="567185"/>
                </a:lnTo>
                <a:lnTo>
                  <a:pt x="3228325" y="576498"/>
                </a:lnTo>
                <a:lnTo>
                  <a:pt x="3235465" y="587054"/>
                </a:lnTo>
                <a:lnTo>
                  <a:pt x="3243848" y="598851"/>
                </a:lnTo>
                <a:lnTo>
                  <a:pt x="3255334" y="607233"/>
                </a:lnTo>
                <a:lnTo>
                  <a:pt x="3255334" y="611579"/>
                </a:lnTo>
                <a:lnTo>
                  <a:pt x="3250057" y="611579"/>
                </a:lnTo>
                <a:lnTo>
                  <a:pt x="3246021" y="620892"/>
                </a:lnTo>
                <a:lnTo>
                  <a:pt x="3231430" y="614683"/>
                </a:lnTo>
                <a:lnTo>
                  <a:pt x="3214666" y="611579"/>
                </a:lnTo>
                <a:lnTo>
                  <a:pt x="3209388" y="596677"/>
                </a:lnTo>
                <a:lnTo>
                  <a:pt x="3200075" y="583949"/>
                </a:lnTo>
                <a:lnTo>
                  <a:pt x="3191693" y="574325"/>
                </a:lnTo>
                <a:lnTo>
                  <a:pt x="3182379" y="565012"/>
                </a:lnTo>
                <a:lnTo>
                  <a:pt x="3175239" y="550111"/>
                </a:lnTo>
                <a:lnTo>
                  <a:pt x="3185484" y="542660"/>
                </a:lnTo>
                <a:lnTo>
                  <a:pt x="3191693" y="539554"/>
                </a:lnTo>
                <a:lnTo>
                  <a:pt x="3191693" y="534277"/>
                </a:lnTo>
                <a:lnTo>
                  <a:pt x="3189830" y="529931"/>
                </a:lnTo>
                <a:lnTo>
                  <a:pt x="3187657" y="522480"/>
                </a:lnTo>
                <a:lnTo>
                  <a:pt x="3189830" y="515340"/>
                </a:lnTo>
                <a:lnTo>
                  <a:pt x="3194797" y="505716"/>
                </a:lnTo>
                <a:lnTo>
                  <a:pt x="3202248" y="500438"/>
                </a:lnTo>
                <a:lnTo>
                  <a:pt x="3209388" y="492988"/>
                </a:lnTo>
                <a:lnTo>
                  <a:pt x="3214666" y="482432"/>
                </a:lnTo>
                <a:lnTo>
                  <a:pt x="3211561" y="480259"/>
                </a:lnTo>
                <a:lnTo>
                  <a:pt x="3207525" y="478086"/>
                </a:lnTo>
                <a:lnTo>
                  <a:pt x="3207525" y="477155"/>
                </a:lnTo>
                <a:lnTo>
                  <a:pt x="3206284" y="477155"/>
                </a:lnTo>
                <a:lnTo>
                  <a:pt x="3206284" y="474982"/>
                </a:lnTo>
                <a:lnTo>
                  <a:pt x="3206284" y="472809"/>
                </a:lnTo>
                <a:lnTo>
                  <a:pt x="3214666" y="463495"/>
                </a:lnTo>
                <a:lnTo>
                  <a:pt x="3223979" y="454803"/>
                </a:lnTo>
                <a:lnTo>
                  <a:pt x="3229256" y="441143"/>
                </a:lnTo>
                <a:lnTo>
                  <a:pt x="3231430" y="438039"/>
                </a:lnTo>
                <a:lnTo>
                  <a:pt x="3229256" y="432761"/>
                </a:lnTo>
                <a:lnTo>
                  <a:pt x="3229256" y="428415"/>
                </a:lnTo>
                <a:lnTo>
                  <a:pt x="3228325" y="426242"/>
                </a:lnTo>
                <a:lnTo>
                  <a:pt x="3228325" y="420964"/>
                </a:lnTo>
                <a:lnTo>
                  <a:pt x="3228325" y="417860"/>
                </a:lnTo>
                <a:lnTo>
                  <a:pt x="3229256" y="411651"/>
                </a:lnTo>
                <a:lnTo>
                  <a:pt x="3243848" y="395818"/>
                </a:lnTo>
                <a:lnTo>
                  <a:pt x="3262474" y="378744"/>
                </a:lnTo>
                <a:lnTo>
                  <a:pt x="3285447" y="361979"/>
                </a:lnTo>
                <a:lnTo>
                  <a:pt x="3309352" y="349251"/>
                </a:lnTo>
                <a:lnTo>
                  <a:pt x="3329220" y="339627"/>
                </a:lnTo>
                <a:lnTo>
                  <a:pt x="3362438" y="339627"/>
                </a:lnTo>
                <a:lnTo>
                  <a:pt x="3372993" y="334350"/>
                </a:lnTo>
                <a:lnTo>
                  <a:pt x="3380444" y="329072"/>
                </a:lnTo>
                <a:lnTo>
                  <a:pt x="3385411" y="321621"/>
                </a:lnTo>
                <a:lnTo>
                  <a:pt x="3391620" y="317275"/>
                </a:lnTo>
                <a:lnTo>
                  <a:pt x="3399071" y="314171"/>
                </a:lnTo>
                <a:close/>
                <a:moveTo>
                  <a:pt x="1046512" y="282506"/>
                </a:moveTo>
                <a:lnTo>
                  <a:pt x="1063277" y="282506"/>
                </a:lnTo>
                <a:lnTo>
                  <a:pt x="1068554" y="289957"/>
                </a:lnTo>
                <a:lnTo>
                  <a:pt x="1075694" y="297407"/>
                </a:lnTo>
                <a:lnTo>
                  <a:pt x="1083145" y="302685"/>
                </a:lnTo>
                <a:lnTo>
                  <a:pt x="1080041" y="306721"/>
                </a:lnTo>
                <a:lnTo>
                  <a:pt x="1077868" y="308895"/>
                </a:lnTo>
                <a:lnTo>
                  <a:pt x="1075694" y="310137"/>
                </a:lnTo>
                <a:lnTo>
                  <a:pt x="1073832" y="314172"/>
                </a:lnTo>
                <a:lnTo>
                  <a:pt x="1072590" y="317277"/>
                </a:lnTo>
                <a:lnTo>
                  <a:pt x="1070727" y="323796"/>
                </a:lnTo>
                <a:lnTo>
                  <a:pt x="1065450" y="323796"/>
                </a:lnTo>
                <a:lnTo>
                  <a:pt x="1057999" y="323796"/>
                </a:lnTo>
                <a:lnTo>
                  <a:pt x="1053963" y="321623"/>
                </a:lnTo>
                <a:lnTo>
                  <a:pt x="1048686" y="321623"/>
                </a:lnTo>
                <a:lnTo>
                  <a:pt x="1043408" y="319450"/>
                </a:lnTo>
                <a:lnTo>
                  <a:pt x="1043408" y="311999"/>
                </a:lnTo>
                <a:lnTo>
                  <a:pt x="1044650" y="306721"/>
                </a:lnTo>
                <a:lnTo>
                  <a:pt x="1046512" y="299270"/>
                </a:lnTo>
                <a:lnTo>
                  <a:pt x="1046512" y="292130"/>
                </a:lnTo>
                <a:close/>
                <a:moveTo>
                  <a:pt x="3926518" y="265431"/>
                </a:moveTo>
                <a:lnTo>
                  <a:pt x="3946387" y="265431"/>
                </a:lnTo>
                <a:lnTo>
                  <a:pt x="3950423" y="270709"/>
                </a:lnTo>
                <a:lnTo>
                  <a:pt x="3951354" y="272882"/>
                </a:lnTo>
                <a:lnTo>
                  <a:pt x="3953527" y="275986"/>
                </a:lnTo>
                <a:lnTo>
                  <a:pt x="3957563" y="280332"/>
                </a:lnTo>
                <a:lnTo>
                  <a:pt x="3958494" y="285610"/>
                </a:lnTo>
                <a:lnTo>
                  <a:pt x="3953217" y="287783"/>
                </a:lnTo>
                <a:lnTo>
                  <a:pt x="3951043" y="288714"/>
                </a:lnTo>
                <a:lnTo>
                  <a:pt x="3947939" y="290888"/>
                </a:lnTo>
                <a:lnTo>
                  <a:pt x="3945766" y="293992"/>
                </a:lnTo>
                <a:lnTo>
                  <a:pt x="3943593" y="296165"/>
                </a:lnTo>
                <a:lnTo>
                  <a:pt x="3942661" y="301443"/>
                </a:lnTo>
                <a:lnTo>
                  <a:pt x="3957252" y="305789"/>
                </a:lnTo>
                <a:lnTo>
                  <a:pt x="3964393" y="308893"/>
                </a:lnTo>
                <a:lnTo>
                  <a:pt x="3971533" y="316344"/>
                </a:lnTo>
                <a:lnTo>
                  <a:pt x="3978673" y="325968"/>
                </a:lnTo>
                <a:lnTo>
                  <a:pt x="3991091" y="320690"/>
                </a:lnTo>
                <a:lnTo>
                  <a:pt x="4003509" y="318517"/>
                </a:lnTo>
                <a:lnTo>
                  <a:pt x="4018100" y="316344"/>
                </a:lnTo>
                <a:lnTo>
                  <a:pt x="4034864" y="311067"/>
                </a:lnTo>
                <a:lnTo>
                  <a:pt x="4035795" y="308893"/>
                </a:lnTo>
                <a:lnTo>
                  <a:pt x="4037968" y="311067"/>
                </a:lnTo>
                <a:lnTo>
                  <a:pt x="4037968" y="313240"/>
                </a:lnTo>
                <a:lnTo>
                  <a:pt x="4037968" y="315413"/>
                </a:lnTo>
                <a:lnTo>
                  <a:pt x="4052559" y="322863"/>
                </a:lnTo>
                <a:lnTo>
                  <a:pt x="4064046" y="331246"/>
                </a:lnTo>
                <a:lnTo>
                  <a:pt x="4072428" y="342732"/>
                </a:lnTo>
                <a:lnTo>
                  <a:pt x="4081741" y="355460"/>
                </a:lnTo>
                <a:lnTo>
                  <a:pt x="4081741" y="379675"/>
                </a:lnTo>
                <a:lnTo>
                  <a:pt x="4069323" y="389299"/>
                </a:lnTo>
                <a:lnTo>
                  <a:pt x="4064046" y="397681"/>
                </a:lnTo>
                <a:lnTo>
                  <a:pt x="4060010" y="407305"/>
                </a:lnTo>
                <a:lnTo>
                  <a:pt x="4054732" y="416929"/>
                </a:lnTo>
                <a:lnTo>
                  <a:pt x="4040141" y="425311"/>
                </a:lnTo>
                <a:lnTo>
                  <a:pt x="4023377" y="434934"/>
                </a:lnTo>
                <a:lnTo>
                  <a:pt x="4006613" y="446421"/>
                </a:lnTo>
                <a:lnTo>
                  <a:pt x="3994195" y="461322"/>
                </a:lnTo>
                <a:lnTo>
                  <a:pt x="3998231" y="461322"/>
                </a:lnTo>
                <a:lnTo>
                  <a:pt x="4010649" y="453872"/>
                </a:lnTo>
                <a:lnTo>
                  <a:pt x="4025240" y="451698"/>
                </a:lnTo>
                <a:lnTo>
                  <a:pt x="4042004" y="453872"/>
                </a:lnTo>
                <a:lnTo>
                  <a:pt x="4042004" y="456976"/>
                </a:lnTo>
                <a:lnTo>
                  <a:pt x="4039831" y="461322"/>
                </a:lnTo>
                <a:lnTo>
                  <a:pt x="4039831" y="462254"/>
                </a:lnTo>
                <a:lnTo>
                  <a:pt x="4039831" y="464427"/>
                </a:lnTo>
                <a:lnTo>
                  <a:pt x="4039831" y="466600"/>
                </a:lnTo>
                <a:lnTo>
                  <a:pt x="4042004" y="466600"/>
                </a:lnTo>
                <a:lnTo>
                  <a:pt x="4045109" y="468773"/>
                </a:lnTo>
                <a:lnTo>
                  <a:pt x="4050386" y="462564"/>
                </a:lnTo>
                <a:lnTo>
                  <a:pt x="4057526" y="457287"/>
                </a:lnTo>
                <a:lnTo>
                  <a:pt x="4064667" y="452009"/>
                </a:lnTo>
                <a:lnTo>
                  <a:pt x="4073980" y="447663"/>
                </a:lnTo>
                <a:lnTo>
                  <a:pt x="4073980" y="453872"/>
                </a:lnTo>
                <a:lnTo>
                  <a:pt x="4070876" y="459149"/>
                </a:lnTo>
                <a:lnTo>
                  <a:pt x="4068702" y="464427"/>
                </a:lnTo>
                <a:lnTo>
                  <a:pt x="4066529" y="471877"/>
                </a:lnTo>
                <a:lnTo>
                  <a:pt x="4064356" y="481501"/>
                </a:lnTo>
                <a:lnTo>
                  <a:pt x="4066529" y="483674"/>
                </a:lnTo>
                <a:lnTo>
                  <a:pt x="4068702" y="483674"/>
                </a:lnTo>
                <a:lnTo>
                  <a:pt x="4068702" y="484606"/>
                </a:lnTo>
                <a:lnTo>
                  <a:pt x="4078016" y="484606"/>
                </a:lnTo>
                <a:lnTo>
                  <a:pt x="4078016" y="471877"/>
                </a:lnTo>
                <a:lnTo>
                  <a:pt x="4095711" y="469704"/>
                </a:lnTo>
                <a:lnTo>
                  <a:pt x="4112475" y="469704"/>
                </a:lnTo>
                <a:lnTo>
                  <a:pt x="4124893" y="471877"/>
                </a:lnTo>
                <a:lnTo>
                  <a:pt x="4137311" y="481501"/>
                </a:lnTo>
                <a:lnTo>
                  <a:pt x="4137311" y="483674"/>
                </a:lnTo>
                <a:lnTo>
                  <a:pt x="4137311" y="488952"/>
                </a:lnTo>
                <a:lnTo>
                  <a:pt x="4139484" y="494230"/>
                </a:lnTo>
                <a:lnTo>
                  <a:pt x="4139484" y="499507"/>
                </a:lnTo>
                <a:lnTo>
                  <a:pt x="4141657" y="504785"/>
                </a:lnTo>
                <a:lnTo>
                  <a:pt x="4193812" y="509131"/>
                </a:lnTo>
                <a:lnTo>
                  <a:pt x="4197848" y="497644"/>
                </a:lnTo>
                <a:lnTo>
                  <a:pt x="4197848" y="494540"/>
                </a:lnTo>
                <a:lnTo>
                  <a:pt x="4197848" y="492367"/>
                </a:lnTo>
                <a:lnTo>
                  <a:pt x="4197848" y="489262"/>
                </a:lnTo>
                <a:lnTo>
                  <a:pt x="4197848" y="483985"/>
                </a:lnTo>
                <a:lnTo>
                  <a:pt x="4197848" y="477776"/>
                </a:lnTo>
                <a:lnTo>
                  <a:pt x="4200952" y="476845"/>
                </a:lnTo>
                <a:lnTo>
                  <a:pt x="4203126" y="476845"/>
                </a:lnTo>
                <a:lnTo>
                  <a:pt x="4203126" y="474671"/>
                </a:lnTo>
                <a:lnTo>
                  <a:pt x="4205298" y="472498"/>
                </a:lnTo>
                <a:lnTo>
                  <a:pt x="4215854" y="477776"/>
                </a:lnTo>
                <a:lnTo>
                  <a:pt x="4227340" y="483985"/>
                </a:lnTo>
                <a:lnTo>
                  <a:pt x="4237895" y="489262"/>
                </a:lnTo>
                <a:lnTo>
                  <a:pt x="4249382" y="479639"/>
                </a:lnTo>
                <a:lnTo>
                  <a:pt x="4261800" y="474361"/>
                </a:lnTo>
                <a:lnTo>
                  <a:pt x="4281668" y="472188"/>
                </a:lnTo>
                <a:lnTo>
                  <a:pt x="4281668" y="477465"/>
                </a:lnTo>
                <a:lnTo>
                  <a:pt x="4284773" y="477465"/>
                </a:lnTo>
                <a:lnTo>
                  <a:pt x="4294086" y="514409"/>
                </a:lnTo>
                <a:lnTo>
                  <a:pt x="4281668" y="527137"/>
                </a:lnTo>
                <a:lnTo>
                  <a:pt x="4274528" y="546074"/>
                </a:lnTo>
                <a:lnTo>
                  <a:pt x="4276701" y="549178"/>
                </a:lnTo>
                <a:lnTo>
                  <a:pt x="4278874" y="553525"/>
                </a:lnTo>
                <a:lnTo>
                  <a:pt x="4278874" y="556629"/>
                </a:lnTo>
                <a:lnTo>
                  <a:pt x="4279805" y="560975"/>
                </a:lnTo>
                <a:lnTo>
                  <a:pt x="4281979" y="566253"/>
                </a:lnTo>
                <a:lnTo>
                  <a:pt x="4291292" y="575877"/>
                </a:lnTo>
                <a:lnTo>
                  <a:pt x="4303710" y="583327"/>
                </a:lnTo>
                <a:lnTo>
                  <a:pt x="4314265" y="590778"/>
                </a:lnTo>
                <a:lnTo>
                  <a:pt x="4316438" y="588605"/>
                </a:lnTo>
                <a:lnTo>
                  <a:pt x="4318611" y="586432"/>
                </a:lnTo>
                <a:lnTo>
                  <a:pt x="4323889" y="578050"/>
                </a:lnTo>
                <a:lnTo>
                  <a:pt x="4327925" y="566563"/>
                </a:lnTo>
                <a:lnTo>
                  <a:pt x="4331029" y="556008"/>
                </a:lnTo>
                <a:lnTo>
                  <a:pt x="4338169" y="546384"/>
                </a:lnTo>
                <a:lnTo>
                  <a:pt x="4338169" y="556008"/>
                </a:lnTo>
                <a:lnTo>
                  <a:pt x="4340342" y="563459"/>
                </a:lnTo>
                <a:lnTo>
                  <a:pt x="4343447" y="568737"/>
                </a:lnTo>
                <a:lnTo>
                  <a:pt x="4349656" y="571841"/>
                </a:lnTo>
                <a:lnTo>
                  <a:pt x="4356796" y="574014"/>
                </a:lnTo>
                <a:lnTo>
                  <a:pt x="4365178" y="576187"/>
                </a:lnTo>
                <a:lnTo>
                  <a:pt x="4378838" y="553835"/>
                </a:lnTo>
                <a:lnTo>
                  <a:pt x="4384115" y="559113"/>
                </a:lnTo>
                <a:lnTo>
                  <a:pt x="4389393" y="563459"/>
                </a:lnTo>
                <a:lnTo>
                  <a:pt x="4392497" y="568737"/>
                </a:lnTo>
                <a:lnTo>
                  <a:pt x="4398706" y="571841"/>
                </a:lnTo>
                <a:lnTo>
                  <a:pt x="4405846" y="576187"/>
                </a:lnTo>
                <a:lnTo>
                  <a:pt x="4408951" y="571841"/>
                </a:lnTo>
                <a:lnTo>
                  <a:pt x="4412987" y="568737"/>
                </a:lnTo>
                <a:lnTo>
                  <a:pt x="4416091" y="568737"/>
                </a:lnTo>
                <a:lnTo>
                  <a:pt x="4418264" y="568737"/>
                </a:lnTo>
                <a:lnTo>
                  <a:pt x="4423542" y="568737"/>
                </a:lnTo>
                <a:lnTo>
                  <a:pt x="4427578" y="570910"/>
                </a:lnTo>
                <a:lnTo>
                  <a:pt x="4434718" y="570910"/>
                </a:lnTo>
                <a:lnTo>
                  <a:pt x="4432545" y="551972"/>
                </a:lnTo>
                <a:lnTo>
                  <a:pt x="4428509" y="539244"/>
                </a:lnTo>
                <a:lnTo>
                  <a:pt x="4425405" y="522170"/>
                </a:lnTo>
                <a:lnTo>
                  <a:pt x="4437823" y="519065"/>
                </a:lnTo>
                <a:lnTo>
                  <a:pt x="4449309" y="514719"/>
                </a:lnTo>
                <a:lnTo>
                  <a:pt x="4467004" y="514719"/>
                </a:lnTo>
                <a:lnTo>
                  <a:pt x="4486873" y="516892"/>
                </a:lnTo>
                <a:lnTo>
                  <a:pt x="4506741" y="522170"/>
                </a:lnTo>
                <a:lnTo>
                  <a:pt x="4525368" y="527447"/>
                </a:lnTo>
                <a:lnTo>
                  <a:pt x="4542132" y="533656"/>
                </a:lnTo>
                <a:lnTo>
                  <a:pt x="4549273" y="538934"/>
                </a:lnTo>
                <a:lnTo>
                  <a:pt x="4552377" y="542038"/>
                </a:lnTo>
                <a:lnTo>
                  <a:pt x="4554550" y="548247"/>
                </a:lnTo>
                <a:lnTo>
                  <a:pt x="4554550" y="551352"/>
                </a:lnTo>
                <a:lnTo>
                  <a:pt x="4556723" y="553525"/>
                </a:lnTo>
                <a:lnTo>
                  <a:pt x="4556723" y="556629"/>
                </a:lnTo>
                <a:lnTo>
                  <a:pt x="4559828" y="558802"/>
                </a:lnTo>
                <a:lnTo>
                  <a:pt x="4563863" y="560975"/>
                </a:lnTo>
                <a:lnTo>
                  <a:pt x="4569141" y="563149"/>
                </a:lnTo>
                <a:lnTo>
                  <a:pt x="4579696" y="558802"/>
                </a:lnTo>
                <a:lnTo>
                  <a:pt x="4592114" y="558802"/>
                </a:lnTo>
                <a:lnTo>
                  <a:pt x="4605774" y="558802"/>
                </a:lnTo>
                <a:lnTo>
                  <a:pt x="4611051" y="570289"/>
                </a:lnTo>
                <a:lnTo>
                  <a:pt x="4618191" y="580844"/>
                </a:lnTo>
                <a:lnTo>
                  <a:pt x="4628747" y="590468"/>
                </a:lnTo>
                <a:lnTo>
                  <a:pt x="4642406" y="595745"/>
                </a:lnTo>
                <a:lnTo>
                  <a:pt x="4654824" y="590468"/>
                </a:lnTo>
                <a:lnTo>
                  <a:pt x="4672519" y="590468"/>
                </a:lnTo>
                <a:lnTo>
                  <a:pt x="4689284" y="592641"/>
                </a:lnTo>
                <a:lnTo>
                  <a:pt x="4706048" y="595745"/>
                </a:lnTo>
                <a:lnTo>
                  <a:pt x="4718466" y="598850"/>
                </a:lnTo>
                <a:lnTo>
                  <a:pt x="4723743" y="615924"/>
                </a:lnTo>
                <a:lnTo>
                  <a:pt x="4725916" y="630826"/>
                </a:lnTo>
                <a:lnTo>
                  <a:pt x="4729021" y="643554"/>
                </a:lnTo>
                <a:lnTo>
                  <a:pt x="4733056" y="645727"/>
                </a:lnTo>
                <a:lnTo>
                  <a:pt x="4735230" y="650073"/>
                </a:lnTo>
                <a:lnTo>
                  <a:pt x="4738334" y="651005"/>
                </a:lnTo>
                <a:lnTo>
                  <a:pt x="4772794" y="647900"/>
                </a:lnTo>
                <a:lnTo>
                  <a:pt x="4807253" y="647900"/>
                </a:lnTo>
                <a:lnTo>
                  <a:pt x="4842644" y="647900"/>
                </a:lnTo>
                <a:lnTo>
                  <a:pt x="4845748" y="655351"/>
                </a:lnTo>
                <a:lnTo>
                  <a:pt x="4851026" y="660629"/>
                </a:lnTo>
                <a:lnTo>
                  <a:pt x="4857235" y="668079"/>
                </a:lnTo>
                <a:lnTo>
                  <a:pt x="4862512" y="672425"/>
                </a:lnTo>
                <a:lnTo>
                  <a:pt x="4869652" y="677703"/>
                </a:lnTo>
                <a:lnTo>
                  <a:pt x="4869652" y="672425"/>
                </a:lnTo>
                <a:lnTo>
                  <a:pt x="4871826" y="670252"/>
                </a:lnTo>
                <a:lnTo>
                  <a:pt x="4872757" y="665906"/>
                </a:lnTo>
                <a:lnTo>
                  <a:pt x="4872757" y="662802"/>
                </a:lnTo>
                <a:lnTo>
                  <a:pt x="4874930" y="657524"/>
                </a:lnTo>
                <a:lnTo>
                  <a:pt x="4871826" y="651315"/>
                </a:lnTo>
                <a:lnTo>
                  <a:pt x="4869652" y="648211"/>
                </a:lnTo>
                <a:lnTo>
                  <a:pt x="4867480" y="646038"/>
                </a:lnTo>
                <a:lnTo>
                  <a:pt x="4867480" y="642933"/>
                </a:lnTo>
                <a:lnTo>
                  <a:pt x="4869652" y="638587"/>
                </a:lnTo>
                <a:lnTo>
                  <a:pt x="4869652" y="633309"/>
                </a:lnTo>
                <a:lnTo>
                  <a:pt x="4869652" y="628032"/>
                </a:lnTo>
                <a:lnTo>
                  <a:pt x="4887348" y="631136"/>
                </a:lnTo>
                <a:lnTo>
                  <a:pt x="4899766" y="638587"/>
                </a:lnTo>
                <a:lnTo>
                  <a:pt x="4914357" y="643864"/>
                </a:lnTo>
                <a:lnTo>
                  <a:pt x="4920566" y="643864"/>
                </a:lnTo>
                <a:lnTo>
                  <a:pt x="4925843" y="643864"/>
                </a:lnTo>
                <a:lnTo>
                  <a:pt x="4931121" y="642933"/>
                </a:lnTo>
                <a:lnTo>
                  <a:pt x="4935156" y="638587"/>
                </a:lnTo>
                <a:lnTo>
                  <a:pt x="4938261" y="636414"/>
                </a:lnTo>
                <a:lnTo>
                  <a:pt x="4942297" y="635482"/>
                </a:lnTo>
                <a:lnTo>
                  <a:pt x="5001592" y="660939"/>
                </a:lnTo>
                <a:lnTo>
                  <a:pt x="5034810" y="695709"/>
                </a:lnTo>
                <a:lnTo>
                  <a:pt x="5040087" y="700055"/>
                </a:lnTo>
                <a:lnTo>
                  <a:pt x="5045365" y="700055"/>
                </a:lnTo>
                <a:lnTo>
                  <a:pt x="5050643" y="700986"/>
                </a:lnTo>
                <a:lnTo>
                  <a:pt x="5056851" y="700986"/>
                </a:lnTo>
                <a:lnTo>
                  <a:pt x="5062129" y="705333"/>
                </a:lnTo>
                <a:lnTo>
                  <a:pt x="5072684" y="714957"/>
                </a:lnTo>
                <a:lnTo>
                  <a:pt x="5079824" y="725512"/>
                </a:lnTo>
                <a:lnTo>
                  <a:pt x="5086965" y="735136"/>
                </a:lnTo>
                <a:lnTo>
                  <a:pt x="5096278" y="742586"/>
                </a:lnTo>
                <a:lnTo>
                  <a:pt x="5113974" y="745691"/>
                </a:lnTo>
                <a:lnTo>
                  <a:pt x="5116146" y="744759"/>
                </a:lnTo>
                <a:lnTo>
                  <a:pt x="5118319" y="744759"/>
                </a:lnTo>
                <a:lnTo>
                  <a:pt x="5120493" y="742586"/>
                </a:lnTo>
                <a:lnTo>
                  <a:pt x="5121424" y="742586"/>
                </a:lnTo>
                <a:lnTo>
                  <a:pt x="5125460" y="742586"/>
                </a:lnTo>
                <a:lnTo>
                  <a:pt x="5136015" y="755314"/>
                </a:lnTo>
                <a:lnTo>
                  <a:pt x="5147501" y="768043"/>
                </a:lnTo>
                <a:lnTo>
                  <a:pt x="5156815" y="781702"/>
                </a:lnTo>
                <a:lnTo>
                  <a:pt x="5160230" y="797846"/>
                </a:lnTo>
                <a:lnTo>
                  <a:pt x="5123908" y="797846"/>
                </a:lnTo>
                <a:lnTo>
                  <a:pt x="5121735" y="800950"/>
                </a:lnTo>
                <a:lnTo>
                  <a:pt x="5118630" y="805296"/>
                </a:lnTo>
                <a:lnTo>
                  <a:pt x="5116457" y="807469"/>
                </a:lnTo>
                <a:lnTo>
                  <a:pt x="5114284" y="812747"/>
                </a:lnTo>
                <a:lnTo>
                  <a:pt x="5112111" y="818025"/>
                </a:lnTo>
                <a:lnTo>
                  <a:pt x="5116146" y="820198"/>
                </a:lnTo>
                <a:lnTo>
                  <a:pt x="5118319" y="822371"/>
                </a:lnTo>
                <a:lnTo>
                  <a:pt x="5119251" y="823302"/>
                </a:lnTo>
                <a:lnTo>
                  <a:pt x="5121424" y="827648"/>
                </a:lnTo>
                <a:lnTo>
                  <a:pt x="5121424" y="829821"/>
                </a:lnTo>
                <a:lnTo>
                  <a:pt x="5119251" y="832926"/>
                </a:lnTo>
                <a:lnTo>
                  <a:pt x="5116146" y="838204"/>
                </a:lnTo>
                <a:lnTo>
                  <a:pt x="5113974" y="840377"/>
                </a:lnTo>
                <a:lnTo>
                  <a:pt x="5110869" y="842550"/>
                </a:lnTo>
                <a:lnTo>
                  <a:pt x="5106833" y="842550"/>
                </a:lnTo>
                <a:lnTo>
                  <a:pt x="5103729" y="842550"/>
                </a:lnTo>
                <a:lnTo>
                  <a:pt x="5096588" y="842550"/>
                </a:lnTo>
                <a:lnTo>
                  <a:pt x="5089448" y="831063"/>
                </a:lnTo>
                <a:lnTo>
                  <a:pt x="5077962" y="825786"/>
                </a:lnTo>
                <a:lnTo>
                  <a:pt x="5063371" y="822681"/>
                </a:lnTo>
                <a:lnTo>
                  <a:pt x="5063371" y="809022"/>
                </a:lnTo>
                <a:lnTo>
                  <a:pt x="5060266" y="808090"/>
                </a:lnTo>
                <a:lnTo>
                  <a:pt x="5056230" y="805917"/>
                </a:lnTo>
                <a:lnTo>
                  <a:pt x="5055299" y="803744"/>
                </a:lnTo>
                <a:lnTo>
                  <a:pt x="5051263" y="801571"/>
                </a:lnTo>
                <a:lnTo>
                  <a:pt x="5044123" y="801571"/>
                </a:lnTo>
                <a:lnTo>
                  <a:pt x="5041950" y="801571"/>
                </a:lnTo>
                <a:lnTo>
                  <a:pt x="5041019" y="803744"/>
                </a:lnTo>
                <a:lnTo>
                  <a:pt x="5038845" y="803744"/>
                </a:lnTo>
                <a:lnTo>
                  <a:pt x="5036672" y="803744"/>
                </a:lnTo>
                <a:lnTo>
                  <a:pt x="5033568" y="805917"/>
                </a:lnTo>
                <a:lnTo>
                  <a:pt x="5029532" y="798467"/>
                </a:lnTo>
                <a:lnTo>
                  <a:pt x="5024255" y="791016"/>
                </a:lnTo>
                <a:lnTo>
                  <a:pt x="5020219" y="785738"/>
                </a:lnTo>
                <a:lnTo>
                  <a:pt x="5020219" y="798467"/>
                </a:lnTo>
                <a:lnTo>
                  <a:pt x="5017114" y="813368"/>
                </a:lnTo>
                <a:lnTo>
                  <a:pt x="5013079" y="826096"/>
                </a:lnTo>
                <a:lnTo>
                  <a:pt x="5004696" y="833547"/>
                </a:lnTo>
                <a:lnTo>
                  <a:pt x="5000661" y="835720"/>
                </a:lnTo>
                <a:lnTo>
                  <a:pt x="4997556" y="835720"/>
                </a:lnTo>
                <a:lnTo>
                  <a:pt x="4995383" y="835720"/>
                </a:lnTo>
                <a:lnTo>
                  <a:pt x="4993210" y="835720"/>
                </a:lnTo>
                <a:lnTo>
                  <a:pt x="4991037" y="833547"/>
                </a:lnTo>
                <a:lnTo>
                  <a:pt x="4990106" y="833547"/>
                </a:lnTo>
                <a:lnTo>
                  <a:pt x="4987932" y="833547"/>
                </a:lnTo>
                <a:lnTo>
                  <a:pt x="4985759" y="835720"/>
                </a:lnTo>
                <a:lnTo>
                  <a:pt x="4983586" y="837893"/>
                </a:lnTo>
                <a:lnTo>
                  <a:pt x="4980482" y="843171"/>
                </a:lnTo>
                <a:lnTo>
                  <a:pt x="4991037" y="855899"/>
                </a:lnTo>
                <a:lnTo>
                  <a:pt x="5002523" y="878251"/>
                </a:lnTo>
                <a:lnTo>
                  <a:pt x="5007801" y="903708"/>
                </a:lnTo>
                <a:lnTo>
                  <a:pt x="5004696" y="903708"/>
                </a:lnTo>
                <a:lnTo>
                  <a:pt x="5002523" y="905881"/>
                </a:lnTo>
                <a:lnTo>
                  <a:pt x="4998487" y="905881"/>
                </a:lnTo>
                <a:lnTo>
                  <a:pt x="4993210" y="908054"/>
                </a:lnTo>
                <a:lnTo>
                  <a:pt x="4986070" y="902776"/>
                </a:lnTo>
                <a:lnTo>
                  <a:pt x="4980792" y="898430"/>
                </a:lnTo>
                <a:lnTo>
                  <a:pt x="4973652" y="897499"/>
                </a:lnTo>
                <a:lnTo>
                  <a:pt x="4964338" y="895326"/>
                </a:lnTo>
                <a:lnTo>
                  <a:pt x="4959061" y="910227"/>
                </a:lnTo>
                <a:lnTo>
                  <a:pt x="4948506" y="917678"/>
                </a:lnTo>
                <a:lnTo>
                  <a:pt x="4934846" y="922955"/>
                </a:lnTo>
                <a:lnTo>
                  <a:pt x="4920255" y="928233"/>
                </a:lnTo>
                <a:lnTo>
                  <a:pt x="4919324" y="943134"/>
                </a:lnTo>
                <a:lnTo>
                  <a:pt x="4915288" y="954621"/>
                </a:lnTo>
                <a:lnTo>
                  <a:pt x="4908148" y="965176"/>
                </a:lnTo>
                <a:lnTo>
                  <a:pt x="4893557" y="967349"/>
                </a:lnTo>
                <a:lnTo>
                  <a:pt x="4883002" y="970453"/>
                </a:lnTo>
                <a:lnTo>
                  <a:pt x="4875861" y="974800"/>
                </a:lnTo>
                <a:lnTo>
                  <a:pt x="4868721" y="976973"/>
                </a:lnTo>
                <a:lnTo>
                  <a:pt x="4863444" y="972627"/>
                </a:lnTo>
                <a:lnTo>
                  <a:pt x="4857235" y="967349"/>
                </a:lnTo>
                <a:lnTo>
                  <a:pt x="4854130" y="962071"/>
                </a:lnTo>
                <a:lnTo>
                  <a:pt x="4846990" y="963003"/>
                </a:lnTo>
                <a:lnTo>
                  <a:pt x="4837677" y="965176"/>
                </a:lnTo>
                <a:lnTo>
                  <a:pt x="4830536" y="969522"/>
                </a:lnTo>
                <a:lnTo>
                  <a:pt x="4825259" y="972627"/>
                </a:lnTo>
                <a:lnTo>
                  <a:pt x="4825259" y="980077"/>
                </a:lnTo>
                <a:lnTo>
                  <a:pt x="4819981" y="982250"/>
                </a:lnTo>
                <a:lnTo>
                  <a:pt x="4810668" y="982250"/>
                </a:lnTo>
                <a:lnTo>
                  <a:pt x="4798250" y="982250"/>
                </a:lnTo>
                <a:lnTo>
                  <a:pt x="4786764" y="984424"/>
                </a:lnTo>
                <a:lnTo>
                  <a:pt x="4781486" y="985355"/>
                </a:lnTo>
                <a:lnTo>
                  <a:pt x="4772172" y="1007707"/>
                </a:lnTo>
                <a:lnTo>
                  <a:pt x="4771241" y="1031922"/>
                </a:lnTo>
                <a:lnTo>
                  <a:pt x="4771241" y="1059551"/>
                </a:lnTo>
                <a:lnTo>
                  <a:pt x="4774346" y="1083766"/>
                </a:lnTo>
                <a:lnTo>
                  <a:pt x="4769068" y="1083766"/>
                </a:lnTo>
                <a:lnTo>
                  <a:pt x="4766895" y="1083766"/>
                </a:lnTo>
                <a:lnTo>
                  <a:pt x="4764722" y="1083766"/>
                </a:lnTo>
                <a:lnTo>
                  <a:pt x="4763791" y="1085939"/>
                </a:lnTo>
                <a:lnTo>
                  <a:pt x="4761618" y="1086871"/>
                </a:lnTo>
                <a:lnTo>
                  <a:pt x="4759444" y="1093080"/>
                </a:lnTo>
                <a:lnTo>
                  <a:pt x="4757271" y="1098357"/>
                </a:lnTo>
                <a:lnTo>
                  <a:pt x="4757271" y="1105808"/>
                </a:lnTo>
                <a:lnTo>
                  <a:pt x="4757271" y="1114190"/>
                </a:lnTo>
                <a:lnTo>
                  <a:pt x="4744853" y="1114190"/>
                </a:lnTo>
                <a:lnTo>
                  <a:pt x="4737713" y="1125676"/>
                </a:lnTo>
                <a:lnTo>
                  <a:pt x="4732436" y="1133127"/>
                </a:lnTo>
                <a:lnTo>
                  <a:pt x="4730262" y="1140578"/>
                </a:lnTo>
                <a:lnTo>
                  <a:pt x="4728089" y="1155479"/>
                </a:lnTo>
                <a:lnTo>
                  <a:pt x="4724985" y="1155479"/>
                </a:lnTo>
                <a:lnTo>
                  <a:pt x="4720949" y="1155479"/>
                </a:lnTo>
                <a:lnTo>
                  <a:pt x="4720018" y="1155479"/>
                </a:lnTo>
                <a:lnTo>
                  <a:pt x="4717844" y="1155479"/>
                </a:lnTo>
                <a:lnTo>
                  <a:pt x="4713809" y="1155479"/>
                </a:lnTo>
                <a:lnTo>
                  <a:pt x="4706668" y="1170381"/>
                </a:lnTo>
                <a:lnTo>
                  <a:pt x="4701391" y="1188386"/>
                </a:lnTo>
                <a:lnTo>
                  <a:pt x="4688973" y="1188386"/>
                </a:lnTo>
                <a:lnTo>
                  <a:pt x="4684937" y="1208565"/>
                </a:lnTo>
                <a:lnTo>
                  <a:pt x="4678728" y="1208565"/>
                </a:lnTo>
                <a:lnTo>
                  <a:pt x="4678728" y="1203288"/>
                </a:lnTo>
                <a:lnTo>
                  <a:pt x="4664138" y="1183109"/>
                </a:lnTo>
                <a:lnTo>
                  <a:pt x="4654824" y="1158894"/>
                </a:lnTo>
                <a:lnTo>
                  <a:pt x="4652651" y="1131264"/>
                </a:lnTo>
                <a:lnTo>
                  <a:pt x="4654824" y="1098357"/>
                </a:lnTo>
                <a:lnTo>
                  <a:pt x="4660102" y="1094011"/>
                </a:lnTo>
                <a:lnTo>
                  <a:pt x="4664138" y="1090906"/>
                </a:lnTo>
                <a:lnTo>
                  <a:pt x="4669415" y="1086560"/>
                </a:lnTo>
                <a:lnTo>
                  <a:pt x="4671588" y="1081283"/>
                </a:lnTo>
                <a:lnTo>
                  <a:pt x="4674693" y="1073832"/>
                </a:lnTo>
                <a:lnTo>
                  <a:pt x="4669415" y="1064208"/>
                </a:lnTo>
                <a:lnTo>
                  <a:pt x="4667242" y="1051480"/>
                </a:lnTo>
                <a:lnTo>
                  <a:pt x="4674382" y="1036578"/>
                </a:lnTo>
                <a:lnTo>
                  <a:pt x="4681522" y="1031301"/>
                </a:lnTo>
                <a:lnTo>
                  <a:pt x="4690836" y="1026955"/>
                </a:lnTo>
                <a:lnTo>
                  <a:pt x="4701391" y="1023850"/>
                </a:lnTo>
                <a:lnTo>
                  <a:pt x="4708531" y="1016399"/>
                </a:lnTo>
                <a:lnTo>
                  <a:pt x="4723122" y="994047"/>
                </a:lnTo>
                <a:lnTo>
                  <a:pt x="4737713" y="971695"/>
                </a:lnTo>
                <a:lnTo>
                  <a:pt x="4749200" y="962071"/>
                </a:lnTo>
                <a:lnTo>
                  <a:pt x="4761618" y="953689"/>
                </a:lnTo>
                <a:lnTo>
                  <a:pt x="4774035" y="944066"/>
                </a:lnTo>
                <a:lnTo>
                  <a:pt x="4779313" y="931337"/>
                </a:lnTo>
                <a:lnTo>
                  <a:pt x="4783349" y="916436"/>
                </a:lnTo>
                <a:lnTo>
                  <a:pt x="4788626" y="902776"/>
                </a:lnTo>
                <a:lnTo>
                  <a:pt x="4788626" y="901845"/>
                </a:lnTo>
                <a:lnTo>
                  <a:pt x="4786453" y="901845"/>
                </a:lnTo>
                <a:lnTo>
                  <a:pt x="4786453" y="899672"/>
                </a:lnTo>
                <a:lnTo>
                  <a:pt x="4784280" y="897499"/>
                </a:lnTo>
                <a:lnTo>
                  <a:pt x="4781175" y="899672"/>
                </a:lnTo>
                <a:lnTo>
                  <a:pt x="4779002" y="901845"/>
                </a:lnTo>
                <a:lnTo>
                  <a:pt x="4778071" y="902776"/>
                </a:lnTo>
                <a:lnTo>
                  <a:pt x="4768758" y="916436"/>
                </a:lnTo>
                <a:lnTo>
                  <a:pt x="4759444" y="931337"/>
                </a:lnTo>
                <a:lnTo>
                  <a:pt x="4750131" y="944066"/>
                </a:lnTo>
                <a:lnTo>
                  <a:pt x="4737713" y="953689"/>
                </a:lnTo>
                <a:lnTo>
                  <a:pt x="4720949" y="961140"/>
                </a:lnTo>
                <a:lnTo>
                  <a:pt x="4720018" y="954931"/>
                </a:lnTo>
                <a:lnTo>
                  <a:pt x="4720018" y="954000"/>
                </a:lnTo>
                <a:lnTo>
                  <a:pt x="4717844" y="949654"/>
                </a:lnTo>
                <a:lnTo>
                  <a:pt x="4717844" y="944376"/>
                </a:lnTo>
                <a:lnTo>
                  <a:pt x="4720018" y="942203"/>
                </a:lnTo>
                <a:lnTo>
                  <a:pt x="4720018" y="940030"/>
                </a:lnTo>
                <a:lnTo>
                  <a:pt x="4720018" y="939098"/>
                </a:lnTo>
                <a:lnTo>
                  <a:pt x="4720949" y="934752"/>
                </a:lnTo>
                <a:lnTo>
                  <a:pt x="4720949" y="931648"/>
                </a:lnTo>
                <a:lnTo>
                  <a:pt x="4715671" y="927302"/>
                </a:lnTo>
                <a:lnTo>
                  <a:pt x="4710394" y="925128"/>
                </a:lnTo>
                <a:lnTo>
                  <a:pt x="4706358" y="924197"/>
                </a:lnTo>
                <a:lnTo>
                  <a:pt x="4701081" y="922024"/>
                </a:lnTo>
                <a:lnTo>
                  <a:pt x="4697976" y="924197"/>
                </a:lnTo>
                <a:lnTo>
                  <a:pt x="4688663" y="929475"/>
                </a:lnTo>
                <a:lnTo>
                  <a:pt x="4676245" y="940030"/>
                </a:lnTo>
                <a:lnTo>
                  <a:pt x="4664758" y="953689"/>
                </a:lnTo>
                <a:lnTo>
                  <a:pt x="4654203" y="966418"/>
                </a:lnTo>
                <a:lnTo>
                  <a:pt x="4648926" y="976041"/>
                </a:lnTo>
                <a:lnTo>
                  <a:pt x="4648926" y="979146"/>
                </a:lnTo>
                <a:lnTo>
                  <a:pt x="4648926" y="983492"/>
                </a:lnTo>
                <a:lnTo>
                  <a:pt x="4649857" y="986597"/>
                </a:lnTo>
                <a:lnTo>
                  <a:pt x="4652030" y="991874"/>
                </a:lnTo>
                <a:lnTo>
                  <a:pt x="4654203" y="996220"/>
                </a:lnTo>
                <a:lnTo>
                  <a:pt x="4654203" y="999325"/>
                </a:lnTo>
                <a:lnTo>
                  <a:pt x="4642717" y="1004602"/>
                </a:lnTo>
                <a:lnTo>
                  <a:pt x="4630299" y="1006776"/>
                </a:lnTo>
                <a:lnTo>
                  <a:pt x="4613535" y="1008949"/>
                </a:lnTo>
                <a:lnTo>
                  <a:pt x="4598012" y="1008949"/>
                </a:lnTo>
                <a:lnTo>
                  <a:pt x="4598012" y="988770"/>
                </a:lnTo>
                <a:lnTo>
                  <a:pt x="4581248" y="991874"/>
                </a:lnTo>
                <a:lnTo>
                  <a:pt x="4566657" y="998083"/>
                </a:lnTo>
                <a:lnTo>
                  <a:pt x="4554240" y="995910"/>
                </a:lnTo>
                <a:lnTo>
                  <a:pt x="4544926" y="984424"/>
                </a:lnTo>
                <a:lnTo>
                  <a:pt x="4508604" y="979146"/>
                </a:lnTo>
                <a:lnTo>
                  <a:pt x="4496186" y="991874"/>
                </a:lnTo>
                <a:lnTo>
                  <a:pt x="4481595" y="1001498"/>
                </a:lnTo>
                <a:lnTo>
                  <a:pt x="4469177" y="1012053"/>
                </a:lnTo>
                <a:lnTo>
                  <a:pt x="4462037" y="1025713"/>
                </a:lnTo>
                <a:lnTo>
                  <a:pt x="4454897" y="1038441"/>
                </a:lnTo>
                <a:lnTo>
                  <a:pt x="4447757" y="1051169"/>
                </a:lnTo>
                <a:lnTo>
                  <a:pt x="4438443" y="1060793"/>
                </a:lnTo>
                <a:lnTo>
                  <a:pt x="4409262" y="1070417"/>
                </a:lnTo>
                <a:lnTo>
                  <a:pt x="4402121" y="1077868"/>
                </a:lnTo>
                <a:lnTo>
                  <a:pt x="4396844" y="1086250"/>
                </a:lnTo>
                <a:lnTo>
                  <a:pt x="4391566" y="1093700"/>
                </a:lnTo>
                <a:lnTo>
                  <a:pt x="4379148" y="1103324"/>
                </a:lnTo>
                <a:lnTo>
                  <a:pt x="4379148" y="1113879"/>
                </a:lnTo>
                <a:lnTo>
                  <a:pt x="4394670" y="1113879"/>
                </a:lnTo>
                <a:lnTo>
                  <a:pt x="4396844" y="1120088"/>
                </a:lnTo>
                <a:lnTo>
                  <a:pt x="4399017" y="1123193"/>
                </a:lnTo>
                <a:lnTo>
                  <a:pt x="4399948" y="1127539"/>
                </a:lnTo>
                <a:lnTo>
                  <a:pt x="4403984" y="1130644"/>
                </a:lnTo>
                <a:lnTo>
                  <a:pt x="4407088" y="1132817"/>
                </a:lnTo>
                <a:lnTo>
                  <a:pt x="4414229" y="1134990"/>
                </a:lnTo>
                <a:lnTo>
                  <a:pt x="4418264" y="1130644"/>
                </a:lnTo>
                <a:lnTo>
                  <a:pt x="4421369" y="1128470"/>
                </a:lnTo>
                <a:lnTo>
                  <a:pt x="4427578" y="1127539"/>
                </a:lnTo>
                <a:lnTo>
                  <a:pt x="4432855" y="1127539"/>
                </a:lnTo>
                <a:lnTo>
                  <a:pt x="4442169" y="1127539"/>
                </a:lnTo>
                <a:lnTo>
                  <a:pt x="4449309" y="1135921"/>
                </a:lnTo>
                <a:lnTo>
                  <a:pt x="4454587" y="1143372"/>
                </a:lnTo>
                <a:lnTo>
                  <a:pt x="4457691" y="1152996"/>
                </a:lnTo>
                <a:lnTo>
                  <a:pt x="4461727" y="1167897"/>
                </a:lnTo>
                <a:lnTo>
                  <a:pt x="4463900" y="1177521"/>
                </a:lnTo>
                <a:lnTo>
                  <a:pt x="4461727" y="1182798"/>
                </a:lnTo>
                <a:lnTo>
                  <a:pt x="4456449" y="1188076"/>
                </a:lnTo>
                <a:lnTo>
                  <a:pt x="4454276" y="1197700"/>
                </a:lnTo>
                <a:lnTo>
                  <a:pt x="4454276" y="1208255"/>
                </a:lnTo>
                <a:lnTo>
                  <a:pt x="4457381" y="1217879"/>
                </a:lnTo>
                <a:lnTo>
                  <a:pt x="4461416" y="1227503"/>
                </a:lnTo>
                <a:lnTo>
                  <a:pt x="4464521" y="1240231"/>
                </a:lnTo>
                <a:lnTo>
                  <a:pt x="4453966" y="1251717"/>
                </a:lnTo>
                <a:lnTo>
                  <a:pt x="4446826" y="1264446"/>
                </a:lnTo>
                <a:lnTo>
                  <a:pt x="4441548" y="1277174"/>
                </a:lnTo>
                <a:lnTo>
                  <a:pt x="4434408" y="1294248"/>
                </a:lnTo>
                <a:lnTo>
                  <a:pt x="4430372" y="1297353"/>
                </a:lnTo>
                <a:lnTo>
                  <a:pt x="4421058" y="1308839"/>
                </a:lnTo>
                <a:lnTo>
                  <a:pt x="4410503" y="1321568"/>
                </a:lnTo>
                <a:lnTo>
                  <a:pt x="4399017" y="1336469"/>
                </a:lnTo>
                <a:lnTo>
                  <a:pt x="4386599" y="1349197"/>
                </a:lnTo>
                <a:lnTo>
                  <a:pt x="4376044" y="1361926"/>
                </a:lnTo>
                <a:lnTo>
                  <a:pt x="4368904" y="1371549"/>
                </a:lnTo>
                <a:lnTo>
                  <a:pt x="4364868" y="1375896"/>
                </a:lnTo>
                <a:lnTo>
                  <a:pt x="4352450" y="1379000"/>
                </a:lnTo>
                <a:lnTo>
                  <a:pt x="4340032" y="1376827"/>
                </a:lnTo>
                <a:lnTo>
                  <a:pt x="4328546" y="1376827"/>
                </a:lnTo>
                <a:lnTo>
                  <a:pt x="4317991" y="1379000"/>
                </a:lnTo>
                <a:lnTo>
                  <a:pt x="4308677" y="1388624"/>
                </a:lnTo>
                <a:lnTo>
                  <a:pt x="4301537" y="1399179"/>
                </a:lnTo>
                <a:lnTo>
                  <a:pt x="4296259" y="1410666"/>
                </a:lnTo>
                <a:lnTo>
                  <a:pt x="4289119" y="1421221"/>
                </a:lnTo>
                <a:lnTo>
                  <a:pt x="4278564" y="1428672"/>
                </a:lnTo>
                <a:lnTo>
                  <a:pt x="4276391" y="1428672"/>
                </a:lnTo>
                <a:lnTo>
                  <a:pt x="4274218" y="1430845"/>
                </a:lnTo>
                <a:lnTo>
                  <a:pt x="4272044" y="1430845"/>
                </a:lnTo>
                <a:lnTo>
                  <a:pt x="4268940" y="1430845"/>
                </a:lnTo>
                <a:lnTo>
                  <a:pt x="4264904" y="1433018"/>
                </a:lnTo>
                <a:lnTo>
                  <a:pt x="4268940" y="1443573"/>
                </a:lnTo>
                <a:lnTo>
                  <a:pt x="4276080" y="1455059"/>
                </a:lnTo>
                <a:lnTo>
                  <a:pt x="4281358" y="1467788"/>
                </a:lnTo>
                <a:lnTo>
                  <a:pt x="4288498" y="1480516"/>
                </a:lnTo>
                <a:lnTo>
                  <a:pt x="4291603" y="1492002"/>
                </a:lnTo>
                <a:lnTo>
                  <a:pt x="4293776" y="1504731"/>
                </a:lnTo>
                <a:lnTo>
                  <a:pt x="4290671" y="1513113"/>
                </a:lnTo>
                <a:lnTo>
                  <a:pt x="4283531" y="1520563"/>
                </a:lnTo>
                <a:lnTo>
                  <a:pt x="4268940" y="1526772"/>
                </a:lnTo>
                <a:lnTo>
                  <a:pt x="4245036" y="1529877"/>
                </a:lnTo>
                <a:lnTo>
                  <a:pt x="4245036" y="1520253"/>
                </a:lnTo>
                <a:lnTo>
                  <a:pt x="4242862" y="1511871"/>
                </a:lnTo>
                <a:lnTo>
                  <a:pt x="4242862" y="1499143"/>
                </a:lnTo>
                <a:lnTo>
                  <a:pt x="4245036" y="1484241"/>
                </a:lnTo>
                <a:lnTo>
                  <a:pt x="4245036" y="1472755"/>
                </a:lnTo>
                <a:lnTo>
                  <a:pt x="4239758" y="1472755"/>
                </a:lnTo>
                <a:lnTo>
                  <a:pt x="4235722" y="1472755"/>
                </a:lnTo>
                <a:lnTo>
                  <a:pt x="4232618" y="1472755"/>
                </a:lnTo>
                <a:lnTo>
                  <a:pt x="4230445" y="1472755"/>
                </a:lnTo>
                <a:lnTo>
                  <a:pt x="4228272" y="1470582"/>
                </a:lnTo>
                <a:lnTo>
                  <a:pt x="4225167" y="1469650"/>
                </a:lnTo>
                <a:lnTo>
                  <a:pt x="4221131" y="1463441"/>
                </a:lnTo>
                <a:lnTo>
                  <a:pt x="4225167" y="1458164"/>
                </a:lnTo>
                <a:lnTo>
                  <a:pt x="4228272" y="1452886"/>
                </a:lnTo>
                <a:lnTo>
                  <a:pt x="4230445" y="1447609"/>
                </a:lnTo>
                <a:lnTo>
                  <a:pt x="4234480" y="1440158"/>
                </a:lnTo>
                <a:lnTo>
                  <a:pt x="4225167" y="1440158"/>
                </a:lnTo>
                <a:lnTo>
                  <a:pt x="4213681" y="1437985"/>
                </a:lnTo>
                <a:lnTo>
                  <a:pt x="4201263" y="1441089"/>
                </a:lnTo>
                <a:lnTo>
                  <a:pt x="4186672" y="1447298"/>
                </a:lnTo>
                <a:lnTo>
                  <a:pt x="4174254" y="1452576"/>
                </a:lnTo>
                <a:lnTo>
                  <a:pt x="4174254" y="1448230"/>
                </a:lnTo>
                <a:lnTo>
                  <a:pt x="4176427" y="1442952"/>
                </a:lnTo>
                <a:lnTo>
                  <a:pt x="4178600" y="1439847"/>
                </a:lnTo>
                <a:lnTo>
                  <a:pt x="4179532" y="1433639"/>
                </a:lnTo>
                <a:lnTo>
                  <a:pt x="4181705" y="1430534"/>
                </a:lnTo>
                <a:lnTo>
                  <a:pt x="4184809" y="1423083"/>
                </a:lnTo>
                <a:lnTo>
                  <a:pt x="4181705" y="1423083"/>
                </a:lnTo>
                <a:lnTo>
                  <a:pt x="4178600" y="1420910"/>
                </a:lnTo>
                <a:lnTo>
                  <a:pt x="4174564" y="1420910"/>
                </a:lnTo>
                <a:lnTo>
                  <a:pt x="4169287" y="1418737"/>
                </a:lnTo>
                <a:lnTo>
                  <a:pt x="4157801" y="1430224"/>
                </a:lnTo>
                <a:lnTo>
                  <a:pt x="4145383" y="1439847"/>
                </a:lnTo>
                <a:lnTo>
                  <a:pt x="4132965" y="1450403"/>
                </a:lnTo>
                <a:lnTo>
                  <a:pt x="4125824" y="1463131"/>
                </a:lnTo>
                <a:lnTo>
                  <a:pt x="4132965" y="1467477"/>
                </a:lnTo>
                <a:lnTo>
                  <a:pt x="4138242" y="1470582"/>
                </a:lnTo>
                <a:lnTo>
                  <a:pt x="4142278" y="1474928"/>
                </a:lnTo>
                <a:lnTo>
                  <a:pt x="4145383" y="1478032"/>
                </a:lnTo>
                <a:lnTo>
                  <a:pt x="4149418" y="1484241"/>
                </a:lnTo>
                <a:lnTo>
                  <a:pt x="4159973" y="1478032"/>
                </a:lnTo>
                <a:lnTo>
                  <a:pt x="4169287" y="1474928"/>
                </a:lnTo>
                <a:lnTo>
                  <a:pt x="4178600" y="1474928"/>
                </a:lnTo>
                <a:lnTo>
                  <a:pt x="4189155" y="1480205"/>
                </a:lnTo>
                <a:lnTo>
                  <a:pt x="4194433" y="1480205"/>
                </a:lnTo>
                <a:lnTo>
                  <a:pt x="4194433" y="1492934"/>
                </a:lnTo>
                <a:lnTo>
                  <a:pt x="4174564" y="1492934"/>
                </a:lnTo>
                <a:lnTo>
                  <a:pt x="4167424" y="1502558"/>
                </a:lnTo>
                <a:lnTo>
                  <a:pt x="4160284" y="1510008"/>
                </a:lnTo>
                <a:lnTo>
                  <a:pt x="4155006" y="1517459"/>
                </a:lnTo>
                <a:lnTo>
                  <a:pt x="4149729" y="1530187"/>
                </a:lnTo>
                <a:lnTo>
                  <a:pt x="4164320" y="1539811"/>
                </a:lnTo>
                <a:lnTo>
                  <a:pt x="4172702" y="1554712"/>
                </a:lnTo>
                <a:lnTo>
                  <a:pt x="4179842" y="1574891"/>
                </a:lnTo>
                <a:lnTo>
                  <a:pt x="4183878" y="1595070"/>
                </a:lnTo>
                <a:lnTo>
                  <a:pt x="4184809" y="1617423"/>
                </a:lnTo>
                <a:lnTo>
                  <a:pt x="4184809" y="1636981"/>
                </a:lnTo>
                <a:lnTo>
                  <a:pt x="4172391" y="1645363"/>
                </a:lnTo>
                <a:lnTo>
                  <a:pt x="4165251" y="1660264"/>
                </a:lnTo>
                <a:lnTo>
                  <a:pt x="4158111" y="1673924"/>
                </a:lnTo>
                <a:lnTo>
                  <a:pt x="4149729" y="1688825"/>
                </a:lnTo>
                <a:lnTo>
                  <a:pt x="4131102" y="1709004"/>
                </a:lnTo>
                <a:lnTo>
                  <a:pt x="4107198" y="1723905"/>
                </a:lnTo>
                <a:lnTo>
                  <a:pt x="4082052" y="1734461"/>
                </a:lnTo>
                <a:lnTo>
                  <a:pt x="4052870" y="1744084"/>
                </a:lnTo>
                <a:lnTo>
                  <a:pt x="4025861" y="1749362"/>
                </a:lnTo>
                <a:lnTo>
                  <a:pt x="4025861" y="1756813"/>
                </a:lnTo>
                <a:lnTo>
                  <a:pt x="4025861" y="1761159"/>
                </a:lnTo>
                <a:lnTo>
                  <a:pt x="4025861" y="1764263"/>
                </a:lnTo>
                <a:lnTo>
                  <a:pt x="4025861" y="1766437"/>
                </a:lnTo>
                <a:lnTo>
                  <a:pt x="4028034" y="1768610"/>
                </a:lnTo>
                <a:lnTo>
                  <a:pt x="4028034" y="1773887"/>
                </a:lnTo>
                <a:lnTo>
                  <a:pt x="4028966" y="1779165"/>
                </a:lnTo>
                <a:lnTo>
                  <a:pt x="4025861" y="1783511"/>
                </a:lnTo>
                <a:lnTo>
                  <a:pt x="4021825" y="1786615"/>
                </a:lnTo>
                <a:lnTo>
                  <a:pt x="4020894" y="1788789"/>
                </a:lnTo>
                <a:lnTo>
                  <a:pt x="4016858" y="1791893"/>
                </a:lnTo>
                <a:lnTo>
                  <a:pt x="4009718" y="1796239"/>
                </a:lnTo>
                <a:lnTo>
                  <a:pt x="4007545" y="1796239"/>
                </a:lnTo>
                <a:lnTo>
                  <a:pt x="4006613" y="1798412"/>
                </a:lnTo>
                <a:lnTo>
                  <a:pt x="4004440" y="1798412"/>
                </a:lnTo>
                <a:lnTo>
                  <a:pt x="4002267" y="1798412"/>
                </a:lnTo>
                <a:lnTo>
                  <a:pt x="3999162" y="1799344"/>
                </a:lnTo>
                <a:lnTo>
                  <a:pt x="3996989" y="1794066"/>
                </a:lnTo>
                <a:lnTo>
                  <a:pt x="3994816" y="1788789"/>
                </a:lnTo>
                <a:lnTo>
                  <a:pt x="3994816" y="1783511"/>
                </a:lnTo>
                <a:lnTo>
                  <a:pt x="3994816" y="1773887"/>
                </a:lnTo>
                <a:lnTo>
                  <a:pt x="3998852" y="1771714"/>
                </a:lnTo>
                <a:lnTo>
                  <a:pt x="4001957" y="1771714"/>
                </a:lnTo>
                <a:lnTo>
                  <a:pt x="4005992" y="1769541"/>
                </a:lnTo>
                <a:lnTo>
                  <a:pt x="4006924" y="1766437"/>
                </a:lnTo>
                <a:lnTo>
                  <a:pt x="4009097" y="1762090"/>
                </a:lnTo>
                <a:lnTo>
                  <a:pt x="4006924" y="1758986"/>
                </a:lnTo>
                <a:lnTo>
                  <a:pt x="4003819" y="1753708"/>
                </a:lnTo>
                <a:lnTo>
                  <a:pt x="4001646" y="1749362"/>
                </a:lnTo>
                <a:lnTo>
                  <a:pt x="3998542" y="1747189"/>
                </a:lnTo>
                <a:lnTo>
                  <a:pt x="3996369" y="1747189"/>
                </a:lnTo>
                <a:lnTo>
                  <a:pt x="3991091" y="1746258"/>
                </a:lnTo>
                <a:lnTo>
                  <a:pt x="3984882" y="1746258"/>
                </a:lnTo>
                <a:lnTo>
                  <a:pt x="3978673" y="1754640"/>
                </a:lnTo>
                <a:lnTo>
                  <a:pt x="3971533" y="1760849"/>
                </a:lnTo>
                <a:lnTo>
                  <a:pt x="3965324" y="1766126"/>
                </a:lnTo>
                <a:lnTo>
                  <a:pt x="3960046" y="1775750"/>
                </a:lnTo>
                <a:lnTo>
                  <a:pt x="3957873" y="1790651"/>
                </a:lnTo>
                <a:lnTo>
                  <a:pt x="3974638" y="1806484"/>
                </a:lnTo>
                <a:lnTo>
                  <a:pt x="3987055" y="1823559"/>
                </a:lnTo>
                <a:lnTo>
                  <a:pt x="3998542" y="1841564"/>
                </a:lnTo>
                <a:lnTo>
                  <a:pt x="4003819" y="1865779"/>
                </a:lnTo>
                <a:lnTo>
                  <a:pt x="4005992" y="1895272"/>
                </a:lnTo>
                <a:lnTo>
                  <a:pt x="3945456" y="1944943"/>
                </a:lnTo>
                <a:lnTo>
                  <a:pt x="3938315" y="1944943"/>
                </a:lnTo>
                <a:lnTo>
                  <a:pt x="3933038" y="1924764"/>
                </a:lnTo>
                <a:lnTo>
                  <a:pt x="3921551" y="1909862"/>
                </a:lnTo>
                <a:lnTo>
                  <a:pt x="3906960" y="1897134"/>
                </a:lnTo>
                <a:lnTo>
                  <a:pt x="3891438" y="1884406"/>
                </a:lnTo>
                <a:lnTo>
                  <a:pt x="3874674" y="1870746"/>
                </a:lnTo>
                <a:lnTo>
                  <a:pt x="3867534" y="1900239"/>
                </a:lnTo>
                <a:lnTo>
                  <a:pt x="3858220" y="1924453"/>
                </a:lnTo>
                <a:lnTo>
                  <a:pt x="3867534" y="1929731"/>
                </a:lnTo>
                <a:lnTo>
                  <a:pt x="3871569" y="1937182"/>
                </a:lnTo>
                <a:lnTo>
                  <a:pt x="3872501" y="1946805"/>
                </a:lnTo>
                <a:lnTo>
                  <a:pt x="3878710" y="1957361"/>
                </a:lnTo>
                <a:lnTo>
                  <a:pt x="3879641" y="1959534"/>
                </a:lnTo>
                <a:lnTo>
                  <a:pt x="3883677" y="1959534"/>
                </a:lnTo>
                <a:lnTo>
                  <a:pt x="3886781" y="1959534"/>
                </a:lnTo>
                <a:lnTo>
                  <a:pt x="3890817" y="1959534"/>
                </a:lnTo>
                <a:lnTo>
                  <a:pt x="3893922" y="1961707"/>
                </a:lnTo>
                <a:lnTo>
                  <a:pt x="3908512" y="1976608"/>
                </a:lnTo>
                <a:lnTo>
                  <a:pt x="3919999" y="1998960"/>
                </a:lnTo>
                <a:lnTo>
                  <a:pt x="3927139" y="2024417"/>
                </a:lnTo>
                <a:lnTo>
                  <a:pt x="3928071" y="2050805"/>
                </a:lnTo>
                <a:lnTo>
                  <a:pt x="3919275" y="2050805"/>
                </a:lnTo>
                <a:lnTo>
                  <a:pt x="3923414" y="2055773"/>
                </a:lnTo>
                <a:lnTo>
                  <a:pt x="3934900" y="2071605"/>
                </a:lnTo>
                <a:lnTo>
                  <a:pt x="3947318" y="2090543"/>
                </a:lnTo>
                <a:lnTo>
                  <a:pt x="3965013" y="2105444"/>
                </a:lnTo>
                <a:lnTo>
                  <a:pt x="3961909" y="2123450"/>
                </a:lnTo>
                <a:lnTo>
                  <a:pt x="3961909" y="2145492"/>
                </a:lnTo>
                <a:lnTo>
                  <a:pt x="3976500" y="2147665"/>
                </a:lnTo>
                <a:lnTo>
                  <a:pt x="3985813" y="2150769"/>
                </a:lnTo>
                <a:lnTo>
                  <a:pt x="3992333" y="2157289"/>
                </a:lnTo>
                <a:lnTo>
                  <a:pt x="4001646" y="2162566"/>
                </a:lnTo>
                <a:lnTo>
                  <a:pt x="4013132" y="2162566"/>
                </a:lnTo>
                <a:lnTo>
                  <a:pt x="4021515" y="2158220"/>
                </a:lnTo>
                <a:lnTo>
                  <a:pt x="4028655" y="2155115"/>
                </a:lnTo>
                <a:lnTo>
                  <a:pt x="4036106" y="2152942"/>
                </a:lnTo>
                <a:lnTo>
                  <a:pt x="4052559" y="2158220"/>
                </a:lnTo>
                <a:lnTo>
                  <a:pt x="4071496" y="2165670"/>
                </a:lnTo>
                <a:lnTo>
                  <a:pt x="4089192" y="2175294"/>
                </a:lnTo>
                <a:lnTo>
                  <a:pt x="4105645" y="2182745"/>
                </a:lnTo>
                <a:lnTo>
                  <a:pt x="4103783" y="2182745"/>
                </a:lnTo>
                <a:lnTo>
                  <a:pt x="4101610" y="2184918"/>
                </a:lnTo>
                <a:lnTo>
                  <a:pt x="4099437" y="2184918"/>
                </a:lnTo>
                <a:lnTo>
                  <a:pt x="4096332" y="2186781"/>
                </a:lnTo>
                <a:lnTo>
                  <a:pt x="4086087" y="2190196"/>
                </a:lnTo>
                <a:lnTo>
                  <a:pt x="4065288" y="2190196"/>
                </a:lnTo>
                <a:lnTo>
                  <a:pt x="4042314" y="2186781"/>
                </a:lnTo>
                <a:lnTo>
                  <a:pt x="4018410" y="2180572"/>
                </a:lnTo>
                <a:lnTo>
                  <a:pt x="3992333" y="2175294"/>
                </a:lnTo>
                <a:lnTo>
                  <a:pt x="3972464" y="2170017"/>
                </a:lnTo>
                <a:lnTo>
                  <a:pt x="3956942" y="2162566"/>
                </a:lnTo>
                <a:lnTo>
                  <a:pt x="3949491" y="2158220"/>
                </a:lnTo>
                <a:lnTo>
                  <a:pt x="3952596" y="2155115"/>
                </a:lnTo>
                <a:lnTo>
                  <a:pt x="3954769" y="2152942"/>
                </a:lnTo>
                <a:lnTo>
                  <a:pt x="3956942" y="2149838"/>
                </a:lnTo>
                <a:lnTo>
                  <a:pt x="3934900" y="2143629"/>
                </a:lnTo>
                <a:lnTo>
                  <a:pt x="3916274" y="2133074"/>
                </a:lnTo>
                <a:lnTo>
                  <a:pt x="3899509" y="2115999"/>
                </a:lnTo>
                <a:lnTo>
                  <a:pt x="3887092" y="2097993"/>
                </a:lnTo>
                <a:lnTo>
                  <a:pt x="3874363" y="2077814"/>
                </a:lnTo>
                <a:lnTo>
                  <a:pt x="3864119" y="2056704"/>
                </a:lnTo>
                <a:lnTo>
                  <a:pt x="3852632" y="2040871"/>
                </a:lnTo>
                <a:lnTo>
                  <a:pt x="3842077" y="2027211"/>
                </a:lnTo>
                <a:lnTo>
                  <a:pt x="3830901" y="2018518"/>
                </a:lnTo>
                <a:lnTo>
                  <a:pt x="3818173" y="2007032"/>
                </a:lnTo>
                <a:lnTo>
                  <a:pt x="3806686" y="1996477"/>
                </a:lnTo>
                <a:lnTo>
                  <a:pt x="3801719" y="1979402"/>
                </a:lnTo>
                <a:lnTo>
                  <a:pt x="3835868" y="1983748"/>
                </a:lnTo>
                <a:lnTo>
                  <a:pt x="3849528" y="1999581"/>
                </a:lnTo>
                <a:lnTo>
                  <a:pt x="3864119" y="2009205"/>
                </a:lnTo>
                <a:lnTo>
                  <a:pt x="3878710" y="2018518"/>
                </a:lnTo>
                <a:lnTo>
                  <a:pt x="3881279" y="2019780"/>
                </a:lnTo>
                <a:lnTo>
                  <a:pt x="3877778" y="2011378"/>
                </a:lnTo>
                <a:lnTo>
                  <a:pt x="3873743" y="1994304"/>
                </a:lnTo>
                <a:lnTo>
                  <a:pt x="3868465" y="1979402"/>
                </a:lnTo>
                <a:lnTo>
                  <a:pt x="3863187" y="1964501"/>
                </a:lnTo>
                <a:lnTo>
                  <a:pt x="3853874" y="1951773"/>
                </a:lnTo>
                <a:lnTo>
                  <a:pt x="3853874" y="1948668"/>
                </a:lnTo>
                <a:lnTo>
                  <a:pt x="3844561" y="1951773"/>
                </a:lnTo>
                <a:lnTo>
                  <a:pt x="3844561" y="1948668"/>
                </a:lnTo>
                <a:lnTo>
                  <a:pt x="3841456" y="1933767"/>
                </a:lnTo>
                <a:lnTo>
                  <a:pt x="3841456" y="1914830"/>
                </a:lnTo>
                <a:lnTo>
                  <a:pt x="3841456" y="1894651"/>
                </a:lnTo>
                <a:lnTo>
                  <a:pt x="3841456" y="1872298"/>
                </a:lnTo>
                <a:lnTo>
                  <a:pt x="3839283" y="1852119"/>
                </a:lnTo>
                <a:lnTo>
                  <a:pt x="3832143" y="1835045"/>
                </a:lnTo>
                <a:lnTo>
                  <a:pt x="3820656" y="1822317"/>
                </a:lnTo>
                <a:lnTo>
                  <a:pt x="3817552" y="1825421"/>
                </a:lnTo>
                <a:lnTo>
                  <a:pt x="3812274" y="1829768"/>
                </a:lnTo>
                <a:lnTo>
                  <a:pt x="3808238" y="1831940"/>
                </a:lnTo>
                <a:lnTo>
                  <a:pt x="3801098" y="1832872"/>
                </a:lnTo>
                <a:lnTo>
                  <a:pt x="3793958" y="1832872"/>
                </a:lnTo>
                <a:lnTo>
                  <a:pt x="3791785" y="1832872"/>
                </a:lnTo>
                <a:lnTo>
                  <a:pt x="3791785" y="1831940"/>
                </a:lnTo>
                <a:lnTo>
                  <a:pt x="3790853" y="1831940"/>
                </a:lnTo>
                <a:lnTo>
                  <a:pt x="3788680" y="1829768"/>
                </a:lnTo>
                <a:lnTo>
                  <a:pt x="3788680" y="1807415"/>
                </a:lnTo>
                <a:lnTo>
                  <a:pt x="3783403" y="1789410"/>
                </a:lnTo>
                <a:lnTo>
                  <a:pt x="3776263" y="1774508"/>
                </a:lnTo>
                <a:lnTo>
                  <a:pt x="3764776" y="1760849"/>
                </a:lnTo>
                <a:lnTo>
                  <a:pt x="3756394" y="1745947"/>
                </a:lnTo>
                <a:lnTo>
                  <a:pt x="3744908" y="1727941"/>
                </a:lnTo>
                <a:lnTo>
                  <a:pt x="3741803" y="1731046"/>
                </a:lnTo>
                <a:lnTo>
                  <a:pt x="3739630" y="1733219"/>
                </a:lnTo>
                <a:lnTo>
                  <a:pt x="3737457" y="1737565"/>
                </a:lnTo>
                <a:lnTo>
                  <a:pt x="3735284" y="1738496"/>
                </a:lnTo>
                <a:lnTo>
                  <a:pt x="3734352" y="1740670"/>
                </a:lnTo>
                <a:lnTo>
                  <a:pt x="3717588" y="1742843"/>
                </a:lnTo>
                <a:lnTo>
                  <a:pt x="3702997" y="1740670"/>
                </a:lnTo>
                <a:lnTo>
                  <a:pt x="3688406" y="1740670"/>
                </a:lnTo>
                <a:lnTo>
                  <a:pt x="3684371" y="1755571"/>
                </a:lnTo>
                <a:lnTo>
                  <a:pt x="3679093" y="1763022"/>
                </a:lnTo>
                <a:lnTo>
                  <a:pt x="3675988" y="1765195"/>
                </a:lnTo>
                <a:lnTo>
                  <a:pt x="3668848" y="1765195"/>
                </a:lnTo>
                <a:lnTo>
                  <a:pt x="3661708" y="1767368"/>
                </a:lnTo>
                <a:lnTo>
                  <a:pt x="3654568" y="1772645"/>
                </a:lnTo>
                <a:lnTo>
                  <a:pt x="3642150" y="1805553"/>
                </a:lnTo>
                <a:lnTo>
                  <a:pt x="3625386" y="1805553"/>
                </a:lnTo>
                <a:lnTo>
                  <a:pt x="3616073" y="1813003"/>
                </a:lnTo>
                <a:lnTo>
                  <a:pt x="3606759" y="1822627"/>
                </a:lnTo>
                <a:lnTo>
                  <a:pt x="3594341" y="1830078"/>
                </a:lnTo>
                <a:lnTo>
                  <a:pt x="3591237" y="1867021"/>
                </a:lnTo>
                <a:lnTo>
                  <a:pt x="3581924" y="1898686"/>
                </a:lnTo>
                <a:lnTo>
                  <a:pt x="3569506" y="1924143"/>
                </a:lnTo>
                <a:lnTo>
                  <a:pt x="3549637" y="1948358"/>
                </a:lnTo>
                <a:lnTo>
                  <a:pt x="3547464" y="1948358"/>
                </a:lnTo>
                <a:lnTo>
                  <a:pt x="3545291" y="1946185"/>
                </a:lnTo>
                <a:lnTo>
                  <a:pt x="3543118" y="1946185"/>
                </a:lnTo>
                <a:lnTo>
                  <a:pt x="3542186" y="1944012"/>
                </a:lnTo>
                <a:lnTo>
                  <a:pt x="3530700" y="1931283"/>
                </a:lnTo>
                <a:lnTo>
                  <a:pt x="3520145" y="1911104"/>
                </a:lnTo>
                <a:lnTo>
                  <a:pt x="3513936" y="1894030"/>
                </a:lnTo>
                <a:lnTo>
                  <a:pt x="3513004" y="1890925"/>
                </a:lnTo>
                <a:lnTo>
                  <a:pt x="3513936" y="1886579"/>
                </a:lnTo>
                <a:lnTo>
                  <a:pt x="3516109" y="1883475"/>
                </a:lnTo>
                <a:lnTo>
                  <a:pt x="3518282" y="1881301"/>
                </a:lnTo>
                <a:lnTo>
                  <a:pt x="3518282" y="1879128"/>
                </a:lnTo>
                <a:lnTo>
                  <a:pt x="3499656" y="1851499"/>
                </a:lnTo>
                <a:lnTo>
                  <a:pt x="3487238" y="1822006"/>
                </a:lnTo>
                <a:lnTo>
                  <a:pt x="3478855" y="1790341"/>
                </a:lnTo>
                <a:lnTo>
                  <a:pt x="3474820" y="1752156"/>
                </a:lnTo>
                <a:lnTo>
                  <a:pt x="3462402" y="1753087"/>
                </a:lnTo>
                <a:lnTo>
                  <a:pt x="3453089" y="1753087"/>
                </a:lnTo>
                <a:lnTo>
                  <a:pt x="3442533" y="1752156"/>
                </a:lnTo>
                <a:lnTo>
                  <a:pt x="3438497" y="1747810"/>
                </a:lnTo>
                <a:lnTo>
                  <a:pt x="3433220" y="1744705"/>
                </a:lnTo>
                <a:lnTo>
                  <a:pt x="3429184" y="1740359"/>
                </a:lnTo>
                <a:lnTo>
                  <a:pt x="3426080" y="1737255"/>
                </a:lnTo>
                <a:lnTo>
                  <a:pt x="3429184" y="1723595"/>
                </a:lnTo>
                <a:lnTo>
                  <a:pt x="3422044" y="1713040"/>
                </a:lnTo>
                <a:lnTo>
                  <a:pt x="3409626" y="1703416"/>
                </a:lnTo>
                <a:lnTo>
                  <a:pt x="3397208" y="1695034"/>
                </a:lnTo>
                <a:lnTo>
                  <a:pt x="3385722" y="1683547"/>
                </a:lnTo>
                <a:lnTo>
                  <a:pt x="3355609" y="1687894"/>
                </a:lnTo>
                <a:lnTo>
                  <a:pt x="3324254" y="1687894"/>
                </a:lnTo>
                <a:lnTo>
                  <a:pt x="3292898" y="1685721"/>
                </a:lnTo>
                <a:lnTo>
                  <a:pt x="3262785" y="1683547"/>
                </a:lnTo>
                <a:lnTo>
                  <a:pt x="3257508" y="1672992"/>
                </a:lnTo>
                <a:lnTo>
                  <a:pt x="3250367" y="1659333"/>
                </a:lnTo>
                <a:lnTo>
                  <a:pt x="3238881" y="1663679"/>
                </a:lnTo>
                <a:lnTo>
                  <a:pt x="3231741" y="1665852"/>
                </a:lnTo>
                <a:lnTo>
                  <a:pt x="3222427" y="1666783"/>
                </a:lnTo>
                <a:lnTo>
                  <a:pt x="3210009" y="1666783"/>
                </a:lnTo>
                <a:lnTo>
                  <a:pt x="3199454" y="1659333"/>
                </a:lnTo>
                <a:lnTo>
                  <a:pt x="3187968" y="1654055"/>
                </a:lnTo>
                <a:lnTo>
                  <a:pt x="3175550" y="1646604"/>
                </a:lnTo>
                <a:lnTo>
                  <a:pt x="3166237" y="1639154"/>
                </a:lnTo>
                <a:lnTo>
                  <a:pt x="3163132" y="1628598"/>
                </a:lnTo>
                <a:lnTo>
                  <a:pt x="3157855" y="1618975"/>
                </a:lnTo>
                <a:lnTo>
                  <a:pt x="3146368" y="1609351"/>
                </a:lnTo>
                <a:lnTo>
                  <a:pt x="3144195" y="1609351"/>
                </a:lnTo>
                <a:lnTo>
                  <a:pt x="3143264" y="1609351"/>
                </a:lnTo>
                <a:lnTo>
                  <a:pt x="3141090" y="1609351"/>
                </a:lnTo>
                <a:lnTo>
                  <a:pt x="3137055" y="1609351"/>
                </a:lnTo>
                <a:lnTo>
                  <a:pt x="3129914" y="1609351"/>
                </a:lnTo>
                <a:lnTo>
                  <a:pt x="3133950" y="1624252"/>
                </a:lnTo>
                <a:lnTo>
                  <a:pt x="3139228" y="1641327"/>
                </a:lnTo>
                <a:lnTo>
                  <a:pt x="3148541" y="1658401"/>
                </a:lnTo>
                <a:lnTo>
                  <a:pt x="3155681" y="1673303"/>
                </a:lnTo>
                <a:lnTo>
                  <a:pt x="3162822" y="1683858"/>
                </a:lnTo>
                <a:lnTo>
                  <a:pt x="3164995" y="1678580"/>
                </a:lnTo>
                <a:lnTo>
                  <a:pt x="3165926" y="1676407"/>
                </a:lnTo>
                <a:lnTo>
                  <a:pt x="3165926" y="1674234"/>
                </a:lnTo>
                <a:lnTo>
                  <a:pt x="3168099" y="1674234"/>
                </a:lnTo>
                <a:lnTo>
                  <a:pt x="3170272" y="1674234"/>
                </a:lnTo>
                <a:lnTo>
                  <a:pt x="3175550" y="1676407"/>
                </a:lnTo>
                <a:lnTo>
                  <a:pt x="3177723" y="1681685"/>
                </a:lnTo>
                <a:lnTo>
                  <a:pt x="3179896" y="1687894"/>
                </a:lnTo>
                <a:lnTo>
                  <a:pt x="3179896" y="1693171"/>
                </a:lnTo>
                <a:lnTo>
                  <a:pt x="3180827" y="1698449"/>
                </a:lnTo>
                <a:lnTo>
                  <a:pt x="3183001" y="1703726"/>
                </a:lnTo>
                <a:lnTo>
                  <a:pt x="3190141" y="1702795"/>
                </a:lnTo>
                <a:lnTo>
                  <a:pt x="3199454" y="1700622"/>
                </a:lnTo>
                <a:lnTo>
                  <a:pt x="3210009" y="1700622"/>
                </a:lnTo>
                <a:lnTo>
                  <a:pt x="3226774" y="1681685"/>
                </a:lnTo>
                <a:lnTo>
                  <a:pt x="3246642" y="1666783"/>
                </a:lnTo>
                <a:lnTo>
                  <a:pt x="3248815" y="1685721"/>
                </a:lnTo>
                <a:lnTo>
                  <a:pt x="3250988" y="1700622"/>
                </a:lnTo>
                <a:lnTo>
                  <a:pt x="3277997" y="1715523"/>
                </a:lnTo>
                <a:lnTo>
                  <a:pt x="3299728" y="1733529"/>
                </a:lnTo>
                <a:lnTo>
                  <a:pt x="3292588" y="1743153"/>
                </a:lnTo>
                <a:lnTo>
                  <a:pt x="3286379" y="1752777"/>
                </a:lnTo>
                <a:lnTo>
                  <a:pt x="3280170" y="1760228"/>
                </a:lnTo>
                <a:lnTo>
                  <a:pt x="3266510" y="1765505"/>
                </a:lnTo>
                <a:lnTo>
                  <a:pt x="3266510" y="1785684"/>
                </a:lnTo>
                <a:lnTo>
                  <a:pt x="3248815" y="1797171"/>
                </a:lnTo>
                <a:lnTo>
                  <a:pt x="3230188" y="1809899"/>
                </a:lnTo>
                <a:lnTo>
                  <a:pt x="3230188" y="1818902"/>
                </a:lnTo>
                <a:lnTo>
                  <a:pt x="3207215" y="1818902"/>
                </a:lnTo>
                <a:lnTo>
                  <a:pt x="3193556" y="1826353"/>
                </a:lnTo>
                <a:lnTo>
                  <a:pt x="3183001" y="1837839"/>
                </a:lnTo>
                <a:lnTo>
                  <a:pt x="3170583" y="1847463"/>
                </a:lnTo>
                <a:lnTo>
                  <a:pt x="3153819" y="1854914"/>
                </a:lnTo>
                <a:lnTo>
                  <a:pt x="3137055" y="1858018"/>
                </a:lnTo>
                <a:lnTo>
                  <a:pt x="3119359" y="1863296"/>
                </a:lnTo>
                <a:lnTo>
                  <a:pt x="3104768" y="1869505"/>
                </a:lnTo>
                <a:lnTo>
                  <a:pt x="3092350" y="1876955"/>
                </a:lnTo>
                <a:lnTo>
                  <a:pt x="3079933" y="1880060"/>
                </a:lnTo>
                <a:lnTo>
                  <a:pt x="3070619" y="1880060"/>
                </a:lnTo>
                <a:lnTo>
                  <a:pt x="3066583" y="1877887"/>
                </a:lnTo>
                <a:lnTo>
                  <a:pt x="3065652" y="1877887"/>
                </a:lnTo>
                <a:lnTo>
                  <a:pt x="3063479" y="1876955"/>
                </a:lnTo>
                <a:lnTo>
                  <a:pt x="3061306" y="1874782"/>
                </a:lnTo>
                <a:lnTo>
                  <a:pt x="3059133" y="1870436"/>
                </a:lnTo>
                <a:lnTo>
                  <a:pt x="3053855" y="1859881"/>
                </a:lnTo>
                <a:lnTo>
                  <a:pt x="3051682" y="1848394"/>
                </a:lnTo>
                <a:lnTo>
                  <a:pt x="3051682" y="1837839"/>
                </a:lnTo>
                <a:lnTo>
                  <a:pt x="3050751" y="1826353"/>
                </a:lnTo>
                <a:lnTo>
                  <a:pt x="3041437" y="1808347"/>
                </a:lnTo>
                <a:lnTo>
                  <a:pt x="3029020" y="1791272"/>
                </a:lnTo>
                <a:lnTo>
                  <a:pt x="3015360" y="1776371"/>
                </a:lnTo>
                <a:lnTo>
                  <a:pt x="3002942" y="1761469"/>
                </a:lnTo>
                <a:lnTo>
                  <a:pt x="2999838" y="1750914"/>
                </a:lnTo>
                <a:lnTo>
                  <a:pt x="2997664" y="1738186"/>
                </a:lnTo>
                <a:lnTo>
                  <a:pt x="2995491" y="1724526"/>
                </a:lnTo>
                <a:lnTo>
                  <a:pt x="2990214" y="1713971"/>
                </a:lnTo>
                <a:lnTo>
                  <a:pt x="2970345" y="1701243"/>
                </a:lnTo>
                <a:lnTo>
                  <a:pt x="2965068" y="1688515"/>
                </a:lnTo>
                <a:lnTo>
                  <a:pt x="2958859" y="1674855"/>
                </a:lnTo>
                <a:lnTo>
                  <a:pt x="2953581" y="1662127"/>
                </a:lnTo>
                <a:lnTo>
                  <a:pt x="2946441" y="1651572"/>
                </a:lnTo>
                <a:lnTo>
                  <a:pt x="2935886" y="1644121"/>
                </a:lnTo>
                <a:lnTo>
                  <a:pt x="2929677" y="1641948"/>
                </a:lnTo>
                <a:lnTo>
                  <a:pt x="2928746" y="1637601"/>
                </a:lnTo>
                <a:lnTo>
                  <a:pt x="2924710" y="1636670"/>
                </a:lnTo>
                <a:lnTo>
                  <a:pt x="2921605" y="1634497"/>
                </a:lnTo>
                <a:lnTo>
                  <a:pt x="2917569" y="1632324"/>
                </a:lnTo>
                <a:lnTo>
                  <a:pt x="2914465" y="1629219"/>
                </a:lnTo>
                <a:lnTo>
                  <a:pt x="2910429" y="1623011"/>
                </a:lnTo>
                <a:lnTo>
                  <a:pt x="2907325" y="1615560"/>
                </a:lnTo>
                <a:lnTo>
                  <a:pt x="2903289" y="1615560"/>
                </a:lnTo>
                <a:lnTo>
                  <a:pt x="2903289" y="1623011"/>
                </a:lnTo>
                <a:lnTo>
                  <a:pt x="2915707" y="1640085"/>
                </a:lnTo>
                <a:lnTo>
                  <a:pt x="2927193" y="1659022"/>
                </a:lnTo>
                <a:lnTo>
                  <a:pt x="2934334" y="1681374"/>
                </a:lnTo>
                <a:lnTo>
                  <a:pt x="2941474" y="1701553"/>
                </a:lnTo>
                <a:lnTo>
                  <a:pt x="2950787" y="1721732"/>
                </a:lnTo>
                <a:lnTo>
                  <a:pt x="2953892" y="1724837"/>
                </a:lnTo>
                <a:lnTo>
                  <a:pt x="2959169" y="1729183"/>
                </a:lnTo>
                <a:lnTo>
                  <a:pt x="2963205" y="1732287"/>
                </a:lnTo>
                <a:lnTo>
                  <a:pt x="2968483" y="1736634"/>
                </a:lnTo>
                <a:lnTo>
                  <a:pt x="2970656" y="1741911"/>
                </a:lnTo>
                <a:lnTo>
                  <a:pt x="2970656" y="1778854"/>
                </a:lnTo>
                <a:lnTo>
                  <a:pt x="2973760" y="1783201"/>
                </a:lnTo>
                <a:lnTo>
                  <a:pt x="2977796" y="1788478"/>
                </a:lnTo>
                <a:lnTo>
                  <a:pt x="2983074" y="1791583"/>
                </a:lnTo>
                <a:lnTo>
                  <a:pt x="2988351" y="1795929"/>
                </a:lnTo>
                <a:lnTo>
                  <a:pt x="2990524" y="1799033"/>
                </a:lnTo>
                <a:lnTo>
                  <a:pt x="2993629" y="1810520"/>
                </a:lnTo>
                <a:lnTo>
                  <a:pt x="2995802" y="1818902"/>
                </a:lnTo>
                <a:lnTo>
                  <a:pt x="2999838" y="1830388"/>
                </a:lnTo>
                <a:lnTo>
                  <a:pt x="3010393" y="1843117"/>
                </a:lnTo>
                <a:lnTo>
                  <a:pt x="3027157" y="1854603"/>
                </a:lnTo>
                <a:lnTo>
                  <a:pt x="3044852" y="1865158"/>
                </a:lnTo>
                <a:lnTo>
                  <a:pt x="3059443" y="1876645"/>
                </a:lnTo>
                <a:lnTo>
                  <a:pt x="3063479" y="1881922"/>
                </a:lnTo>
                <a:lnTo>
                  <a:pt x="3063479" y="1889373"/>
                </a:lnTo>
                <a:lnTo>
                  <a:pt x="3063479" y="1894651"/>
                </a:lnTo>
                <a:lnTo>
                  <a:pt x="3065652" y="1899928"/>
                </a:lnTo>
                <a:lnTo>
                  <a:pt x="3070930" y="1906137"/>
                </a:lnTo>
                <a:lnTo>
                  <a:pt x="3086452" y="1907068"/>
                </a:lnTo>
                <a:lnTo>
                  <a:pt x="3105079" y="1898686"/>
                </a:lnTo>
                <a:lnTo>
                  <a:pt x="3130225" y="1892477"/>
                </a:lnTo>
                <a:lnTo>
                  <a:pt x="3154129" y="1887200"/>
                </a:lnTo>
                <a:lnTo>
                  <a:pt x="3175860" y="1884096"/>
                </a:lnTo>
                <a:lnTo>
                  <a:pt x="3175860" y="1887200"/>
                </a:lnTo>
                <a:lnTo>
                  <a:pt x="3170583" y="1896824"/>
                </a:lnTo>
                <a:lnTo>
                  <a:pt x="3170583" y="1908000"/>
                </a:lnTo>
                <a:lnTo>
                  <a:pt x="3166547" y="1920728"/>
                </a:lnTo>
                <a:lnTo>
                  <a:pt x="3159407" y="1939665"/>
                </a:lnTo>
                <a:lnTo>
                  <a:pt x="3148852" y="1962017"/>
                </a:lnTo>
                <a:lnTo>
                  <a:pt x="3136434" y="1984369"/>
                </a:lnTo>
                <a:lnTo>
                  <a:pt x="3122774" y="2002375"/>
                </a:lnTo>
                <a:lnTo>
                  <a:pt x="3102906" y="2022554"/>
                </a:lnTo>
                <a:lnTo>
                  <a:pt x="3081174" y="2041491"/>
                </a:lnTo>
                <a:lnTo>
                  <a:pt x="3058201" y="2059497"/>
                </a:lnTo>
                <a:lnTo>
                  <a:pt x="3036470" y="2080608"/>
                </a:lnTo>
                <a:lnTo>
                  <a:pt x="3017843" y="2102960"/>
                </a:lnTo>
                <a:lnTo>
                  <a:pt x="3003253" y="2128416"/>
                </a:lnTo>
                <a:lnTo>
                  <a:pt x="2997975" y="2152631"/>
                </a:lnTo>
                <a:lnTo>
                  <a:pt x="3001079" y="2174983"/>
                </a:lnTo>
                <a:lnTo>
                  <a:pt x="3008220" y="2197335"/>
                </a:lnTo>
                <a:lnTo>
                  <a:pt x="3015360" y="2217514"/>
                </a:lnTo>
                <a:lnTo>
                  <a:pt x="3022500" y="2239866"/>
                </a:lnTo>
                <a:lnTo>
                  <a:pt x="3028709" y="2262218"/>
                </a:lnTo>
                <a:lnTo>
                  <a:pt x="3026536" y="2284571"/>
                </a:lnTo>
                <a:lnTo>
                  <a:pt x="3015050" y="2307854"/>
                </a:lnTo>
                <a:lnTo>
                  <a:pt x="2999527" y="2319340"/>
                </a:lnTo>
                <a:lnTo>
                  <a:pt x="2980900" y="2327722"/>
                </a:lnTo>
                <a:lnTo>
                  <a:pt x="2963205" y="2337346"/>
                </a:lnTo>
                <a:lnTo>
                  <a:pt x="2948614" y="2350075"/>
                </a:lnTo>
                <a:lnTo>
                  <a:pt x="2939301" y="2369012"/>
                </a:lnTo>
                <a:lnTo>
                  <a:pt x="2948614" y="2379567"/>
                </a:lnTo>
                <a:lnTo>
                  <a:pt x="2955754" y="2396642"/>
                </a:lnTo>
                <a:lnTo>
                  <a:pt x="2958859" y="2416821"/>
                </a:lnTo>
                <a:lnTo>
                  <a:pt x="2953581" y="2421167"/>
                </a:lnTo>
                <a:lnTo>
                  <a:pt x="2950477" y="2424271"/>
                </a:lnTo>
                <a:lnTo>
                  <a:pt x="2948304" y="2426444"/>
                </a:lnTo>
                <a:lnTo>
                  <a:pt x="2944268" y="2429549"/>
                </a:lnTo>
                <a:lnTo>
                  <a:pt x="2943336" y="2433895"/>
                </a:lnTo>
                <a:lnTo>
                  <a:pt x="2939301" y="2436999"/>
                </a:lnTo>
                <a:lnTo>
                  <a:pt x="2919432" y="2441346"/>
                </a:lnTo>
                <a:lnTo>
                  <a:pt x="2914155" y="2454074"/>
                </a:lnTo>
                <a:lnTo>
                  <a:pt x="2911981" y="2468975"/>
                </a:lnTo>
                <a:lnTo>
                  <a:pt x="2909808" y="2483877"/>
                </a:lnTo>
                <a:lnTo>
                  <a:pt x="2906704" y="2498778"/>
                </a:lnTo>
                <a:lnTo>
                  <a:pt x="2882800" y="2518957"/>
                </a:lnTo>
                <a:lnTo>
                  <a:pt x="2875659" y="2536032"/>
                </a:lnTo>
                <a:lnTo>
                  <a:pt x="2866346" y="2553106"/>
                </a:lnTo>
                <a:lnTo>
                  <a:pt x="2848650" y="2568939"/>
                </a:lnTo>
                <a:lnTo>
                  <a:pt x="2826919" y="2582599"/>
                </a:lnTo>
                <a:lnTo>
                  <a:pt x="2799911" y="2590049"/>
                </a:lnTo>
                <a:lnTo>
                  <a:pt x="2772902" y="2597500"/>
                </a:lnTo>
                <a:lnTo>
                  <a:pt x="2744651" y="2602778"/>
                </a:lnTo>
                <a:lnTo>
                  <a:pt x="2719505" y="2608055"/>
                </a:lnTo>
                <a:lnTo>
                  <a:pt x="2714227" y="2604951"/>
                </a:lnTo>
                <a:lnTo>
                  <a:pt x="2710192" y="2600604"/>
                </a:lnTo>
                <a:lnTo>
                  <a:pt x="2707087" y="2598431"/>
                </a:lnTo>
                <a:lnTo>
                  <a:pt x="2703052" y="2593154"/>
                </a:lnTo>
                <a:lnTo>
                  <a:pt x="2699947" y="2590049"/>
                </a:lnTo>
                <a:lnTo>
                  <a:pt x="2697774" y="2580425"/>
                </a:lnTo>
                <a:lnTo>
                  <a:pt x="2697774" y="2568939"/>
                </a:lnTo>
                <a:lnTo>
                  <a:pt x="2697774" y="2556211"/>
                </a:lnTo>
                <a:lnTo>
                  <a:pt x="2695601" y="2543482"/>
                </a:lnTo>
                <a:lnTo>
                  <a:pt x="2685046" y="2525477"/>
                </a:lnTo>
                <a:lnTo>
                  <a:pt x="2670455" y="2508402"/>
                </a:lnTo>
                <a:lnTo>
                  <a:pt x="2655864" y="2489465"/>
                </a:lnTo>
                <a:lnTo>
                  <a:pt x="2646550" y="2471459"/>
                </a:lnTo>
                <a:lnTo>
                  <a:pt x="2650586" y="2458731"/>
                </a:lnTo>
                <a:lnTo>
                  <a:pt x="2650586" y="2456558"/>
                </a:lnTo>
                <a:lnTo>
                  <a:pt x="2646550" y="2452211"/>
                </a:lnTo>
                <a:lnTo>
                  <a:pt x="2643446" y="2451280"/>
                </a:lnTo>
                <a:lnTo>
                  <a:pt x="2641273" y="2446934"/>
                </a:lnTo>
                <a:lnTo>
                  <a:pt x="2639100" y="2446934"/>
                </a:lnTo>
                <a:lnTo>
                  <a:pt x="2636927" y="2441656"/>
                </a:lnTo>
                <a:lnTo>
                  <a:pt x="2639100" y="2436379"/>
                </a:lnTo>
                <a:lnTo>
                  <a:pt x="2639100" y="2432032"/>
                </a:lnTo>
                <a:lnTo>
                  <a:pt x="2641273" y="2428928"/>
                </a:lnTo>
                <a:lnTo>
                  <a:pt x="2643446" y="2424582"/>
                </a:lnTo>
                <a:lnTo>
                  <a:pt x="2636306" y="2421477"/>
                </a:lnTo>
                <a:lnTo>
                  <a:pt x="2636306" y="2417131"/>
                </a:lnTo>
                <a:lnTo>
                  <a:pt x="2636306" y="2414026"/>
                </a:lnTo>
                <a:lnTo>
                  <a:pt x="2637237" y="2408749"/>
                </a:lnTo>
                <a:lnTo>
                  <a:pt x="2639410" y="2404403"/>
                </a:lnTo>
                <a:lnTo>
                  <a:pt x="2639410" y="2399125"/>
                </a:lnTo>
                <a:lnTo>
                  <a:pt x="2639410" y="2393847"/>
                </a:lnTo>
                <a:lnTo>
                  <a:pt x="2632270" y="2378946"/>
                </a:lnTo>
                <a:lnTo>
                  <a:pt x="2621715" y="2361872"/>
                </a:lnTo>
                <a:lnTo>
                  <a:pt x="2610228" y="2346970"/>
                </a:lnTo>
                <a:lnTo>
                  <a:pt x="2603088" y="2332069"/>
                </a:lnTo>
                <a:lnTo>
                  <a:pt x="2600915" y="2314063"/>
                </a:lnTo>
                <a:lnTo>
                  <a:pt x="2604951" y="2292953"/>
                </a:lnTo>
                <a:lnTo>
                  <a:pt x="2612091" y="2274947"/>
                </a:lnTo>
                <a:lnTo>
                  <a:pt x="2622646" y="2254768"/>
                </a:lnTo>
                <a:lnTo>
                  <a:pt x="2629786" y="2237693"/>
                </a:lnTo>
                <a:lnTo>
                  <a:pt x="2635995" y="2222792"/>
                </a:lnTo>
                <a:lnTo>
                  <a:pt x="2628855" y="2207890"/>
                </a:lnTo>
                <a:lnTo>
                  <a:pt x="2626682" y="2195162"/>
                </a:lnTo>
                <a:lnTo>
                  <a:pt x="2626682" y="2182434"/>
                </a:lnTo>
                <a:lnTo>
                  <a:pt x="2622646" y="2165359"/>
                </a:lnTo>
                <a:lnTo>
                  <a:pt x="2612091" y="2143007"/>
                </a:lnTo>
                <a:lnTo>
                  <a:pt x="2595327" y="2120655"/>
                </a:lnTo>
                <a:lnTo>
                  <a:pt x="2579805" y="2100476"/>
                </a:lnTo>
                <a:lnTo>
                  <a:pt x="2563040" y="2083402"/>
                </a:lnTo>
                <a:lnTo>
                  <a:pt x="2568318" y="2061050"/>
                </a:lnTo>
                <a:lnTo>
                  <a:pt x="2573596" y="2040871"/>
                </a:lnTo>
                <a:lnTo>
                  <a:pt x="2579805" y="2018519"/>
                </a:lnTo>
                <a:lnTo>
                  <a:pt x="2573596" y="2015414"/>
                </a:lnTo>
                <a:lnTo>
                  <a:pt x="2570491" y="2013241"/>
                </a:lnTo>
                <a:lnTo>
                  <a:pt x="2566455" y="2008895"/>
                </a:lnTo>
                <a:lnTo>
                  <a:pt x="2563351" y="2007963"/>
                </a:lnTo>
                <a:lnTo>
                  <a:pt x="2558073" y="2007963"/>
                </a:lnTo>
                <a:lnTo>
                  <a:pt x="2550933" y="2005790"/>
                </a:lnTo>
                <a:lnTo>
                  <a:pt x="2546897" y="2008895"/>
                </a:lnTo>
                <a:lnTo>
                  <a:pt x="2544724" y="2011068"/>
                </a:lnTo>
                <a:lnTo>
                  <a:pt x="2539447" y="2013241"/>
                </a:lnTo>
                <a:lnTo>
                  <a:pt x="2534169" y="2013241"/>
                </a:lnTo>
                <a:lnTo>
                  <a:pt x="2527029" y="2013241"/>
                </a:lnTo>
                <a:lnTo>
                  <a:pt x="2507160" y="1981575"/>
                </a:lnTo>
                <a:lnTo>
                  <a:pt x="2493501" y="1979402"/>
                </a:lnTo>
                <a:lnTo>
                  <a:pt x="2481083" y="1978471"/>
                </a:lnTo>
                <a:lnTo>
                  <a:pt x="2466492" y="1976298"/>
                </a:lnTo>
                <a:lnTo>
                  <a:pt x="2448796" y="1983749"/>
                </a:lnTo>
                <a:lnTo>
                  <a:pt x="2430170" y="1991199"/>
                </a:lnTo>
                <a:lnTo>
                  <a:pt x="2415579" y="1996477"/>
                </a:lnTo>
                <a:lnTo>
                  <a:pt x="2380188" y="1989026"/>
                </a:lnTo>
                <a:lnTo>
                  <a:pt x="2376152" y="2001754"/>
                </a:lnTo>
                <a:lnTo>
                  <a:pt x="2363734" y="2001754"/>
                </a:lnTo>
                <a:lnTo>
                  <a:pt x="2352248" y="1998650"/>
                </a:lnTo>
                <a:lnTo>
                  <a:pt x="2343866" y="1996477"/>
                </a:lnTo>
                <a:lnTo>
                  <a:pt x="2339830" y="1998650"/>
                </a:lnTo>
                <a:lnTo>
                  <a:pt x="2336726" y="2001754"/>
                </a:lnTo>
                <a:lnTo>
                  <a:pt x="2330517" y="2003928"/>
                </a:lnTo>
                <a:lnTo>
                  <a:pt x="2323376" y="2006101"/>
                </a:lnTo>
                <a:lnTo>
                  <a:pt x="2312821" y="1993372"/>
                </a:lnTo>
                <a:lnTo>
                  <a:pt x="2298230" y="1985922"/>
                </a:lnTo>
                <a:lnTo>
                  <a:pt x="2283639" y="1978471"/>
                </a:lnTo>
                <a:lnTo>
                  <a:pt x="2269048" y="1971020"/>
                </a:lnTo>
                <a:lnTo>
                  <a:pt x="2256631" y="1961396"/>
                </a:lnTo>
                <a:lnTo>
                  <a:pt x="2247317" y="1937182"/>
                </a:lnTo>
                <a:lnTo>
                  <a:pt x="2236762" y="1924453"/>
                </a:lnTo>
                <a:lnTo>
                  <a:pt x="2219998" y="1911725"/>
                </a:lnTo>
                <a:lnTo>
                  <a:pt x="2205407" y="1898997"/>
                </a:lnTo>
                <a:lnTo>
                  <a:pt x="2196094" y="1887510"/>
                </a:lnTo>
                <a:lnTo>
                  <a:pt x="2196094" y="1863296"/>
                </a:lnTo>
                <a:lnTo>
                  <a:pt x="2192989" y="1852740"/>
                </a:lnTo>
                <a:lnTo>
                  <a:pt x="2193920" y="1835666"/>
                </a:lnTo>
                <a:lnTo>
                  <a:pt x="2197956" y="1820765"/>
                </a:lnTo>
                <a:lnTo>
                  <a:pt x="2201061" y="1808036"/>
                </a:lnTo>
                <a:lnTo>
                  <a:pt x="2203234" y="1798412"/>
                </a:lnTo>
                <a:lnTo>
                  <a:pt x="2203234" y="1783511"/>
                </a:lnTo>
                <a:lnTo>
                  <a:pt x="2200129" y="1775129"/>
                </a:lnTo>
                <a:lnTo>
                  <a:pt x="2193920" y="1765505"/>
                </a:lnTo>
                <a:lnTo>
                  <a:pt x="2190816" y="1758054"/>
                </a:lnTo>
                <a:lnTo>
                  <a:pt x="2190816" y="1746568"/>
                </a:lnTo>
                <a:lnTo>
                  <a:pt x="2193920" y="1731667"/>
                </a:lnTo>
                <a:lnTo>
                  <a:pt x="2201061" y="1715834"/>
                </a:lnTo>
                <a:lnTo>
                  <a:pt x="2208201" y="1696897"/>
                </a:lnTo>
                <a:lnTo>
                  <a:pt x="2215341" y="1681064"/>
                </a:lnTo>
                <a:lnTo>
                  <a:pt x="2222482" y="1667404"/>
                </a:lnTo>
                <a:lnTo>
                  <a:pt x="2226517" y="1659954"/>
                </a:lnTo>
                <a:lnTo>
                  <a:pt x="2238935" y="1649398"/>
                </a:lnTo>
                <a:lnTo>
                  <a:pt x="2253526" y="1639775"/>
                </a:lnTo>
                <a:lnTo>
                  <a:pt x="2268117" y="1632324"/>
                </a:lnTo>
                <a:lnTo>
                  <a:pt x="2282708" y="1622700"/>
                </a:lnTo>
                <a:lnTo>
                  <a:pt x="2285812" y="1614318"/>
                </a:lnTo>
                <a:lnTo>
                  <a:pt x="2285812" y="1602832"/>
                </a:lnTo>
                <a:lnTo>
                  <a:pt x="2284881" y="1590103"/>
                </a:lnTo>
                <a:lnTo>
                  <a:pt x="2285812" y="1579548"/>
                </a:lnTo>
                <a:lnTo>
                  <a:pt x="2295126" y="1564647"/>
                </a:lnTo>
                <a:lnTo>
                  <a:pt x="2307544" y="1553160"/>
                </a:lnTo>
                <a:lnTo>
                  <a:pt x="2321203" y="1542605"/>
                </a:lnTo>
                <a:lnTo>
                  <a:pt x="2333621" y="1531119"/>
                </a:lnTo>
                <a:lnTo>
                  <a:pt x="2344176" y="1518390"/>
                </a:lnTo>
                <a:lnTo>
                  <a:pt x="2350385" y="1501316"/>
                </a:lnTo>
                <a:lnTo>
                  <a:pt x="2350385" y="1500384"/>
                </a:lnTo>
                <a:lnTo>
                  <a:pt x="2348212" y="1500384"/>
                </a:lnTo>
                <a:lnTo>
                  <a:pt x="2348212" y="1498211"/>
                </a:lnTo>
                <a:lnTo>
                  <a:pt x="2348212" y="1496038"/>
                </a:lnTo>
                <a:lnTo>
                  <a:pt x="2346039" y="1493865"/>
                </a:lnTo>
                <a:lnTo>
                  <a:pt x="2342934" y="1492934"/>
                </a:lnTo>
                <a:lnTo>
                  <a:pt x="2338899" y="1490761"/>
                </a:lnTo>
                <a:lnTo>
                  <a:pt x="2335794" y="1490761"/>
                </a:lnTo>
                <a:lnTo>
                  <a:pt x="2329585" y="1488588"/>
                </a:lnTo>
                <a:lnTo>
                  <a:pt x="2326481" y="1492934"/>
                </a:lnTo>
                <a:lnTo>
                  <a:pt x="2322445" y="1492934"/>
                </a:lnTo>
                <a:lnTo>
                  <a:pt x="2317167" y="1493865"/>
                </a:lnTo>
                <a:lnTo>
                  <a:pt x="2310027" y="1493865"/>
                </a:lnTo>
                <a:lnTo>
                  <a:pt x="2310027" y="1488588"/>
                </a:lnTo>
                <a:lnTo>
                  <a:pt x="2306923" y="1488588"/>
                </a:lnTo>
                <a:lnTo>
                  <a:pt x="2306923" y="1473686"/>
                </a:lnTo>
                <a:lnTo>
                  <a:pt x="2304750" y="1453507"/>
                </a:lnTo>
                <a:lnTo>
                  <a:pt x="2302576" y="1429292"/>
                </a:lnTo>
                <a:lnTo>
                  <a:pt x="2302576" y="1406009"/>
                </a:lnTo>
                <a:lnTo>
                  <a:pt x="2302576" y="1384899"/>
                </a:lnTo>
                <a:lnTo>
                  <a:pt x="2306612" y="1372170"/>
                </a:lnTo>
                <a:lnTo>
                  <a:pt x="2307233" y="1368445"/>
                </a:lnTo>
                <a:lnTo>
                  <a:pt x="2309406" y="1364099"/>
                </a:lnTo>
                <a:lnTo>
                  <a:pt x="2311579" y="1363167"/>
                </a:lnTo>
                <a:lnTo>
                  <a:pt x="2313752" y="1363167"/>
                </a:lnTo>
                <a:lnTo>
                  <a:pt x="2316857" y="1363167"/>
                </a:lnTo>
                <a:lnTo>
                  <a:pt x="2320893" y="1360994"/>
                </a:lnTo>
                <a:lnTo>
                  <a:pt x="2326170" y="1360994"/>
                </a:lnTo>
                <a:lnTo>
                  <a:pt x="2340761" y="1366272"/>
                </a:lnTo>
                <a:lnTo>
                  <a:pt x="2357525" y="1370618"/>
                </a:lnTo>
                <a:lnTo>
                  <a:pt x="2375221" y="1370618"/>
                </a:lnTo>
                <a:lnTo>
                  <a:pt x="2392916" y="1366272"/>
                </a:lnTo>
                <a:lnTo>
                  <a:pt x="2406576" y="1360994"/>
                </a:lnTo>
                <a:lnTo>
                  <a:pt x="2407507" y="1358821"/>
                </a:lnTo>
                <a:lnTo>
                  <a:pt x="2407507" y="1356648"/>
                </a:lnTo>
                <a:lnTo>
                  <a:pt x="2409680" y="1356648"/>
                </a:lnTo>
                <a:lnTo>
                  <a:pt x="2409680" y="1355717"/>
                </a:lnTo>
                <a:lnTo>
                  <a:pt x="2409680" y="1353544"/>
                </a:lnTo>
                <a:lnTo>
                  <a:pt x="2413716" y="1338642"/>
                </a:lnTo>
                <a:lnTo>
                  <a:pt x="2413716" y="1321568"/>
                </a:lnTo>
                <a:lnTo>
                  <a:pt x="2411543" y="1305735"/>
                </a:lnTo>
                <a:lnTo>
                  <a:pt x="2409370" y="1286798"/>
                </a:lnTo>
                <a:lnTo>
                  <a:pt x="2396952" y="1283693"/>
                </a:lnTo>
                <a:lnTo>
                  <a:pt x="2384534" y="1279347"/>
                </a:lnTo>
                <a:lnTo>
                  <a:pt x="2372116" y="1271896"/>
                </a:lnTo>
                <a:lnTo>
                  <a:pt x="2362803" y="1262273"/>
                </a:lnTo>
                <a:lnTo>
                  <a:pt x="2365907" y="1261341"/>
                </a:lnTo>
                <a:lnTo>
                  <a:pt x="2369943" y="1259168"/>
                </a:lnTo>
                <a:lnTo>
                  <a:pt x="2372116" y="1256995"/>
                </a:lnTo>
                <a:lnTo>
                  <a:pt x="2375221" y="1256995"/>
                </a:lnTo>
                <a:lnTo>
                  <a:pt x="2379257" y="1254822"/>
                </a:lnTo>
                <a:lnTo>
                  <a:pt x="2385466" y="1254822"/>
                </a:lnTo>
                <a:lnTo>
                  <a:pt x="2389501" y="1253890"/>
                </a:lnTo>
                <a:lnTo>
                  <a:pt x="2394779" y="1251717"/>
                </a:lnTo>
                <a:lnTo>
                  <a:pt x="2400056" y="1251717"/>
                </a:lnTo>
                <a:lnTo>
                  <a:pt x="2406265" y="1251717"/>
                </a:lnTo>
                <a:lnTo>
                  <a:pt x="2406265" y="1231538"/>
                </a:lnTo>
                <a:lnTo>
                  <a:pt x="2411543" y="1231538"/>
                </a:lnTo>
                <a:lnTo>
                  <a:pt x="2416820" y="1232470"/>
                </a:lnTo>
                <a:lnTo>
                  <a:pt x="2418994" y="1234643"/>
                </a:lnTo>
                <a:lnTo>
                  <a:pt x="2422098" y="1234643"/>
                </a:lnTo>
                <a:lnTo>
                  <a:pt x="2426134" y="1236816"/>
                </a:lnTo>
                <a:lnTo>
                  <a:pt x="2429238" y="1238989"/>
                </a:lnTo>
                <a:lnTo>
                  <a:pt x="2433274" y="1234643"/>
                </a:lnTo>
                <a:lnTo>
                  <a:pt x="2438552" y="1232470"/>
                </a:lnTo>
                <a:lnTo>
                  <a:pt x="2442587" y="1231538"/>
                </a:lnTo>
                <a:lnTo>
                  <a:pt x="2447865" y="1229365"/>
                </a:lnTo>
                <a:lnTo>
                  <a:pt x="2450038" y="1227192"/>
                </a:lnTo>
                <a:lnTo>
                  <a:pt x="2450970" y="1224088"/>
                </a:lnTo>
                <a:lnTo>
                  <a:pt x="2450970" y="1219741"/>
                </a:lnTo>
                <a:lnTo>
                  <a:pt x="2450970" y="1216637"/>
                </a:lnTo>
                <a:lnTo>
                  <a:pt x="2450970" y="1212291"/>
                </a:lnTo>
                <a:lnTo>
                  <a:pt x="2453143" y="1209186"/>
                </a:lnTo>
                <a:lnTo>
                  <a:pt x="2455316" y="1204840"/>
                </a:lnTo>
                <a:lnTo>
                  <a:pt x="2489775" y="1194285"/>
                </a:lnTo>
                <a:lnTo>
                  <a:pt x="2496915" y="1182798"/>
                </a:lnTo>
                <a:lnTo>
                  <a:pt x="2499089" y="1172243"/>
                </a:lnTo>
                <a:lnTo>
                  <a:pt x="2504366" y="1160757"/>
                </a:lnTo>
                <a:lnTo>
                  <a:pt x="2514921" y="1153306"/>
                </a:lnTo>
                <a:lnTo>
                  <a:pt x="2528581" y="1148028"/>
                </a:lnTo>
                <a:lnTo>
                  <a:pt x="2544103" y="1142751"/>
                </a:lnTo>
                <a:lnTo>
                  <a:pt x="2558694" y="1137473"/>
                </a:lnTo>
                <a:lnTo>
                  <a:pt x="2560867" y="1135300"/>
                </a:lnTo>
                <a:lnTo>
                  <a:pt x="2560867" y="1133127"/>
                </a:lnTo>
                <a:lnTo>
                  <a:pt x="2560867" y="1130954"/>
                </a:lnTo>
                <a:lnTo>
                  <a:pt x="2563040" y="1130023"/>
                </a:lnTo>
                <a:lnTo>
                  <a:pt x="2555900" y="1111085"/>
                </a:lnTo>
                <a:lnTo>
                  <a:pt x="2551864" y="1088733"/>
                </a:lnTo>
                <a:lnTo>
                  <a:pt x="2551864" y="1068554"/>
                </a:lnTo>
                <a:lnTo>
                  <a:pt x="2550933" y="1051480"/>
                </a:lnTo>
                <a:lnTo>
                  <a:pt x="2566455" y="1050548"/>
                </a:lnTo>
                <a:lnTo>
                  <a:pt x="2577942" y="1046202"/>
                </a:lnTo>
                <a:lnTo>
                  <a:pt x="2590360" y="1043098"/>
                </a:lnTo>
                <a:lnTo>
                  <a:pt x="2590360" y="1051480"/>
                </a:lnTo>
                <a:lnTo>
                  <a:pt x="2588187" y="1058931"/>
                </a:lnTo>
                <a:lnTo>
                  <a:pt x="2586013" y="1072590"/>
                </a:lnTo>
                <a:lnTo>
                  <a:pt x="2585082" y="1090596"/>
                </a:lnTo>
                <a:lnTo>
                  <a:pt x="2582909" y="1107670"/>
                </a:lnTo>
                <a:lnTo>
                  <a:pt x="2582909" y="1120399"/>
                </a:lnTo>
                <a:lnTo>
                  <a:pt x="2588187" y="1123503"/>
                </a:lnTo>
                <a:lnTo>
                  <a:pt x="2592222" y="1125676"/>
                </a:lnTo>
                <a:lnTo>
                  <a:pt x="2593154" y="1127849"/>
                </a:lnTo>
                <a:lnTo>
                  <a:pt x="2597189" y="1130023"/>
                </a:lnTo>
                <a:lnTo>
                  <a:pt x="2602467" y="1133127"/>
                </a:lnTo>
                <a:lnTo>
                  <a:pt x="2613954" y="1127849"/>
                </a:lnTo>
                <a:lnTo>
                  <a:pt x="2622025" y="1127849"/>
                </a:lnTo>
                <a:lnTo>
                  <a:pt x="2627303" y="1130954"/>
                </a:lnTo>
                <a:lnTo>
                  <a:pt x="2634443" y="1137163"/>
                </a:lnTo>
                <a:lnTo>
                  <a:pt x="2643756" y="1137163"/>
                </a:lnTo>
                <a:lnTo>
                  <a:pt x="2654311" y="1132817"/>
                </a:lnTo>
                <a:lnTo>
                  <a:pt x="2663625" y="1127539"/>
                </a:lnTo>
                <a:lnTo>
                  <a:pt x="2668902" y="1122261"/>
                </a:lnTo>
                <a:lnTo>
                  <a:pt x="2676043" y="1117915"/>
                </a:lnTo>
                <a:lnTo>
                  <a:pt x="2685356" y="1114811"/>
                </a:lnTo>
                <a:lnTo>
                  <a:pt x="2699947" y="1115742"/>
                </a:lnTo>
                <a:lnTo>
                  <a:pt x="2719815" y="1120088"/>
                </a:lnTo>
                <a:lnTo>
                  <a:pt x="2721989" y="1114811"/>
                </a:lnTo>
                <a:lnTo>
                  <a:pt x="2722920" y="1112638"/>
                </a:lnTo>
                <a:lnTo>
                  <a:pt x="2726956" y="1108291"/>
                </a:lnTo>
                <a:lnTo>
                  <a:pt x="2730060" y="1107360"/>
                </a:lnTo>
                <a:lnTo>
                  <a:pt x="2734096" y="1107360"/>
                </a:lnTo>
                <a:lnTo>
                  <a:pt x="2739374" y="1105187"/>
                </a:lnTo>
                <a:lnTo>
                  <a:pt x="2739374" y="1073521"/>
                </a:lnTo>
                <a:lnTo>
                  <a:pt x="2743409" y="1048065"/>
                </a:lnTo>
                <a:lnTo>
                  <a:pt x="2746514" y="1043719"/>
                </a:lnTo>
                <a:lnTo>
                  <a:pt x="2750550" y="1042787"/>
                </a:lnTo>
                <a:lnTo>
                  <a:pt x="2753654" y="1038441"/>
                </a:lnTo>
                <a:lnTo>
                  <a:pt x="2757690" y="1036268"/>
                </a:lnTo>
                <a:lnTo>
                  <a:pt x="2762968" y="1035337"/>
                </a:lnTo>
                <a:lnTo>
                  <a:pt x="2762968" y="1038441"/>
                </a:lnTo>
                <a:lnTo>
                  <a:pt x="2766072" y="1042787"/>
                </a:lnTo>
                <a:lnTo>
                  <a:pt x="2768245" y="1045892"/>
                </a:lnTo>
                <a:lnTo>
                  <a:pt x="2770418" y="1050238"/>
                </a:lnTo>
                <a:lnTo>
                  <a:pt x="2772591" y="1051169"/>
                </a:lnTo>
                <a:lnTo>
                  <a:pt x="2777869" y="1053342"/>
                </a:lnTo>
                <a:lnTo>
                  <a:pt x="2783147" y="1055516"/>
                </a:lnTo>
                <a:lnTo>
                  <a:pt x="2780973" y="1038441"/>
                </a:lnTo>
                <a:lnTo>
                  <a:pt x="2780042" y="1027886"/>
                </a:lnTo>
                <a:lnTo>
                  <a:pt x="2776006" y="1020435"/>
                </a:lnTo>
                <a:lnTo>
                  <a:pt x="2773833" y="1010811"/>
                </a:lnTo>
                <a:lnTo>
                  <a:pt x="2770729" y="993737"/>
                </a:lnTo>
                <a:lnTo>
                  <a:pt x="2780042" y="992806"/>
                </a:lnTo>
                <a:lnTo>
                  <a:pt x="2786251" y="988459"/>
                </a:lnTo>
                <a:lnTo>
                  <a:pt x="2792460" y="985355"/>
                </a:lnTo>
                <a:lnTo>
                  <a:pt x="2799600" y="981009"/>
                </a:lnTo>
                <a:lnTo>
                  <a:pt x="2812018" y="981009"/>
                </a:lnTo>
                <a:lnTo>
                  <a:pt x="2824436" y="983182"/>
                </a:lnTo>
                <a:lnTo>
                  <a:pt x="2833749" y="985355"/>
                </a:lnTo>
                <a:lnTo>
                  <a:pt x="2843062" y="981009"/>
                </a:lnTo>
                <a:lnTo>
                  <a:pt x="2850203" y="970453"/>
                </a:lnTo>
                <a:lnTo>
                  <a:pt x="2843994" y="968280"/>
                </a:lnTo>
                <a:lnTo>
                  <a:pt x="2838716" y="966107"/>
                </a:lnTo>
                <a:lnTo>
                  <a:pt x="2835612" y="963934"/>
                </a:lnTo>
                <a:lnTo>
                  <a:pt x="2829403" y="963003"/>
                </a:lnTo>
                <a:lnTo>
                  <a:pt x="2822263" y="963003"/>
                </a:lnTo>
                <a:lnTo>
                  <a:pt x="2804567" y="971385"/>
                </a:lnTo>
                <a:lnTo>
                  <a:pt x="2784699" y="977594"/>
                </a:lnTo>
                <a:lnTo>
                  <a:pt x="2762968" y="980698"/>
                </a:lnTo>
                <a:lnTo>
                  <a:pt x="2758932" y="971074"/>
                </a:lnTo>
                <a:lnTo>
                  <a:pt x="2753654" y="963624"/>
                </a:lnTo>
                <a:lnTo>
                  <a:pt x="2748377" y="956173"/>
                </a:lnTo>
                <a:lnTo>
                  <a:pt x="2744341" y="947791"/>
                </a:lnTo>
                <a:lnTo>
                  <a:pt x="2743409" y="932889"/>
                </a:lnTo>
                <a:lnTo>
                  <a:pt x="2744341" y="921403"/>
                </a:lnTo>
                <a:lnTo>
                  <a:pt x="2743409" y="908675"/>
                </a:lnTo>
                <a:lnTo>
                  <a:pt x="2741236" y="893773"/>
                </a:lnTo>
                <a:lnTo>
                  <a:pt x="2743409" y="881045"/>
                </a:lnTo>
                <a:lnTo>
                  <a:pt x="2751792" y="862108"/>
                </a:lnTo>
                <a:lnTo>
                  <a:pt x="2766382" y="849380"/>
                </a:lnTo>
                <a:lnTo>
                  <a:pt x="2780973" y="834478"/>
                </a:lnTo>
                <a:lnTo>
                  <a:pt x="2793391" y="819577"/>
                </a:lnTo>
                <a:lnTo>
                  <a:pt x="2802705" y="802502"/>
                </a:lnTo>
                <a:lnTo>
                  <a:pt x="2797427" y="797225"/>
                </a:lnTo>
                <a:lnTo>
                  <a:pt x="2792150" y="791947"/>
                </a:lnTo>
                <a:lnTo>
                  <a:pt x="2785941" y="786669"/>
                </a:lnTo>
                <a:lnTo>
                  <a:pt x="2772281" y="788843"/>
                </a:lnTo>
                <a:lnTo>
                  <a:pt x="2755517" y="789774"/>
                </a:lnTo>
                <a:lnTo>
                  <a:pt x="2750239" y="816162"/>
                </a:lnTo>
                <a:lnTo>
                  <a:pt x="2740926" y="836341"/>
                </a:lnTo>
                <a:lnTo>
                  <a:pt x="2728508" y="853415"/>
                </a:lnTo>
                <a:lnTo>
                  <a:pt x="2713917" y="869248"/>
                </a:lnTo>
                <a:lnTo>
                  <a:pt x="2700257" y="888185"/>
                </a:lnTo>
                <a:lnTo>
                  <a:pt x="2691875" y="910537"/>
                </a:lnTo>
                <a:lnTo>
                  <a:pt x="2685666" y="935994"/>
                </a:lnTo>
                <a:lnTo>
                  <a:pt x="2697153" y="945618"/>
                </a:lnTo>
                <a:lnTo>
                  <a:pt x="2707708" y="956173"/>
                </a:lnTo>
                <a:lnTo>
                  <a:pt x="2714848" y="969833"/>
                </a:lnTo>
                <a:lnTo>
                  <a:pt x="2718884" y="985665"/>
                </a:lnTo>
                <a:lnTo>
                  <a:pt x="2713607" y="987838"/>
                </a:lnTo>
                <a:lnTo>
                  <a:pt x="2711434" y="990012"/>
                </a:lnTo>
                <a:lnTo>
                  <a:pt x="2709260" y="992185"/>
                </a:lnTo>
                <a:lnTo>
                  <a:pt x="2709260" y="993116"/>
                </a:lnTo>
                <a:lnTo>
                  <a:pt x="2707087" y="995289"/>
                </a:lnTo>
                <a:lnTo>
                  <a:pt x="2707087" y="999635"/>
                </a:lnTo>
                <a:lnTo>
                  <a:pt x="2706156" y="1000567"/>
                </a:lnTo>
                <a:lnTo>
                  <a:pt x="2682252" y="1010190"/>
                </a:lnTo>
                <a:lnTo>
                  <a:pt x="2679147" y="1032543"/>
                </a:lnTo>
                <a:lnTo>
                  <a:pt x="2672007" y="1049617"/>
                </a:lnTo>
                <a:lnTo>
                  <a:pt x="2664867" y="1062345"/>
                </a:lnTo>
                <a:lnTo>
                  <a:pt x="2653380" y="1072901"/>
                </a:lnTo>
                <a:lnTo>
                  <a:pt x="2644067" y="1084387"/>
                </a:lnTo>
                <a:lnTo>
                  <a:pt x="2635685" y="1099288"/>
                </a:lnTo>
                <a:lnTo>
                  <a:pt x="2629476" y="1099288"/>
                </a:lnTo>
                <a:lnTo>
                  <a:pt x="2629476" y="1094942"/>
                </a:lnTo>
                <a:lnTo>
                  <a:pt x="2614885" y="1074763"/>
                </a:lnTo>
                <a:lnTo>
                  <a:pt x="2606503" y="1052411"/>
                </a:lnTo>
                <a:lnTo>
                  <a:pt x="2600294" y="1028196"/>
                </a:lnTo>
                <a:lnTo>
                  <a:pt x="2589739" y="1000567"/>
                </a:lnTo>
                <a:lnTo>
                  <a:pt x="2575148" y="1008017"/>
                </a:lnTo>
                <a:lnTo>
                  <a:pt x="2565834" y="1017641"/>
                </a:lnTo>
                <a:lnTo>
                  <a:pt x="2555279" y="1025092"/>
                </a:lnTo>
                <a:lnTo>
                  <a:pt x="2543793" y="1030369"/>
                </a:lnTo>
                <a:lnTo>
                  <a:pt x="2526097" y="1034716"/>
                </a:lnTo>
                <a:lnTo>
                  <a:pt x="2523924" y="1032543"/>
                </a:lnTo>
                <a:lnTo>
                  <a:pt x="2521751" y="1032543"/>
                </a:lnTo>
                <a:lnTo>
                  <a:pt x="2520820" y="1032543"/>
                </a:lnTo>
                <a:lnTo>
                  <a:pt x="2518647" y="1030369"/>
                </a:lnTo>
                <a:lnTo>
                  <a:pt x="2514611" y="1030369"/>
                </a:lnTo>
                <a:lnTo>
                  <a:pt x="2513680" y="1008017"/>
                </a:lnTo>
                <a:lnTo>
                  <a:pt x="2511506" y="990012"/>
                </a:lnTo>
                <a:lnTo>
                  <a:pt x="2507471" y="975110"/>
                </a:lnTo>
                <a:lnTo>
                  <a:pt x="2504366" y="958036"/>
                </a:lnTo>
                <a:lnTo>
                  <a:pt x="2502193" y="935683"/>
                </a:lnTo>
                <a:lnTo>
                  <a:pt x="2511506" y="926060"/>
                </a:lnTo>
                <a:lnTo>
                  <a:pt x="2514611" y="917678"/>
                </a:lnTo>
                <a:lnTo>
                  <a:pt x="2516784" y="906191"/>
                </a:lnTo>
                <a:lnTo>
                  <a:pt x="2522062" y="891290"/>
                </a:lnTo>
                <a:lnTo>
                  <a:pt x="2526097" y="888185"/>
                </a:lnTo>
                <a:lnTo>
                  <a:pt x="2531375" y="882908"/>
                </a:lnTo>
                <a:lnTo>
                  <a:pt x="2536652" y="876699"/>
                </a:lnTo>
                <a:lnTo>
                  <a:pt x="2542861" y="871421"/>
                </a:lnTo>
                <a:lnTo>
                  <a:pt x="2545966" y="873594"/>
                </a:lnTo>
                <a:lnTo>
                  <a:pt x="2548139" y="875767"/>
                </a:lnTo>
                <a:lnTo>
                  <a:pt x="2550312" y="876699"/>
                </a:lnTo>
                <a:lnTo>
                  <a:pt x="2551243" y="878872"/>
                </a:lnTo>
                <a:lnTo>
                  <a:pt x="2555279" y="875767"/>
                </a:lnTo>
                <a:lnTo>
                  <a:pt x="2557452" y="871421"/>
                </a:lnTo>
                <a:lnTo>
                  <a:pt x="2558384" y="868317"/>
                </a:lnTo>
                <a:lnTo>
                  <a:pt x="2560557" y="862108"/>
                </a:lnTo>
                <a:lnTo>
                  <a:pt x="2562730" y="859003"/>
                </a:lnTo>
                <a:lnTo>
                  <a:pt x="2575148" y="851553"/>
                </a:lnTo>
                <a:lnTo>
                  <a:pt x="2585703" y="847206"/>
                </a:lnTo>
                <a:lnTo>
                  <a:pt x="2595016" y="838824"/>
                </a:lnTo>
                <a:lnTo>
                  <a:pt x="2591912" y="836651"/>
                </a:lnTo>
                <a:lnTo>
                  <a:pt x="2589739" y="836651"/>
                </a:lnTo>
                <a:lnTo>
                  <a:pt x="2587566" y="836651"/>
                </a:lnTo>
                <a:lnTo>
                  <a:pt x="2587566" y="834478"/>
                </a:lnTo>
                <a:lnTo>
                  <a:pt x="2587566" y="831374"/>
                </a:lnTo>
                <a:lnTo>
                  <a:pt x="2585393" y="827027"/>
                </a:lnTo>
                <a:lnTo>
                  <a:pt x="2599052" y="809953"/>
                </a:lnTo>
                <a:lnTo>
                  <a:pt x="2611470" y="789774"/>
                </a:lnTo>
                <a:lnTo>
                  <a:pt x="2622025" y="766491"/>
                </a:lnTo>
                <a:lnTo>
                  <a:pt x="2633512" y="742276"/>
                </a:lnTo>
                <a:lnTo>
                  <a:pt x="2644067" y="718061"/>
                </a:lnTo>
                <a:lnTo>
                  <a:pt x="2657726" y="695709"/>
                </a:lnTo>
                <a:lnTo>
                  <a:pt x="2670144" y="680808"/>
                </a:lnTo>
                <a:lnTo>
                  <a:pt x="2685666" y="672425"/>
                </a:lnTo>
                <a:lnTo>
                  <a:pt x="2685666" y="657524"/>
                </a:lnTo>
                <a:lnTo>
                  <a:pt x="2702431" y="657524"/>
                </a:lnTo>
                <a:lnTo>
                  <a:pt x="2711744" y="640450"/>
                </a:lnTo>
                <a:lnTo>
                  <a:pt x="2726335" y="628963"/>
                </a:lnTo>
                <a:lnTo>
                  <a:pt x="2746203" y="623685"/>
                </a:lnTo>
                <a:lnTo>
                  <a:pt x="2748377" y="625859"/>
                </a:lnTo>
                <a:lnTo>
                  <a:pt x="2750550" y="625859"/>
                </a:lnTo>
                <a:lnTo>
                  <a:pt x="2751481" y="625859"/>
                </a:lnTo>
                <a:lnTo>
                  <a:pt x="2755517" y="628032"/>
                </a:lnTo>
                <a:lnTo>
                  <a:pt x="2755517" y="614372"/>
                </a:lnTo>
                <a:lnTo>
                  <a:pt x="2760794" y="614372"/>
                </a:lnTo>
                <a:lnTo>
                  <a:pt x="2764830" y="614372"/>
                </a:lnTo>
                <a:lnTo>
                  <a:pt x="2767935" y="614372"/>
                </a:lnTo>
                <a:lnTo>
                  <a:pt x="2770108" y="614372"/>
                </a:lnTo>
                <a:lnTo>
                  <a:pt x="2772281" y="616545"/>
                </a:lnTo>
                <a:lnTo>
                  <a:pt x="2774144" y="616545"/>
                </a:lnTo>
                <a:lnTo>
                  <a:pt x="2780352" y="620891"/>
                </a:lnTo>
                <a:lnTo>
                  <a:pt x="2786561" y="605990"/>
                </a:lnTo>
                <a:lnTo>
                  <a:pt x="2798048" y="596366"/>
                </a:lnTo>
                <a:lnTo>
                  <a:pt x="2810466" y="593262"/>
                </a:lnTo>
                <a:lnTo>
                  <a:pt x="2827230" y="588916"/>
                </a:lnTo>
                <a:lnTo>
                  <a:pt x="2843994" y="586742"/>
                </a:lnTo>
                <a:lnTo>
                  <a:pt x="2851134" y="594193"/>
                </a:lnTo>
                <a:lnTo>
                  <a:pt x="2859516" y="598539"/>
                </a:lnTo>
                <a:lnTo>
                  <a:pt x="2866656" y="599471"/>
                </a:lnTo>
                <a:lnTo>
                  <a:pt x="2873797" y="601644"/>
                </a:lnTo>
                <a:lnTo>
                  <a:pt x="2880006" y="609095"/>
                </a:lnTo>
                <a:lnTo>
                  <a:pt x="2883110" y="623996"/>
                </a:lnTo>
                <a:lnTo>
                  <a:pt x="2880937" y="626169"/>
                </a:lnTo>
                <a:lnTo>
                  <a:pt x="2880006" y="628342"/>
                </a:lnTo>
                <a:lnTo>
                  <a:pt x="2877832" y="628342"/>
                </a:lnTo>
                <a:lnTo>
                  <a:pt x="2877832" y="629273"/>
                </a:lnTo>
                <a:lnTo>
                  <a:pt x="2875659" y="631447"/>
                </a:lnTo>
                <a:lnTo>
                  <a:pt x="2875659" y="635793"/>
                </a:lnTo>
                <a:lnTo>
                  <a:pt x="2877832" y="638897"/>
                </a:lnTo>
                <a:lnTo>
                  <a:pt x="2880006" y="638897"/>
                </a:lnTo>
                <a:lnTo>
                  <a:pt x="2880937" y="641070"/>
                </a:lnTo>
                <a:lnTo>
                  <a:pt x="2883110" y="644175"/>
                </a:lnTo>
                <a:lnTo>
                  <a:pt x="2895528" y="638897"/>
                </a:lnTo>
                <a:lnTo>
                  <a:pt x="2902668" y="636724"/>
                </a:lnTo>
                <a:lnTo>
                  <a:pt x="2907946" y="636724"/>
                </a:lnTo>
                <a:lnTo>
                  <a:pt x="2910119" y="641070"/>
                </a:lnTo>
                <a:lnTo>
                  <a:pt x="2912292" y="646348"/>
                </a:lnTo>
                <a:lnTo>
                  <a:pt x="2917569" y="651626"/>
                </a:lnTo>
                <a:lnTo>
                  <a:pt x="2922847" y="657834"/>
                </a:lnTo>
                <a:lnTo>
                  <a:pt x="2956065" y="660939"/>
                </a:lnTo>
                <a:lnTo>
                  <a:pt x="2968483" y="668390"/>
                </a:lnTo>
                <a:lnTo>
                  <a:pt x="2983074" y="679876"/>
                </a:lnTo>
                <a:lnTo>
                  <a:pt x="2997664" y="694778"/>
                </a:lnTo>
                <a:lnTo>
                  <a:pt x="3010082" y="710610"/>
                </a:lnTo>
                <a:lnTo>
                  <a:pt x="3021569" y="727685"/>
                </a:lnTo>
                <a:lnTo>
                  <a:pt x="3024673" y="744759"/>
                </a:lnTo>
                <a:lnTo>
                  <a:pt x="3022500" y="760592"/>
                </a:lnTo>
                <a:lnTo>
                  <a:pt x="3010082" y="774252"/>
                </a:lnTo>
                <a:lnTo>
                  <a:pt x="2993318" y="782634"/>
                </a:lnTo>
                <a:lnTo>
                  <a:pt x="2975623" y="782634"/>
                </a:lnTo>
                <a:lnTo>
                  <a:pt x="2958859" y="775183"/>
                </a:lnTo>
                <a:lnTo>
                  <a:pt x="2944268" y="767732"/>
                </a:lnTo>
                <a:lnTo>
                  <a:pt x="2929677" y="762455"/>
                </a:lnTo>
                <a:lnTo>
                  <a:pt x="2931850" y="775183"/>
                </a:lnTo>
                <a:lnTo>
                  <a:pt x="2934023" y="792258"/>
                </a:lnTo>
                <a:lnTo>
                  <a:pt x="2936196" y="810263"/>
                </a:lnTo>
                <a:lnTo>
                  <a:pt x="2939301" y="825165"/>
                </a:lnTo>
                <a:lnTo>
                  <a:pt x="2943336" y="834789"/>
                </a:lnTo>
                <a:lnTo>
                  <a:pt x="2946441" y="840066"/>
                </a:lnTo>
                <a:lnTo>
                  <a:pt x="2951719" y="842239"/>
                </a:lnTo>
                <a:lnTo>
                  <a:pt x="2955754" y="846586"/>
                </a:lnTo>
                <a:lnTo>
                  <a:pt x="2962895" y="847517"/>
                </a:lnTo>
                <a:lnTo>
                  <a:pt x="2960722" y="834789"/>
                </a:lnTo>
                <a:lnTo>
                  <a:pt x="2958548" y="825165"/>
                </a:lnTo>
                <a:lnTo>
                  <a:pt x="2958548" y="814610"/>
                </a:lnTo>
                <a:lnTo>
                  <a:pt x="2965068" y="814610"/>
                </a:lnTo>
                <a:lnTo>
                  <a:pt x="2965068" y="810263"/>
                </a:lnTo>
                <a:lnTo>
                  <a:pt x="2977485" y="817714"/>
                </a:lnTo>
                <a:lnTo>
                  <a:pt x="2989903" y="825165"/>
                </a:lnTo>
                <a:lnTo>
                  <a:pt x="3004494" y="831374"/>
                </a:lnTo>
                <a:lnTo>
                  <a:pt x="3006667" y="827027"/>
                </a:lnTo>
                <a:lnTo>
                  <a:pt x="3008841" y="823923"/>
                </a:lnTo>
                <a:lnTo>
                  <a:pt x="3009772" y="821750"/>
                </a:lnTo>
                <a:lnTo>
                  <a:pt x="3011945" y="816472"/>
                </a:lnTo>
                <a:lnTo>
                  <a:pt x="3011945" y="810263"/>
                </a:lnTo>
                <a:lnTo>
                  <a:pt x="3009772" y="809332"/>
                </a:lnTo>
                <a:lnTo>
                  <a:pt x="3008841" y="807159"/>
                </a:lnTo>
                <a:lnTo>
                  <a:pt x="3006667" y="804986"/>
                </a:lnTo>
                <a:lnTo>
                  <a:pt x="3006667" y="802813"/>
                </a:lnTo>
                <a:lnTo>
                  <a:pt x="3006667" y="799708"/>
                </a:lnTo>
                <a:lnTo>
                  <a:pt x="3004494" y="794431"/>
                </a:lnTo>
                <a:lnTo>
                  <a:pt x="3021258" y="786980"/>
                </a:lnTo>
                <a:lnTo>
                  <a:pt x="3031813" y="775493"/>
                </a:lnTo>
                <a:lnTo>
                  <a:pt x="3041127" y="762765"/>
                </a:lnTo>
                <a:lnTo>
                  <a:pt x="3046404" y="764938"/>
                </a:lnTo>
                <a:lnTo>
                  <a:pt x="3053545" y="767111"/>
                </a:lnTo>
                <a:lnTo>
                  <a:pt x="3060685" y="768043"/>
                </a:lnTo>
                <a:lnTo>
                  <a:pt x="3067825" y="770216"/>
                </a:lnTo>
                <a:lnTo>
                  <a:pt x="3064721" y="730168"/>
                </a:lnTo>
                <a:lnTo>
                  <a:pt x="3057581" y="685775"/>
                </a:lnTo>
                <a:lnTo>
                  <a:pt x="3087694" y="685775"/>
                </a:lnTo>
                <a:lnTo>
                  <a:pt x="3094834" y="693225"/>
                </a:lnTo>
                <a:lnTo>
                  <a:pt x="3101974" y="703780"/>
                </a:lnTo>
                <a:lnTo>
                  <a:pt x="3108183" y="713404"/>
                </a:lnTo>
                <a:lnTo>
                  <a:pt x="3108183" y="723028"/>
                </a:lnTo>
                <a:lnTo>
                  <a:pt x="3104147" y="723959"/>
                </a:lnTo>
                <a:lnTo>
                  <a:pt x="3101974" y="723959"/>
                </a:lnTo>
                <a:lnTo>
                  <a:pt x="3098870" y="726133"/>
                </a:lnTo>
                <a:lnTo>
                  <a:pt x="3091730" y="726133"/>
                </a:lnTo>
                <a:lnTo>
                  <a:pt x="3091730" y="746312"/>
                </a:lnTo>
                <a:lnTo>
                  <a:pt x="3097007" y="748485"/>
                </a:lnTo>
                <a:lnTo>
                  <a:pt x="3099180" y="750658"/>
                </a:lnTo>
                <a:lnTo>
                  <a:pt x="3102285" y="752831"/>
                </a:lnTo>
                <a:lnTo>
                  <a:pt x="3106320" y="753762"/>
                </a:lnTo>
                <a:lnTo>
                  <a:pt x="3111598" y="753762"/>
                </a:lnTo>
                <a:lnTo>
                  <a:pt x="3113771" y="753762"/>
                </a:lnTo>
                <a:lnTo>
                  <a:pt x="3115944" y="752831"/>
                </a:lnTo>
                <a:lnTo>
                  <a:pt x="3116876" y="752831"/>
                </a:lnTo>
                <a:lnTo>
                  <a:pt x="3120911" y="750658"/>
                </a:lnTo>
                <a:lnTo>
                  <a:pt x="3123085" y="745380"/>
                </a:lnTo>
                <a:lnTo>
                  <a:pt x="3123085" y="741034"/>
                </a:lnTo>
                <a:lnTo>
                  <a:pt x="3123085" y="735756"/>
                </a:lnTo>
                <a:lnTo>
                  <a:pt x="3123085" y="731410"/>
                </a:lnTo>
                <a:lnTo>
                  <a:pt x="3120911" y="726133"/>
                </a:lnTo>
                <a:lnTo>
                  <a:pt x="3133329" y="709058"/>
                </a:lnTo>
                <a:lnTo>
                  <a:pt x="3147920" y="695398"/>
                </a:lnTo>
                <a:lnTo>
                  <a:pt x="3160338" y="678324"/>
                </a:lnTo>
                <a:lnTo>
                  <a:pt x="3166547" y="676151"/>
                </a:lnTo>
                <a:lnTo>
                  <a:pt x="3171825" y="676151"/>
                </a:lnTo>
                <a:lnTo>
                  <a:pt x="3173998" y="673978"/>
                </a:lnTo>
                <a:lnTo>
                  <a:pt x="3177102" y="676151"/>
                </a:lnTo>
                <a:lnTo>
                  <a:pt x="3181138" y="678324"/>
                </a:lnTo>
                <a:lnTo>
                  <a:pt x="3182069" y="681428"/>
                </a:lnTo>
                <a:lnTo>
                  <a:pt x="3184242" y="685775"/>
                </a:lnTo>
                <a:lnTo>
                  <a:pt x="3186416" y="687948"/>
                </a:lnTo>
                <a:lnTo>
                  <a:pt x="3187347" y="691052"/>
                </a:lnTo>
                <a:lnTo>
                  <a:pt x="3191383" y="693225"/>
                </a:lnTo>
                <a:lnTo>
                  <a:pt x="3191383" y="688879"/>
                </a:lnTo>
                <a:lnTo>
                  <a:pt x="3194487" y="685775"/>
                </a:lnTo>
                <a:lnTo>
                  <a:pt x="3196660" y="681428"/>
                </a:lnTo>
                <a:lnTo>
                  <a:pt x="3198833" y="678324"/>
                </a:lnTo>
                <a:lnTo>
                  <a:pt x="3198833" y="673046"/>
                </a:lnTo>
                <a:lnTo>
                  <a:pt x="3201006" y="665596"/>
                </a:lnTo>
                <a:lnTo>
                  <a:pt x="3216529" y="665596"/>
                </a:lnTo>
                <a:lnTo>
                  <a:pt x="3231120" y="668700"/>
                </a:lnTo>
                <a:lnTo>
                  <a:pt x="3244779" y="673046"/>
                </a:lnTo>
                <a:lnTo>
                  <a:pt x="3235466" y="680497"/>
                </a:lnTo>
                <a:lnTo>
                  <a:pt x="3226152" y="685775"/>
                </a:lnTo>
                <a:lnTo>
                  <a:pt x="3219012" y="691052"/>
                </a:lnTo>
                <a:lnTo>
                  <a:pt x="3211872" y="701607"/>
                </a:lnTo>
                <a:lnTo>
                  <a:pt x="3221185" y="701607"/>
                </a:lnTo>
                <a:lnTo>
                  <a:pt x="3226463" y="696330"/>
                </a:lnTo>
                <a:lnTo>
                  <a:pt x="3238881" y="691052"/>
                </a:lnTo>
                <a:lnTo>
                  <a:pt x="3252540" y="685775"/>
                </a:lnTo>
                <a:lnTo>
                  <a:pt x="3263096" y="681428"/>
                </a:lnTo>
                <a:lnTo>
                  <a:pt x="3274582" y="678324"/>
                </a:lnTo>
                <a:lnTo>
                  <a:pt x="3277687" y="678324"/>
                </a:lnTo>
                <a:lnTo>
                  <a:pt x="3279860" y="680497"/>
                </a:lnTo>
                <a:lnTo>
                  <a:pt x="3282964" y="683601"/>
                </a:lnTo>
                <a:lnTo>
                  <a:pt x="3285137" y="685775"/>
                </a:lnTo>
                <a:lnTo>
                  <a:pt x="3287311" y="687948"/>
                </a:lnTo>
                <a:lnTo>
                  <a:pt x="3290415" y="687948"/>
                </a:lnTo>
                <a:lnTo>
                  <a:pt x="3297555" y="688879"/>
                </a:lnTo>
                <a:lnTo>
                  <a:pt x="3299728" y="685775"/>
                </a:lnTo>
                <a:lnTo>
                  <a:pt x="3301901" y="681428"/>
                </a:lnTo>
                <a:lnTo>
                  <a:pt x="3302833" y="680497"/>
                </a:lnTo>
                <a:lnTo>
                  <a:pt x="3302833" y="676151"/>
                </a:lnTo>
                <a:lnTo>
                  <a:pt x="3305006" y="670873"/>
                </a:lnTo>
                <a:lnTo>
                  <a:pt x="3305006" y="665596"/>
                </a:lnTo>
                <a:lnTo>
                  <a:pt x="3301901" y="661249"/>
                </a:lnTo>
                <a:lnTo>
                  <a:pt x="3299728" y="658145"/>
                </a:lnTo>
                <a:lnTo>
                  <a:pt x="3297555" y="653799"/>
                </a:lnTo>
                <a:lnTo>
                  <a:pt x="3297555" y="648521"/>
                </a:lnTo>
                <a:lnTo>
                  <a:pt x="3297555" y="641070"/>
                </a:lnTo>
                <a:lnTo>
                  <a:pt x="3302833" y="636724"/>
                </a:lnTo>
                <a:lnTo>
                  <a:pt x="3306868" y="633620"/>
                </a:lnTo>
                <a:lnTo>
                  <a:pt x="3309973" y="631447"/>
                </a:lnTo>
                <a:lnTo>
                  <a:pt x="3317113" y="628342"/>
                </a:lnTo>
                <a:lnTo>
                  <a:pt x="3321149" y="629273"/>
                </a:lnTo>
                <a:lnTo>
                  <a:pt x="3326427" y="631447"/>
                </a:lnTo>
                <a:lnTo>
                  <a:pt x="3333567" y="631447"/>
                </a:lnTo>
                <a:lnTo>
                  <a:pt x="3340707" y="631447"/>
                </a:lnTo>
                <a:lnTo>
                  <a:pt x="3350020" y="642933"/>
                </a:lnTo>
                <a:lnTo>
                  <a:pt x="3362438" y="655661"/>
                </a:lnTo>
                <a:lnTo>
                  <a:pt x="3381065" y="668390"/>
                </a:lnTo>
                <a:lnTo>
                  <a:pt x="3396587" y="681118"/>
                </a:lnTo>
                <a:lnTo>
                  <a:pt x="3411178" y="688569"/>
                </a:lnTo>
                <a:lnTo>
                  <a:pt x="3420492" y="692915"/>
                </a:lnTo>
                <a:lnTo>
                  <a:pt x="3422665" y="690742"/>
                </a:lnTo>
                <a:lnTo>
                  <a:pt x="3422665" y="688569"/>
                </a:lnTo>
                <a:lnTo>
                  <a:pt x="3423596" y="685464"/>
                </a:lnTo>
                <a:lnTo>
                  <a:pt x="3418318" y="680187"/>
                </a:lnTo>
                <a:lnTo>
                  <a:pt x="3415214" y="675840"/>
                </a:lnTo>
                <a:lnTo>
                  <a:pt x="3413041" y="670563"/>
                </a:lnTo>
                <a:lnTo>
                  <a:pt x="3409005" y="665285"/>
                </a:lnTo>
                <a:lnTo>
                  <a:pt x="3408074" y="657834"/>
                </a:lnTo>
                <a:lnTo>
                  <a:pt x="3391310" y="657834"/>
                </a:lnTo>
                <a:lnTo>
                  <a:pt x="3393483" y="635482"/>
                </a:lnTo>
                <a:lnTo>
                  <a:pt x="3389447" y="618408"/>
                </a:lnTo>
                <a:lnTo>
                  <a:pt x="3387274" y="603506"/>
                </a:lnTo>
                <a:lnTo>
                  <a:pt x="3384169" y="583327"/>
                </a:lnTo>
                <a:lnTo>
                  <a:pt x="3394725" y="575877"/>
                </a:lnTo>
                <a:lnTo>
                  <a:pt x="3401865" y="566253"/>
                </a:lnTo>
                <a:lnTo>
                  <a:pt x="3405901" y="555698"/>
                </a:lnTo>
                <a:lnTo>
                  <a:pt x="3409005" y="542038"/>
                </a:lnTo>
                <a:lnTo>
                  <a:pt x="3413041" y="531483"/>
                </a:lnTo>
                <a:lnTo>
                  <a:pt x="3418318" y="519997"/>
                </a:lnTo>
                <a:lnTo>
                  <a:pt x="3425459" y="511615"/>
                </a:lnTo>
                <a:lnTo>
                  <a:pt x="3434772" y="505406"/>
                </a:lnTo>
                <a:lnTo>
                  <a:pt x="3451536" y="504474"/>
                </a:lnTo>
                <a:lnTo>
                  <a:pt x="3471405" y="505406"/>
                </a:lnTo>
                <a:lnTo>
                  <a:pt x="3476682" y="515029"/>
                </a:lnTo>
                <a:lnTo>
                  <a:pt x="3483822" y="522480"/>
                </a:lnTo>
                <a:lnTo>
                  <a:pt x="3481649" y="537382"/>
                </a:lnTo>
                <a:lnTo>
                  <a:pt x="3478545" y="552283"/>
                </a:lnTo>
                <a:lnTo>
                  <a:pt x="3474509" y="565011"/>
                </a:lnTo>
                <a:lnTo>
                  <a:pt x="3473578" y="576498"/>
                </a:lnTo>
                <a:lnTo>
                  <a:pt x="3471405" y="583948"/>
                </a:lnTo>
                <a:lnTo>
                  <a:pt x="3474509" y="593572"/>
                </a:lnTo>
                <a:lnTo>
                  <a:pt x="3480718" y="606301"/>
                </a:lnTo>
                <a:lnTo>
                  <a:pt x="3483822" y="621202"/>
                </a:lnTo>
                <a:lnTo>
                  <a:pt x="3486927" y="631757"/>
                </a:lnTo>
                <a:lnTo>
                  <a:pt x="3486927" y="644485"/>
                </a:lnTo>
                <a:lnTo>
                  <a:pt x="3483822" y="655972"/>
                </a:lnTo>
                <a:lnTo>
                  <a:pt x="3480718" y="665596"/>
                </a:lnTo>
                <a:lnTo>
                  <a:pt x="3480718" y="673046"/>
                </a:lnTo>
                <a:lnTo>
                  <a:pt x="3481649" y="678324"/>
                </a:lnTo>
                <a:lnTo>
                  <a:pt x="3483822" y="681428"/>
                </a:lnTo>
                <a:lnTo>
                  <a:pt x="3486927" y="685775"/>
                </a:lnTo>
                <a:lnTo>
                  <a:pt x="3490963" y="688879"/>
                </a:lnTo>
                <a:lnTo>
                  <a:pt x="3493136" y="695088"/>
                </a:lnTo>
                <a:lnTo>
                  <a:pt x="3496240" y="701297"/>
                </a:lnTo>
                <a:lnTo>
                  <a:pt x="3490963" y="712783"/>
                </a:lnTo>
                <a:lnTo>
                  <a:pt x="3486927" y="725512"/>
                </a:lnTo>
                <a:lnTo>
                  <a:pt x="3486927" y="742586"/>
                </a:lnTo>
                <a:lnTo>
                  <a:pt x="3481649" y="745691"/>
                </a:lnTo>
                <a:lnTo>
                  <a:pt x="3478545" y="750037"/>
                </a:lnTo>
                <a:lnTo>
                  <a:pt x="3473268" y="752210"/>
                </a:lnTo>
                <a:lnTo>
                  <a:pt x="3467059" y="755314"/>
                </a:lnTo>
                <a:lnTo>
                  <a:pt x="3459918" y="757488"/>
                </a:lnTo>
                <a:lnTo>
                  <a:pt x="3459918" y="763076"/>
                </a:lnTo>
                <a:lnTo>
                  <a:pt x="3480718" y="763076"/>
                </a:lnTo>
                <a:lnTo>
                  <a:pt x="3481649" y="760903"/>
                </a:lnTo>
                <a:lnTo>
                  <a:pt x="3483822" y="759971"/>
                </a:lnTo>
                <a:lnTo>
                  <a:pt x="3486927" y="757798"/>
                </a:lnTo>
                <a:lnTo>
                  <a:pt x="3494067" y="745070"/>
                </a:lnTo>
                <a:lnTo>
                  <a:pt x="3501208" y="730168"/>
                </a:lnTo>
                <a:lnTo>
                  <a:pt x="3507417" y="718682"/>
                </a:lnTo>
                <a:lnTo>
                  <a:pt x="3510521" y="700676"/>
                </a:lnTo>
                <a:lnTo>
                  <a:pt x="3507417" y="683601"/>
                </a:lnTo>
                <a:lnTo>
                  <a:pt x="3505243" y="666527"/>
                </a:lnTo>
                <a:lnTo>
                  <a:pt x="3503070" y="651626"/>
                </a:lnTo>
                <a:lnTo>
                  <a:pt x="3522939" y="651626"/>
                </a:lnTo>
                <a:lnTo>
                  <a:pt x="3541566" y="651626"/>
                </a:lnTo>
                <a:lnTo>
                  <a:pt x="3559261" y="657834"/>
                </a:lnTo>
                <a:lnTo>
                  <a:pt x="3559261" y="651626"/>
                </a:lnTo>
                <a:lnTo>
                  <a:pt x="3541566" y="644175"/>
                </a:lnTo>
                <a:lnTo>
                  <a:pt x="3519834" y="635793"/>
                </a:lnTo>
                <a:lnTo>
                  <a:pt x="3499966" y="628342"/>
                </a:lnTo>
                <a:lnTo>
                  <a:pt x="3495930" y="609405"/>
                </a:lnTo>
                <a:lnTo>
                  <a:pt x="3490653" y="596677"/>
                </a:lnTo>
                <a:lnTo>
                  <a:pt x="3485375" y="586122"/>
                </a:lnTo>
                <a:lnTo>
                  <a:pt x="3480097" y="571220"/>
                </a:lnTo>
                <a:lnTo>
                  <a:pt x="3503070" y="550110"/>
                </a:lnTo>
                <a:lnTo>
                  <a:pt x="3503070" y="515340"/>
                </a:lnTo>
                <a:lnTo>
                  <a:pt x="3507106" y="515340"/>
                </a:lnTo>
                <a:lnTo>
                  <a:pt x="3510210" y="515340"/>
                </a:lnTo>
                <a:lnTo>
                  <a:pt x="3512384" y="515340"/>
                </a:lnTo>
                <a:lnTo>
                  <a:pt x="3512384" y="515961"/>
                </a:lnTo>
                <a:lnTo>
                  <a:pt x="3515488" y="518134"/>
                </a:lnTo>
                <a:lnTo>
                  <a:pt x="3519524" y="528689"/>
                </a:lnTo>
                <a:lnTo>
                  <a:pt x="3522628" y="540176"/>
                </a:lnTo>
                <a:lnTo>
                  <a:pt x="3529769" y="548558"/>
                </a:lnTo>
                <a:lnTo>
                  <a:pt x="3543428" y="541107"/>
                </a:lnTo>
                <a:lnTo>
                  <a:pt x="3558951" y="538002"/>
                </a:lnTo>
                <a:lnTo>
                  <a:pt x="3579750" y="538002"/>
                </a:lnTo>
                <a:lnTo>
                  <a:pt x="3590306" y="552904"/>
                </a:lnTo>
                <a:lnTo>
                  <a:pt x="3607070" y="567805"/>
                </a:lnTo>
                <a:lnTo>
                  <a:pt x="3622592" y="578360"/>
                </a:lnTo>
                <a:lnTo>
                  <a:pt x="3622592" y="569978"/>
                </a:lnTo>
                <a:lnTo>
                  <a:pt x="3610174" y="556319"/>
                </a:lnTo>
                <a:lnTo>
                  <a:pt x="3600861" y="540486"/>
                </a:lnTo>
                <a:lnTo>
                  <a:pt x="3595583" y="519376"/>
                </a:lnTo>
                <a:lnTo>
                  <a:pt x="3590306" y="499197"/>
                </a:lnTo>
                <a:lnTo>
                  <a:pt x="3586270" y="476845"/>
                </a:lnTo>
                <a:lnTo>
                  <a:pt x="3610174" y="469394"/>
                </a:lnTo>
                <a:lnTo>
                  <a:pt x="3636252" y="464116"/>
                </a:lnTo>
                <a:lnTo>
                  <a:pt x="3643392" y="481191"/>
                </a:lnTo>
                <a:lnTo>
                  <a:pt x="3646496" y="481191"/>
                </a:lnTo>
                <a:lnTo>
                  <a:pt x="3650532" y="464116"/>
                </a:lnTo>
                <a:lnTo>
                  <a:pt x="3653637" y="446110"/>
                </a:lnTo>
                <a:lnTo>
                  <a:pt x="3658914" y="427173"/>
                </a:lnTo>
                <a:lnTo>
                  <a:pt x="3675678" y="417549"/>
                </a:lnTo>
                <a:lnTo>
                  <a:pt x="3688096" y="406994"/>
                </a:lnTo>
                <a:lnTo>
                  <a:pt x="3702687" y="395508"/>
                </a:lnTo>
                <a:lnTo>
                  <a:pt x="3717278" y="389299"/>
                </a:lnTo>
                <a:lnTo>
                  <a:pt x="3734042" y="383090"/>
                </a:lnTo>
                <a:lnTo>
                  <a:pt x="3755773" y="383090"/>
                </a:lnTo>
                <a:lnTo>
                  <a:pt x="3757946" y="375639"/>
                </a:lnTo>
                <a:lnTo>
                  <a:pt x="3761051" y="370362"/>
                </a:lnTo>
                <a:lnTo>
                  <a:pt x="3763224" y="365084"/>
                </a:lnTo>
                <a:lnTo>
                  <a:pt x="3766328" y="359807"/>
                </a:lnTo>
                <a:lnTo>
                  <a:pt x="3777815" y="359807"/>
                </a:lnTo>
                <a:lnTo>
                  <a:pt x="3792406" y="359807"/>
                </a:lnTo>
                <a:lnTo>
                  <a:pt x="3806997" y="359807"/>
                </a:lnTo>
                <a:lnTo>
                  <a:pt x="3817552" y="359807"/>
                </a:lnTo>
                <a:lnTo>
                  <a:pt x="3822829" y="359807"/>
                </a:lnTo>
                <a:lnTo>
                  <a:pt x="3829969" y="353598"/>
                </a:lnTo>
                <a:lnTo>
                  <a:pt x="3837110" y="348320"/>
                </a:lnTo>
                <a:lnTo>
                  <a:pt x="3844250" y="340869"/>
                </a:lnTo>
                <a:lnTo>
                  <a:pt x="3850459" y="335592"/>
                </a:lnTo>
                <a:lnTo>
                  <a:pt x="3855737" y="337765"/>
                </a:lnTo>
                <a:lnTo>
                  <a:pt x="3858841" y="337765"/>
                </a:lnTo>
                <a:lnTo>
                  <a:pt x="3865050" y="338696"/>
                </a:lnTo>
                <a:lnTo>
                  <a:pt x="3870327" y="338696"/>
                </a:lnTo>
                <a:lnTo>
                  <a:pt x="3870327" y="318517"/>
                </a:lnTo>
                <a:lnTo>
                  <a:pt x="3885850" y="311067"/>
                </a:lnTo>
                <a:lnTo>
                  <a:pt x="3899509" y="303616"/>
                </a:lnTo>
                <a:lnTo>
                  <a:pt x="3911927" y="293992"/>
                </a:lnTo>
                <a:lnTo>
                  <a:pt x="3922482" y="283437"/>
                </a:lnTo>
                <a:close/>
                <a:moveTo>
                  <a:pt x="964555" y="256428"/>
                </a:moveTo>
                <a:lnTo>
                  <a:pt x="983492" y="261706"/>
                </a:lnTo>
                <a:lnTo>
                  <a:pt x="995910" y="271330"/>
                </a:lnTo>
                <a:lnTo>
                  <a:pt x="1006465" y="279712"/>
                </a:lnTo>
                <a:lnTo>
                  <a:pt x="1017952" y="291198"/>
                </a:lnTo>
                <a:lnTo>
                  <a:pt x="1028507" y="299580"/>
                </a:lnTo>
                <a:lnTo>
                  <a:pt x="1028507" y="296476"/>
                </a:lnTo>
                <a:lnTo>
                  <a:pt x="1034716" y="296476"/>
                </a:lnTo>
                <a:lnTo>
                  <a:pt x="1034716" y="299580"/>
                </a:lnTo>
                <a:lnTo>
                  <a:pt x="1035647" y="303926"/>
                </a:lnTo>
                <a:lnTo>
                  <a:pt x="1039683" y="309204"/>
                </a:lnTo>
                <a:lnTo>
                  <a:pt x="1041856" y="316655"/>
                </a:lnTo>
                <a:lnTo>
                  <a:pt x="1034406" y="316655"/>
                </a:lnTo>
                <a:lnTo>
                  <a:pt x="1030370" y="316655"/>
                </a:lnTo>
                <a:lnTo>
                  <a:pt x="1030370" y="318828"/>
                </a:lnTo>
                <a:lnTo>
                  <a:pt x="1028197" y="318828"/>
                </a:lnTo>
                <a:lnTo>
                  <a:pt x="1025092" y="318828"/>
                </a:lnTo>
                <a:lnTo>
                  <a:pt x="1021056" y="321001"/>
                </a:lnTo>
                <a:lnTo>
                  <a:pt x="1006465" y="309514"/>
                </a:lnTo>
                <a:lnTo>
                  <a:pt x="991875" y="304237"/>
                </a:lnTo>
                <a:lnTo>
                  <a:pt x="974179" y="299891"/>
                </a:lnTo>
                <a:lnTo>
                  <a:pt x="957415" y="291509"/>
                </a:lnTo>
                <a:lnTo>
                  <a:pt x="963624" y="286231"/>
                </a:lnTo>
                <a:lnTo>
                  <a:pt x="964555" y="280022"/>
                </a:lnTo>
                <a:lnTo>
                  <a:pt x="963624" y="274745"/>
                </a:lnTo>
                <a:lnTo>
                  <a:pt x="963624" y="266983"/>
                </a:lnTo>
                <a:close/>
                <a:moveTo>
                  <a:pt x="2232416" y="248978"/>
                </a:moveTo>
                <a:lnTo>
                  <a:pt x="2236452" y="248978"/>
                </a:lnTo>
                <a:lnTo>
                  <a:pt x="2239556" y="249909"/>
                </a:lnTo>
                <a:lnTo>
                  <a:pt x="2241729" y="252082"/>
                </a:lnTo>
                <a:lnTo>
                  <a:pt x="2243902" y="254255"/>
                </a:lnTo>
                <a:lnTo>
                  <a:pt x="2244834" y="256428"/>
                </a:lnTo>
                <a:lnTo>
                  <a:pt x="2244834" y="257670"/>
                </a:lnTo>
                <a:lnTo>
                  <a:pt x="2244834" y="259843"/>
                </a:lnTo>
                <a:lnTo>
                  <a:pt x="2247007" y="264189"/>
                </a:lnTo>
                <a:lnTo>
                  <a:pt x="2239556" y="264189"/>
                </a:lnTo>
                <a:lnTo>
                  <a:pt x="2236452" y="265121"/>
                </a:lnTo>
                <a:lnTo>
                  <a:pt x="2232416" y="265121"/>
                </a:lnTo>
                <a:lnTo>
                  <a:pt x="2229311" y="267294"/>
                </a:lnTo>
                <a:lnTo>
                  <a:pt x="2223102" y="267294"/>
                </a:lnTo>
                <a:lnTo>
                  <a:pt x="2223102" y="264189"/>
                </a:lnTo>
                <a:lnTo>
                  <a:pt x="2219998" y="264189"/>
                </a:lnTo>
                <a:lnTo>
                  <a:pt x="2219998" y="250530"/>
                </a:lnTo>
                <a:lnTo>
                  <a:pt x="2225276" y="250530"/>
                </a:lnTo>
                <a:lnTo>
                  <a:pt x="2230553" y="249598"/>
                </a:lnTo>
                <a:lnTo>
                  <a:pt x="2232416" y="249598"/>
                </a:lnTo>
                <a:close/>
                <a:moveTo>
                  <a:pt x="1021056" y="239664"/>
                </a:moveTo>
                <a:lnTo>
                  <a:pt x="1037820" y="239664"/>
                </a:lnTo>
                <a:lnTo>
                  <a:pt x="1037820" y="242769"/>
                </a:lnTo>
                <a:lnTo>
                  <a:pt x="1034716" y="242769"/>
                </a:lnTo>
                <a:lnTo>
                  <a:pt x="1030680" y="242769"/>
                </a:lnTo>
                <a:lnTo>
                  <a:pt x="1028507" y="244942"/>
                </a:lnTo>
                <a:lnTo>
                  <a:pt x="1027576" y="244942"/>
                </a:lnTo>
                <a:lnTo>
                  <a:pt x="1025403" y="244942"/>
                </a:lnTo>
                <a:lnTo>
                  <a:pt x="1023230" y="242769"/>
                </a:lnTo>
                <a:close/>
                <a:moveTo>
                  <a:pt x="2748066" y="213276"/>
                </a:moveTo>
                <a:lnTo>
                  <a:pt x="2760484" y="213276"/>
                </a:lnTo>
                <a:lnTo>
                  <a:pt x="2764520" y="228178"/>
                </a:lnTo>
                <a:lnTo>
                  <a:pt x="2767624" y="237801"/>
                </a:lnTo>
                <a:lnTo>
                  <a:pt x="2775075" y="242148"/>
                </a:lnTo>
                <a:lnTo>
                  <a:pt x="2787493" y="247425"/>
                </a:lnTo>
                <a:lnTo>
                  <a:pt x="2782215" y="269467"/>
                </a:lnTo>
                <a:lnTo>
                  <a:pt x="2774765" y="291509"/>
                </a:lnTo>
                <a:lnTo>
                  <a:pt x="2764209" y="307341"/>
                </a:lnTo>
                <a:lnTo>
                  <a:pt x="2764209" y="287162"/>
                </a:lnTo>
                <a:lnTo>
                  <a:pt x="2740305" y="287162"/>
                </a:lnTo>
                <a:lnTo>
                  <a:pt x="2742478" y="263879"/>
                </a:lnTo>
                <a:lnTo>
                  <a:pt x="2744651" y="241837"/>
                </a:lnTo>
                <a:close/>
                <a:moveTo>
                  <a:pt x="3898578" y="165778"/>
                </a:moveTo>
                <a:lnTo>
                  <a:pt x="3899199" y="165778"/>
                </a:lnTo>
                <a:lnTo>
                  <a:pt x="3903235" y="165778"/>
                </a:lnTo>
                <a:lnTo>
                  <a:pt x="3903235" y="170124"/>
                </a:lnTo>
                <a:lnTo>
                  <a:pt x="3904166" y="175402"/>
                </a:lnTo>
                <a:lnTo>
                  <a:pt x="3906340" y="177575"/>
                </a:lnTo>
                <a:lnTo>
                  <a:pt x="3908513" y="180679"/>
                </a:lnTo>
                <a:lnTo>
                  <a:pt x="3910686" y="182853"/>
                </a:lnTo>
                <a:lnTo>
                  <a:pt x="3913790" y="185957"/>
                </a:lnTo>
                <a:lnTo>
                  <a:pt x="3917826" y="182853"/>
                </a:lnTo>
                <a:lnTo>
                  <a:pt x="3918757" y="178506"/>
                </a:lnTo>
                <a:lnTo>
                  <a:pt x="3920930" y="177575"/>
                </a:lnTo>
                <a:lnTo>
                  <a:pt x="3924966" y="177575"/>
                </a:lnTo>
                <a:lnTo>
                  <a:pt x="3930244" y="175402"/>
                </a:lnTo>
                <a:lnTo>
                  <a:pt x="3933348" y="185957"/>
                </a:lnTo>
                <a:lnTo>
                  <a:pt x="3939557" y="193408"/>
                </a:lnTo>
                <a:lnTo>
                  <a:pt x="3944835" y="200858"/>
                </a:lnTo>
                <a:lnTo>
                  <a:pt x="3947939" y="210482"/>
                </a:lnTo>
                <a:lnTo>
                  <a:pt x="3950112" y="223211"/>
                </a:lnTo>
                <a:lnTo>
                  <a:pt x="3950112" y="225384"/>
                </a:lnTo>
                <a:lnTo>
                  <a:pt x="3947939" y="227557"/>
                </a:lnTo>
                <a:lnTo>
                  <a:pt x="3947939" y="228488"/>
                </a:lnTo>
                <a:lnTo>
                  <a:pt x="3947939" y="230661"/>
                </a:lnTo>
                <a:lnTo>
                  <a:pt x="3947939" y="232834"/>
                </a:lnTo>
                <a:lnTo>
                  <a:pt x="3947008" y="235939"/>
                </a:lnTo>
                <a:lnTo>
                  <a:pt x="3935521" y="243390"/>
                </a:lnTo>
                <a:lnTo>
                  <a:pt x="3918757" y="250840"/>
                </a:lnTo>
                <a:lnTo>
                  <a:pt x="3898889" y="255186"/>
                </a:lnTo>
                <a:lnTo>
                  <a:pt x="3879020" y="258291"/>
                </a:lnTo>
                <a:lnTo>
                  <a:pt x="3862256" y="260464"/>
                </a:lnTo>
                <a:lnTo>
                  <a:pt x="3864429" y="250840"/>
                </a:lnTo>
                <a:lnTo>
                  <a:pt x="3866602" y="247736"/>
                </a:lnTo>
                <a:lnTo>
                  <a:pt x="3868775" y="243390"/>
                </a:lnTo>
                <a:lnTo>
                  <a:pt x="3869707" y="242458"/>
                </a:lnTo>
                <a:lnTo>
                  <a:pt x="3871880" y="242458"/>
                </a:lnTo>
                <a:lnTo>
                  <a:pt x="3875916" y="240285"/>
                </a:lnTo>
                <a:lnTo>
                  <a:pt x="3876847" y="240285"/>
                </a:lnTo>
                <a:lnTo>
                  <a:pt x="3879020" y="238112"/>
                </a:lnTo>
                <a:lnTo>
                  <a:pt x="3883056" y="235939"/>
                </a:lnTo>
                <a:lnTo>
                  <a:pt x="3888334" y="221037"/>
                </a:lnTo>
                <a:lnTo>
                  <a:pt x="3888334" y="206136"/>
                </a:lnTo>
                <a:lnTo>
                  <a:pt x="3886161" y="192476"/>
                </a:lnTo>
                <a:lnTo>
                  <a:pt x="3889265" y="180990"/>
                </a:lnTo>
                <a:lnTo>
                  <a:pt x="3898578" y="170435"/>
                </a:lnTo>
                <a:close/>
                <a:moveTo>
                  <a:pt x="1099599" y="158327"/>
                </a:moveTo>
                <a:lnTo>
                  <a:pt x="1101772" y="158327"/>
                </a:lnTo>
                <a:lnTo>
                  <a:pt x="1105498" y="158327"/>
                </a:lnTo>
                <a:lnTo>
                  <a:pt x="1125366" y="180369"/>
                </a:lnTo>
                <a:lnTo>
                  <a:pt x="1150512" y="197133"/>
                </a:lnTo>
                <a:lnTo>
                  <a:pt x="1181867" y="209861"/>
                </a:lnTo>
                <a:lnTo>
                  <a:pt x="1184040" y="227867"/>
                </a:lnTo>
                <a:lnTo>
                  <a:pt x="1189318" y="241527"/>
                </a:lnTo>
                <a:lnTo>
                  <a:pt x="1194596" y="248978"/>
                </a:lnTo>
                <a:lnTo>
                  <a:pt x="1202046" y="256428"/>
                </a:lnTo>
                <a:lnTo>
                  <a:pt x="1209497" y="266983"/>
                </a:lnTo>
                <a:lnTo>
                  <a:pt x="1197079" y="269157"/>
                </a:lnTo>
                <a:lnTo>
                  <a:pt x="1184661" y="271330"/>
                </a:lnTo>
                <a:lnTo>
                  <a:pt x="1173175" y="276607"/>
                </a:lnTo>
                <a:lnTo>
                  <a:pt x="1165724" y="284058"/>
                </a:lnTo>
                <a:lnTo>
                  <a:pt x="1164793" y="287162"/>
                </a:lnTo>
                <a:lnTo>
                  <a:pt x="1162620" y="291509"/>
                </a:lnTo>
                <a:lnTo>
                  <a:pt x="1160447" y="294613"/>
                </a:lnTo>
                <a:lnTo>
                  <a:pt x="1158273" y="296786"/>
                </a:lnTo>
                <a:lnTo>
                  <a:pt x="1155169" y="299891"/>
                </a:lnTo>
                <a:lnTo>
                  <a:pt x="1143682" y="302064"/>
                </a:lnTo>
                <a:lnTo>
                  <a:pt x="1128160" y="304237"/>
                </a:lnTo>
                <a:lnTo>
                  <a:pt x="1109223" y="302064"/>
                </a:lnTo>
                <a:lnTo>
                  <a:pt x="1094632" y="299891"/>
                </a:lnTo>
                <a:lnTo>
                  <a:pt x="1091528" y="289335"/>
                </a:lnTo>
                <a:lnTo>
                  <a:pt x="1089354" y="281885"/>
                </a:lnTo>
                <a:lnTo>
                  <a:pt x="1087181" y="276607"/>
                </a:lnTo>
                <a:lnTo>
                  <a:pt x="1081904" y="266983"/>
                </a:lnTo>
                <a:lnTo>
                  <a:pt x="1105808" y="259533"/>
                </a:lnTo>
                <a:lnTo>
                  <a:pt x="1105808" y="256428"/>
                </a:lnTo>
                <a:lnTo>
                  <a:pt x="1086871" y="254255"/>
                </a:lnTo>
                <a:lnTo>
                  <a:pt x="1074453" y="249909"/>
                </a:lnTo>
                <a:lnTo>
                  <a:pt x="1065140" y="242458"/>
                </a:lnTo>
                <a:lnTo>
                  <a:pt x="1064208" y="237181"/>
                </a:lnTo>
                <a:lnTo>
                  <a:pt x="1060173" y="231903"/>
                </a:lnTo>
                <a:lnTo>
                  <a:pt x="1057999" y="226625"/>
                </a:lnTo>
                <a:lnTo>
                  <a:pt x="1057999" y="220417"/>
                </a:lnTo>
                <a:lnTo>
                  <a:pt x="1057999" y="217312"/>
                </a:lnTo>
                <a:lnTo>
                  <a:pt x="1057999" y="212966"/>
                </a:lnTo>
                <a:lnTo>
                  <a:pt x="1060173" y="212966"/>
                </a:lnTo>
                <a:lnTo>
                  <a:pt x="1062346" y="212034"/>
                </a:lnTo>
                <a:lnTo>
                  <a:pt x="1064519" y="212034"/>
                </a:lnTo>
                <a:lnTo>
                  <a:pt x="1065450" y="212034"/>
                </a:lnTo>
                <a:lnTo>
                  <a:pt x="1069486" y="209861"/>
                </a:lnTo>
                <a:lnTo>
                  <a:pt x="1071038" y="204894"/>
                </a:lnTo>
                <a:lnTo>
                  <a:pt x="1071038" y="198685"/>
                </a:lnTo>
                <a:lnTo>
                  <a:pt x="1071038" y="195581"/>
                </a:lnTo>
                <a:lnTo>
                  <a:pt x="1071969" y="193408"/>
                </a:lnTo>
                <a:lnTo>
                  <a:pt x="1074143" y="190303"/>
                </a:lnTo>
                <a:lnTo>
                  <a:pt x="1076316" y="190303"/>
                </a:lnTo>
                <a:lnTo>
                  <a:pt x="1078489" y="188130"/>
                </a:lnTo>
                <a:lnTo>
                  <a:pt x="1079420" y="188130"/>
                </a:lnTo>
                <a:lnTo>
                  <a:pt x="1081593" y="188130"/>
                </a:lnTo>
                <a:lnTo>
                  <a:pt x="1084698" y="185957"/>
                </a:lnTo>
                <a:lnTo>
                  <a:pt x="1086871" y="178506"/>
                </a:lnTo>
                <a:lnTo>
                  <a:pt x="1089044" y="173229"/>
                </a:lnTo>
                <a:lnTo>
                  <a:pt x="1091217" y="167951"/>
                </a:lnTo>
                <a:lnTo>
                  <a:pt x="1094322" y="162674"/>
                </a:lnTo>
                <a:lnTo>
                  <a:pt x="1096495" y="160500"/>
                </a:lnTo>
                <a:lnTo>
                  <a:pt x="1098668" y="160500"/>
                </a:lnTo>
                <a:close/>
                <a:moveTo>
                  <a:pt x="2180261" y="138148"/>
                </a:moveTo>
                <a:lnTo>
                  <a:pt x="2185539" y="140322"/>
                </a:lnTo>
                <a:lnTo>
                  <a:pt x="2190816" y="141253"/>
                </a:lnTo>
                <a:lnTo>
                  <a:pt x="2193921" y="143426"/>
                </a:lnTo>
                <a:lnTo>
                  <a:pt x="2200129" y="145599"/>
                </a:lnTo>
                <a:lnTo>
                  <a:pt x="2200129" y="150877"/>
                </a:lnTo>
                <a:lnTo>
                  <a:pt x="2201061" y="155223"/>
                </a:lnTo>
                <a:lnTo>
                  <a:pt x="2201061" y="158327"/>
                </a:lnTo>
                <a:lnTo>
                  <a:pt x="2203234" y="162674"/>
                </a:lnTo>
                <a:lnTo>
                  <a:pt x="2190816" y="162674"/>
                </a:lnTo>
                <a:lnTo>
                  <a:pt x="2188643" y="158327"/>
                </a:lnTo>
                <a:lnTo>
                  <a:pt x="2186470" y="155223"/>
                </a:lnTo>
                <a:lnTo>
                  <a:pt x="2183365" y="150877"/>
                </a:lnTo>
                <a:lnTo>
                  <a:pt x="2181192" y="148704"/>
                </a:lnTo>
                <a:lnTo>
                  <a:pt x="2181192" y="143426"/>
                </a:lnTo>
                <a:close/>
                <a:moveTo>
                  <a:pt x="2687529" y="113934"/>
                </a:moveTo>
                <a:lnTo>
                  <a:pt x="2693738" y="123557"/>
                </a:lnTo>
                <a:lnTo>
                  <a:pt x="2699016" y="141563"/>
                </a:lnTo>
                <a:lnTo>
                  <a:pt x="2706466" y="158327"/>
                </a:lnTo>
                <a:lnTo>
                  <a:pt x="2715780" y="175091"/>
                </a:lnTo>
                <a:lnTo>
                  <a:pt x="2721057" y="182542"/>
                </a:lnTo>
                <a:lnTo>
                  <a:pt x="2724162" y="178196"/>
                </a:lnTo>
                <a:lnTo>
                  <a:pt x="2726335" y="177265"/>
                </a:lnTo>
                <a:lnTo>
                  <a:pt x="2730371" y="177265"/>
                </a:lnTo>
                <a:lnTo>
                  <a:pt x="2733475" y="175091"/>
                </a:lnTo>
                <a:lnTo>
                  <a:pt x="2740926" y="175091"/>
                </a:lnTo>
                <a:lnTo>
                  <a:pt x="2740926" y="178196"/>
                </a:lnTo>
                <a:lnTo>
                  <a:pt x="2744962" y="178196"/>
                </a:lnTo>
                <a:lnTo>
                  <a:pt x="2744962" y="189682"/>
                </a:lnTo>
                <a:lnTo>
                  <a:pt x="2716711" y="192787"/>
                </a:lnTo>
                <a:lnTo>
                  <a:pt x="2713607" y="222279"/>
                </a:lnTo>
                <a:lnTo>
                  <a:pt x="2704293" y="246494"/>
                </a:lnTo>
                <a:lnTo>
                  <a:pt x="2696843" y="270709"/>
                </a:lnTo>
                <a:lnTo>
                  <a:pt x="2693738" y="290888"/>
                </a:lnTo>
                <a:lnTo>
                  <a:pt x="2691565" y="311067"/>
                </a:lnTo>
                <a:lnTo>
                  <a:pt x="2691565" y="327831"/>
                </a:lnTo>
                <a:lnTo>
                  <a:pt x="2687529" y="343664"/>
                </a:lnTo>
                <a:lnTo>
                  <a:pt x="2684425" y="343664"/>
                </a:lnTo>
                <a:lnTo>
                  <a:pt x="2684425" y="340559"/>
                </a:lnTo>
                <a:lnTo>
                  <a:pt x="2679147" y="333108"/>
                </a:lnTo>
                <a:lnTo>
                  <a:pt x="2669834" y="323485"/>
                </a:lnTo>
                <a:lnTo>
                  <a:pt x="2659279" y="310756"/>
                </a:lnTo>
                <a:lnTo>
                  <a:pt x="2649965" y="298028"/>
                </a:lnTo>
                <a:lnTo>
                  <a:pt x="2642515" y="285300"/>
                </a:lnTo>
                <a:lnTo>
                  <a:pt x="2638479" y="273813"/>
                </a:lnTo>
                <a:lnTo>
                  <a:pt x="2640652" y="266363"/>
                </a:lnTo>
                <a:lnTo>
                  <a:pt x="2644688" y="264189"/>
                </a:lnTo>
                <a:lnTo>
                  <a:pt x="2647792" y="264189"/>
                </a:lnTo>
                <a:lnTo>
                  <a:pt x="2649965" y="264189"/>
                </a:lnTo>
                <a:lnTo>
                  <a:pt x="2652138" y="264189"/>
                </a:lnTo>
                <a:lnTo>
                  <a:pt x="2653070" y="264189"/>
                </a:lnTo>
                <a:lnTo>
                  <a:pt x="2655243" y="264189"/>
                </a:lnTo>
                <a:lnTo>
                  <a:pt x="2657416" y="263879"/>
                </a:lnTo>
                <a:lnTo>
                  <a:pt x="2660521" y="259533"/>
                </a:lnTo>
                <a:lnTo>
                  <a:pt x="2657416" y="259533"/>
                </a:lnTo>
                <a:lnTo>
                  <a:pt x="2657416" y="256428"/>
                </a:lnTo>
                <a:lnTo>
                  <a:pt x="2640652" y="254255"/>
                </a:lnTo>
                <a:lnTo>
                  <a:pt x="2631339" y="248978"/>
                </a:lnTo>
                <a:lnTo>
                  <a:pt x="2623888" y="239354"/>
                </a:lnTo>
                <a:lnTo>
                  <a:pt x="2631339" y="237181"/>
                </a:lnTo>
                <a:lnTo>
                  <a:pt x="2637547" y="235007"/>
                </a:lnTo>
                <a:lnTo>
                  <a:pt x="2640652" y="234076"/>
                </a:lnTo>
                <a:lnTo>
                  <a:pt x="2644688" y="231903"/>
                </a:lnTo>
                <a:lnTo>
                  <a:pt x="2647792" y="229730"/>
                </a:lnTo>
                <a:lnTo>
                  <a:pt x="2651828" y="226625"/>
                </a:lnTo>
                <a:lnTo>
                  <a:pt x="2651828" y="222279"/>
                </a:lnTo>
                <a:lnTo>
                  <a:pt x="2637237" y="222279"/>
                </a:lnTo>
                <a:lnTo>
                  <a:pt x="2633201" y="224452"/>
                </a:lnTo>
                <a:lnTo>
                  <a:pt x="2630097" y="224452"/>
                </a:lnTo>
                <a:lnTo>
                  <a:pt x="2626061" y="226625"/>
                </a:lnTo>
                <a:lnTo>
                  <a:pt x="2620784" y="226625"/>
                </a:lnTo>
                <a:lnTo>
                  <a:pt x="2611470" y="209861"/>
                </a:lnTo>
                <a:lnTo>
                  <a:pt x="2600915" y="193097"/>
                </a:lnTo>
                <a:lnTo>
                  <a:pt x="2601846" y="187820"/>
                </a:lnTo>
                <a:lnTo>
                  <a:pt x="2601846" y="184715"/>
                </a:lnTo>
                <a:lnTo>
                  <a:pt x="2604019" y="182542"/>
                </a:lnTo>
                <a:lnTo>
                  <a:pt x="2606193" y="178196"/>
                </a:lnTo>
                <a:lnTo>
                  <a:pt x="2606193" y="175091"/>
                </a:lnTo>
                <a:lnTo>
                  <a:pt x="2608366" y="169814"/>
                </a:lnTo>
                <a:lnTo>
                  <a:pt x="2604330" y="169814"/>
                </a:lnTo>
                <a:lnTo>
                  <a:pt x="2604330" y="165468"/>
                </a:lnTo>
                <a:lnTo>
                  <a:pt x="2601225" y="167641"/>
                </a:lnTo>
                <a:lnTo>
                  <a:pt x="2599052" y="167641"/>
                </a:lnTo>
                <a:lnTo>
                  <a:pt x="2596879" y="167641"/>
                </a:lnTo>
                <a:lnTo>
                  <a:pt x="2594706" y="167641"/>
                </a:lnTo>
                <a:lnTo>
                  <a:pt x="2594706" y="165468"/>
                </a:lnTo>
                <a:lnTo>
                  <a:pt x="2591602" y="162363"/>
                </a:lnTo>
                <a:lnTo>
                  <a:pt x="2589428" y="158017"/>
                </a:lnTo>
                <a:lnTo>
                  <a:pt x="2587255" y="154912"/>
                </a:lnTo>
                <a:lnTo>
                  <a:pt x="2586324" y="152739"/>
                </a:lnTo>
                <a:lnTo>
                  <a:pt x="2586324" y="147462"/>
                </a:lnTo>
                <a:lnTo>
                  <a:pt x="2584151" y="141253"/>
                </a:lnTo>
                <a:lnTo>
                  <a:pt x="2604019" y="128525"/>
                </a:lnTo>
                <a:lnTo>
                  <a:pt x="2623888" y="117969"/>
                </a:lnTo>
                <a:lnTo>
                  <a:pt x="2626061" y="123247"/>
                </a:lnTo>
                <a:lnTo>
                  <a:pt x="2628234" y="128525"/>
                </a:lnTo>
                <a:lnTo>
                  <a:pt x="2630407" y="130698"/>
                </a:lnTo>
                <a:lnTo>
                  <a:pt x="2633512" y="132871"/>
                </a:lnTo>
                <a:lnTo>
                  <a:pt x="2635685" y="132871"/>
                </a:lnTo>
                <a:lnTo>
                  <a:pt x="2637858" y="133802"/>
                </a:lnTo>
                <a:lnTo>
                  <a:pt x="2640962" y="135975"/>
                </a:lnTo>
                <a:lnTo>
                  <a:pt x="2644998" y="138148"/>
                </a:lnTo>
                <a:lnTo>
                  <a:pt x="2648103" y="148704"/>
                </a:lnTo>
                <a:lnTo>
                  <a:pt x="2650276" y="162363"/>
                </a:lnTo>
                <a:lnTo>
                  <a:pt x="2652449" y="175091"/>
                </a:lnTo>
                <a:lnTo>
                  <a:pt x="2660831" y="175091"/>
                </a:lnTo>
                <a:lnTo>
                  <a:pt x="2660831" y="165468"/>
                </a:lnTo>
                <a:lnTo>
                  <a:pt x="2657726" y="154912"/>
                </a:lnTo>
                <a:lnTo>
                  <a:pt x="2657726" y="141253"/>
                </a:lnTo>
                <a:lnTo>
                  <a:pt x="2660831" y="128525"/>
                </a:lnTo>
                <a:lnTo>
                  <a:pt x="2664867" y="117969"/>
                </a:lnTo>
                <a:close/>
                <a:moveTo>
                  <a:pt x="3713242" y="104620"/>
                </a:moveTo>
                <a:lnTo>
                  <a:pt x="3718520" y="108966"/>
                </a:lnTo>
                <a:lnTo>
                  <a:pt x="3722555" y="112071"/>
                </a:lnTo>
                <a:lnTo>
                  <a:pt x="3727833" y="112071"/>
                </a:lnTo>
                <a:lnTo>
                  <a:pt x="3733111" y="112071"/>
                </a:lnTo>
                <a:lnTo>
                  <a:pt x="3742424" y="114244"/>
                </a:lnTo>
                <a:lnTo>
                  <a:pt x="3740251" y="118590"/>
                </a:lnTo>
                <a:lnTo>
                  <a:pt x="3740251" y="119522"/>
                </a:lnTo>
                <a:lnTo>
                  <a:pt x="3740251" y="121695"/>
                </a:lnTo>
                <a:lnTo>
                  <a:pt x="3739320" y="123868"/>
                </a:lnTo>
                <a:lnTo>
                  <a:pt x="3739320" y="126041"/>
                </a:lnTo>
                <a:lnTo>
                  <a:pt x="3725660" y="133492"/>
                </a:lnTo>
                <a:lnTo>
                  <a:pt x="3707965" y="136596"/>
                </a:lnTo>
                <a:lnTo>
                  <a:pt x="3689028" y="138769"/>
                </a:lnTo>
                <a:lnTo>
                  <a:pt x="3688096" y="134423"/>
                </a:lnTo>
                <a:lnTo>
                  <a:pt x="3688096" y="131319"/>
                </a:lnTo>
                <a:lnTo>
                  <a:pt x="3685923" y="126972"/>
                </a:lnTo>
                <a:lnTo>
                  <a:pt x="3685923" y="121695"/>
                </a:lnTo>
                <a:lnTo>
                  <a:pt x="3691201" y="118590"/>
                </a:lnTo>
                <a:lnTo>
                  <a:pt x="3695236" y="114244"/>
                </a:lnTo>
                <a:lnTo>
                  <a:pt x="3698341" y="112071"/>
                </a:lnTo>
                <a:lnTo>
                  <a:pt x="3702376" y="108966"/>
                </a:lnTo>
                <a:lnTo>
                  <a:pt x="3705481" y="106793"/>
                </a:lnTo>
                <a:close/>
                <a:moveTo>
                  <a:pt x="3152887" y="104620"/>
                </a:moveTo>
                <a:lnTo>
                  <a:pt x="3167478" y="106793"/>
                </a:lnTo>
                <a:lnTo>
                  <a:pt x="3178034" y="112071"/>
                </a:lnTo>
                <a:lnTo>
                  <a:pt x="3188589" y="118280"/>
                </a:lnTo>
                <a:lnTo>
                  <a:pt x="3185484" y="121384"/>
                </a:lnTo>
                <a:lnTo>
                  <a:pt x="3183311" y="126662"/>
                </a:lnTo>
                <a:lnTo>
                  <a:pt x="3180207" y="128835"/>
                </a:lnTo>
                <a:lnTo>
                  <a:pt x="3174929" y="131008"/>
                </a:lnTo>
                <a:lnTo>
                  <a:pt x="3168720" y="133181"/>
                </a:lnTo>
                <a:lnTo>
                  <a:pt x="3161270" y="133181"/>
                </a:lnTo>
                <a:lnTo>
                  <a:pt x="3155992" y="136286"/>
                </a:lnTo>
                <a:lnTo>
                  <a:pt x="3150715" y="136286"/>
                </a:lnTo>
                <a:lnTo>
                  <a:pt x="3145437" y="138459"/>
                </a:lnTo>
                <a:lnTo>
                  <a:pt x="3137986" y="138459"/>
                </a:lnTo>
                <a:lnTo>
                  <a:pt x="3137986" y="126972"/>
                </a:lnTo>
                <a:lnTo>
                  <a:pt x="3138917" y="119522"/>
                </a:lnTo>
                <a:lnTo>
                  <a:pt x="3146368" y="114244"/>
                </a:lnTo>
                <a:close/>
                <a:moveTo>
                  <a:pt x="1755261" y="104620"/>
                </a:moveTo>
                <a:lnTo>
                  <a:pt x="1755571" y="104620"/>
                </a:lnTo>
                <a:lnTo>
                  <a:pt x="1770162" y="104620"/>
                </a:lnTo>
                <a:lnTo>
                  <a:pt x="1773267" y="114244"/>
                </a:lnTo>
                <a:lnTo>
                  <a:pt x="1777302" y="119522"/>
                </a:lnTo>
                <a:lnTo>
                  <a:pt x="1780407" y="126972"/>
                </a:lnTo>
                <a:lnTo>
                  <a:pt x="1782580" y="138459"/>
                </a:lnTo>
                <a:lnTo>
                  <a:pt x="1779475" y="138459"/>
                </a:lnTo>
                <a:lnTo>
                  <a:pt x="1767989" y="131008"/>
                </a:lnTo>
                <a:lnTo>
                  <a:pt x="1760538" y="123557"/>
                </a:lnTo>
                <a:lnTo>
                  <a:pt x="1755261" y="116107"/>
                </a:lnTo>
                <a:close/>
                <a:moveTo>
                  <a:pt x="3810412" y="81337"/>
                </a:moveTo>
                <a:lnTo>
                  <a:pt x="3813516" y="81337"/>
                </a:lnTo>
                <a:lnTo>
                  <a:pt x="3817552" y="83510"/>
                </a:lnTo>
                <a:lnTo>
                  <a:pt x="3818483" y="83510"/>
                </a:lnTo>
                <a:lnTo>
                  <a:pt x="3820656" y="83510"/>
                </a:lnTo>
                <a:lnTo>
                  <a:pt x="3822830" y="84441"/>
                </a:lnTo>
                <a:lnTo>
                  <a:pt x="3818794" y="88788"/>
                </a:lnTo>
                <a:lnTo>
                  <a:pt x="3815689" y="91892"/>
                </a:lnTo>
                <a:lnTo>
                  <a:pt x="3813516" y="97170"/>
                </a:lnTo>
                <a:lnTo>
                  <a:pt x="3811343" y="101516"/>
                </a:lnTo>
                <a:lnTo>
                  <a:pt x="3810412" y="108966"/>
                </a:lnTo>
                <a:lnTo>
                  <a:pt x="3813516" y="108966"/>
                </a:lnTo>
                <a:lnTo>
                  <a:pt x="3817552" y="103689"/>
                </a:lnTo>
                <a:lnTo>
                  <a:pt x="3820656" y="99343"/>
                </a:lnTo>
                <a:lnTo>
                  <a:pt x="3824692" y="96238"/>
                </a:lnTo>
                <a:lnTo>
                  <a:pt x="3829970" y="94065"/>
                </a:lnTo>
                <a:lnTo>
                  <a:pt x="3840525" y="104620"/>
                </a:lnTo>
                <a:lnTo>
                  <a:pt x="3854185" y="114244"/>
                </a:lnTo>
                <a:lnTo>
                  <a:pt x="3862566" y="121695"/>
                </a:lnTo>
                <a:lnTo>
                  <a:pt x="3862566" y="145910"/>
                </a:lnTo>
                <a:lnTo>
                  <a:pt x="3868775" y="151187"/>
                </a:lnTo>
                <a:lnTo>
                  <a:pt x="3874053" y="155533"/>
                </a:lnTo>
                <a:lnTo>
                  <a:pt x="3879331" y="156465"/>
                </a:lnTo>
                <a:lnTo>
                  <a:pt x="3883367" y="163915"/>
                </a:lnTo>
                <a:lnTo>
                  <a:pt x="3886471" y="178817"/>
                </a:lnTo>
                <a:lnTo>
                  <a:pt x="3879020" y="188441"/>
                </a:lnTo>
                <a:lnTo>
                  <a:pt x="3875916" y="198064"/>
                </a:lnTo>
                <a:lnTo>
                  <a:pt x="3868465" y="203342"/>
                </a:lnTo>
                <a:lnTo>
                  <a:pt x="3859152" y="205515"/>
                </a:lnTo>
                <a:lnTo>
                  <a:pt x="3842387" y="206446"/>
                </a:lnTo>
                <a:lnTo>
                  <a:pt x="3829970" y="195891"/>
                </a:lnTo>
                <a:lnTo>
                  <a:pt x="3811033" y="186267"/>
                </a:lnTo>
                <a:lnTo>
                  <a:pt x="3791164" y="180990"/>
                </a:lnTo>
                <a:lnTo>
                  <a:pt x="3771296" y="173539"/>
                </a:lnTo>
                <a:lnTo>
                  <a:pt x="3753600" y="166089"/>
                </a:lnTo>
                <a:lnTo>
                  <a:pt x="3742114" y="155533"/>
                </a:lnTo>
                <a:lnTo>
                  <a:pt x="3749564" y="151187"/>
                </a:lnTo>
                <a:lnTo>
                  <a:pt x="3754842" y="148083"/>
                </a:lnTo>
                <a:lnTo>
                  <a:pt x="3758878" y="143736"/>
                </a:lnTo>
                <a:lnTo>
                  <a:pt x="3761051" y="138459"/>
                </a:lnTo>
                <a:lnTo>
                  <a:pt x="3761982" y="128835"/>
                </a:lnTo>
                <a:lnTo>
                  <a:pt x="3761051" y="125731"/>
                </a:lnTo>
                <a:lnTo>
                  <a:pt x="3758878" y="119522"/>
                </a:lnTo>
                <a:lnTo>
                  <a:pt x="3758878" y="111760"/>
                </a:lnTo>
                <a:lnTo>
                  <a:pt x="3758878" y="104310"/>
                </a:lnTo>
                <a:lnTo>
                  <a:pt x="3758878" y="103378"/>
                </a:lnTo>
                <a:lnTo>
                  <a:pt x="3761051" y="103378"/>
                </a:lnTo>
                <a:lnTo>
                  <a:pt x="3761982" y="101205"/>
                </a:lnTo>
                <a:lnTo>
                  <a:pt x="3778746" y="96859"/>
                </a:lnTo>
                <a:lnTo>
                  <a:pt x="3796442" y="88477"/>
                </a:lnTo>
                <a:close/>
                <a:moveTo>
                  <a:pt x="3578819" y="76991"/>
                </a:moveTo>
                <a:lnTo>
                  <a:pt x="3589374" y="76991"/>
                </a:lnTo>
                <a:lnTo>
                  <a:pt x="3603965" y="91892"/>
                </a:lnTo>
                <a:lnTo>
                  <a:pt x="3622902" y="104620"/>
                </a:lnTo>
                <a:lnTo>
                  <a:pt x="3622902" y="108656"/>
                </a:lnTo>
                <a:lnTo>
                  <a:pt x="3618866" y="108656"/>
                </a:lnTo>
                <a:lnTo>
                  <a:pt x="3618866" y="113934"/>
                </a:lnTo>
                <a:lnTo>
                  <a:pt x="3601171" y="104310"/>
                </a:lnTo>
                <a:lnTo>
                  <a:pt x="3588753" y="91582"/>
                </a:lnTo>
                <a:close/>
                <a:moveTo>
                  <a:pt x="3212493" y="71713"/>
                </a:moveTo>
                <a:lnTo>
                  <a:pt x="3227084" y="76059"/>
                </a:lnTo>
                <a:lnTo>
                  <a:pt x="3238570" y="79164"/>
                </a:lnTo>
                <a:lnTo>
                  <a:pt x="3249126" y="84441"/>
                </a:lnTo>
                <a:lnTo>
                  <a:pt x="3249126" y="94065"/>
                </a:lnTo>
                <a:lnTo>
                  <a:pt x="3239812" y="96238"/>
                </a:lnTo>
                <a:lnTo>
                  <a:pt x="3231430" y="99343"/>
                </a:lnTo>
                <a:lnTo>
                  <a:pt x="3217771" y="101516"/>
                </a:lnTo>
                <a:lnTo>
                  <a:pt x="3212493" y="103689"/>
                </a:lnTo>
                <a:lnTo>
                  <a:pt x="3209389" y="104620"/>
                </a:lnTo>
                <a:lnTo>
                  <a:pt x="3203180" y="104620"/>
                </a:lnTo>
                <a:lnTo>
                  <a:pt x="3197902" y="104620"/>
                </a:lnTo>
                <a:lnTo>
                  <a:pt x="3197902" y="94065"/>
                </a:lnTo>
                <a:lnTo>
                  <a:pt x="3201938" y="88788"/>
                </a:lnTo>
                <a:lnTo>
                  <a:pt x="3207215" y="81337"/>
                </a:lnTo>
                <a:close/>
                <a:moveTo>
                  <a:pt x="2767935" y="61158"/>
                </a:moveTo>
                <a:lnTo>
                  <a:pt x="2767935" y="81337"/>
                </a:lnTo>
                <a:lnTo>
                  <a:pt x="2775385" y="81337"/>
                </a:lnTo>
                <a:lnTo>
                  <a:pt x="2779421" y="79164"/>
                </a:lnTo>
                <a:lnTo>
                  <a:pt x="2782526" y="79164"/>
                </a:lnTo>
                <a:lnTo>
                  <a:pt x="2786561" y="79164"/>
                </a:lnTo>
                <a:lnTo>
                  <a:pt x="2787493" y="79164"/>
                </a:lnTo>
                <a:lnTo>
                  <a:pt x="2791529" y="81337"/>
                </a:lnTo>
                <a:lnTo>
                  <a:pt x="2796806" y="84441"/>
                </a:lnTo>
                <a:lnTo>
                  <a:pt x="2796806" y="94065"/>
                </a:lnTo>
                <a:lnTo>
                  <a:pt x="2800842" y="96238"/>
                </a:lnTo>
                <a:lnTo>
                  <a:pt x="2806120" y="96238"/>
                </a:lnTo>
                <a:lnTo>
                  <a:pt x="2809224" y="94065"/>
                </a:lnTo>
                <a:lnTo>
                  <a:pt x="2815433" y="94065"/>
                </a:lnTo>
                <a:lnTo>
                  <a:pt x="2816364" y="91892"/>
                </a:lnTo>
                <a:lnTo>
                  <a:pt x="2820400" y="94065"/>
                </a:lnTo>
                <a:lnTo>
                  <a:pt x="2823505" y="97170"/>
                </a:lnTo>
                <a:lnTo>
                  <a:pt x="2827540" y="103378"/>
                </a:lnTo>
                <a:lnTo>
                  <a:pt x="2830645" y="108656"/>
                </a:lnTo>
                <a:lnTo>
                  <a:pt x="2825367" y="121384"/>
                </a:lnTo>
                <a:lnTo>
                  <a:pt x="2820090" y="134113"/>
                </a:lnTo>
                <a:lnTo>
                  <a:pt x="2816054" y="149014"/>
                </a:lnTo>
                <a:lnTo>
                  <a:pt x="2803636" y="149014"/>
                </a:lnTo>
                <a:lnTo>
                  <a:pt x="2794323" y="153360"/>
                </a:lnTo>
                <a:lnTo>
                  <a:pt x="2785941" y="158638"/>
                </a:lnTo>
                <a:lnTo>
                  <a:pt x="2771350" y="162984"/>
                </a:lnTo>
                <a:lnTo>
                  <a:pt x="2762036" y="155533"/>
                </a:lnTo>
                <a:lnTo>
                  <a:pt x="2749618" y="151187"/>
                </a:lnTo>
                <a:lnTo>
                  <a:pt x="2737201" y="145910"/>
                </a:lnTo>
                <a:lnTo>
                  <a:pt x="2735028" y="141563"/>
                </a:lnTo>
                <a:lnTo>
                  <a:pt x="2735028" y="138459"/>
                </a:lnTo>
                <a:lnTo>
                  <a:pt x="2732854" y="134113"/>
                </a:lnTo>
                <a:lnTo>
                  <a:pt x="2730681" y="128835"/>
                </a:lnTo>
                <a:lnTo>
                  <a:pt x="2725404" y="123557"/>
                </a:lnTo>
                <a:lnTo>
                  <a:pt x="2720126" y="118280"/>
                </a:lnTo>
                <a:lnTo>
                  <a:pt x="2716090" y="113934"/>
                </a:lnTo>
                <a:lnTo>
                  <a:pt x="2712986" y="106483"/>
                </a:lnTo>
                <a:lnTo>
                  <a:pt x="2710813" y="93755"/>
                </a:lnTo>
                <a:lnTo>
                  <a:pt x="2718263" y="84131"/>
                </a:lnTo>
                <a:lnTo>
                  <a:pt x="2723541" y="76680"/>
                </a:lnTo>
                <a:lnTo>
                  <a:pt x="2730992" y="76680"/>
                </a:lnTo>
                <a:lnTo>
                  <a:pt x="2737201" y="78853"/>
                </a:lnTo>
                <a:lnTo>
                  <a:pt x="2744651" y="81026"/>
                </a:lnTo>
                <a:lnTo>
                  <a:pt x="2752102" y="81026"/>
                </a:lnTo>
                <a:lnTo>
                  <a:pt x="2752102" y="68298"/>
                </a:lnTo>
                <a:lnTo>
                  <a:pt x="2755206" y="66125"/>
                </a:lnTo>
                <a:lnTo>
                  <a:pt x="2759242" y="63952"/>
                </a:lnTo>
                <a:lnTo>
                  <a:pt x="2760174" y="63952"/>
                </a:lnTo>
                <a:lnTo>
                  <a:pt x="2764209" y="61779"/>
                </a:lnTo>
                <a:close/>
                <a:moveTo>
                  <a:pt x="3238570" y="47498"/>
                </a:moveTo>
                <a:lnTo>
                  <a:pt x="3253162" y="47498"/>
                </a:lnTo>
                <a:lnTo>
                  <a:pt x="3261544" y="57122"/>
                </a:lnTo>
                <a:lnTo>
                  <a:pt x="3270857" y="62400"/>
                </a:lnTo>
                <a:lnTo>
                  <a:pt x="3278308" y="69850"/>
                </a:lnTo>
                <a:lnTo>
                  <a:pt x="3285758" y="81337"/>
                </a:lnTo>
                <a:lnTo>
                  <a:pt x="3268994" y="81337"/>
                </a:lnTo>
                <a:lnTo>
                  <a:pt x="3258439" y="69850"/>
                </a:lnTo>
                <a:lnTo>
                  <a:pt x="3246953" y="61468"/>
                </a:lnTo>
                <a:close/>
                <a:moveTo>
                  <a:pt x="1396696" y="47498"/>
                </a:moveTo>
                <a:lnTo>
                  <a:pt x="1409114" y="47498"/>
                </a:lnTo>
                <a:lnTo>
                  <a:pt x="1414391" y="51844"/>
                </a:lnTo>
                <a:lnTo>
                  <a:pt x="1418427" y="54949"/>
                </a:lnTo>
                <a:lnTo>
                  <a:pt x="1420600" y="59295"/>
                </a:lnTo>
                <a:lnTo>
                  <a:pt x="1423705" y="64573"/>
                </a:lnTo>
                <a:lnTo>
                  <a:pt x="1425878" y="68919"/>
                </a:lnTo>
                <a:lnTo>
                  <a:pt x="1435191" y="59295"/>
                </a:lnTo>
                <a:lnTo>
                  <a:pt x="1445746" y="54949"/>
                </a:lnTo>
                <a:lnTo>
                  <a:pt x="1462510" y="57122"/>
                </a:lnTo>
                <a:lnTo>
                  <a:pt x="1462510" y="72023"/>
                </a:lnTo>
                <a:lnTo>
                  <a:pt x="1485483" y="74197"/>
                </a:lnTo>
                <a:lnTo>
                  <a:pt x="1506283" y="77301"/>
                </a:lnTo>
                <a:lnTo>
                  <a:pt x="1523979" y="81647"/>
                </a:lnTo>
                <a:lnTo>
                  <a:pt x="1543847" y="83820"/>
                </a:lnTo>
                <a:lnTo>
                  <a:pt x="1565889" y="81647"/>
                </a:lnTo>
                <a:lnTo>
                  <a:pt x="1565889" y="94376"/>
                </a:lnTo>
                <a:lnTo>
                  <a:pt x="1569925" y="94376"/>
                </a:lnTo>
                <a:lnTo>
                  <a:pt x="1573029" y="94376"/>
                </a:lnTo>
                <a:lnTo>
                  <a:pt x="1575202" y="94376"/>
                </a:lnTo>
                <a:lnTo>
                  <a:pt x="1577375" y="96549"/>
                </a:lnTo>
                <a:lnTo>
                  <a:pt x="1579548" y="97480"/>
                </a:lnTo>
                <a:lnTo>
                  <a:pt x="1575513" y="97480"/>
                </a:lnTo>
                <a:lnTo>
                  <a:pt x="1558438" y="108656"/>
                </a:lnTo>
                <a:lnTo>
                  <a:pt x="1538570" y="121384"/>
                </a:lnTo>
                <a:lnTo>
                  <a:pt x="1514665" y="132871"/>
                </a:lnTo>
                <a:lnTo>
                  <a:pt x="1492624" y="145599"/>
                </a:lnTo>
                <a:lnTo>
                  <a:pt x="1477101" y="156154"/>
                </a:lnTo>
                <a:lnTo>
                  <a:pt x="1465615" y="165778"/>
                </a:lnTo>
                <a:lnTo>
                  <a:pt x="1482379" y="165778"/>
                </a:lnTo>
                <a:lnTo>
                  <a:pt x="1487656" y="162674"/>
                </a:lnTo>
                <a:lnTo>
                  <a:pt x="1492934" y="160500"/>
                </a:lnTo>
                <a:lnTo>
                  <a:pt x="1499143" y="158327"/>
                </a:lnTo>
                <a:lnTo>
                  <a:pt x="1506594" y="158327"/>
                </a:lnTo>
                <a:lnTo>
                  <a:pt x="1506594" y="162674"/>
                </a:lnTo>
                <a:lnTo>
                  <a:pt x="1484552" y="178506"/>
                </a:lnTo>
                <a:lnTo>
                  <a:pt x="1465615" y="195270"/>
                </a:lnTo>
                <a:lnTo>
                  <a:pt x="1450092" y="212034"/>
                </a:lnTo>
                <a:lnTo>
                  <a:pt x="1431155" y="226936"/>
                </a:lnTo>
                <a:lnTo>
                  <a:pt x="1411287" y="239664"/>
                </a:lnTo>
                <a:lnTo>
                  <a:pt x="1385209" y="247115"/>
                </a:lnTo>
                <a:lnTo>
                  <a:pt x="1385209" y="259843"/>
                </a:lnTo>
                <a:lnTo>
                  <a:pt x="1372792" y="262016"/>
                </a:lnTo>
                <a:lnTo>
                  <a:pt x="1358201" y="267294"/>
                </a:lnTo>
                <a:lnTo>
                  <a:pt x="1349818" y="274745"/>
                </a:lnTo>
                <a:lnTo>
                  <a:pt x="1355096" y="279091"/>
                </a:lnTo>
                <a:lnTo>
                  <a:pt x="1358201" y="282195"/>
                </a:lnTo>
                <a:lnTo>
                  <a:pt x="1360374" y="284368"/>
                </a:lnTo>
                <a:lnTo>
                  <a:pt x="1360374" y="287473"/>
                </a:lnTo>
                <a:lnTo>
                  <a:pt x="1360374" y="291819"/>
                </a:lnTo>
                <a:lnTo>
                  <a:pt x="1358201" y="297097"/>
                </a:lnTo>
                <a:lnTo>
                  <a:pt x="1358201" y="304547"/>
                </a:lnTo>
                <a:lnTo>
                  <a:pt x="1318463" y="307652"/>
                </a:lnTo>
                <a:lnTo>
                  <a:pt x="1318463" y="311998"/>
                </a:lnTo>
                <a:lnTo>
                  <a:pt x="1323741" y="314171"/>
                </a:lnTo>
                <a:lnTo>
                  <a:pt x="1325914" y="314171"/>
                </a:lnTo>
                <a:lnTo>
                  <a:pt x="1329019" y="314171"/>
                </a:lnTo>
                <a:lnTo>
                  <a:pt x="1331192" y="315103"/>
                </a:lnTo>
                <a:lnTo>
                  <a:pt x="1331192" y="317276"/>
                </a:lnTo>
                <a:lnTo>
                  <a:pt x="1335228" y="321622"/>
                </a:lnTo>
                <a:lnTo>
                  <a:pt x="1329019" y="321622"/>
                </a:lnTo>
                <a:lnTo>
                  <a:pt x="1320637" y="324726"/>
                </a:lnTo>
                <a:lnTo>
                  <a:pt x="1309150" y="329073"/>
                </a:lnTo>
                <a:lnTo>
                  <a:pt x="1298595" y="332177"/>
                </a:lnTo>
                <a:lnTo>
                  <a:pt x="1301699" y="334350"/>
                </a:lnTo>
                <a:lnTo>
                  <a:pt x="1303873" y="334350"/>
                </a:lnTo>
                <a:lnTo>
                  <a:pt x="1306046" y="334350"/>
                </a:lnTo>
                <a:lnTo>
                  <a:pt x="1306977" y="336523"/>
                </a:lnTo>
                <a:lnTo>
                  <a:pt x="1309150" y="336523"/>
                </a:lnTo>
                <a:lnTo>
                  <a:pt x="1306977" y="339628"/>
                </a:lnTo>
                <a:lnTo>
                  <a:pt x="1306046" y="343974"/>
                </a:lnTo>
                <a:lnTo>
                  <a:pt x="1303873" y="344905"/>
                </a:lnTo>
                <a:lnTo>
                  <a:pt x="1306046" y="347078"/>
                </a:lnTo>
                <a:lnTo>
                  <a:pt x="1306046" y="349252"/>
                </a:lnTo>
                <a:lnTo>
                  <a:pt x="1306977" y="352356"/>
                </a:lnTo>
                <a:lnTo>
                  <a:pt x="1309150" y="356702"/>
                </a:lnTo>
                <a:lnTo>
                  <a:pt x="1301699" y="358875"/>
                </a:lnTo>
                <a:lnTo>
                  <a:pt x="1296422" y="358875"/>
                </a:lnTo>
                <a:lnTo>
                  <a:pt x="1291144" y="358875"/>
                </a:lnTo>
                <a:lnTo>
                  <a:pt x="1284935" y="361980"/>
                </a:lnTo>
                <a:lnTo>
                  <a:pt x="1303873" y="361980"/>
                </a:lnTo>
                <a:lnTo>
                  <a:pt x="1318463" y="366326"/>
                </a:lnTo>
                <a:lnTo>
                  <a:pt x="1318463" y="373777"/>
                </a:lnTo>
                <a:lnTo>
                  <a:pt x="1294559" y="373777"/>
                </a:lnTo>
                <a:lnTo>
                  <a:pt x="1292386" y="379054"/>
                </a:lnTo>
                <a:lnTo>
                  <a:pt x="1292386" y="381227"/>
                </a:lnTo>
                <a:lnTo>
                  <a:pt x="1292386" y="382159"/>
                </a:lnTo>
                <a:lnTo>
                  <a:pt x="1291455" y="384332"/>
                </a:lnTo>
                <a:lnTo>
                  <a:pt x="1289282" y="386505"/>
                </a:lnTo>
                <a:lnTo>
                  <a:pt x="1279968" y="389609"/>
                </a:lnTo>
                <a:lnTo>
                  <a:pt x="1267550" y="389609"/>
                </a:lnTo>
                <a:lnTo>
                  <a:pt x="1255132" y="389609"/>
                </a:lnTo>
                <a:lnTo>
                  <a:pt x="1242715" y="382159"/>
                </a:lnTo>
                <a:lnTo>
                  <a:pt x="1225951" y="382159"/>
                </a:lnTo>
                <a:lnTo>
                  <a:pt x="1209187" y="384332"/>
                </a:lnTo>
                <a:lnTo>
                  <a:pt x="1191491" y="386505"/>
                </a:lnTo>
                <a:lnTo>
                  <a:pt x="1174727" y="384332"/>
                </a:lnTo>
                <a:lnTo>
                  <a:pt x="1157963" y="379054"/>
                </a:lnTo>
                <a:lnTo>
                  <a:pt x="1157032" y="376881"/>
                </a:lnTo>
                <a:lnTo>
                  <a:pt x="1157032" y="374708"/>
                </a:lnTo>
                <a:lnTo>
                  <a:pt x="1154859" y="374708"/>
                </a:lnTo>
                <a:lnTo>
                  <a:pt x="1154859" y="372535"/>
                </a:lnTo>
                <a:lnTo>
                  <a:pt x="1154859" y="368189"/>
                </a:lnTo>
                <a:lnTo>
                  <a:pt x="1157963" y="368189"/>
                </a:lnTo>
                <a:lnTo>
                  <a:pt x="1160136" y="365084"/>
                </a:lnTo>
                <a:lnTo>
                  <a:pt x="1164172" y="360738"/>
                </a:lnTo>
                <a:lnTo>
                  <a:pt x="1165103" y="358565"/>
                </a:lnTo>
                <a:lnTo>
                  <a:pt x="1169139" y="357634"/>
                </a:lnTo>
                <a:lnTo>
                  <a:pt x="1171312" y="353287"/>
                </a:lnTo>
                <a:lnTo>
                  <a:pt x="1174417" y="348010"/>
                </a:lnTo>
                <a:lnTo>
                  <a:pt x="1166966" y="345837"/>
                </a:lnTo>
                <a:lnTo>
                  <a:pt x="1161688" y="342732"/>
                </a:lnTo>
                <a:lnTo>
                  <a:pt x="1157653" y="336523"/>
                </a:lnTo>
                <a:lnTo>
                  <a:pt x="1156721" y="331246"/>
                </a:lnTo>
                <a:lnTo>
                  <a:pt x="1154548" y="323795"/>
                </a:lnTo>
                <a:lnTo>
                  <a:pt x="1161999" y="323795"/>
                </a:lnTo>
                <a:lnTo>
                  <a:pt x="1174417" y="320691"/>
                </a:lnTo>
                <a:lnTo>
                  <a:pt x="1189008" y="323795"/>
                </a:lnTo>
                <a:lnTo>
                  <a:pt x="1201425" y="329073"/>
                </a:lnTo>
                <a:lnTo>
                  <a:pt x="1213843" y="335281"/>
                </a:lnTo>
                <a:lnTo>
                  <a:pt x="1213843" y="327831"/>
                </a:lnTo>
                <a:lnTo>
                  <a:pt x="1201425" y="321622"/>
                </a:lnTo>
                <a:lnTo>
                  <a:pt x="1190870" y="316344"/>
                </a:lnTo>
                <a:lnTo>
                  <a:pt x="1181557" y="306720"/>
                </a:lnTo>
                <a:lnTo>
                  <a:pt x="1184661" y="306720"/>
                </a:lnTo>
                <a:lnTo>
                  <a:pt x="1193975" y="293061"/>
                </a:lnTo>
                <a:lnTo>
                  <a:pt x="1205461" y="283437"/>
                </a:lnTo>
                <a:lnTo>
                  <a:pt x="1220052" y="275986"/>
                </a:lnTo>
                <a:lnTo>
                  <a:pt x="1237748" y="270709"/>
                </a:lnTo>
                <a:lnTo>
                  <a:pt x="1237748" y="266983"/>
                </a:lnTo>
                <a:lnTo>
                  <a:pt x="1220983" y="261706"/>
                </a:lnTo>
                <a:lnTo>
                  <a:pt x="1208566" y="252082"/>
                </a:lnTo>
                <a:lnTo>
                  <a:pt x="1198010" y="239354"/>
                </a:lnTo>
                <a:lnTo>
                  <a:pt x="1188697" y="226625"/>
                </a:lnTo>
                <a:lnTo>
                  <a:pt x="1193975" y="224452"/>
                </a:lnTo>
                <a:lnTo>
                  <a:pt x="1198010" y="224452"/>
                </a:lnTo>
                <a:lnTo>
                  <a:pt x="1203288" y="222279"/>
                </a:lnTo>
                <a:lnTo>
                  <a:pt x="1208566" y="222279"/>
                </a:lnTo>
                <a:lnTo>
                  <a:pt x="1216016" y="227557"/>
                </a:lnTo>
                <a:lnTo>
                  <a:pt x="1221294" y="233766"/>
                </a:lnTo>
                <a:lnTo>
                  <a:pt x="1228745" y="239043"/>
                </a:lnTo>
                <a:lnTo>
                  <a:pt x="1228745" y="234697"/>
                </a:lnTo>
                <a:lnTo>
                  <a:pt x="1227813" y="231593"/>
                </a:lnTo>
                <a:lnTo>
                  <a:pt x="1225640" y="231593"/>
                </a:lnTo>
                <a:lnTo>
                  <a:pt x="1225640" y="229419"/>
                </a:lnTo>
                <a:lnTo>
                  <a:pt x="1223467" y="227246"/>
                </a:lnTo>
                <a:lnTo>
                  <a:pt x="1223467" y="226315"/>
                </a:lnTo>
                <a:lnTo>
                  <a:pt x="1221294" y="221969"/>
                </a:lnTo>
                <a:lnTo>
                  <a:pt x="1225330" y="221969"/>
                </a:lnTo>
                <a:lnTo>
                  <a:pt x="1225330" y="218864"/>
                </a:lnTo>
                <a:lnTo>
                  <a:pt x="1242094" y="212655"/>
                </a:lnTo>
                <a:lnTo>
                  <a:pt x="1257616" y="209551"/>
                </a:lnTo>
                <a:lnTo>
                  <a:pt x="1274380" y="207378"/>
                </a:lnTo>
                <a:lnTo>
                  <a:pt x="1294249" y="209551"/>
                </a:lnTo>
                <a:lnTo>
                  <a:pt x="1284935" y="198064"/>
                </a:lnTo>
                <a:lnTo>
                  <a:pt x="1296422" y="194960"/>
                </a:lnTo>
                <a:lnTo>
                  <a:pt x="1308840" y="189682"/>
                </a:lnTo>
                <a:lnTo>
                  <a:pt x="1321257" y="184405"/>
                </a:lnTo>
                <a:lnTo>
                  <a:pt x="1328708" y="178196"/>
                </a:lnTo>
                <a:lnTo>
                  <a:pt x="1334917" y="178196"/>
                </a:lnTo>
                <a:lnTo>
                  <a:pt x="1334917" y="175091"/>
                </a:lnTo>
                <a:lnTo>
                  <a:pt x="1325604" y="175091"/>
                </a:lnTo>
                <a:lnTo>
                  <a:pt x="1321568" y="177265"/>
                </a:lnTo>
                <a:lnTo>
                  <a:pt x="1318463" y="178196"/>
                </a:lnTo>
                <a:lnTo>
                  <a:pt x="1316290" y="178196"/>
                </a:lnTo>
                <a:lnTo>
                  <a:pt x="1314117" y="178196"/>
                </a:lnTo>
                <a:lnTo>
                  <a:pt x="1313186" y="178196"/>
                </a:lnTo>
                <a:lnTo>
                  <a:pt x="1311013" y="177265"/>
                </a:lnTo>
                <a:lnTo>
                  <a:pt x="1308840" y="175091"/>
                </a:lnTo>
                <a:lnTo>
                  <a:pt x="1305735" y="175091"/>
                </a:lnTo>
                <a:lnTo>
                  <a:pt x="1301699" y="178196"/>
                </a:lnTo>
                <a:lnTo>
                  <a:pt x="1296422" y="184405"/>
                </a:lnTo>
                <a:lnTo>
                  <a:pt x="1291144" y="189682"/>
                </a:lnTo>
                <a:lnTo>
                  <a:pt x="1287108" y="194960"/>
                </a:lnTo>
                <a:lnTo>
                  <a:pt x="1281831" y="198064"/>
                </a:lnTo>
                <a:lnTo>
                  <a:pt x="1261962" y="204273"/>
                </a:lnTo>
                <a:lnTo>
                  <a:pt x="1243025" y="204273"/>
                </a:lnTo>
                <a:lnTo>
                  <a:pt x="1225330" y="199927"/>
                </a:lnTo>
                <a:lnTo>
                  <a:pt x="1208566" y="192476"/>
                </a:lnTo>
                <a:lnTo>
                  <a:pt x="1206393" y="192476"/>
                </a:lnTo>
                <a:lnTo>
                  <a:pt x="1203288" y="194650"/>
                </a:lnTo>
                <a:lnTo>
                  <a:pt x="1198010" y="196823"/>
                </a:lnTo>
                <a:lnTo>
                  <a:pt x="1193975" y="197754"/>
                </a:lnTo>
                <a:lnTo>
                  <a:pt x="1190870" y="199927"/>
                </a:lnTo>
                <a:lnTo>
                  <a:pt x="1184661" y="202100"/>
                </a:lnTo>
                <a:lnTo>
                  <a:pt x="1181557" y="192476"/>
                </a:lnTo>
                <a:lnTo>
                  <a:pt x="1184661" y="191545"/>
                </a:lnTo>
                <a:lnTo>
                  <a:pt x="1186834" y="189372"/>
                </a:lnTo>
                <a:lnTo>
                  <a:pt x="1189008" y="185026"/>
                </a:lnTo>
                <a:lnTo>
                  <a:pt x="1178452" y="185026"/>
                </a:lnTo>
                <a:lnTo>
                  <a:pt x="1174417" y="187199"/>
                </a:lnTo>
                <a:lnTo>
                  <a:pt x="1169139" y="189372"/>
                </a:lnTo>
                <a:lnTo>
                  <a:pt x="1163861" y="189372"/>
                </a:lnTo>
                <a:lnTo>
                  <a:pt x="1157653" y="189372"/>
                </a:lnTo>
                <a:lnTo>
                  <a:pt x="1154548" y="177885"/>
                </a:lnTo>
                <a:lnTo>
                  <a:pt x="1157653" y="176954"/>
                </a:lnTo>
                <a:lnTo>
                  <a:pt x="1159826" y="176954"/>
                </a:lnTo>
                <a:lnTo>
                  <a:pt x="1161999" y="176954"/>
                </a:lnTo>
                <a:lnTo>
                  <a:pt x="1164027" y="174926"/>
                </a:lnTo>
                <a:lnTo>
                  <a:pt x="1165103" y="174781"/>
                </a:lnTo>
                <a:lnTo>
                  <a:pt x="1164172" y="174781"/>
                </a:lnTo>
                <a:lnTo>
                  <a:pt x="1164027" y="174926"/>
                </a:lnTo>
                <a:lnTo>
                  <a:pt x="1142130" y="177885"/>
                </a:lnTo>
                <a:lnTo>
                  <a:pt x="1139957" y="172608"/>
                </a:lnTo>
                <a:lnTo>
                  <a:pt x="1135921" y="169503"/>
                </a:lnTo>
                <a:lnTo>
                  <a:pt x="1134990" y="167330"/>
                </a:lnTo>
                <a:lnTo>
                  <a:pt x="1132817" y="162984"/>
                </a:lnTo>
                <a:lnTo>
                  <a:pt x="1128781" y="157706"/>
                </a:lnTo>
                <a:lnTo>
                  <a:pt x="1134990" y="155533"/>
                </a:lnTo>
                <a:lnTo>
                  <a:pt x="1138094" y="155533"/>
                </a:lnTo>
                <a:lnTo>
                  <a:pt x="1140268" y="155533"/>
                </a:lnTo>
                <a:lnTo>
                  <a:pt x="1142441" y="155533"/>
                </a:lnTo>
                <a:lnTo>
                  <a:pt x="1142441" y="155223"/>
                </a:lnTo>
                <a:lnTo>
                  <a:pt x="1143372" y="153050"/>
                </a:lnTo>
                <a:lnTo>
                  <a:pt x="1145545" y="148704"/>
                </a:lnTo>
                <a:lnTo>
                  <a:pt x="1138094" y="147772"/>
                </a:lnTo>
                <a:lnTo>
                  <a:pt x="1130644" y="145599"/>
                </a:lnTo>
                <a:lnTo>
                  <a:pt x="1127539" y="141253"/>
                </a:lnTo>
                <a:lnTo>
                  <a:pt x="1121330" y="138148"/>
                </a:lnTo>
                <a:lnTo>
                  <a:pt x="1125366" y="138148"/>
                </a:lnTo>
                <a:lnTo>
                  <a:pt x="1125366" y="132871"/>
                </a:lnTo>
                <a:lnTo>
                  <a:pt x="1143062" y="135975"/>
                </a:lnTo>
                <a:lnTo>
                  <a:pt x="1152375" y="133802"/>
                </a:lnTo>
                <a:lnTo>
                  <a:pt x="1159826" y="130698"/>
                </a:lnTo>
                <a:lnTo>
                  <a:pt x="1163861" y="125420"/>
                </a:lnTo>
                <a:lnTo>
                  <a:pt x="1169139" y="117969"/>
                </a:lnTo>
                <a:lnTo>
                  <a:pt x="1178452" y="113623"/>
                </a:lnTo>
                <a:lnTo>
                  <a:pt x="1189008" y="110519"/>
                </a:lnTo>
                <a:lnTo>
                  <a:pt x="1196458" y="113623"/>
                </a:lnTo>
                <a:lnTo>
                  <a:pt x="1205772" y="117969"/>
                </a:lnTo>
                <a:lnTo>
                  <a:pt x="1213222" y="118901"/>
                </a:lnTo>
                <a:lnTo>
                  <a:pt x="1221604" y="117969"/>
                </a:lnTo>
                <a:lnTo>
                  <a:pt x="1218500" y="115796"/>
                </a:lnTo>
                <a:lnTo>
                  <a:pt x="1214464" y="113623"/>
                </a:lnTo>
                <a:lnTo>
                  <a:pt x="1213533" y="113623"/>
                </a:lnTo>
                <a:lnTo>
                  <a:pt x="1213533" y="111760"/>
                </a:lnTo>
                <a:lnTo>
                  <a:pt x="1211360" y="110829"/>
                </a:lnTo>
                <a:lnTo>
                  <a:pt x="1211360" y="106483"/>
                </a:lnTo>
                <a:lnTo>
                  <a:pt x="1209187" y="101205"/>
                </a:lnTo>
                <a:lnTo>
                  <a:pt x="1214464" y="99032"/>
                </a:lnTo>
                <a:lnTo>
                  <a:pt x="1218500" y="96859"/>
                </a:lnTo>
                <a:lnTo>
                  <a:pt x="1221604" y="96859"/>
                </a:lnTo>
                <a:lnTo>
                  <a:pt x="1223778" y="95928"/>
                </a:lnTo>
                <a:lnTo>
                  <a:pt x="1227813" y="93755"/>
                </a:lnTo>
                <a:lnTo>
                  <a:pt x="1235264" y="93755"/>
                </a:lnTo>
                <a:lnTo>
                  <a:pt x="1238368" y="95928"/>
                </a:lnTo>
                <a:lnTo>
                  <a:pt x="1242404" y="99032"/>
                </a:lnTo>
                <a:lnTo>
                  <a:pt x="1245509" y="101205"/>
                </a:lnTo>
                <a:lnTo>
                  <a:pt x="1245509" y="96859"/>
                </a:lnTo>
                <a:lnTo>
                  <a:pt x="1243336" y="95928"/>
                </a:lnTo>
                <a:lnTo>
                  <a:pt x="1243336" y="93755"/>
                </a:lnTo>
                <a:lnTo>
                  <a:pt x="1243336" y="91582"/>
                </a:lnTo>
                <a:lnTo>
                  <a:pt x="1242404" y="88477"/>
                </a:lnTo>
                <a:lnTo>
                  <a:pt x="1247682" y="86304"/>
                </a:lnTo>
                <a:lnTo>
                  <a:pt x="1250786" y="84131"/>
                </a:lnTo>
                <a:lnTo>
                  <a:pt x="1256995" y="81026"/>
                </a:lnTo>
                <a:lnTo>
                  <a:pt x="1260100" y="76680"/>
                </a:lnTo>
                <a:lnTo>
                  <a:pt x="1262273" y="76680"/>
                </a:lnTo>
                <a:lnTo>
                  <a:pt x="1269723" y="76680"/>
                </a:lnTo>
                <a:lnTo>
                  <a:pt x="1275001" y="78853"/>
                </a:lnTo>
                <a:lnTo>
                  <a:pt x="1279037" y="83199"/>
                </a:lnTo>
                <a:lnTo>
                  <a:pt x="1285246" y="83199"/>
                </a:lnTo>
                <a:lnTo>
                  <a:pt x="1294559" y="81026"/>
                </a:lnTo>
                <a:lnTo>
                  <a:pt x="1298595" y="68298"/>
                </a:lnTo>
                <a:lnTo>
                  <a:pt x="1303873" y="66125"/>
                </a:lnTo>
                <a:lnTo>
                  <a:pt x="1309150" y="66125"/>
                </a:lnTo>
                <a:lnTo>
                  <a:pt x="1314428" y="66125"/>
                </a:lnTo>
                <a:lnTo>
                  <a:pt x="1318463" y="68298"/>
                </a:lnTo>
                <a:lnTo>
                  <a:pt x="1321568" y="68298"/>
                </a:lnTo>
                <a:lnTo>
                  <a:pt x="1329019" y="56812"/>
                </a:lnTo>
                <a:lnTo>
                  <a:pt x="1340505" y="54638"/>
                </a:lnTo>
                <a:lnTo>
                  <a:pt x="1347956" y="58985"/>
                </a:lnTo>
                <a:lnTo>
                  <a:pt x="1355407" y="62089"/>
                </a:lnTo>
                <a:lnTo>
                  <a:pt x="1362857" y="64262"/>
                </a:lnTo>
                <a:lnTo>
                  <a:pt x="1372171" y="61158"/>
                </a:lnTo>
                <a:lnTo>
                  <a:pt x="1384588" y="53707"/>
                </a:lnTo>
                <a:close/>
                <a:moveTo>
                  <a:pt x="3152887" y="44394"/>
                </a:moveTo>
                <a:lnTo>
                  <a:pt x="3160338" y="46567"/>
                </a:lnTo>
                <a:lnTo>
                  <a:pt x="3167789" y="49671"/>
                </a:lnTo>
                <a:lnTo>
                  <a:pt x="3170893" y="54018"/>
                </a:lnTo>
                <a:lnTo>
                  <a:pt x="3176171" y="57122"/>
                </a:lnTo>
                <a:lnTo>
                  <a:pt x="3182380" y="61468"/>
                </a:lnTo>
                <a:lnTo>
                  <a:pt x="3178344" y="72023"/>
                </a:lnTo>
                <a:lnTo>
                  <a:pt x="3156303" y="84752"/>
                </a:lnTo>
                <a:lnTo>
                  <a:pt x="3139538" y="99653"/>
                </a:lnTo>
                <a:lnTo>
                  <a:pt x="3124947" y="118590"/>
                </a:lnTo>
                <a:lnTo>
                  <a:pt x="3121843" y="118590"/>
                </a:lnTo>
                <a:lnTo>
                  <a:pt x="3121843" y="114244"/>
                </a:lnTo>
                <a:lnTo>
                  <a:pt x="3116565" y="111140"/>
                </a:lnTo>
                <a:lnTo>
                  <a:pt x="3112530" y="106793"/>
                </a:lnTo>
                <a:lnTo>
                  <a:pt x="3110357" y="103689"/>
                </a:lnTo>
                <a:lnTo>
                  <a:pt x="3107252" y="99343"/>
                </a:lnTo>
                <a:lnTo>
                  <a:pt x="3105079" y="94065"/>
                </a:lnTo>
                <a:lnTo>
                  <a:pt x="3109115" y="86614"/>
                </a:lnTo>
                <a:lnTo>
                  <a:pt x="3110046" y="81337"/>
                </a:lnTo>
                <a:lnTo>
                  <a:pt x="3112219" y="71713"/>
                </a:lnTo>
                <a:lnTo>
                  <a:pt x="3085210" y="71713"/>
                </a:lnTo>
                <a:lnTo>
                  <a:pt x="3085210" y="64262"/>
                </a:lnTo>
                <a:lnTo>
                  <a:pt x="3099801" y="58985"/>
                </a:lnTo>
                <a:lnTo>
                  <a:pt x="3114392" y="54638"/>
                </a:lnTo>
                <a:lnTo>
                  <a:pt x="3132088" y="51534"/>
                </a:lnTo>
                <a:lnTo>
                  <a:pt x="3134261" y="56812"/>
                </a:lnTo>
                <a:lnTo>
                  <a:pt x="3136434" y="58985"/>
                </a:lnTo>
                <a:lnTo>
                  <a:pt x="3136434" y="61158"/>
                </a:lnTo>
                <a:lnTo>
                  <a:pt x="3138607" y="61158"/>
                </a:lnTo>
                <a:lnTo>
                  <a:pt x="3138607" y="62089"/>
                </a:lnTo>
                <a:lnTo>
                  <a:pt x="3141712" y="64262"/>
                </a:lnTo>
                <a:lnTo>
                  <a:pt x="3143885" y="58985"/>
                </a:lnTo>
                <a:lnTo>
                  <a:pt x="3146058" y="54638"/>
                </a:lnTo>
                <a:lnTo>
                  <a:pt x="3146989" y="51534"/>
                </a:lnTo>
                <a:lnTo>
                  <a:pt x="3151025" y="47188"/>
                </a:lnTo>
                <a:close/>
                <a:moveTo>
                  <a:pt x="3197592" y="24215"/>
                </a:moveTo>
                <a:lnTo>
                  <a:pt x="3197902" y="24215"/>
                </a:lnTo>
                <a:lnTo>
                  <a:pt x="3201938" y="25146"/>
                </a:lnTo>
                <a:lnTo>
                  <a:pt x="3202869" y="25146"/>
                </a:lnTo>
                <a:lnTo>
                  <a:pt x="3205043" y="27319"/>
                </a:lnTo>
                <a:lnTo>
                  <a:pt x="3207215" y="29492"/>
                </a:lnTo>
                <a:lnTo>
                  <a:pt x="3209389" y="32597"/>
                </a:lnTo>
                <a:lnTo>
                  <a:pt x="3212493" y="38806"/>
                </a:lnTo>
                <a:lnTo>
                  <a:pt x="3216529" y="44083"/>
                </a:lnTo>
                <a:lnTo>
                  <a:pt x="3217460" y="51534"/>
                </a:lnTo>
                <a:lnTo>
                  <a:pt x="3209078" y="51534"/>
                </a:lnTo>
                <a:lnTo>
                  <a:pt x="3209078" y="47188"/>
                </a:lnTo>
                <a:lnTo>
                  <a:pt x="3205043" y="44083"/>
                </a:lnTo>
                <a:lnTo>
                  <a:pt x="3201938" y="39737"/>
                </a:lnTo>
                <a:lnTo>
                  <a:pt x="3199765" y="36633"/>
                </a:lnTo>
                <a:lnTo>
                  <a:pt x="3197592" y="31355"/>
                </a:lnTo>
                <a:close/>
                <a:moveTo>
                  <a:pt x="1941528" y="20179"/>
                </a:moveTo>
                <a:lnTo>
                  <a:pt x="1966674" y="20179"/>
                </a:lnTo>
                <a:lnTo>
                  <a:pt x="1992752" y="24525"/>
                </a:lnTo>
                <a:lnTo>
                  <a:pt x="2015725" y="27630"/>
                </a:lnTo>
                <a:lnTo>
                  <a:pt x="2036525" y="32907"/>
                </a:lnTo>
                <a:lnTo>
                  <a:pt x="2066638" y="27630"/>
                </a:lnTo>
                <a:lnTo>
                  <a:pt x="2070674" y="31976"/>
                </a:lnTo>
                <a:lnTo>
                  <a:pt x="2073778" y="32907"/>
                </a:lnTo>
                <a:lnTo>
                  <a:pt x="2077814" y="39116"/>
                </a:lnTo>
                <a:lnTo>
                  <a:pt x="2079987" y="42221"/>
                </a:lnTo>
                <a:lnTo>
                  <a:pt x="2083091" y="44394"/>
                </a:lnTo>
                <a:lnTo>
                  <a:pt x="2100787" y="51844"/>
                </a:lnTo>
                <a:lnTo>
                  <a:pt x="2121587" y="57122"/>
                </a:lnTo>
                <a:lnTo>
                  <a:pt x="2139282" y="61468"/>
                </a:lnTo>
                <a:lnTo>
                  <a:pt x="2139282" y="68919"/>
                </a:lnTo>
                <a:lnTo>
                  <a:pt x="2110100" y="68919"/>
                </a:lnTo>
                <a:lnTo>
                  <a:pt x="2097682" y="62710"/>
                </a:lnTo>
                <a:lnTo>
                  <a:pt x="2083091" y="62710"/>
                </a:lnTo>
                <a:lnTo>
                  <a:pt x="2066327" y="64883"/>
                </a:lnTo>
                <a:lnTo>
                  <a:pt x="2050805" y="69229"/>
                </a:lnTo>
                <a:lnTo>
                  <a:pt x="2050805" y="77611"/>
                </a:lnTo>
                <a:lnTo>
                  <a:pt x="2070674" y="77611"/>
                </a:lnTo>
                <a:lnTo>
                  <a:pt x="2085265" y="74507"/>
                </a:lnTo>
                <a:lnTo>
                  <a:pt x="2102960" y="72334"/>
                </a:lnTo>
                <a:lnTo>
                  <a:pt x="2125002" y="72334"/>
                </a:lnTo>
                <a:lnTo>
                  <a:pt x="2147043" y="72334"/>
                </a:lnTo>
                <a:lnTo>
                  <a:pt x="2163807" y="72334"/>
                </a:lnTo>
                <a:lnTo>
                  <a:pt x="2178398" y="87235"/>
                </a:lnTo>
                <a:lnTo>
                  <a:pt x="2196094" y="97790"/>
                </a:lnTo>
                <a:lnTo>
                  <a:pt x="2190816" y="109277"/>
                </a:lnTo>
                <a:lnTo>
                  <a:pt x="2180261" y="116728"/>
                </a:lnTo>
                <a:lnTo>
                  <a:pt x="2170948" y="122005"/>
                </a:lnTo>
                <a:lnTo>
                  <a:pt x="2158530" y="126351"/>
                </a:lnTo>
                <a:lnTo>
                  <a:pt x="2139593" y="126351"/>
                </a:lnTo>
                <a:lnTo>
                  <a:pt x="2122828" y="131629"/>
                </a:lnTo>
                <a:lnTo>
                  <a:pt x="2105133" y="131629"/>
                </a:lnTo>
                <a:lnTo>
                  <a:pt x="2085265" y="129456"/>
                </a:lnTo>
                <a:lnTo>
                  <a:pt x="2066327" y="127283"/>
                </a:lnTo>
                <a:lnTo>
                  <a:pt x="2048942" y="127283"/>
                </a:lnTo>
                <a:lnTo>
                  <a:pt x="2034351" y="131629"/>
                </a:lnTo>
                <a:lnTo>
                  <a:pt x="2022865" y="142184"/>
                </a:lnTo>
                <a:lnTo>
                  <a:pt x="2066638" y="142184"/>
                </a:lnTo>
                <a:lnTo>
                  <a:pt x="2080297" y="139080"/>
                </a:lnTo>
                <a:lnTo>
                  <a:pt x="2095820" y="136907"/>
                </a:lnTo>
                <a:lnTo>
                  <a:pt x="2114757" y="139080"/>
                </a:lnTo>
                <a:lnTo>
                  <a:pt x="2127175" y="142184"/>
                </a:lnTo>
                <a:lnTo>
                  <a:pt x="2130279" y="155844"/>
                </a:lnTo>
                <a:lnTo>
                  <a:pt x="2136488" y="153671"/>
                </a:lnTo>
                <a:lnTo>
                  <a:pt x="2144870" y="148393"/>
                </a:lnTo>
                <a:lnTo>
                  <a:pt x="2156357" y="144047"/>
                </a:lnTo>
                <a:lnTo>
                  <a:pt x="2166912" y="141874"/>
                </a:lnTo>
                <a:lnTo>
                  <a:pt x="2169085" y="148083"/>
                </a:lnTo>
                <a:lnTo>
                  <a:pt x="2171258" y="151187"/>
                </a:lnTo>
                <a:lnTo>
                  <a:pt x="2173431" y="153360"/>
                </a:lnTo>
                <a:lnTo>
                  <a:pt x="2176536" y="155533"/>
                </a:lnTo>
                <a:lnTo>
                  <a:pt x="2180571" y="158638"/>
                </a:lnTo>
                <a:lnTo>
                  <a:pt x="2163807" y="189993"/>
                </a:lnTo>
                <a:lnTo>
                  <a:pt x="2171258" y="189993"/>
                </a:lnTo>
                <a:lnTo>
                  <a:pt x="2183676" y="182542"/>
                </a:lnTo>
                <a:lnTo>
                  <a:pt x="2200440" y="172918"/>
                </a:lnTo>
                <a:lnTo>
                  <a:pt x="2220308" y="165468"/>
                </a:lnTo>
                <a:lnTo>
                  <a:pt x="2242350" y="158017"/>
                </a:lnTo>
                <a:lnTo>
                  <a:pt x="2266254" y="152739"/>
                </a:lnTo>
                <a:lnTo>
                  <a:pt x="2287054" y="152739"/>
                </a:lnTo>
                <a:lnTo>
                  <a:pt x="2307854" y="154912"/>
                </a:lnTo>
                <a:lnTo>
                  <a:pt x="2322445" y="163294"/>
                </a:lnTo>
                <a:lnTo>
                  <a:pt x="2330827" y="178196"/>
                </a:lnTo>
                <a:lnTo>
                  <a:pt x="2337036" y="178196"/>
                </a:lnTo>
                <a:lnTo>
                  <a:pt x="2337036" y="180369"/>
                </a:lnTo>
                <a:lnTo>
                  <a:pt x="2334863" y="182542"/>
                </a:lnTo>
                <a:lnTo>
                  <a:pt x="2332690" y="182542"/>
                </a:lnTo>
                <a:lnTo>
                  <a:pt x="2330517" y="182542"/>
                </a:lnTo>
                <a:lnTo>
                  <a:pt x="2327412" y="185647"/>
                </a:lnTo>
                <a:lnTo>
                  <a:pt x="2322135" y="187820"/>
                </a:lnTo>
                <a:lnTo>
                  <a:pt x="2315926" y="189993"/>
                </a:lnTo>
                <a:lnTo>
                  <a:pt x="2308475" y="192166"/>
                </a:lnTo>
                <a:lnTo>
                  <a:pt x="2303198" y="193097"/>
                </a:lnTo>
                <a:lnTo>
                  <a:pt x="2290780" y="213276"/>
                </a:lnTo>
                <a:lnTo>
                  <a:pt x="2266875" y="228178"/>
                </a:lnTo>
                <a:lnTo>
                  <a:pt x="2239867" y="237801"/>
                </a:lnTo>
                <a:lnTo>
                  <a:pt x="2207580" y="243079"/>
                </a:lnTo>
                <a:lnTo>
                  <a:pt x="2207580" y="249288"/>
                </a:lnTo>
                <a:lnTo>
                  <a:pt x="2207580" y="252392"/>
                </a:lnTo>
                <a:lnTo>
                  <a:pt x="2207580" y="254566"/>
                </a:lnTo>
                <a:lnTo>
                  <a:pt x="2205407" y="256739"/>
                </a:lnTo>
                <a:lnTo>
                  <a:pt x="2207580" y="257670"/>
                </a:lnTo>
                <a:lnTo>
                  <a:pt x="2207580" y="259843"/>
                </a:lnTo>
                <a:lnTo>
                  <a:pt x="2210685" y="264189"/>
                </a:lnTo>
                <a:lnTo>
                  <a:pt x="2215962" y="267294"/>
                </a:lnTo>
                <a:lnTo>
                  <a:pt x="2219998" y="269467"/>
                </a:lnTo>
                <a:lnTo>
                  <a:pt x="2223102" y="272571"/>
                </a:lnTo>
                <a:lnTo>
                  <a:pt x="2227138" y="274745"/>
                </a:lnTo>
                <a:lnTo>
                  <a:pt x="2230243" y="280022"/>
                </a:lnTo>
                <a:lnTo>
                  <a:pt x="2227138" y="287473"/>
                </a:lnTo>
                <a:lnTo>
                  <a:pt x="2223102" y="304237"/>
                </a:lnTo>
                <a:lnTo>
                  <a:pt x="2219998" y="324416"/>
                </a:lnTo>
                <a:lnTo>
                  <a:pt x="2215962" y="344595"/>
                </a:lnTo>
                <a:lnTo>
                  <a:pt x="2215962" y="361359"/>
                </a:lnTo>
                <a:lnTo>
                  <a:pt x="2219998" y="359186"/>
                </a:lnTo>
                <a:lnTo>
                  <a:pt x="2223102" y="359186"/>
                </a:lnTo>
                <a:lnTo>
                  <a:pt x="2225276" y="359186"/>
                </a:lnTo>
                <a:lnTo>
                  <a:pt x="2229311" y="359186"/>
                </a:lnTo>
                <a:lnTo>
                  <a:pt x="2230243" y="359186"/>
                </a:lnTo>
                <a:lnTo>
                  <a:pt x="2236452" y="361359"/>
                </a:lnTo>
                <a:lnTo>
                  <a:pt x="2234279" y="366636"/>
                </a:lnTo>
                <a:lnTo>
                  <a:pt x="2234279" y="368810"/>
                </a:lnTo>
                <a:lnTo>
                  <a:pt x="2234279" y="373156"/>
                </a:lnTo>
                <a:lnTo>
                  <a:pt x="2234279" y="374087"/>
                </a:lnTo>
                <a:lnTo>
                  <a:pt x="2234279" y="378433"/>
                </a:lnTo>
                <a:lnTo>
                  <a:pt x="2236452" y="385884"/>
                </a:lnTo>
                <a:lnTo>
                  <a:pt x="2230243" y="385884"/>
                </a:lnTo>
                <a:lnTo>
                  <a:pt x="2230243" y="388989"/>
                </a:lnTo>
                <a:lnTo>
                  <a:pt x="2227138" y="388057"/>
                </a:lnTo>
                <a:lnTo>
                  <a:pt x="2223102" y="383711"/>
                </a:lnTo>
                <a:lnTo>
                  <a:pt x="2222171" y="381538"/>
                </a:lnTo>
                <a:lnTo>
                  <a:pt x="2218135" y="380607"/>
                </a:lnTo>
                <a:lnTo>
                  <a:pt x="2215031" y="378433"/>
                </a:lnTo>
                <a:lnTo>
                  <a:pt x="2207580" y="378433"/>
                </a:lnTo>
                <a:lnTo>
                  <a:pt x="2203544" y="380607"/>
                </a:lnTo>
                <a:lnTo>
                  <a:pt x="2200440" y="381538"/>
                </a:lnTo>
                <a:lnTo>
                  <a:pt x="2196404" y="383711"/>
                </a:lnTo>
                <a:lnTo>
                  <a:pt x="2194231" y="385884"/>
                </a:lnTo>
                <a:lnTo>
                  <a:pt x="2191126" y="388057"/>
                </a:lnTo>
                <a:lnTo>
                  <a:pt x="2188953" y="391162"/>
                </a:lnTo>
                <a:lnTo>
                  <a:pt x="2186780" y="398612"/>
                </a:lnTo>
                <a:lnTo>
                  <a:pt x="2210685" y="406063"/>
                </a:lnTo>
                <a:lnTo>
                  <a:pt x="2215962" y="438660"/>
                </a:lnTo>
                <a:lnTo>
                  <a:pt x="2210685" y="438660"/>
                </a:lnTo>
                <a:lnTo>
                  <a:pt x="2207580" y="438660"/>
                </a:lnTo>
                <a:lnTo>
                  <a:pt x="2203544" y="440833"/>
                </a:lnTo>
                <a:lnTo>
                  <a:pt x="2200440" y="443006"/>
                </a:lnTo>
                <a:lnTo>
                  <a:pt x="2200440" y="450457"/>
                </a:lnTo>
                <a:lnTo>
                  <a:pt x="2208822" y="455734"/>
                </a:lnTo>
                <a:lnTo>
                  <a:pt x="2215031" y="463185"/>
                </a:lnTo>
                <a:lnTo>
                  <a:pt x="2218135" y="472809"/>
                </a:lnTo>
                <a:lnTo>
                  <a:pt x="2220308" y="487710"/>
                </a:lnTo>
                <a:lnTo>
                  <a:pt x="2210995" y="487710"/>
                </a:lnTo>
                <a:lnTo>
                  <a:pt x="2208822" y="487710"/>
                </a:lnTo>
                <a:lnTo>
                  <a:pt x="2203544" y="485537"/>
                </a:lnTo>
                <a:lnTo>
                  <a:pt x="2200440" y="487710"/>
                </a:lnTo>
                <a:lnTo>
                  <a:pt x="2194231" y="487710"/>
                </a:lnTo>
                <a:lnTo>
                  <a:pt x="2191126" y="490815"/>
                </a:lnTo>
                <a:lnTo>
                  <a:pt x="2187091" y="495161"/>
                </a:lnTo>
                <a:lnTo>
                  <a:pt x="2193300" y="498266"/>
                </a:lnTo>
                <a:lnTo>
                  <a:pt x="2196404" y="500439"/>
                </a:lnTo>
                <a:lnTo>
                  <a:pt x="2198577" y="502612"/>
                </a:lnTo>
                <a:lnTo>
                  <a:pt x="2200750" y="503543"/>
                </a:lnTo>
                <a:lnTo>
                  <a:pt x="2201682" y="509752"/>
                </a:lnTo>
                <a:lnTo>
                  <a:pt x="2203855" y="515030"/>
                </a:lnTo>
                <a:lnTo>
                  <a:pt x="2201682" y="517203"/>
                </a:lnTo>
                <a:lnTo>
                  <a:pt x="2201682" y="518134"/>
                </a:lnTo>
                <a:lnTo>
                  <a:pt x="2200750" y="520307"/>
                </a:lnTo>
                <a:lnTo>
                  <a:pt x="2200750" y="524653"/>
                </a:lnTo>
                <a:lnTo>
                  <a:pt x="2185539" y="524653"/>
                </a:lnTo>
                <a:lnTo>
                  <a:pt x="2170948" y="527758"/>
                </a:lnTo>
                <a:lnTo>
                  <a:pt x="2159461" y="532104"/>
                </a:lnTo>
                <a:lnTo>
                  <a:pt x="2163497" y="532104"/>
                </a:lnTo>
                <a:lnTo>
                  <a:pt x="2168774" y="535209"/>
                </a:lnTo>
                <a:lnTo>
                  <a:pt x="2172810" y="537382"/>
                </a:lnTo>
                <a:lnTo>
                  <a:pt x="2175915" y="537382"/>
                </a:lnTo>
                <a:lnTo>
                  <a:pt x="2179951" y="539555"/>
                </a:lnTo>
                <a:lnTo>
                  <a:pt x="2183055" y="542659"/>
                </a:lnTo>
                <a:lnTo>
                  <a:pt x="2186159" y="547937"/>
                </a:lnTo>
                <a:lnTo>
                  <a:pt x="2179951" y="557561"/>
                </a:lnTo>
                <a:lnTo>
                  <a:pt x="2175915" y="569047"/>
                </a:lnTo>
                <a:lnTo>
                  <a:pt x="2170637" y="581775"/>
                </a:lnTo>
                <a:lnTo>
                  <a:pt x="2168464" y="576498"/>
                </a:lnTo>
                <a:lnTo>
                  <a:pt x="2165360" y="572152"/>
                </a:lnTo>
                <a:lnTo>
                  <a:pt x="2163186" y="569979"/>
                </a:lnTo>
                <a:lnTo>
                  <a:pt x="2159151" y="569979"/>
                </a:lnTo>
                <a:lnTo>
                  <a:pt x="2153873" y="569047"/>
                </a:lnTo>
                <a:lnTo>
                  <a:pt x="2146422" y="569047"/>
                </a:lnTo>
                <a:lnTo>
                  <a:pt x="2146422" y="572152"/>
                </a:lnTo>
                <a:lnTo>
                  <a:pt x="2150458" y="572152"/>
                </a:lnTo>
                <a:lnTo>
                  <a:pt x="2162876" y="584880"/>
                </a:lnTo>
                <a:lnTo>
                  <a:pt x="2173431" y="599781"/>
                </a:lnTo>
                <a:lnTo>
                  <a:pt x="2179640" y="618719"/>
                </a:lnTo>
                <a:lnTo>
                  <a:pt x="2182744" y="640760"/>
                </a:lnTo>
                <a:lnTo>
                  <a:pt x="2179640" y="640760"/>
                </a:lnTo>
                <a:lnTo>
                  <a:pt x="2179640" y="646038"/>
                </a:lnTo>
                <a:lnTo>
                  <a:pt x="2150458" y="649142"/>
                </a:lnTo>
                <a:lnTo>
                  <a:pt x="2150458" y="628963"/>
                </a:lnTo>
                <a:lnTo>
                  <a:pt x="2146422" y="625859"/>
                </a:lnTo>
                <a:lnTo>
                  <a:pt x="2143318" y="623686"/>
                </a:lnTo>
                <a:lnTo>
                  <a:pt x="2141145" y="621513"/>
                </a:lnTo>
                <a:lnTo>
                  <a:pt x="2135867" y="618408"/>
                </a:lnTo>
                <a:lnTo>
                  <a:pt x="2129658" y="616235"/>
                </a:lnTo>
                <a:lnTo>
                  <a:pt x="2121276" y="621513"/>
                </a:lnTo>
                <a:lnTo>
                  <a:pt x="2109790" y="625859"/>
                </a:lnTo>
                <a:lnTo>
                  <a:pt x="2097372" y="626790"/>
                </a:lnTo>
                <a:lnTo>
                  <a:pt x="2085885" y="631136"/>
                </a:lnTo>
                <a:lnTo>
                  <a:pt x="2079677" y="636414"/>
                </a:lnTo>
                <a:lnTo>
                  <a:pt x="2085885" y="636414"/>
                </a:lnTo>
                <a:lnTo>
                  <a:pt x="2095199" y="636414"/>
                </a:lnTo>
                <a:lnTo>
                  <a:pt x="2109790" y="634241"/>
                </a:lnTo>
                <a:lnTo>
                  <a:pt x="2126554" y="633309"/>
                </a:lnTo>
                <a:lnTo>
                  <a:pt x="2126554" y="640760"/>
                </a:lnTo>
                <a:lnTo>
                  <a:pt x="2089921" y="653488"/>
                </a:lnTo>
                <a:lnTo>
                  <a:pt x="2089921" y="656593"/>
                </a:lnTo>
                <a:lnTo>
                  <a:pt x="2099235" y="656593"/>
                </a:lnTo>
                <a:lnTo>
                  <a:pt x="2104512" y="655662"/>
                </a:lnTo>
                <a:lnTo>
                  <a:pt x="2111963" y="653488"/>
                </a:lnTo>
                <a:lnTo>
                  <a:pt x="2119414" y="651315"/>
                </a:lnTo>
                <a:lnTo>
                  <a:pt x="2126864" y="649142"/>
                </a:lnTo>
                <a:lnTo>
                  <a:pt x="2129037" y="658766"/>
                </a:lnTo>
                <a:lnTo>
                  <a:pt x="2136488" y="663112"/>
                </a:lnTo>
                <a:lnTo>
                  <a:pt x="2143939" y="664044"/>
                </a:lnTo>
                <a:lnTo>
                  <a:pt x="2156357" y="663112"/>
                </a:lnTo>
                <a:lnTo>
                  <a:pt x="2170948" y="663112"/>
                </a:lnTo>
                <a:lnTo>
                  <a:pt x="2170948" y="666217"/>
                </a:lnTo>
                <a:lnTo>
                  <a:pt x="2166912" y="666217"/>
                </a:lnTo>
                <a:lnTo>
                  <a:pt x="2147043" y="685154"/>
                </a:lnTo>
                <a:lnTo>
                  <a:pt x="2125002" y="703160"/>
                </a:lnTo>
                <a:lnTo>
                  <a:pt x="2102960" y="718061"/>
                </a:lnTo>
                <a:lnTo>
                  <a:pt x="2077814" y="730789"/>
                </a:lnTo>
                <a:lnTo>
                  <a:pt x="2050805" y="736067"/>
                </a:lnTo>
                <a:lnTo>
                  <a:pt x="2019450" y="735136"/>
                </a:lnTo>
                <a:lnTo>
                  <a:pt x="2019450" y="740413"/>
                </a:lnTo>
                <a:lnTo>
                  <a:pt x="2019450" y="745691"/>
                </a:lnTo>
                <a:lnTo>
                  <a:pt x="2017277" y="750037"/>
                </a:lnTo>
                <a:lnTo>
                  <a:pt x="2015104" y="750968"/>
                </a:lnTo>
                <a:lnTo>
                  <a:pt x="2014172" y="750968"/>
                </a:lnTo>
                <a:lnTo>
                  <a:pt x="2011999" y="753142"/>
                </a:lnTo>
                <a:lnTo>
                  <a:pt x="2007963" y="755315"/>
                </a:lnTo>
                <a:lnTo>
                  <a:pt x="2004859" y="757488"/>
                </a:lnTo>
                <a:lnTo>
                  <a:pt x="2002686" y="758419"/>
                </a:lnTo>
                <a:lnTo>
                  <a:pt x="1999581" y="762765"/>
                </a:lnTo>
                <a:lnTo>
                  <a:pt x="1995546" y="773321"/>
                </a:lnTo>
                <a:lnTo>
                  <a:pt x="1993372" y="786980"/>
                </a:lnTo>
                <a:lnTo>
                  <a:pt x="1990268" y="795362"/>
                </a:lnTo>
                <a:lnTo>
                  <a:pt x="1980955" y="804986"/>
                </a:lnTo>
                <a:lnTo>
                  <a:pt x="1965432" y="815541"/>
                </a:lnTo>
                <a:lnTo>
                  <a:pt x="1944633" y="825165"/>
                </a:lnTo>
                <a:lnTo>
                  <a:pt x="1926937" y="832616"/>
                </a:lnTo>
                <a:lnTo>
                  <a:pt x="1910173" y="836962"/>
                </a:lnTo>
                <a:lnTo>
                  <a:pt x="1910173" y="832616"/>
                </a:lnTo>
                <a:lnTo>
                  <a:pt x="1910173" y="829511"/>
                </a:lnTo>
                <a:lnTo>
                  <a:pt x="1908000" y="829511"/>
                </a:lnTo>
                <a:lnTo>
                  <a:pt x="1908000" y="827338"/>
                </a:lnTo>
                <a:lnTo>
                  <a:pt x="1907069" y="825165"/>
                </a:lnTo>
                <a:lnTo>
                  <a:pt x="1904895" y="840066"/>
                </a:lnTo>
                <a:lnTo>
                  <a:pt x="1899618" y="852795"/>
                </a:lnTo>
                <a:lnTo>
                  <a:pt x="1895582" y="864281"/>
                </a:lnTo>
                <a:lnTo>
                  <a:pt x="1890305" y="874836"/>
                </a:lnTo>
                <a:lnTo>
                  <a:pt x="1886269" y="889738"/>
                </a:lnTo>
                <a:lnTo>
                  <a:pt x="1890305" y="891911"/>
                </a:lnTo>
                <a:lnTo>
                  <a:pt x="1890305" y="894084"/>
                </a:lnTo>
                <a:lnTo>
                  <a:pt x="1892478" y="894084"/>
                </a:lnTo>
                <a:lnTo>
                  <a:pt x="1892478" y="896257"/>
                </a:lnTo>
                <a:lnTo>
                  <a:pt x="1890305" y="897188"/>
                </a:lnTo>
                <a:lnTo>
                  <a:pt x="1886269" y="901535"/>
                </a:lnTo>
                <a:lnTo>
                  <a:pt x="1883164" y="903708"/>
                </a:lnTo>
                <a:lnTo>
                  <a:pt x="1880060" y="906812"/>
                </a:lnTo>
                <a:lnTo>
                  <a:pt x="1876024" y="908985"/>
                </a:lnTo>
                <a:lnTo>
                  <a:pt x="1873851" y="912090"/>
                </a:lnTo>
                <a:lnTo>
                  <a:pt x="1870746" y="917367"/>
                </a:lnTo>
                <a:lnTo>
                  <a:pt x="1863296" y="938478"/>
                </a:lnTo>
                <a:lnTo>
                  <a:pt x="1858018" y="960519"/>
                </a:lnTo>
                <a:lnTo>
                  <a:pt x="1855845" y="985976"/>
                </a:lnTo>
                <a:lnTo>
                  <a:pt x="1851809" y="1010191"/>
                </a:lnTo>
                <a:lnTo>
                  <a:pt x="1846532" y="1032232"/>
                </a:lnTo>
                <a:lnTo>
                  <a:pt x="1843427" y="1030059"/>
                </a:lnTo>
                <a:lnTo>
                  <a:pt x="1841254" y="1030059"/>
                </a:lnTo>
                <a:lnTo>
                  <a:pt x="1841254" y="1027886"/>
                </a:lnTo>
                <a:lnTo>
                  <a:pt x="1839081" y="1027886"/>
                </a:lnTo>
                <a:lnTo>
                  <a:pt x="1833803" y="1024782"/>
                </a:lnTo>
                <a:lnTo>
                  <a:pt x="1824490" y="1017331"/>
                </a:lnTo>
                <a:lnTo>
                  <a:pt x="1809899" y="1005844"/>
                </a:lnTo>
                <a:lnTo>
                  <a:pt x="1793135" y="996221"/>
                </a:lnTo>
                <a:lnTo>
                  <a:pt x="1777613" y="985665"/>
                </a:lnTo>
                <a:lnTo>
                  <a:pt x="1765195" y="976042"/>
                </a:lnTo>
                <a:lnTo>
                  <a:pt x="1753709" y="970764"/>
                </a:lnTo>
                <a:lnTo>
                  <a:pt x="1750604" y="968591"/>
                </a:lnTo>
                <a:lnTo>
                  <a:pt x="1746568" y="928543"/>
                </a:lnTo>
                <a:lnTo>
                  <a:pt x="1744395" y="924197"/>
                </a:lnTo>
                <a:lnTo>
                  <a:pt x="1739118" y="921093"/>
                </a:lnTo>
                <a:lnTo>
                  <a:pt x="1736013" y="918920"/>
                </a:lnTo>
                <a:lnTo>
                  <a:pt x="1729804" y="914573"/>
                </a:lnTo>
                <a:lnTo>
                  <a:pt x="1726700" y="911469"/>
                </a:lnTo>
                <a:lnTo>
                  <a:pt x="1729804" y="909296"/>
                </a:lnTo>
                <a:lnTo>
                  <a:pt x="1729804" y="907123"/>
                </a:lnTo>
                <a:lnTo>
                  <a:pt x="1731977" y="906191"/>
                </a:lnTo>
                <a:lnTo>
                  <a:pt x="1734150" y="901845"/>
                </a:lnTo>
                <a:lnTo>
                  <a:pt x="1736323" y="898741"/>
                </a:lnTo>
                <a:lnTo>
                  <a:pt x="1727010" y="898741"/>
                </a:lnTo>
                <a:lnTo>
                  <a:pt x="1721732" y="898741"/>
                </a:lnTo>
                <a:lnTo>
                  <a:pt x="1717697" y="898741"/>
                </a:lnTo>
                <a:lnTo>
                  <a:pt x="1715524" y="896567"/>
                </a:lnTo>
                <a:lnTo>
                  <a:pt x="1714592" y="893463"/>
                </a:lnTo>
                <a:lnTo>
                  <a:pt x="1710556" y="887254"/>
                </a:lnTo>
                <a:lnTo>
                  <a:pt x="1708383" y="884150"/>
                </a:lnTo>
                <a:lnTo>
                  <a:pt x="1708383" y="879803"/>
                </a:lnTo>
                <a:lnTo>
                  <a:pt x="1708383" y="878872"/>
                </a:lnTo>
                <a:lnTo>
                  <a:pt x="1708383" y="874526"/>
                </a:lnTo>
                <a:lnTo>
                  <a:pt x="1710556" y="871421"/>
                </a:lnTo>
                <a:lnTo>
                  <a:pt x="1710556" y="867075"/>
                </a:lnTo>
                <a:lnTo>
                  <a:pt x="1700001" y="867075"/>
                </a:lnTo>
                <a:lnTo>
                  <a:pt x="1700001" y="861798"/>
                </a:lnTo>
                <a:lnTo>
                  <a:pt x="1700933" y="856520"/>
                </a:lnTo>
                <a:lnTo>
                  <a:pt x="1703106" y="854347"/>
                </a:lnTo>
                <a:lnTo>
                  <a:pt x="1703106" y="850622"/>
                </a:lnTo>
                <a:lnTo>
                  <a:pt x="1705279" y="847517"/>
                </a:lnTo>
                <a:lnTo>
                  <a:pt x="1707452" y="842239"/>
                </a:lnTo>
                <a:lnTo>
                  <a:pt x="1701243" y="842239"/>
                </a:lnTo>
                <a:lnTo>
                  <a:pt x="1695034" y="842239"/>
                </a:lnTo>
                <a:lnTo>
                  <a:pt x="1691930" y="840066"/>
                </a:lnTo>
                <a:lnTo>
                  <a:pt x="1685721" y="837893"/>
                </a:lnTo>
                <a:lnTo>
                  <a:pt x="1684790" y="810574"/>
                </a:lnTo>
                <a:lnTo>
                  <a:pt x="1682616" y="785117"/>
                </a:lnTo>
                <a:lnTo>
                  <a:pt x="1682616" y="760903"/>
                </a:lnTo>
                <a:lnTo>
                  <a:pt x="1690067" y="736688"/>
                </a:lnTo>
                <a:lnTo>
                  <a:pt x="1697518" y="726133"/>
                </a:lnTo>
                <a:lnTo>
                  <a:pt x="1706831" y="718682"/>
                </a:lnTo>
                <a:lnTo>
                  <a:pt x="1714282" y="712473"/>
                </a:lnTo>
                <a:lnTo>
                  <a:pt x="1719559" y="704091"/>
                </a:lnTo>
                <a:lnTo>
                  <a:pt x="1724837" y="692605"/>
                </a:lnTo>
                <a:lnTo>
                  <a:pt x="1727010" y="672426"/>
                </a:lnTo>
                <a:lnTo>
                  <a:pt x="1722974" y="672426"/>
                </a:lnTo>
                <a:lnTo>
                  <a:pt x="1719870" y="676772"/>
                </a:lnTo>
                <a:lnTo>
                  <a:pt x="1715834" y="677703"/>
                </a:lnTo>
                <a:lnTo>
                  <a:pt x="1714903" y="677703"/>
                </a:lnTo>
                <a:lnTo>
                  <a:pt x="1710867" y="677703"/>
                </a:lnTo>
                <a:lnTo>
                  <a:pt x="1707762" y="676772"/>
                </a:lnTo>
                <a:lnTo>
                  <a:pt x="1693172" y="672426"/>
                </a:lnTo>
                <a:lnTo>
                  <a:pt x="1681685" y="664975"/>
                </a:lnTo>
                <a:lnTo>
                  <a:pt x="1674234" y="654420"/>
                </a:lnTo>
                <a:lnTo>
                  <a:pt x="1671130" y="635483"/>
                </a:lnTo>
                <a:lnTo>
                  <a:pt x="1676407" y="635483"/>
                </a:lnTo>
                <a:lnTo>
                  <a:pt x="1676407" y="632378"/>
                </a:lnTo>
                <a:lnTo>
                  <a:pt x="1685721" y="637656"/>
                </a:lnTo>
                <a:lnTo>
                  <a:pt x="1696276" y="645106"/>
                </a:lnTo>
                <a:lnTo>
                  <a:pt x="1705589" y="648211"/>
                </a:lnTo>
                <a:lnTo>
                  <a:pt x="1716144" y="648211"/>
                </a:lnTo>
                <a:lnTo>
                  <a:pt x="1716144" y="647280"/>
                </a:lnTo>
                <a:lnTo>
                  <a:pt x="1718318" y="645106"/>
                </a:lnTo>
                <a:lnTo>
                  <a:pt x="1718318" y="642623"/>
                </a:lnTo>
                <a:lnTo>
                  <a:pt x="1720491" y="639518"/>
                </a:lnTo>
                <a:lnTo>
                  <a:pt x="1700622" y="624617"/>
                </a:lnTo>
                <a:lnTo>
                  <a:pt x="1683858" y="603507"/>
                </a:lnTo>
                <a:lnTo>
                  <a:pt x="1678581" y="605680"/>
                </a:lnTo>
                <a:lnTo>
                  <a:pt x="1674545" y="607853"/>
                </a:lnTo>
                <a:lnTo>
                  <a:pt x="1669267" y="610026"/>
                </a:lnTo>
                <a:lnTo>
                  <a:pt x="1663990" y="610957"/>
                </a:lnTo>
                <a:lnTo>
                  <a:pt x="1659954" y="607853"/>
                </a:lnTo>
                <a:lnTo>
                  <a:pt x="1659023" y="605680"/>
                </a:lnTo>
                <a:lnTo>
                  <a:pt x="1656849" y="602575"/>
                </a:lnTo>
                <a:lnTo>
                  <a:pt x="1654676" y="600402"/>
                </a:lnTo>
                <a:lnTo>
                  <a:pt x="1651572" y="595125"/>
                </a:lnTo>
                <a:lnTo>
                  <a:pt x="1662127" y="583638"/>
                </a:lnTo>
                <a:lnTo>
                  <a:pt x="1664300" y="567805"/>
                </a:lnTo>
                <a:lnTo>
                  <a:pt x="1662127" y="546695"/>
                </a:lnTo>
                <a:lnTo>
                  <a:pt x="1656849" y="524653"/>
                </a:lnTo>
                <a:lnTo>
                  <a:pt x="1647536" y="501370"/>
                </a:lnTo>
                <a:lnTo>
                  <a:pt x="1636981" y="479328"/>
                </a:lnTo>
                <a:lnTo>
                  <a:pt x="1623321" y="459149"/>
                </a:lnTo>
                <a:lnTo>
                  <a:pt x="1612766" y="440212"/>
                </a:lnTo>
                <a:lnTo>
                  <a:pt x="1603453" y="425311"/>
                </a:lnTo>
                <a:lnTo>
                  <a:pt x="1581411" y="410409"/>
                </a:lnTo>
                <a:lnTo>
                  <a:pt x="1556265" y="405132"/>
                </a:lnTo>
                <a:lnTo>
                  <a:pt x="1530187" y="405132"/>
                </a:lnTo>
                <a:lnTo>
                  <a:pt x="1501006" y="405132"/>
                </a:lnTo>
                <a:lnTo>
                  <a:pt x="1472755" y="407305"/>
                </a:lnTo>
                <a:lnTo>
                  <a:pt x="1443573" y="405132"/>
                </a:lnTo>
                <a:lnTo>
                  <a:pt x="1443573" y="399854"/>
                </a:lnTo>
                <a:lnTo>
                  <a:pt x="1443573" y="395508"/>
                </a:lnTo>
                <a:lnTo>
                  <a:pt x="1444504" y="394577"/>
                </a:lnTo>
                <a:lnTo>
                  <a:pt x="1444504" y="392404"/>
                </a:lnTo>
                <a:lnTo>
                  <a:pt x="1444504" y="390230"/>
                </a:lnTo>
                <a:lnTo>
                  <a:pt x="1443573" y="388057"/>
                </a:lnTo>
                <a:lnTo>
                  <a:pt x="1432087" y="382780"/>
                </a:lnTo>
                <a:lnTo>
                  <a:pt x="1421531" y="379675"/>
                </a:lnTo>
                <a:lnTo>
                  <a:pt x="1410045" y="372225"/>
                </a:lnTo>
                <a:lnTo>
                  <a:pt x="1419358" y="372225"/>
                </a:lnTo>
                <a:lnTo>
                  <a:pt x="1429914" y="367878"/>
                </a:lnTo>
                <a:lnTo>
                  <a:pt x="1444504" y="364774"/>
                </a:lnTo>
                <a:lnTo>
                  <a:pt x="1461269" y="362601"/>
                </a:lnTo>
                <a:lnTo>
                  <a:pt x="1473686" y="358254"/>
                </a:lnTo>
                <a:lnTo>
                  <a:pt x="1483000" y="350804"/>
                </a:lnTo>
                <a:lnTo>
                  <a:pt x="1439227" y="350804"/>
                </a:lnTo>
                <a:lnTo>
                  <a:pt x="1428672" y="347699"/>
                </a:lnTo>
                <a:lnTo>
                  <a:pt x="1419358" y="347699"/>
                </a:lnTo>
                <a:lnTo>
                  <a:pt x="1407872" y="345526"/>
                </a:lnTo>
                <a:lnTo>
                  <a:pt x="1399490" y="343353"/>
                </a:lnTo>
                <a:lnTo>
                  <a:pt x="1390176" y="340249"/>
                </a:lnTo>
                <a:lnTo>
                  <a:pt x="1384899" y="330625"/>
                </a:lnTo>
                <a:lnTo>
                  <a:pt x="1382726" y="315723"/>
                </a:lnTo>
                <a:lnTo>
                  <a:pt x="1404767" y="312619"/>
                </a:lnTo>
                <a:lnTo>
                  <a:pt x="1424636" y="305168"/>
                </a:lnTo>
                <a:lnTo>
                  <a:pt x="1441400" y="297718"/>
                </a:lnTo>
                <a:lnTo>
                  <a:pt x="1459095" y="290267"/>
                </a:lnTo>
                <a:lnTo>
                  <a:pt x="1495728" y="290267"/>
                </a:lnTo>
                <a:lnTo>
                  <a:pt x="1510319" y="241837"/>
                </a:lnTo>
                <a:lnTo>
                  <a:pt x="1475859" y="241837"/>
                </a:lnTo>
                <a:lnTo>
                  <a:pt x="1466546" y="229109"/>
                </a:lnTo>
                <a:lnTo>
                  <a:pt x="1478033" y="221658"/>
                </a:lnTo>
                <a:lnTo>
                  <a:pt x="1486415" y="214208"/>
                </a:lnTo>
                <a:lnTo>
                  <a:pt x="1497901" y="208930"/>
                </a:lnTo>
                <a:lnTo>
                  <a:pt x="1510319" y="204584"/>
                </a:lnTo>
                <a:lnTo>
                  <a:pt x="1510319" y="191856"/>
                </a:lnTo>
                <a:lnTo>
                  <a:pt x="1524910" y="184405"/>
                </a:lnTo>
                <a:lnTo>
                  <a:pt x="1532361" y="176023"/>
                </a:lnTo>
                <a:lnTo>
                  <a:pt x="1539811" y="164536"/>
                </a:lnTo>
                <a:lnTo>
                  <a:pt x="1551298" y="157086"/>
                </a:lnTo>
                <a:lnTo>
                  <a:pt x="1563716" y="151808"/>
                </a:lnTo>
                <a:lnTo>
                  <a:pt x="1574271" y="151808"/>
                </a:lnTo>
                <a:lnTo>
                  <a:pt x="1583584" y="154912"/>
                </a:lnTo>
                <a:lnTo>
                  <a:pt x="1596002" y="153981"/>
                </a:lnTo>
                <a:lnTo>
                  <a:pt x="1586689" y="149635"/>
                </a:lnTo>
                <a:lnTo>
                  <a:pt x="1581411" y="147462"/>
                </a:lnTo>
                <a:lnTo>
                  <a:pt x="1576133" y="146530"/>
                </a:lnTo>
                <a:lnTo>
                  <a:pt x="1570856" y="140322"/>
                </a:lnTo>
                <a:lnTo>
                  <a:pt x="1588551" y="137217"/>
                </a:lnTo>
                <a:lnTo>
                  <a:pt x="1605315" y="131939"/>
                </a:lnTo>
                <a:lnTo>
                  <a:pt x="1619906" y="127593"/>
                </a:lnTo>
                <a:lnTo>
                  <a:pt x="1636670" y="124489"/>
                </a:lnTo>
                <a:lnTo>
                  <a:pt x="1637602" y="131939"/>
                </a:lnTo>
                <a:lnTo>
                  <a:pt x="1639775" y="135044"/>
                </a:lnTo>
                <a:lnTo>
                  <a:pt x="1641948" y="140322"/>
                </a:lnTo>
                <a:lnTo>
                  <a:pt x="1644121" y="144668"/>
                </a:lnTo>
                <a:lnTo>
                  <a:pt x="1649399" y="146841"/>
                </a:lnTo>
                <a:lnTo>
                  <a:pt x="1656849" y="147772"/>
                </a:lnTo>
                <a:lnTo>
                  <a:pt x="1656849" y="142495"/>
                </a:lnTo>
                <a:lnTo>
                  <a:pt x="1659954" y="137217"/>
                </a:lnTo>
                <a:lnTo>
                  <a:pt x="1662127" y="129766"/>
                </a:lnTo>
                <a:lnTo>
                  <a:pt x="1664300" y="124489"/>
                </a:lnTo>
                <a:lnTo>
                  <a:pt x="1667404" y="129766"/>
                </a:lnTo>
                <a:lnTo>
                  <a:pt x="1673613" y="135044"/>
                </a:lnTo>
                <a:lnTo>
                  <a:pt x="1676718" y="139390"/>
                </a:lnTo>
                <a:lnTo>
                  <a:pt x="1684169" y="142495"/>
                </a:lnTo>
                <a:lnTo>
                  <a:pt x="1691619" y="144668"/>
                </a:lnTo>
                <a:lnTo>
                  <a:pt x="1687583" y="120453"/>
                </a:lnTo>
                <a:lnTo>
                  <a:pt x="1701243" y="117349"/>
                </a:lnTo>
                <a:lnTo>
                  <a:pt x="1711798" y="113002"/>
                </a:lnTo>
                <a:lnTo>
                  <a:pt x="1728562" y="117349"/>
                </a:lnTo>
                <a:lnTo>
                  <a:pt x="1746258" y="124799"/>
                </a:lnTo>
                <a:lnTo>
                  <a:pt x="1765195" y="135354"/>
                </a:lnTo>
                <a:lnTo>
                  <a:pt x="1785063" y="144978"/>
                </a:lnTo>
                <a:lnTo>
                  <a:pt x="1801828" y="152429"/>
                </a:lnTo>
                <a:lnTo>
                  <a:pt x="1817350" y="157706"/>
                </a:lnTo>
                <a:lnTo>
                  <a:pt x="1817350" y="154602"/>
                </a:lnTo>
                <a:lnTo>
                  <a:pt x="1806795" y="144978"/>
                </a:lnTo>
                <a:lnTo>
                  <a:pt x="1799344" y="137527"/>
                </a:lnTo>
                <a:lnTo>
                  <a:pt x="1795308" y="127904"/>
                </a:lnTo>
                <a:lnTo>
                  <a:pt x="1801517" y="117349"/>
                </a:lnTo>
                <a:lnTo>
                  <a:pt x="1797481" y="113002"/>
                </a:lnTo>
                <a:lnTo>
                  <a:pt x="1792204" y="107725"/>
                </a:lnTo>
                <a:lnTo>
                  <a:pt x="1786926" y="103378"/>
                </a:lnTo>
                <a:lnTo>
                  <a:pt x="1781649" y="100274"/>
                </a:lnTo>
                <a:lnTo>
                  <a:pt x="1777613" y="95928"/>
                </a:lnTo>
                <a:lnTo>
                  <a:pt x="1781649" y="87546"/>
                </a:lnTo>
                <a:lnTo>
                  <a:pt x="1792204" y="90650"/>
                </a:lnTo>
                <a:lnTo>
                  <a:pt x="1806795" y="92823"/>
                </a:lnTo>
                <a:lnTo>
                  <a:pt x="1819212" y="90650"/>
                </a:lnTo>
                <a:lnTo>
                  <a:pt x="1828526" y="83199"/>
                </a:lnTo>
                <a:lnTo>
                  <a:pt x="1784753" y="83199"/>
                </a:lnTo>
                <a:lnTo>
                  <a:pt x="1784753" y="80095"/>
                </a:lnTo>
                <a:lnTo>
                  <a:pt x="1781649" y="80095"/>
                </a:lnTo>
                <a:lnTo>
                  <a:pt x="1781649" y="75749"/>
                </a:lnTo>
                <a:lnTo>
                  <a:pt x="1786926" y="72644"/>
                </a:lnTo>
                <a:lnTo>
                  <a:pt x="1792204" y="68298"/>
                </a:lnTo>
                <a:lnTo>
                  <a:pt x="1797481" y="65194"/>
                </a:lnTo>
                <a:lnTo>
                  <a:pt x="1802759" y="60847"/>
                </a:lnTo>
                <a:lnTo>
                  <a:pt x="1808968" y="59916"/>
                </a:lnTo>
                <a:lnTo>
                  <a:pt x="1831941" y="63020"/>
                </a:lnTo>
                <a:lnTo>
                  <a:pt x="1838150" y="46256"/>
                </a:lnTo>
                <a:lnTo>
                  <a:pt x="1865158" y="50603"/>
                </a:lnTo>
                <a:lnTo>
                  <a:pt x="1867332" y="50603"/>
                </a:lnTo>
                <a:lnTo>
                  <a:pt x="1868263" y="46256"/>
                </a:lnTo>
                <a:lnTo>
                  <a:pt x="1870436" y="45325"/>
                </a:lnTo>
                <a:lnTo>
                  <a:pt x="1872609" y="40979"/>
                </a:lnTo>
                <a:lnTo>
                  <a:pt x="1877887" y="38806"/>
                </a:lnTo>
                <a:lnTo>
                  <a:pt x="1881923" y="45015"/>
                </a:lnTo>
                <a:lnTo>
                  <a:pt x="1887200" y="50292"/>
                </a:lnTo>
                <a:lnTo>
                  <a:pt x="1892478" y="55570"/>
                </a:lnTo>
                <a:lnTo>
                  <a:pt x="1892478" y="45946"/>
                </a:lnTo>
                <a:lnTo>
                  <a:pt x="1894651" y="45015"/>
                </a:lnTo>
                <a:lnTo>
                  <a:pt x="1894651" y="42842"/>
                </a:lnTo>
                <a:lnTo>
                  <a:pt x="1894651" y="40668"/>
                </a:lnTo>
                <a:lnTo>
                  <a:pt x="1894651" y="38495"/>
                </a:lnTo>
                <a:lnTo>
                  <a:pt x="1895582" y="35391"/>
                </a:lnTo>
                <a:lnTo>
                  <a:pt x="1897755" y="33218"/>
                </a:lnTo>
                <a:lnTo>
                  <a:pt x="1901791" y="31045"/>
                </a:lnTo>
                <a:lnTo>
                  <a:pt x="1919486" y="22663"/>
                </a:lnTo>
                <a:close/>
                <a:moveTo>
                  <a:pt x="3258439" y="16764"/>
                </a:moveTo>
                <a:lnTo>
                  <a:pt x="3268994" y="19869"/>
                </a:lnTo>
                <a:lnTo>
                  <a:pt x="3268994" y="27319"/>
                </a:lnTo>
                <a:lnTo>
                  <a:pt x="3253472" y="27319"/>
                </a:lnTo>
                <a:close/>
                <a:moveTo>
                  <a:pt x="3622902" y="320"/>
                </a:moveTo>
                <a:lnTo>
                  <a:pt x="3631905" y="9624"/>
                </a:lnTo>
                <a:lnTo>
                  <a:pt x="3637183" y="20179"/>
                </a:lnTo>
                <a:lnTo>
                  <a:pt x="3642461" y="32907"/>
                </a:lnTo>
                <a:lnTo>
                  <a:pt x="3633147" y="32907"/>
                </a:lnTo>
                <a:lnTo>
                  <a:pt x="3633147" y="27319"/>
                </a:lnTo>
                <a:lnTo>
                  <a:pt x="3630043" y="24215"/>
                </a:lnTo>
                <a:lnTo>
                  <a:pt x="3626007" y="19869"/>
                </a:lnTo>
                <a:lnTo>
                  <a:pt x="3625075" y="14591"/>
                </a:lnTo>
                <a:lnTo>
                  <a:pt x="3622902" y="9313"/>
                </a:lnTo>
                <a:close/>
                <a:moveTo>
                  <a:pt x="3749875" y="0"/>
                </a:moveTo>
                <a:lnTo>
                  <a:pt x="3755152" y="3104"/>
                </a:lnTo>
                <a:lnTo>
                  <a:pt x="3759188" y="7451"/>
                </a:lnTo>
                <a:lnTo>
                  <a:pt x="3761361" y="10555"/>
                </a:lnTo>
                <a:lnTo>
                  <a:pt x="3762293" y="16764"/>
                </a:lnTo>
                <a:lnTo>
                  <a:pt x="3764466" y="19869"/>
                </a:lnTo>
                <a:lnTo>
                  <a:pt x="3766639" y="25146"/>
                </a:lnTo>
                <a:lnTo>
                  <a:pt x="3769743" y="27319"/>
                </a:lnTo>
                <a:lnTo>
                  <a:pt x="3781230" y="32597"/>
                </a:lnTo>
                <a:lnTo>
                  <a:pt x="3791785" y="34770"/>
                </a:lnTo>
                <a:lnTo>
                  <a:pt x="3799236" y="34770"/>
                </a:lnTo>
                <a:lnTo>
                  <a:pt x="3804513" y="39116"/>
                </a:lnTo>
                <a:lnTo>
                  <a:pt x="3808549" y="46567"/>
                </a:lnTo>
                <a:lnTo>
                  <a:pt x="3810722" y="61468"/>
                </a:lnTo>
                <a:lnTo>
                  <a:pt x="3808549" y="62400"/>
                </a:lnTo>
                <a:lnTo>
                  <a:pt x="3808549" y="64573"/>
                </a:lnTo>
                <a:lnTo>
                  <a:pt x="3808549" y="66746"/>
                </a:lnTo>
                <a:lnTo>
                  <a:pt x="3806376" y="68919"/>
                </a:lnTo>
                <a:lnTo>
                  <a:pt x="3783403" y="68919"/>
                </a:lnTo>
                <a:lnTo>
                  <a:pt x="3759499" y="68919"/>
                </a:lnTo>
                <a:lnTo>
                  <a:pt x="3739630" y="77301"/>
                </a:lnTo>
                <a:lnTo>
                  <a:pt x="3735594" y="79474"/>
                </a:lnTo>
                <a:lnTo>
                  <a:pt x="3733421" y="83820"/>
                </a:lnTo>
                <a:lnTo>
                  <a:pt x="3732490" y="84752"/>
                </a:lnTo>
                <a:lnTo>
                  <a:pt x="3730317" y="86925"/>
                </a:lnTo>
                <a:lnTo>
                  <a:pt x="3728144" y="89098"/>
                </a:lnTo>
                <a:lnTo>
                  <a:pt x="3725039" y="91271"/>
                </a:lnTo>
                <a:lnTo>
                  <a:pt x="3718830" y="94376"/>
                </a:lnTo>
                <a:lnTo>
                  <a:pt x="3715726" y="89098"/>
                </a:lnTo>
                <a:lnTo>
                  <a:pt x="3713552" y="84752"/>
                </a:lnTo>
                <a:lnTo>
                  <a:pt x="3710448" y="81647"/>
                </a:lnTo>
                <a:lnTo>
                  <a:pt x="3722866" y="49982"/>
                </a:lnTo>
                <a:lnTo>
                  <a:pt x="3735284" y="24525"/>
                </a:lnTo>
                <a:close/>
                <a:moveTo>
                  <a:pt x="3622592" y="0"/>
                </a:moveTo>
                <a:lnTo>
                  <a:pt x="3622902" y="0"/>
                </a:lnTo>
                <a:lnTo>
                  <a:pt x="3622902" y="320"/>
                </a:lnTo>
                <a:close/>
              </a:path>
            </a:pathLst>
          </a:custGeom>
          <a:solidFill>
            <a:srgbClr val="D9D9D9"/>
          </a:solidFill>
          <a:ln w="310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280" name="Chart 279">
            <a:extLst>
              <a:ext uri="{FF2B5EF4-FFF2-40B4-BE49-F238E27FC236}">
                <a16:creationId xmlns:a16="http://schemas.microsoft.com/office/drawing/2014/main" id="{F7CE8162-7562-4B98-A92C-DC75C2D522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2717134"/>
              </p:ext>
            </p:extLst>
          </p:nvPr>
        </p:nvGraphicFramePr>
        <p:xfrm>
          <a:off x="6908714" y="1604130"/>
          <a:ext cx="1440388" cy="1481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81" name="Group 280">
            <a:extLst>
              <a:ext uri="{FF2B5EF4-FFF2-40B4-BE49-F238E27FC236}">
                <a16:creationId xmlns:a16="http://schemas.microsoft.com/office/drawing/2014/main" id="{58686130-CDE8-4765-BD84-2C66EB6A239E}"/>
              </a:ext>
            </a:extLst>
          </p:cNvPr>
          <p:cNvGrpSpPr/>
          <p:nvPr/>
        </p:nvGrpSpPr>
        <p:grpSpPr>
          <a:xfrm>
            <a:off x="8503144" y="1634724"/>
            <a:ext cx="3124922" cy="1303977"/>
            <a:chOff x="3059831" y="2116291"/>
            <a:chExt cx="2760888" cy="1111148"/>
          </a:xfrm>
        </p:grpSpPr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73E1882A-AC6C-4A3E-99A7-4AD4F0403343}"/>
                </a:ext>
              </a:extLst>
            </p:cNvPr>
            <p:cNvSpPr txBox="1"/>
            <p:nvPr/>
          </p:nvSpPr>
          <p:spPr>
            <a:xfrm>
              <a:off x="3059832" y="2361970"/>
              <a:ext cx="2760887" cy="865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 Get a modern PowerPoint  Presentation that is beautifully designed. 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AED78EA4-6FA8-4AB6-81C7-9AB1B73CD2B2}"/>
                </a:ext>
              </a:extLst>
            </p:cNvPr>
            <p:cNvSpPr txBox="1"/>
            <p:nvPr/>
          </p:nvSpPr>
          <p:spPr>
            <a:xfrm>
              <a:off x="3059831" y="2116291"/>
              <a:ext cx="2760887" cy="262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 Here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6A28A2A3-87E7-431E-8E62-911500CDD838}"/>
              </a:ext>
            </a:extLst>
          </p:cNvPr>
          <p:cNvGrpSpPr/>
          <p:nvPr/>
        </p:nvGrpSpPr>
        <p:grpSpPr>
          <a:xfrm>
            <a:off x="4066979" y="1757116"/>
            <a:ext cx="720080" cy="720080"/>
            <a:chOff x="2318399" y="1937948"/>
            <a:chExt cx="720080" cy="720080"/>
          </a:xfrm>
        </p:grpSpPr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DC87999A-C856-428C-886F-C5BA51BAE374}"/>
                </a:ext>
              </a:extLst>
            </p:cNvPr>
            <p:cNvSpPr/>
            <p:nvPr/>
          </p:nvSpPr>
          <p:spPr>
            <a:xfrm>
              <a:off x="2318399" y="1937948"/>
              <a:ext cx="720080" cy="7200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E170E4FE-C1AF-454A-837B-E8FDB955E8BE}"/>
                </a:ext>
              </a:extLst>
            </p:cNvPr>
            <p:cNvSpPr txBox="1"/>
            <p:nvPr/>
          </p:nvSpPr>
          <p:spPr>
            <a:xfrm>
              <a:off x="2395036" y="2144100"/>
              <a:ext cx="566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60%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EBF1DA76-65EC-495F-B6F9-822DBC004283}"/>
              </a:ext>
            </a:extLst>
          </p:cNvPr>
          <p:cNvGrpSpPr/>
          <p:nvPr/>
        </p:nvGrpSpPr>
        <p:grpSpPr>
          <a:xfrm>
            <a:off x="859177" y="4553023"/>
            <a:ext cx="720080" cy="720080"/>
            <a:chOff x="1990010" y="4813895"/>
            <a:chExt cx="720080" cy="720080"/>
          </a:xfrm>
        </p:grpSpPr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2B3A5479-FAA9-480E-9653-87A6C792AB43}"/>
                </a:ext>
              </a:extLst>
            </p:cNvPr>
            <p:cNvSpPr/>
            <p:nvPr/>
          </p:nvSpPr>
          <p:spPr>
            <a:xfrm>
              <a:off x="1990010" y="4813895"/>
              <a:ext cx="720080" cy="720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01ADCF1C-10F6-481E-B743-B654152017CE}"/>
                </a:ext>
              </a:extLst>
            </p:cNvPr>
            <p:cNvSpPr txBox="1"/>
            <p:nvPr/>
          </p:nvSpPr>
          <p:spPr>
            <a:xfrm>
              <a:off x="2066647" y="5020047"/>
              <a:ext cx="566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20%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E6A315EC-7320-4AEC-9682-BE96B7BEEFF3}"/>
              </a:ext>
            </a:extLst>
          </p:cNvPr>
          <p:cNvGrpSpPr/>
          <p:nvPr/>
        </p:nvGrpSpPr>
        <p:grpSpPr>
          <a:xfrm>
            <a:off x="4327299" y="5190766"/>
            <a:ext cx="720080" cy="720080"/>
            <a:chOff x="3577722" y="4813895"/>
            <a:chExt cx="720080" cy="720080"/>
          </a:xfrm>
        </p:grpSpPr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4DC65B57-0665-425D-8FEE-E5C574339BBD}"/>
                </a:ext>
              </a:extLst>
            </p:cNvPr>
            <p:cNvSpPr/>
            <p:nvPr/>
          </p:nvSpPr>
          <p:spPr>
            <a:xfrm>
              <a:off x="3577722" y="4813895"/>
              <a:ext cx="720080" cy="7200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F21B6389-A257-42B4-99D4-17799E74C6F8}"/>
                </a:ext>
              </a:extLst>
            </p:cNvPr>
            <p:cNvSpPr txBox="1"/>
            <p:nvPr/>
          </p:nvSpPr>
          <p:spPr>
            <a:xfrm>
              <a:off x="3654359" y="5020047"/>
              <a:ext cx="566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15%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3" name="TextBox 292">
            <a:extLst>
              <a:ext uri="{FF2B5EF4-FFF2-40B4-BE49-F238E27FC236}">
                <a16:creationId xmlns:a16="http://schemas.microsoft.com/office/drawing/2014/main" id="{64C909B2-D3EC-48FD-91E2-85D99CF65EF8}"/>
              </a:ext>
            </a:extLst>
          </p:cNvPr>
          <p:cNvSpPr txBox="1"/>
          <p:nvPr/>
        </p:nvSpPr>
        <p:spPr>
          <a:xfrm>
            <a:off x="7179863" y="1862565"/>
            <a:ext cx="566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15%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683FA92B-BCB1-40CB-81BD-042FBD71DFC3}"/>
              </a:ext>
            </a:extLst>
          </p:cNvPr>
          <p:cNvSpPr txBox="1"/>
          <p:nvPr/>
        </p:nvSpPr>
        <p:spPr>
          <a:xfrm>
            <a:off x="7012546" y="2202332"/>
            <a:ext cx="566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F885D49-9011-4AD6-BDBD-1AFF98F6331D}"/>
              </a:ext>
            </a:extLst>
          </p:cNvPr>
          <p:cNvSpPr txBox="1"/>
          <p:nvPr/>
        </p:nvSpPr>
        <p:spPr>
          <a:xfrm>
            <a:off x="7648409" y="2298632"/>
            <a:ext cx="566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6BBA02BF-8016-4F47-B4FF-D94E6A8A18A8}"/>
              </a:ext>
            </a:extLst>
          </p:cNvPr>
          <p:cNvSpPr txBox="1"/>
          <p:nvPr/>
        </p:nvSpPr>
        <p:spPr>
          <a:xfrm>
            <a:off x="8574406" y="3357652"/>
            <a:ext cx="3002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</a:t>
            </a:r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8A3E3B86-094D-4693-BF49-D52B51DB8C21}"/>
              </a:ext>
            </a:extLst>
          </p:cNvPr>
          <p:cNvGrpSpPr/>
          <p:nvPr/>
        </p:nvGrpSpPr>
        <p:grpSpPr>
          <a:xfrm>
            <a:off x="7595512" y="3412169"/>
            <a:ext cx="960985" cy="721963"/>
            <a:chOff x="5515436" y="3593272"/>
            <a:chExt cx="996474" cy="721963"/>
          </a:xfrm>
        </p:grpSpPr>
        <p:sp>
          <p:nvSpPr>
            <p:cNvPr id="298" name="Content Placeholder 3">
              <a:extLst>
                <a:ext uri="{FF2B5EF4-FFF2-40B4-BE49-F238E27FC236}">
                  <a16:creationId xmlns:a16="http://schemas.microsoft.com/office/drawing/2014/main" id="{2E84A26C-9875-4B0E-A45C-41F1F98F6AD1}"/>
                </a:ext>
              </a:extLst>
            </p:cNvPr>
            <p:cNvSpPr txBox="1">
              <a:spLocks/>
            </p:cNvSpPr>
            <p:nvPr/>
          </p:nvSpPr>
          <p:spPr>
            <a:xfrm>
              <a:off x="5518461" y="3999853"/>
              <a:ext cx="993449" cy="315382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25FC311F-AE48-428F-9FBA-E2B04884F816}"/>
                </a:ext>
              </a:extLst>
            </p:cNvPr>
            <p:cNvSpPr txBox="1"/>
            <p:nvPr/>
          </p:nvSpPr>
          <p:spPr>
            <a:xfrm>
              <a:off x="5515436" y="3593272"/>
              <a:ext cx="9964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20%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0" name="TextBox 299">
            <a:extLst>
              <a:ext uri="{FF2B5EF4-FFF2-40B4-BE49-F238E27FC236}">
                <a16:creationId xmlns:a16="http://schemas.microsoft.com/office/drawing/2014/main" id="{7960000D-A822-45B9-9C54-66AFF3D83EF2}"/>
              </a:ext>
            </a:extLst>
          </p:cNvPr>
          <p:cNvSpPr txBox="1"/>
          <p:nvPr/>
        </p:nvSpPr>
        <p:spPr>
          <a:xfrm>
            <a:off x="8574406" y="4258265"/>
            <a:ext cx="3002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</a:t>
            </a:r>
          </a:p>
        </p:txBody>
      </p: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34E1F9C1-AD50-47A3-B74B-77C5971F9DBD}"/>
              </a:ext>
            </a:extLst>
          </p:cNvPr>
          <p:cNvGrpSpPr/>
          <p:nvPr/>
        </p:nvGrpSpPr>
        <p:grpSpPr>
          <a:xfrm>
            <a:off x="7595512" y="4312782"/>
            <a:ext cx="960985" cy="721963"/>
            <a:chOff x="5515436" y="3593272"/>
            <a:chExt cx="996474" cy="721963"/>
          </a:xfrm>
        </p:grpSpPr>
        <p:sp>
          <p:nvSpPr>
            <p:cNvPr id="302" name="Content Placeholder 3">
              <a:extLst>
                <a:ext uri="{FF2B5EF4-FFF2-40B4-BE49-F238E27FC236}">
                  <a16:creationId xmlns:a16="http://schemas.microsoft.com/office/drawing/2014/main" id="{2DF3C81A-F4B5-42DB-916C-D1E27964E92D}"/>
                </a:ext>
              </a:extLst>
            </p:cNvPr>
            <p:cNvSpPr txBox="1">
              <a:spLocks/>
            </p:cNvSpPr>
            <p:nvPr/>
          </p:nvSpPr>
          <p:spPr>
            <a:xfrm>
              <a:off x="5518461" y="3999853"/>
              <a:ext cx="993449" cy="315382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DDB93D9-F1C5-45F5-B289-1657512E9781}"/>
                </a:ext>
              </a:extLst>
            </p:cNvPr>
            <p:cNvSpPr txBox="1"/>
            <p:nvPr/>
          </p:nvSpPr>
          <p:spPr>
            <a:xfrm>
              <a:off x="5515436" y="3593272"/>
              <a:ext cx="944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60%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4" name="TextBox 303">
            <a:extLst>
              <a:ext uri="{FF2B5EF4-FFF2-40B4-BE49-F238E27FC236}">
                <a16:creationId xmlns:a16="http://schemas.microsoft.com/office/drawing/2014/main" id="{736CF792-337A-4E86-A37F-25CFD041C5C8}"/>
              </a:ext>
            </a:extLst>
          </p:cNvPr>
          <p:cNvSpPr txBox="1"/>
          <p:nvPr/>
        </p:nvSpPr>
        <p:spPr>
          <a:xfrm>
            <a:off x="8574406" y="5158879"/>
            <a:ext cx="3002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</a:t>
            </a: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34D980B3-ECF2-4E5E-8160-D1273F507738}"/>
              </a:ext>
            </a:extLst>
          </p:cNvPr>
          <p:cNvGrpSpPr/>
          <p:nvPr/>
        </p:nvGrpSpPr>
        <p:grpSpPr>
          <a:xfrm>
            <a:off x="7595514" y="5213396"/>
            <a:ext cx="960983" cy="721963"/>
            <a:chOff x="5515436" y="3593272"/>
            <a:chExt cx="1032782" cy="721963"/>
          </a:xfrm>
        </p:grpSpPr>
        <p:sp>
          <p:nvSpPr>
            <p:cNvPr id="306" name="Content Placeholder 3">
              <a:extLst>
                <a:ext uri="{FF2B5EF4-FFF2-40B4-BE49-F238E27FC236}">
                  <a16:creationId xmlns:a16="http://schemas.microsoft.com/office/drawing/2014/main" id="{C7BFCE29-B27B-428D-864A-70679A57A84A}"/>
                </a:ext>
              </a:extLst>
            </p:cNvPr>
            <p:cNvSpPr txBox="1">
              <a:spLocks/>
            </p:cNvSpPr>
            <p:nvPr/>
          </p:nvSpPr>
          <p:spPr>
            <a:xfrm>
              <a:off x="5518462" y="3999853"/>
              <a:ext cx="1029756" cy="315382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06A946C1-9CCA-4389-86A9-2DF037F75B3C}"/>
                </a:ext>
              </a:extLst>
            </p:cNvPr>
            <p:cNvSpPr txBox="1"/>
            <p:nvPr/>
          </p:nvSpPr>
          <p:spPr>
            <a:xfrm>
              <a:off x="5515436" y="3593272"/>
              <a:ext cx="9964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15%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513BF38B-72A1-4D28-88CB-F38DD6A75F14}"/>
              </a:ext>
            </a:extLst>
          </p:cNvPr>
          <p:cNvCxnSpPr>
            <a:cxnSpLocks/>
          </p:cNvCxnSpPr>
          <p:nvPr/>
        </p:nvCxnSpPr>
        <p:spPr>
          <a:xfrm>
            <a:off x="4535141" y="2316757"/>
            <a:ext cx="211887" cy="486970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EB7F0A9C-47B8-45F2-9371-C8ABB8EE036B}"/>
              </a:ext>
            </a:extLst>
          </p:cNvPr>
          <p:cNvCxnSpPr>
            <a:cxnSpLocks/>
            <a:stCxn id="288" idx="0"/>
          </p:cNvCxnSpPr>
          <p:nvPr/>
        </p:nvCxnSpPr>
        <p:spPr>
          <a:xfrm flipV="1">
            <a:off x="1219217" y="4083877"/>
            <a:ext cx="301241" cy="469146"/>
          </a:xfrm>
          <a:prstGeom prst="line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7ED487F6-E053-4D27-B0D1-62327E97E472}"/>
              </a:ext>
            </a:extLst>
          </p:cNvPr>
          <p:cNvCxnSpPr>
            <a:cxnSpLocks/>
          </p:cNvCxnSpPr>
          <p:nvPr/>
        </p:nvCxnSpPr>
        <p:spPr>
          <a:xfrm flipV="1">
            <a:off x="4978264" y="5091221"/>
            <a:ext cx="343838" cy="256943"/>
          </a:xfrm>
          <a:prstGeom prst="line">
            <a:avLst/>
          </a:prstGeom>
          <a:ln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Rounded Rectangle 8">
            <a:extLst>
              <a:ext uri="{FF2B5EF4-FFF2-40B4-BE49-F238E27FC236}">
                <a16:creationId xmlns:a16="http://schemas.microsoft.com/office/drawing/2014/main" id="{0CA764CA-AF49-4882-85F4-5F9BD86EC57B}"/>
              </a:ext>
            </a:extLst>
          </p:cNvPr>
          <p:cNvSpPr>
            <a:spLocks noChangeAspect="1"/>
          </p:cNvSpPr>
          <p:nvPr/>
        </p:nvSpPr>
        <p:spPr>
          <a:xfrm>
            <a:off x="6699745" y="5341935"/>
            <a:ext cx="720000" cy="464883"/>
          </a:xfrm>
          <a:custGeom>
            <a:avLst/>
            <a:gdLst/>
            <a:ahLst/>
            <a:cxnLst/>
            <a:rect l="l" t="t" r="r" b="b"/>
            <a:pathLst>
              <a:path w="3903331" h="2520264">
                <a:moveTo>
                  <a:pt x="979557" y="2088232"/>
                </a:moveTo>
                <a:lnTo>
                  <a:pt x="1699637" y="2088232"/>
                </a:lnTo>
                <a:lnTo>
                  <a:pt x="1699637" y="2376264"/>
                </a:lnTo>
                <a:lnTo>
                  <a:pt x="2183836" y="2376264"/>
                </a:lnTo>
                <a:cubicBezTo>
                  <a:pt x="2223601" y="2376264"/>
                  <a:pt x="2255836" y="2408499"/>
                  <a:pt x="2255836" y="2448264"/>
                </a:cubicBezTo>
                <a:lnTo>
                  <a:pt x="2255836" y="2520264"/>
                </a:lnTo>
                <a:lnTo>
                  <a:pt x="423358" y="2520264"/>
                </a:lnTo>
                <a:lnTo>
                  <a:pt x="423358" y="2448264"/>
                </a:lnTo>
                <a:cubicBezTo>
                  <a:pt x="423358" y="2408499"/>
                  <a:pt x="455593" y="2376264"/>
                  <a:pt x="495358" y="2376264"/>
                </a:cubicBezTo>
                <a:lnTo>
                  <a:pt x="979557" y="2376264"/>
                </a:lnTo>
                <a:close/>
                <a:moveTo>
                  <a:pt x="3399275" y="1789990"/>
                </a:moveTo>
                <a:cubicBezTo>
                  <a:pt x="3458928" y="1789990"/>
                  <a:pt x="3507287" y="1838349"/>
                  <a:pt x="3507287" y="1898002"/>
                </a:cubicBezTo>
                <a:cubicBezTo>
                  <a:pt x="3507287" y="1957655"/>
                  <a:pt x="3458928" y="2006014"/>
                  <a:pt x="3399275" y="2006014"/>
                </a:cubicBezTo>
                <a:cubicBezTo>
                  <a:pt x="3339622" y="2006014"/>
                  <a:pt x="3291263" y="1957655"/>
                  <a:pt x="3291263" y="1898002"/>
                </a:cubicBezTo>
                <a:cubicBezTo>
                  <a:pt x="3291263" y="1838349"/>
                  <a:pt x="3339622" y="1789990"/>
                  <a:pt x="3399275" y="1789990"/>
                </a:cubicBezTo>
                <a:close/>
                <a:moveTo>
                  <a:pt x="1339597" y="1746047"/>
                </a:moveTo>
                <a:cubicBezTo>
                  <a:pt x="1279944" y="1746047"/>
                  <a:pt x="1231585" y="1794406"/>
                  <a:pt x="1231585" y="1854059"/>
                </a:cubicBezTo>
                <a:cubicBezTo>
                  <a:pt x="1231585" y="1913712"/>
                  <a:pt x="1279944" y="1962071"/>
                  <a:pt x="1339597" y="1962071"/>
                </a:cubicBezTo>
                <a:cubicBezTo>
                  <a:pt x="1399250" y="1962071"/>
                  <a:pt x="1447609" y="1913712"/>
                  <a:pt x="1447609" y="1854059"/>
                </a:cubicBezTo>
                <a:cubicBezTo>
                  <a:pt x="1447609" y="1794406"/>
                  <a:pt x="1399250" y="1746047"/>
                  <a:pt x="1339597" y="1746047"/>
                </a:cubicBezTo>
                <a:close/>
                <a:moveTo>
                  <a:pt x="3399275" y="1692573"/>
                </a:moveTo>
                <a:cubicBezTo>
                  <a:pt x="3285820" y="1692573"/>
                  <a:pt x="3193846" y="1784547"/>
                  <a:pt x="3193846" y="1898002"/>
                </a:cubicBezTo>
                <a:cubicBezTo>
                  <a:pt x="3193846" y="2011457"/>
                  <a:pt x="3285820" y="2103431"/>
                  <a:pt x="3399275" y="2103431"/>
                </a:cubicBezTo>
                <a:cubicBezTo>
                  <a:pt x="3512730" y="2103431"/>
                  <a:pt x="3604704" y="2011457"/>
                  <a:pt x="3604704" y="1898002"/>
                </a:cubicBezTo>
                <a:cubicBezTo>
                  <a:pt x="3604704" y="1784547"/>
                  <a:pt x="3512730" y="1692573"/>
                  <a:pt x="3399275" y="1692573"/>
                </a:cubicBezTo>
                <a:close/>
                <a:moveTo>
                  <a:pt x="3118980" y="1080112"/>
                </a:moveTo>
                <a:cubicBezTo>
                  <a:pt x="3074938" y="1080112"/>
                  <a:pt x="3039235" y="1115815"/>
                  <a:pt x="3039235" y="1159857"/>
                </a:cubicBezTo>
                <a:lnTo>
                  <a:pt x="3039235" y="1180387"/>
                </a:lnTo>
                <a:cubicBezTo>
                  <a:pt x="3039235" y="1224429"/>
                  <a:pt x="3074938" y="1260132"/>
                  <a:pt x="3118980" y="1260132"/>
                </a:cubicBezTo>
                <a:lnTo>
                  <a:pt x="3679570" y="1260132"/>
                </a:lnTo>
                <a:cubicBezTo>
                  <a:pt x="3723612" y="1260132"/>
                  <a:pt x="3759315" y="1224429"/>
                  <a:pt x="3759315" y="1180387"/>
                </a:cubicBezTo>
                <a:lnTo>
                  <a:pt x="3759315" y="1159857"/>
                </a:lnTo>
                <a:cubicBezTo>
                  <a:pt x="3759315" y="1115815"/>
                  <a:pt x="3723612" y="1080112"/>
                  <a:pt x="3679570" y="1080112"/>
                </a:cubicBezTo>
                <a:close/>
                <a:moveTo>
                  <a:pt x="3118980" y="782689"/>
                </a:moveTo>
                <a:cubicBezTo>
                  <a:pt x="3074938" y="782689"/>
                  <a:pt x="3039235" y="818392"/>
                  <a:pt x="3039235" y="862434"/>
                </a:cubicBezTo>
                <a:lnTo>
                  <a:pt x="3039235" y="882964"/>
                </a:lnTo>
                <a:cubicBezTo>
                  <a:pt x="3039235" y="927006"/>
                  <a:pt x="3074938" y="962709"/>
                  <a:pt x="3118980" y="962709"/>
                </a:cubicBezTo>
                <a:lnTo>
                  <a:pt x="3679570" y="962709"/>
                </a:lnTo>
                <a:cubicBezTo>
                  <a:pt x="3723612" y="962709"/>
                  <a:pt x="3759315" y="927006"/>
                  <a:pt x="3759315" y="882964"/>
                </a:cubicBezTo>
                <a:lnTo>
                  <a:pt x="3759315" y="862434"/>
                </a:lnTo>
                <a:cubicBezTo>
                  <a:pt x="3759315" y="818392"/>
                  <a:pt x="3723612" y="782689"/>
                  <a:pt x="3679570" y="782689"/>
                </a:cubicBezTo>
                <a:close/>
                <a:moveTo>
                  <a:pt x="3118980" y="485267"/>
                </a:moveTo>
                <a:cubicBezTo>
                  <a:pt x="3074938" y="485267"/>
                  <a:pt x="3039235" y="520970"/>
                  <a:pt x="3039235" y="565012"/>
                </a:cubicBezTo>
                <a:lnTo>
                  <a:pt x="3039235" y="585542"/>
                </a:lnTo>
                <a:cubicBezTo>
                  <a:pt x="3039235" y="629584"/>
                  <a:pt x="3074938" y="665287"/>
                  <a:pt x="3118980" y="665287"/>
                </a:cubicBezTo>
                <a:lnTo>
                  <a:pt x="3679570" y="665287"/>
                </a:lnTo>
                <a:cubicBezTo>
                  <a:pt x="3723612" y="665287"/>
                  <a:pt x="3759315" y="629584"/>
                  <a:pt x="3759315" y="585542"/>
                </a:cubicBezTo>
                <a:lnTo>
                  <a:pt x="3759315" y="565012"/>
                </a:lnTo>
                <a:cubicBezTo>
                  <a:pt x="3759315" y="520970"/>
                  <a:pt x="3723612" y="485267"/>
                  <a:pt x="3679570" y="485267"/>
                </a:cubicBezTo>
                <a:close/>
                <a:moveTo>
                  <a:pt x="3118980" y="187845"/>
                </a:moveTo>
                <a:cubicBezTo>
                  <a:pt x="3074938" y="187845"/>
                  <a:pt x="3039235" y="223548"/>
                  <a:pt x="3039235" y="267590"/>
                </a:cubicBezTo>
                <a:lnTo>
                  <a:pt x="3039235" y="288120"/>
                </a:lnTo>
                <a:cubicBezTo>
                  <a:pt x="3039235" y="332162"/>
                  <a:pt x="3074938" y="367865"/>
                  <a:pt x="3118980" y="367865"/>
                </a:cubicBezTo>
                <a:lnTo>
                  <a:pt x="3679570" y="367865"/>
                </a:lnTo>
                <a:cubicBezTo>
                  <a:pt x="3723612" y="367865"/>
                  <a:pt x="3759315" y="332162"/>
                  <a:pt x="3759315" y="288120"/>
                </a:cubicBezTo>
                <a:lnTo>
                  <a:pt x="3759315" y="267590"/>
                </a:lnTo>
                <a:cubicBezTo>
                  <a:pt x="3759315" y="223548"/>
                  <a:pt x="3723612" y="187845"/>
                  <a:pt x="3679570" y="187845"/>
                </a:cubicBezTo>
                <a:close/>
                <a:moveTo>
                  <a:pt x="331244" y="170684"/>
                </a:moveTo>
                <a:cubicBezTo>
                  <a:pt x="243611" y="170684"/>
                  <a:pt x="172570" y="241725"/>
                  <a:pt x="172570" y="329358"/>
                </a:cubicBezTo>
                <a:lnTo>
                  <a:pt x="172570" y="1516738"/>
                </a:lnTo>
                <a:cubicBezTo>
                  <a:pt x="172570" y="1604371"/>
                  <a:pt x="243611" y="1675412"/>
                  <a:pt x="331244" y="1675412"/>
                </a:cubicBezTo>
                <a:lnTo>
                  <a:pt x="2347950" y="1675412"/>
                </a:lnTo>
                <a:cubicBezTo>
                  <a:pt x="2435583" y="1675412"/>
                  <a:pt x="2506624" y="1604371"/>
                  <a:pt x="2506624" y="1516738"/>
                </a:cubicBezTo>
                <a:lnTo>
                  <a:pt x="2506624" y="329358"/>
                </a:lnTo>
                <a:cubicBezTo>
                  <a:pt x="2506624" y="241725"/>
                  <a:pt x="2435583" y="170684"/>
                  <a:pt x="2347950" y="170684"/>
                </a:cubicBezTo>
                <a:close/>
                <a:moveTo>
                  <a:pt x="3020709" y="0"/>
                </a:moveTo>
                <a:lnTo>
                  <a:pt x="3777841" y="0"/>
                </a:lnTo>
                <a:cubicBezTo>
                  <a:pt x="3847147" y="0"/>
                  <a:pt x="3903331" y="56184"/>
                  <a:pt x="3903331" y="125490"/>
                </a:cubicBezTo>
                <a:lnTo>
                  <a:pt x="3903331" y="2394774"/>
                </a:lnTo>
                <a:cubicBezTo>
                  <a:pt x="3903331" y="2464080"/>
                  <a:pt x="3847147" y="2520264"/>
                  <a:pt x="3777841" y="2520264"/>
                </a:cubicBezTo>
                <a:lnTo>
                  <a:pt x="3020709" y="2520264"/>
                </a:lnTo>
                <a:cubicBezTo>
                  <a:pt x="2951403" y="2520264"/>
                  <a:pt x="2895219" y="2464080"/>
                  <a:pt x="2895219" y="2394774"/>
                </a:cubicBezTo>
                <a:lnTo>
                  <a:pt x="2895219" y="125490"/>
                </a:lnTo>
                <a:cubicBezTo>
                  <a:pt x="2895219" y="56184"/>
                  <a:pt x="2951403" y="0"/>
                  <a:pt x="3020709" y="0"/>
                </a:cubicBezTo>
                <a:close/>
                <a:moveTo>
                  <a:pt x="243661" y="0"/>
                </a:moveTo>
                <a:lnTo>
                  <a:pt x="2435534" y="0"/>
                </a:lnTo>
                <a:cubicBezTo>
                  <a:pt x="2570104" y="0"/>
                  <a:pt x="2679195" y="109091"/>
                  <a:pt x="2679195" y="243661"/>
                </a:cubicBezTo>
                <a:lnTo>
                  <a:pt x="2679195" y="1772563"/>
                </a:lnTo>
                <a:cubicBezTo>
                  <a:pt x="2679195" y="1907133"/>
                  <a:pt x="2570104" y="2016224"/>
                  <a:pt x="2435534" y="2016224"/>
                </a:cubicBezTo>
                <a:lnTo>
                  <a:pt x="243661" y="2016224"/>
                </a:lnTo>
                <a:cubicBezTo>
                  <a:pt x="109091" y="2016224"/>
                  <a:pt x="0" y="1907133"/>
                  <a:pt x="0" y="1772563"/>
                </a:cubicBezTo>
                <a:lnTo>
                  <a:pt x="0" y="243661"/>
                </a:lnTo>
                <a:cubicBezTo>
                  <a:pt x="0" y="109091"/>
                  <a:pt x="109091" y="0"/>
                  <a:pt x="243661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9" name="Rounded Rectangle 12">
            <a:extLst>
              <a:ext uri="{FF2B5EF4-FFF2-40B4-BE49-F238E27FC236}">
                <a16:creationId xmlns:a16="http://schemas.microsoft.com/office/drawing/2014/main" id="{D8F6AF53-7608-4B57-AC90-A2C5029DD7C1}"/>
              </a:ext>
            </a:extLst>
          </p:cNvPr>
          <p:cNvSpPr>
            <a:spLocks noChangeAspect="1"/>
          </p:cNvSpPr>
          <p:nvPr/>
        </p:nvSpPr>
        <p:spPr>
          <a:xfrm>
            <a:off x="6786333" y="4312782"/>
            <a:ext cx="502003" cy="598227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30" name="Trapezoid 18">
            <a:extLst>
              <a:ext uri="{FF2B5EF4-FFF2-40B4-BE49-F238E27FC236}">
                <a16:creationId xmlns:a16="http://schemas.microsoft.com/office/drawing/2014/main" id="{A3E1107F-C988-44B2-8442-948701BBB23E}"/>
              </a:ext>
            </a:extLst>
          </p:cNvPr>
          <p:cNvSpPr/>
          <p:nvPr/>
        </p:nvSpPr>
        <p:spPr>
          <a:xfrm rot="10800000">
            <a:off x="6589700" y="3521772"/>
            <a:ext cx="819849" cy="453650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78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9" name="그룹 5">
            <a:extLst>
              <a:ext uri="{FF2B5EF4-FFF2-40B4-BE49-F238E27FC236}">
                <a16:creationId xmlns:a16="http://schemas.microsoft.com/office/drawing/2014/main" id="{33FE3B50-7C94-49E7-890B-3C9E338CA92F}"/>
              </a:ext>
            </a:extLst>
          </p:cNvPr>
          <p:cNvGrpSpPr/>
          <p:nvPr/>
        </p:nvGrpSpPr>
        <p:grpSpPr>
          <a:xfrm>
            <a:off x="599865" y="2722443"/>
            <a:ext cx="2016000" cy="924999"/>
            <a:chOff x="304702" y="2722441"/>
            <a:chExt cx="2016000" cy="924999"/>
          </a:xfrm>
        </p:grpSpPr>
        <p:sp>
          <p:nvSpPr>
            <p:cNvPr id="10" name="Text Placeholder 2">
              <a:extLst>
                <a:ext uri="{FF2B5EF4-FFF2-40B4-BE49-F238E27FC236}">
                  <a16:creationId xmlns:a16="http://schemas.microsoft.com/office/drawing/2014/main" id="{C7EC1E43-ADA6-4315-8FAD-940DB9B6CC65}"/>
                </a:ext>
              </a:extLst>
            </p:cNvPr>
            <p:cNvSpPr txBox="1">
              <a:spLocks/>
            </p:cNvSpPr>
            <p:nvPr/>
          </p:nvSpPr>
          <p:spPr>
            <a:xfrm>
              <a:off x="304702" y="2722441"/>
              <a:ext cx="2016000" cy="277200"/>
            </a:xfrm>
            <a:prstGeom prst="rect">
              <a:avLst/>
            </a:prstGeom>
          </p:spPr>
          <p:txBody>
            <a:bodyPr anchor="ctr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 Placeholder 4">
              <a:extLst>
                <a:ext uri="{FF2B5EF4-FFF2-40B4-BE49-F238E27FC236}">
                  <a16:creationId xmlns:a16="http://schemas.microsoft.com/office/drawing/2014/main" id="{4ED1F8B6-A60F-411E-9834-1A586990C378}"/>
                </a:ext>
              </a:extLst>
            </p:cNvPr>
            <p:cNvSpPr txBox="1">
              <a:spLocks/>
            </p:cNvSpPr>
            <p:nvPr/>
          </p:nvSpPr>
          <p:spPr>
            <a:xfrm>
              <a:off x="304702" y="2999440"/>
              <a:ext cx="2016000" cy="6480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그룹 7">
            <a:extLst>
              <a:ext uri="{FF2B5EF4-FFF2-40B4-BE49-F238E27FC236}">
                <a16:creationId xmlns:a16="http://schemas.microsoft.com/office/drawing/2014/main" id="{C574EEC7-3A81-4E6E-BA02-A28ACF30AF2E}"/>
              </a:ext>
            </a:extLst>
          </p:cNvPr>
          <p:cNvGrpSpPr/>
          <p:nvPr/>
        </p:nvGrpSpPr>
        <p:grpSpPr>
          <a:xfrm>
            <a:off x="599865" y="4116967"/>
            <a:ext cx="2016000" cy="923531"/>
            <a:chOff x="304702" y="4116965"/>
            <a:chExt cx="2016000" cy="923531"/>
          </a:xfrm>
        </p:grpSpPr>
        <p:sp>
          <p:nvSpPr>
            <p:cNvPr id="13" name="Text Placeholder 5">
              <a:extLst>
                <a:ext uri="{FF2B5EF4-FFF2-40B4-BE49-F238E27FC236}">
                  <a16:creationId xmlns:a16="http://schemas.microsoft.com/office/drawing/2014/main" id="{56B816C1-182E-4DC8-A4D4-A9FB1CB9DB5E}"/>
                </a:ext>
              </a:extLst>
            </p:cNvPr>
            <p:cNvSpPr txBox="1">
              <a:spLocks/>
            </p:cNvSpPr>
            <p:nvPr/>
          </p:nvSpPr>
          <p:spPr>
            <a:xfrm>
              <a:off x="304702" y="4116965"/>
              <a:ext cx="2016000" cy="277200"/>
            </a:xfrm>
            <a:prstGeom prst="rect">
              <a:avLst/>
            </a:prstGeom>
          </p:spPr>
          <p:txBody>
            <a:bodyPr anchor="ctr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Your Text Here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4" name="Text Placeholder 8">
              <a:extLst>
                <a:ext uri="{FF2B5EF4-FFF2-40B4-BE49-F238E27FC236}">
                  <a16:creationId xmlns:a16="http://schemas.microsoft.com/office/drawing/2014/main" id="{D50F3170-3F7D-4DF6-89D2-2A8C533B787E}"/>
                </a:ext>
              </a:extLst>
            </p:cNvPr>
            <p:cNvSpPr txBox="1">
              <a:spLocks/>
            </p:cNvSpPr>
            <p:nvPr/>
          </p:nvSpPr>
          <p:spPr>
            <a:xfrm>
              <a:off x="304702" y="4392496"/>
              <a:ext cx="2016000" cy="6480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 </a:t>
              </a:r>
              <a:endParaRPr lang="en-US" altLang="ko-KR" dirty="0">
                <a:cs typeface="Arial" pitchFamily="34" charset="0"/>
              </a:endParaRPr>
            </a:p>
          </p:txBody>
        </p:sp>
      </p:grpSp>
      <p:grpSp>
        <p:nvGrpSpPr>
          <p:cNvPr id="15" name="그룹 4">
            <a:extLst>
              <a:ext uri="{FF2B5EF4-FFF2-40B4-BE49-F238E27FC236}">
                <a16:creationId xmlns:a16="http://schemas.microsoft.com/office/drawing/2014/main" id="{3D6E11CB-64A9-4F7A-B942-50E2E00F1797}"/>
              </a:ext>
            </a:extLst>
          </p:cNvPr>
          <p:cNvGrpSpPr/>
          <p:nvPr/>
        </p:nvGrpSpPr>
        <p:grpSpPr>
          <a:xfrm>
            <a:off x="9576135" y="2722443"/>
            <a:ext cx="2016000" cy="924999"/>
            <a:chOff x="6804472" y="2722441"/>
            <a:chExt cx="2016000" cy="924999"/>
          </a:xfrm>
        </p:grpSpPr>
        <p:sp>
          <p:nvSpPr>
            <p:cNvPr id="16" name="Text Placeholder 28">
              <a:extLst>
                <a:ext uri="{FF2B5EF4-FFF2-40B4-BE49-F238E27FC236}">
                  <a16:creationId xmlns:a16="http://schemas.microsoft.com/office/drawing/2014/main" id="{79823197-3C56-4846-888B-5E28E11D1975}"/>
                </a:ext>
              </a:extLst>
            </p:cNvPr>
            <p:cNvSpPr txBox="1">
              <a:spLocks/>
            </p:cNvSpPr>
            <p:nvPr/>
          </p:nvSpPr>
          <p:spPr>
            <a:xfrm>
              <a:off x="6804472" y="2722441"/>
              <a:ext cx="2016000" cy="277200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cs typeface="Arial" pitchFamily="34" charset="0"/>
                </a:rPr>
                <a:t>Your Text Here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7" name="Text Placeholder 29">
              <a:extLst>
                <a:ext uri="{FF2B5EF4-FFF2-40B4-BE49-F238E27FC236}">
                  <a16:creationId xmlns:a16="http://schemas.microsoft.com/office/drawing/2014/main" id="{3D5EB0DD-F008-4B7D-95A8-4DCC94F6B6D2}"/>
                </a:ext>
              </a:extLst>
            </p:cNvPr>
            <p:cNvSpPr txBox="1">
              <a:spLocks/>
            </p:cNvSpPr>
            <p:nvPr/>
          </p:nvSpPr>
          <p:spPr>
            <a:xfrm>
              <a:off x="6804472" y="2999440"/>
              <a:ext cx="2016000" cy="648000"/>
            </a:xfrm>
            <a:prstGeom prst="rect">
              <a:avLst/>
            </a:prstGeom>
          </p:spPr>
          <p:txBody>
            <a:bodyPr anchor="t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 </a:t>
              </a:r>
              <a:endParaRPr lang="en-US" altLang="ko-KR" dirty="0">
                <a:cs typeface="Arial" pitchFamily="34" charset="0"/>
              </a:endParaRPr>
            </a:p>
          </p:txBody>
        </p:sp>
      </p:grpSp>
      <p:grpSp>
        <p:nvGrpSpPr>
          <p:cNvPr id="18" name="그룹 8">
            <a:extLst>
              <a:ext uri="{FF2B5EF4-FFF2-40B4-BE49-F238E27FC236}">
                <a16:creationId xmlns:a16="http://schemas.microsoft.com/office/drawing/2014/main" id="{19B1B44E-2793-4D57-A91B-8BFC39A93A3C}"/>
              </a:ext>
            </a:extLst>
          </p:cNvPr>
          <p:cNvGrpSpPr/>
          <p:nvPr/>
        </p:nvGrpSpPr>
        <p:grpSpPr>
          <a:xfrm>
            <a:off x="9576135" y="4116967"/>
            <a:ext cx="2016000" cy="923531"/>
            <a:chOff x="6804472" y="4116965"/>
            <a:chExt cx="2016000" cy="923531"/>
          </a:xfrm>
        </p:grpSpPr>
        <p:sp>
          <p:nvSpPr>
            <p:cNvPr id="19" name="Text Placeholder 30">
              <a:extLst>
                <a:ext uri="{FF2B5EF4-FFF2-40B4-BE49-F238E27FC236}">
                  <a16:creationId xmlns:a16="http://schemas.microsoft.com/office/drawing/2014/main" id="{84E430F8-3A7C-4E09-9374-8A103D0D1DBE}"/>
                </a:ext>
              </a:extLst>
            </p:cNvPr>
            <p:cNvSpPr txBox="1">
              <a:spLocks/>
            </p:cNvSpPr>
            <p:nvPr/>
          </p:nvSpPr>
          <p:spPr>
            <a:xfrm>
              <a:off x="6804472" y="4116965"/>
              <a:ext cx="2016000" cy="277200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 Placeholder 31">
              <a:extLst>
                <a:ext uri="{FF2B5EF4-FFF2-40B4-BE49-F238E27FC236}">
                  <a16:creationId xmlns:a16="http://schemas.microsoft.com/office/drawing/2014/main" id="{B0FF6D6C-5680-45CC-BAC9-3355F7ED69A6}"/>
                </a:ext>
              </a:extLst>
            </p:cNvPr>
            <p:cNvSpPr txBox="1">
              <a:spLocks/>
            </p:cNvSpPr>
            <p:nvPr/>
          </p:nvSpPr>
          <p:spPr>
            <a:xfrm>
              <a:off x="6804472" y="4392496"/>
              <a:ext cx="2016000" cy="648000"/>
            </a:xfrm>
            <a:prstGeom prst="rect">
              <a:avLst/>
            </a:prstGeom>
          </p:spPr>
          <p:txBody>
            <a:bodyPr anchor="t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sp>
        <p:nvSpPr>
          <p:cNvPr id="21" name="Rectangle 12">
            <a:extLst>
              <a:ext uri="{FF2B5EF4-FFF2-40B4-BE49-F238E27FC236}">
                <a16:creationId xmlns:a16="http://schemas.microsoft.com/office/drawing/2014/main" id="{D3555F4B-3BE4-4662-A0F4-78D20AC1C237}"/>
              </a:ext>
            </a:extLst>
          </p:cNvPr>
          <p:cNvSpPr/>
          <p:nvPr/>
        </p:nvSpPr>
        <p:spPr>
          <a:xfrm>
            <a:off x="2794955" y="2932280"/>
            <a:ext cx="504056" cy="50405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BEE349A0-4E43-498E-8E23-8DF3B81C4EF9}"/>
              </a:ext>
            </a:extLst>
          </p:cNvPr>
          <p:cNvSpPr/>
          <p:nvPr/>
        </p:nvSpPr>
        <p:spPr>
          <a:xfrm>
            <a:off x="2794955" y="4327004"/>
            <a:ext cx="504056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D998A55E-17CF-49EC-9CE8-9920E4A1B770}"/>
              </a:ext>
            </a:extLst>
          </p:cNvPr>
          <p:cNvSpPr/>
          <p:nvPr/>
        </p:nvSpPr>
        <p:spPr>
          <a:xfrm>
            <a:off x="8855831" y="4327004"/>
            <a:ext cx="504056" cy="50405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AD063DF-7272-4006-91A2-2ADAA63BBEAF}"/>
              </a:ext>
            </a:extLst>
          </p:cNvPr>
          <p:cNvSpPr/>
          <p:nvPr/>
        </p:nvSpPr>
        <p:spPr>
          <a:xfrm>
            <a:off x="8855831" y="2932280"/>
            <a:ext cx="504056" cy="504056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Donut 39">
            <a:extLst>
              <a:ext uri="{FF2B5EF4-FFF2-40B4-BE49-F238E27FC236}">
                <a16:creationId xmlns:a16="http://schemas.microsoft.com/office/drawing/2014/main" id="{BD9F2606-ED5E-466B-A870-034CDC9EC8E0}"/>
              </a:ext>
            </a:extLst>
          </p:cNvPr>
          <p:cNvSpPr/>
          <p:nvPr/>
        </p:nvSpPr>
        <p:spPr>
          <a:xfrm>
            <a:off x="8937539" y="3024508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6" name="Rectangle 36">
            <a:extLst>
              <a:ext uri="{FF2B5EF4-FFF2-40B4-BE49-F238E27FC236}">
                <a16:creationId xmlns:a16="http://schemas.microsoft.com/office/drawing/2014/main" id="{C440D5BA-9F12-4ABA-AFB7-9DE0156530C1}"/>
              </a:ext>
            </a:extLst>
          </p:cNvPr>
          <p:cNvSpPr/>
          <p:nvPr/>
        </p:nvSpPr>
        <p:spPr>
          <a:xfrm>
            <a:off x="8931312" y="4438218"/>
            <a:ext cx="344421" cy="28790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95FEEC2C-5D6B-41F2-807B-1CE661CD32F4}"/>
              </a:ext>
            </a:extLst>
          </p:cNvPr>
          <p:cNvSpPr/>
          <p:nvPr/>
        </p:nvSpPr>
        <p:spPr>
          <a:xfrm>
            <a:off x="2867252" y="3075036"/>
            <a:ext cx="361627" cy="237666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Oval 21">
            <a:extLst>
              <a:ext uri="{FF2B5EF4-FFF2-40B4-BE49-F238E27FC236}">
                <a16:creationId xmlns:a16="http://schemas.microsoft.com/office/drawing/2014/main" id="{E1E75D1A-F9FD-48BE-A3F1-D5BE13D611C4}"/>
              </a:ext>
            </a:extLst>
          </p:cNvPr>
          <p:cNvSpPr>
            <a:spLocks noChangeAspect="1"/>
          </p:cNvSpPr>
          <p:nvPr/>
        </p:nvSpPr>
        <p:spPr>
          <a:xfrm>
            <a:off x="2906858" y="4432699"/>
            <a:ext cx="280251" cy="28259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0148D29-019B-4875-BC46-8DD427582CC6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D139168-E033-41C6-AD96-1A691AFF3C3F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17993468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5">
            <a:extLst>
              <a:ext uri="{FF2B5EF4-FFF2-40B4-BE49-F238E27FC236}">
                <a16:creationId xmlns:a16="http://schemas.microsoft.com/office/drawing/2014/main" id="{D2632E34-4785-4D86-81ED-61CC08D96501}"/>
              </a:ext>
            </a:extLst>
          </p:cNvPr>
          <p:cNvSpPr/>
          <p:nvPr/>
        </p:nvSpPr>
        <p:spPr>
          <a:xfrm>
            <a:off x="7324253" y="1002496"/>
            <a:ext cx="4384237" cy="5471178"/>
          </a:xfrm>
          <a:custGeom>
            <a:avLst/>
            <a:gdLst>
              <a:gd name="connsiteX0" fmla="*/ 0 w 5488226"/>
              <a:gd name="connsiteY0" fmla="*/ 2923156 h 6848868"/>
              <a:gd name="connsiteX1" fmla="*/ 728720 w 5488226"/>
              <a:gd name="connsiteY1" fmla="*/ 2905806 h 6848868"/>
              <a:gd name="connsiteX2" fmla="*/ 762507 w 5488226"/>
              <a:gd name="connsiteY2" fmla="*/ 2881150 h 6848868"/>
              <a:gd name="connsiteX3" fmla="*/ 855652 w 5488226"/>
              <a:gd name="connsiteY3" fmla="*/ 2750565 h 6848868"/>
              <a:gd name="connsiteX4" fmla="*/ 940578 w 5488226"/>
              <a:gd name="connsiteY4" fmla="*/ 2684816 h 6848868"/>
              <a:gd name="connsiteX5" fmla="*/ 1013632 w 5488226"/>
              <a:gd name="connsiteY5" fmla="*/ 2529575 h 6848868"/>
              <a:gd name="connsiteX6" fmla="*/ 778945 w 5488226"/>
              <a:gd name="connsiteY6" fmla="*/ 449345 h 6848868"/>
              <a:gd name="connsiteX7" fmla="*/ 811819 w 5488226"/>
              <a:gd name="connsiteY7" fmla="*/ 392728 h 6848868"/>
              <a:gd name="connsiteX8" fmla="*/ 911356 w 5488226"/>
              <a:gd name="connsiteY8" fmla="*/ 363506 h 6848868"/>
              <a:gd name="connsiteX9" fmla="*/ 1018198 w 5488226"/>
              <a:gd name="connsiteY9" fmla="*/ 427429 h 6848868"/>
              <a:gd name="connsiteX10" fmla="*/ 1110430 w 5488226"/>
              <a:gd name="connsiteY10" fmla="*/ 764393 h 6848868"/>
              <a:gd name="connsiteX11" fmla="*/ 1444655 w 5488226"/>
              <a:gd name="connsiteY11" fmla="*/ 2230964 h 6848868"/>
              <a:gd name="connsiteX12" fmla="*/ 1486661 w 5488226"/>
              <a:gd name="connsiteY12" fmla="*/ 2434603 h 6848868"/>
              <a:gd name="connsiteX13" fmla="*/ 1460179 w 5488226"/>
              <a:gd name="connsiteY13" fmla="*/ 2470218 h 6848868"/>
              <a:gd name="connsiteX14" fmla="*/ 1391690 w 5488226"/>
              <a:gd name="connsiteY14" fmla="*/ 2486655 h 6848868"/>
              <a:gd name="connsiteX15" fmla="*/ 1367947 w 5488226"/>
              <a:gd name="connsiteY15" fmla="*/ 2496700 h 6848868"/>
              <a:gd name="connsiteX16" fmla="*/ 1218185 w 5488226"/>
              <a:gd name="connsiteY16" fmla="*/ 2424559 h 6848868"/>
              <a:gd name="connsiteX17" fmla="*/ 1178005 w 5488226"/>
              <a:gd name="connsiteY17" fmla="*/ 2287581 h 6848868"/>
              <a:gd name="connsiteX18" fmla="*/ 1172526 w 5488226"/>
              <a:gd name="connsiteY18" fmla="*/ 2338719 h 6848868"/>
              <a:gd name="connsiteX19" fmla="*/ 1181658 w 5488226"/>
              <a:gd name="connsiteY19" fmla="*/ 2572494 h 6848868"/>
              <a:gd name="connsiteX20" fmla="*/ 1216359 w 5488226"/>
              <a:gd name="connsiteY20" fmla="*/ 2639157 h 6848868"/>
              <a:gd name="connsiteX21" fmla="*/ 1430957 w 5488226"/>
              <a:gd name="connsiteY21" fmla="*/ 2817227 h 6848868"/>
              <a:gd name="connsiteX22" fmla="*/ 1760616 w 5488226"/>
              <a:gd name="connsiteY22" fmla="*/ 2932288 h 6848868"/>
              <a:gd name="connsiteX23" fmla="*/ 1839149 w 5488226"/>
              <a:gd name="connsiteY23" fmla="*/ 2860147 h 6848868"/>
              <a:gd name="connsiteX24" fmla="*/ 1941426 w 5488226"/>
              <a:gd name="connsiteY24" fmla="*/ 2772481 h 6848868"/>
              <a:gd name="connsiteX25" fmla="*/ 2389798 w 5488226"/>
              <a:gd name="connsiteY25" fmla="*/ 2809008 h 6848868"/>
              <a:gd name="connsiteX26" fmla="*/ 2515818 w 5488226"/>
              <a:gd name="connsiteY26" fmla="*/ 2815401 h 6848868"/>
              <a:gd name="connsiteX27" fmla="*/ 2429978 w 5488226"/>
              <a:gd name="connsiteY27" fmla="*/ 2739607 h 6848868"/>
              <a:gd name="connsiteX28" fmla="*/ 2300306 w 5488226"/>
              <a:gd name="connsiteY28" fmla="*/ 2731388 h 6848868"/>
              <a:gd name="connsiteX29" fmla="*/ 2238210 w 5488226"/>
              <a:gd name="connsiteY29" fmla="*/ 2703992 h 6848868"/>
              <a:gd name="connsiteX30" fmla="*/ 2273824 w 5488226"/>
              <a:gd name="connsiteY30" fmla="*/ 2638243 h 6848868"/>
              <a:gd name="connsiteX31" fmla="*/ 2456461 w 5488226"/>
              <a:gd name="connsiteY31" fmla="*/ 2547838 h 6848868"/>
              <a:gd name="connsiteX32" fmla="*/ 2620834 w 5488226"/>
              <a:gd name="connsiteY32" fmla="*/ 2574321 h 6848868"/>
              <a:gd name="connsiteX33" fmla="*/ 2688409 w 5488226"/>
              <a:gd name="connsiteY33" fmla="*/ 2631851 h 6848868"/>
              <a:gd name="connsiteX34" fmla="*/ 3162351 w 5488226"/>
              <a:gd name="connsiteY34" fmla="*/ 2792571 h 6848868"/>
              <a:gd name="connsiteX35" fmla="*/ 3594286 w 5488226"/>
              <a:gd name="connsiteY35" fmla="*/ 2724082 h 6848868"/>
              <a:gd name="connsiteX36" fmla="*/ 3660035 w 5488226"/>
              <a:gd name="connsiteY36" fmla="*/ 2642809 h 6848868"/>
              <a:gd name="connsiteX37" fmla="*/ 3699302 w 5488226"/>
              <a:gd name="connsiteY37" fmla="*/ 2224572 h 6848868"/>
              <a:gd name="connsiteX38" fmla="*/ 3751353 w 5488226"/>
              <a:gd name="connsiteY38" fmla="*/ 1861125 h 6848868"/>
              <a:gd name="connsiteX39" fmla="*/ 3870980 w 5488226"/>
              <a:gd name="connsiteY39" fmla="*/ 1579865 h 6848868"/>
              <a:gd name="connsiteX40" fmla="*/ 3887418 w 5488226"/>
              <a:gd name="connsiteY40" fmla="*/ 1504071 h 6848868"/>
              <a:gd name="connsiteX41" fmla="*/ 3896549 w 5488226"/>
              <a:gd name="connsiteY41" fmla="*/ 1368006 h 6848868"/>
              <a:gd name="connsiteX42" fmla="*/ 3907507 w 5488226"/>
              <a:gd name="connsiteY42" fmla="*/ 1253859 h 6848868"/>
              <a:gd name="connsiteX43" fmla="*/ 3850890 w 5488226"/>
              <a:gd name="connsiteY43" fmla="*/ 1212765 h 6848868"/>
              <a:gd name="connsiteX44" fmla="*/ 3686517 w 5488226"/>
              <a:gd name="connsiteY44" fmla="*/ 1269383 h 6848868"/>
              <a:gd name="connsiteX45" fmla="*/ 3511186 w 5488226"/>
              <a:gd name="connsiteY45" fmla="*/ 1151582 h 6848868"/>
              <a:gd name="connsiteX46" fmla="*/ 3465527 w 5488226"/>
              <a:gd name="connsiteY46" fmla="*/ 1105923 h 6848868"/>
              <a:gd name="connsiteX47" fmla="*/ 3473746 w 5488226"/>
              <a:gd name="connsiteY47" fmla="*/ 1073049 h 6848868"/>
              <a:gd name="connsiteX48" fmla="*/ 3435392 w 5488226"/>
              <a:gd name="connsiteY48" fmla="*/ 1044740 h 6848868"/>
              <a:gd name="connsiteX49" fmla="*/ 3394299 w 5488226"/>
              <a:gd name="connsiteY49" fmla="*/ 965293 h 6848868"/>
              <a:gd name="connsiteX50" fmla="*/ 3324897 w 5488226"/>
              <a:gd name="connsiteY50" fmla="*/ 926026 h 6848868"/>
              <a:gd name="connsiteX51" fmla="*/ 3297502 w 5488226"/>
              <a:gd name="connsiteY51" fmla="*/ 641113 h 6848868"/>
              <a:gd name="connsiteX52" fmla="*/ 3249103 w 5488226"/>
              <a:gd name="connsiteY52" fmla="*/ 506875 h 6848868"/>
              <a:gd name="connsiteX53" fmla="*/ 3162351 w 5488226"/>
              <a:gd name="connsiteY53" fmla="*/ 342503 h 6848868"/>
              <a:gd name="connsiteX54" fmla="*/ 3164177 w 5488226"/>
              <a:gd name="connsiteY54" fmla="*/ 308715 h 6848868"/>
              <a:gd name="connsiteX55" fmla="*/ 3365990 w 5488226"/>
              <a:gd name="connsiteY55" fmla="*/ 158953 h 6848868"/>
              <a:gd name="connsiteX56" fmla="*/ 3672820 w 5488226"/>
              <a:gd name="connsiteY56" fmla="*/ 19236 h 6848868"/>
              <a:gd name="connsiteX57" fmla="*/ 3963212 w 5488226"/>
              <a:gd name="connsiteY57" fmla="*/ 16496 h 6848868"/>
              <a:gd name="connsiteX58" fmla="*/ 4154067 w 5488226"/>
              <a:gd name="connsiteY58" fmla="*/ 163519 h 6848868"/>
              <a:gd name="connsiteX59" fmla="*/ 4265475 w 5488226"/>
              <a:gd name="connsiteY59" fmla="*/ 808226 h 6848868"/>
              <a:gd name="connsiteX60" fmla="*/ 4295610 w 5488226"/>
              <a:gd name="connsiteY60" fmla="*/ 912328 h 6848868"/>
              <a:gd name="connsiteX61" fmla="*/ 4403366 w 5488226"/>
              <a:gd name="connsiteY61" fmla="*/ 1040174 h 6848868"/>
              <a:gd name="connsiteX62" fmla="*/ 4584176 w 5488226"/>
              <a:gd name="connsiteY62" fmla="*/ 1172585 h 6848868"/>
              <a:gd name="connsiteX63" fmla="*/ 4783249 w 5488226"/>
              <a:gd name="connsiteY63" fmla="*/ 1368920 h 6848868"/>
              <a:gd name="connsiteX64" fmla="*/ 4929359 w 5488226"/>
              <a:gd name="connsiteY64" fmla="*/ 1882128 h 6848868"/>
              <a:gd name="connsiteX65" fmla="*/ 4924793 w 5488226"/>
              <a:gd name="connsiteY65" fmla="*/ 3042783 h 6848868"/>
              <a:gd name="connsiteX66" fmla="*/ 4866349 w 5488226"/>
              <a:gd name="connsiteY66" fmla="*/ 3249162 h 6848868"/>
              <a:gd name="connsiteX67" fmla="*/ 4866349 w 5488226"/>
              <a:gd name="connsiteY67" fmla="*/ 3381574 h 6848868"/>
              <a:gd name="connsiteX68" fmla="*/ 4916574 w 5488226"/>
              <a:gd name="connsiteY68" fmla="*/ 3705754 h 6848868"/>
              <a:gd name="connsiteX69" fmla="*/ 4672755 w 5488226"/>
              <a:gd name="connsiteY69" fmla="*/ 4377856 h 6848868"/>
              <a:gd name="connsiteX70" fmla="*/ 4661796 w 5488226"/>
              <a:gd name="connsiteY70" fmla="*/ 4392467 h 6848868"/>
              <a:gd name="connsiteX71" fmla="*/ 4659970 w 5488226"/>
              <a:gd name="connsiteY71" fmla="*/ 4399772 h 6848868"/>
              <a:gd name="connsiteX72" fmla="*/ 4837127 w 5488226"/>
              <a:gd name="connsiteY72" fmla="*/ 4344981 h 6848868"/>
              <a:gd name="connsiteX73" fmla="*/ 4923880 w 5488226"/>
              <a:gd name="connsiteY73" fmla="*/ 4102075 h 6848868"/>
              <a:gd name="connsiteX74" fmla="*/ 4985063 w 5488226"/>
              <a:gd name="connsiteY74" fmla="*/ 3611696 h 6848868"/>
              <a:gd name="connsiteX75" fmla="*/ 5177744 w 5488226"/>
              <a:gd name="connsiteY75" fmla="*/ 2236443 h 6848868"/>
              <a:gd name="connsiteX76" fmla="*/ 5193268 w 5488226"/>
              <a:gd name="connsiteY76" fmla="*/ 2163388 h 6848868"/>
              <a:gd name="connsiteX77" fmla="*/ 5244406 w 5488226"/>
              <a:gd name="connsiteY77" fmla="*/ 2146951 h 6848868"/>
              <a:gd name="connsiteX78" fmla="*/ 5292805 w 5488226"/>
              <a:gd name="connsiteY78" fmla="*/ 2299453 h 6848868"/>
              <a:gd name="connsiteX79" fmla="*/ 5259931 w 5488226"/>
              <a:gd name="connsiteY79" fmla="*/ 2466565 h 6848868"/>
              <a:gd name="connsiteX80" fmla="*/ 5199661 w 5488226"/>
              <a:gd name="connsiteY80" fmla="*/ 3017214 h 6848868"/>
              <a:gd name="connsiteX81" fmla="*/ 5108343 w 5488226"/>
              <a:gd name="connsiteY81" fmla="*/ 3926744 h 6848868"/>
              <a:gd name="connsiteX82" fmla="*/ 4913834 w 5488226"/>
              <a:gd name="connsiteY82" fmla="*/ 4479219 h 6848868"/>
              <a:gd name="connsiteX83" fmla="*/ 4763159 w 5488226"/>
              <a:gd name="connsiteY83" fmla="*/ 4565972 h 6848868"/>
              <a:gd name="connsiteX84" fmla="*/ 4321179 w 5488226"/>
              <a:gd name="connsiteY84" fmla="*/ 4571450 h 6848868"/>
              <a:gd name="connsiteX85" fmla="*/ 4283739 w 5488226"/>
              <a:gd name="connsiteY85" fmla="*/ 4603412 h 6848868"/>
              <a:gd name="connsiteX86" fmla="*/ 4270954 w 5488226"/>
              <a:gd name="connsiteY86" fmla="*/ 4814357 h 6848868"/>
              <a:gd name="connsiteX87" fmla="*/ 4286478 w 5488226"/>
              <a:gd name="connsiteY87" fmla="*/ 5606086 h 6848868"/>
              <a:gd name="connsiteX88" fmla="*/ 4373231 w 5488226"/>
              <a:gd name="connsiteY88" fmla="*/ 6290060 h 6848868"/>
              <a:gd name="connsiteX89" fmla="*/ 4391494 w 5488226"/>
              <a:gd name="connsiteY89" fmla="*/ 6350330 h 6848868"/>
              <a:gd name="connsiteX90" fmla="*/ 4511121 w 5488226"/>
              <a:gd name="connsiteY90" fmla="*/ 6460825 h 6848868"/>
              <a:gd name="connsiteX91" fmla="*/ 4850825 w 5488226"/>
              <a:gd name="connsiteY91" fmla="*/ 6521095 h 6848868"/>
              <a:gd name="connsiteX92" fmla="*/ 5448046 w 5488226"/>
              <a:gd name="connsiteY92" fmla="*/ 6618806 h 6848868"/>
              <a:gd name="connsiteX93" fmla="*/ 5490053 w 5488226"/>
              <a:gd name="connsiteY93" fmla="*/ 6669944 h 6848868"/>
              <a:gd name="connsiteX94" fmla="*/ 5481834 w 5488226"/>
              <a:gd name="connsiteY94" fmla="*/ 6773134 h 6848868"/>
              <a:gd name="connsiteX95" fmla="*/ 5379557 w 5488226"/>
              <a:gd name="connsiteY95" fmla="*/ 6855320 h 6848868"/>
              <a:gd name="connsiteX96" fmla="*/ 5276368 w 5488226"/>
              <a:gd name="connsiteY96" fmla="*/ 6785918 h 6848868"/>
              <a:gd name="connsiteX97" fmla="*/ 5263584 w 5488226"/>
              <a:gd name="connsiteY97" fmla="*/ 6751217 h 6848868"/>
              <a:gd name="connsiteX98" fmla="*/ 5158568 w 5488226"/>
              <a:gd name="connsiteY98" fmla="*/ 6672684 h 6848868"/>
              <a:gd name="connsiteX99" fmla="*/ 4571391 w 5488226"/>
              <a:gd name="connsiteY99" fmla="*/ 6608761 h 6848868"/>
              <a:gd name="connsiteX100" fmla="*/ 4306568 w 5488226"/>
              <a:gd name="connsiteY100" fmla="*/ 6655333 h 6848868"/>
              <a:gd name="connsiteX101" fmla="*/ 3938556 w 5488226"/>
              <a:gd name="connsiteY101" fmla="*/ 6711950 h 6848868"/>
              <a:gd name="connsiteX102" fmla="*/ 3681038 w 5488226"/>
              <a:gd name="connsiteY102" fmla="*/ 6676336 h 6848868"/>
              <a:gd name="connsiteX103" fmla="*/ 3514839 w 5488226"/>
              <a:gd name="connsiteY103" fmla="*/ 6679989 h 6848868"/>
              <a:gd name="connsiteX104" fmla="*/ 3355945 w 5488226"/>
              <a:gd name="connsiteY104" fmla="*/ 6817879 h 6848868"/>
              <a:gd name="connsiteX105" fmla="*/ 3305720 w 5488226"/>
              <a:gd name="connsiteY105" fmla="*/ 6854407 h 6848868"/>
              <a:gd name="connsiteX106" fmla="*/ 3172396 w 5488226"/>
              <a:gd name="connsiteY106" fmla="*/ 6854407 h 6848868"/>
              <a:gd name="connsiteX107" fmla="*/ 3148653 w 5488226"/>
              <a:gd name="connsiteY107" fmla="*/ 6675423 h 6848868"/>
              <a:gd name="connsiteX108" fmla="*/ 3182441 w 5488226"/>
              <a:gd name="connsiteY108" fmla="*/ 6642548 h 6848868"/>
              <a:gd name="connsiteX109" fmla="*/ 3534929 w 5488226"/>
              <a:gd name="connsiteY109" fmla="*/ 6568581 h 6848868"/>
              <a:gd name="connsiteX110" fmla="*/ 3681038 w 5488226"/>
              <a:gd name="connsiteY110" fmla="*/ 6541185 h 6848868"/>
              <a:gd name="connsiteX111" fmla="*/ 3881025 w 5488226"/>
              <a:gd name="connsiteY111" fmla="*/ 6418818 h 6848868"/>
              <a:gd name="connsiteX112" fmla="*/ 4001565 w 5488226"/>
              <a:gd name="connsiteY112" fmla="*/ 6098292 h 6848868"/>
              <a:gd name="connsiteX113" fmla="*/ 4012523 w 5488226"/>
              <a:gd name="connsiteY113" fmla="*/ 5457237 h 6848868"/>
              <a:gd name="connsiteX114" fmla="*/ 3965038 w 5488226"/>
              <a:gd name="connsiteY114" fmla="*/ 5028955 h 6848868"/>
              <a:gd name="connsiteX115" fmla="*/ 3973257 w 5488226"/>
              <a:gd name="connsiteY115" fmla="*/ 4647245 h 6848868"/>
              <a:gd name="connsiteX116" fmla="*/ 3924858 w 5488226"/>
              <a:gd name="connsiteY116" fmla="*/ 4580582 h 6848868"/>
              <a:gd name="connsiteX117" fmla="*/ 3781488 w 5488226"/>
              <a:gd name="connsiteY117" fmla="*/ 4566885 h 6848868"/>
              <a:gd name="connsiteX118" fmla="*/ 3264627 w 5488226"/>
              <a:gd name="connsiteY118" fmla="*/ 4573277 h 6848868"/>
              <a:gd name="connsiteX119" fmla="*/ 3199791 w 5488226"/>
              <a:gd name="connsiteY119" fmla="*/ 4627155 h 6848868"/>
              <a:gd name="connsiteX120" fmla="*/ 3195225 w 5488226"/>
              <a:gd name="connsiteY120" fmla="*/ 4797007 h 6848868"/>
              <a:gd name="connsiteX121" fmla="*/ 3557759 w 5488226"/>
              <a:gd name="connsiteY121" fmla="*/ 5982317 h 6848868"/>
              <a:gd name="connsiteX122" fmla="*/ 3530363 w 5488226"/>
              <a:gd name="connsiteY122" fmla="*/ 6014279 h 6848868"/>
              <a:gd name="connsiteX123" fmla="*/ 3559585 w 5488226"/>
              <a:gd name="connsiteY123" fmla="*/ 6489134 h 6848868"/>
              <a:gd name="connsiteX124" fmla="*/ 3529450 w 5488226"/>
              <a:gd name="connsiteY124" fmla="*/ 6528400 h 6848868"/>
              <a:gd name="connsiteX125" fmla="*/ 3387907 w 5488226"/>
              <a:gd name="connsiteY125" fmla="*/ 6583191 h 6848868"/>
              <a:gd name="connsiteX126" fmla="*/ 3314852 w 5488226"/>
              <a:gd name="connsiteY126" fmla="*/ 6503745 h 6848868"/>
              <a:gd name="connsiteX127" fmla="*/ 3160524 w 5488226"/>
              <a:gd name="connsiteY127" fmla="*/ 6648941 h 6848868"/>
              <a:gd name="connsiteX128" fmla="*/ 2778814 w 5488226"/>
              <a:gd name="connsiteY128" fmla="*/ 6734780 h 6848868"/>
              <a:gd name="connsiteX129" fmla="*/ 2760550 w 5488226"/>
              <a:gd name="connsiteY129" fmla="*/ 6736606 h 6848868"/>
              <a:gd name="connsiteX130" fmla="*/ 2657361 w 5488226"/>
              <a:gd name="connsiteY130" fmla="*/ 6693687 h 6848868"/>
              <a:gd name="connsiteX131" fmla="*/ 2711239 w 5488226"/>
              <a:gd name="connsiteY131" fmla="*/ 6566754 h 6848868"/>
              <a:gd name="connsiteX132" fmla="*/ 2881090 w 5488226"/>
              <a:gd name="connsiteY132" fmla="*/ 6452606 h 6848868"/>
              <a:gd name="connsiteX133" fmla="*/ 3061900 w 5488226"/>
              <a:gd name="connsiteY133" fmla="*/ 6277275 h 6848868"/>
              <a:gd name="connsiteX134" fmla="*/ 3055508 w 5488226"/>
              <a:gd name="connsiteY134" fmla="*/ 6127514 h 6848868"/>
              <a:gd name="connsiteX135" fmla="*/ 2950492 w 5488226"/>
              <a:gd name="connsiteY135" fmla="*/ 6104684 h 6848868"/>
              <a:gd name="connsiteX136" fmla="*/ 2763290 w 5488226"/>
              <a:gd name="connsiteY136" fmla="*/ 6059938 h 6848868"/>
              <a:gd name="connsiteX137" fmla="*/ 2690235 w 5488226"/>
              <a:gd name="connsiteY137" fmla="*/ 5968620 h 6848868"/>
              <a:gd name="connsiteX138" fmla="*/ 2545952 w 5488226"/>
              <a:gd name="connsiteY138" fmla="*/ 5190588 h 6848868"/>
              <a:gd name="connsiteX139" fmla="*/ 2534994 w 5488226"/>
              <a:gd name="connsiteY139" fmla="*/ 5139450 h 6848868"/>
              <a:gd name="connsiteX140" fmla="*/ 2517644 w 5488226"/>
              <a:gd name="connsiteY140" fmla="*/ 5186022 h 6848868"/>
              <a:gd name="connsiteX141" fmla="*/ 2447329 w 5488226"/>
              <a:gd name="connsiteY141" fmla="*/ 5436234 h 6848868"/>
              <a:gd name="connsiteX142" fmla="*/ 2290262 w 5488226"/>
              <a:gd name="connsiteY142" fmla="*/ 5912002 h 6848868"/>
              <a:gd name="connsiteX143" fmla="*/ 2254647 w 5488226"/>
              <a:gd name="connsiteY143" fmla="*/ 6116555 h 6848868"/>
              <a:gd name="connsiteX144" fmla="*/ 2242776 w 5488226"/>
              <a:gd name="connsiteY144" fmla="*/ 6269057 h 6848868"/>
              <a:gd name="connsiteX145" fmla="*/ 2215381 w 5488226"/>
              <a:gd name="connsiteY145" fmla="*/ 6490047 h 6848868"/>
              <a:gd name="connsiteX146" fmla="*/ 2171548 w 5488226"/>
              <a:gd name="connsiteY146" fmla="*/ 6580452 h 6848868"/>
              <a:gd name="connsiteX147" fmla="*/ 1988911 w 5488226"/>
              <a:gd name="connsiteY147" fmla="*/ 6570407 h 6848868"/>
              <a:gd name="connsiteX148" fmla="*/ 1961516 w 5488226"/>
              <a:gd name="connsiteY148" fmla="*/ 6458086 h 6848868"/>
              <a:gd name="connsiteX149" fmla="*/ 1792577 w 5488226"/>
              <a:gd name="connsiteY149" fmla="*/ 6552143 h 6848868"/>
              <a:gd name="connsiteX150" fmla="*/ 992629 w 5488226"/>
              <a:gd name="connsiteY150" fmla="*/ 6564928 h 6848868"/>
              <a:gd name="connsiteX151" fmla="*/ 942404 w 5488226"/>
              <a:gd name="connsiteY151" fmla="*/ 6557622 h 6848868"/>
              <a:gd name="connsiteX152" fmla="*/ 1041028 w 5488226"/>
              <a:gd name="connsiteY152" fmla="*/ 6406034 h 6848868"/>
              <a:gd name="connsiteX153" fmla="*/ 1212706 w 5488226"/>
              <a:gd name="connsiteY153" fmla="*/ 6323848 h 6848868"/>
              <a:gd name="connsiteX154" fmla="*/ 1384385 w 5488226"/>
              <a:gd name="connsiteY154" fmla="*/ 6241661 h 6848868"/>
              <a:gd name="connsiteX155" fmla="*/ 1562455 w 5488226"/>
              <a:gd name="connsiteY155" fmla="*/ 6148517 h 6848868"/>
              <a:gd name="connsiteX156" fmla="*/ 1611767 w 5488226"/>
              <a:gd name="connsiteY156" fmla="*/ 6084594 h 6848868"/>
              <a:gd name="connsiteX157" fmla="*/ 1588024 w 5488226"/>
              <a:gd name="connsiteY157" fmla="*/ 6019758 h 6848868"/>
              <a:gd name="connsiteX158" fmla="*/ 1515883 w 5488226"/>
              <a:gd name="connsiteY158" fmla="*/ 5869083 h 6848868"/>
              <a:gd name="connsiteX159" fmla="*/ 1695780 w 5488226"/>
              <a:gd name="connsiteY159" fmla="*/ 5350395 h 6848868"/>
              <a:gd name="connsiteX160" fmla="*/ 1973387 w 5488226"/>
              <a:gd name="connsiteY160" fmla="*/ 4330370 h 6848868"/>
              <a:gd name="connsiteX161" fmla="*/ 2136847 w 5488226"/>
              <a:gd name="connsiteY161" fmla="*/ 4068287 h 6848868"/>
              <a:gd name="connsiteX162" fmla="*/ 2492075 w 5488226"/>
              <a:gd name="connsiteY162" fmla="*/ 3906654 h 6848868"/>
              <a:gd name="connsiteX163" fmla="*/ 3626247 w 5488226"/>
              <a:gd name="connsiteY163" fmla="*/ 3483850 h 6848868"/>
              <a:gd name="connsiteX164" fmla="*/ 3684691 w 5488226"/>
              <a:gd name="connsiteY164" fmla="*/ 3422667 h 6848868"/>
              <a:gd name="connsiteX165" fmla="*/ 3636292 w 5488226"/>
              <a:gd name="connsiteY165" fmla="*/ 3300301 h 6848868"/>
              <a:gd name="connsiteX166" fmla="*/ 3393386 w 5488226"/>
              <a:gd name="connsiteY166" fmla="*/ 3236378 h 6848868"/>
              <a:gd name="connsiteX167" fmla="*/ 3195225 w 5488226"/>
              <a:gd name="connsiteY167" fmla="*/ 3187066 h 6848868"/>
              <a:gd name="connsiteX168" fmla="*/ 3123997 w 5488226"/>
              <a:gd name="connsiteY168" fmla="*/ 3210809 h 6848868"/>
              <a:gd name="connsiteX169" fmla="*/ 3022634 w 5488226"/>
              <a:gd name="connsiteY169" fmla="*/ 3249162 h 6848868"/>
              <a:gd name="connsiteX170" fmla="*/ 2713978 w 5488226"/>
              <a:gd name="connsiteY170" fmla="*/ 3244596 h 6848868"/>
              <a:gd name="connsiteX171" fmla="*/ 988977 w 5488226"/>
              <a:gd name="connsiteY171" fmla="*/ 3244596 h 6848868"/>
              <a:gd name="connsiteX172" fmla="*/ 937838 w 5488226"/>
              <a:gd name="connsiteY172" fmla="*/ 3244596 h 6848868"/>
              <a:gd name="connsiteX173" fmla="*/ 933272 w 5488226"/>
              <a:gd name="connsiteY173" fmla="*/ 3339567 h 6848868"/>
              <a:gd name="connsiteX174" fmla="*/ 918661 w 5488226"/>
              <a:gd name="connsiteY174" fmla="*/ 5450845 h 6848868"/>
              <a:gd name="connsiteX175" fmla="*/ 919575 w 5488226"/>
              <a:gd name="connsiteY175" fmla="*/ 6477262 h 6848868"/>
              <a:gd name="connsiteX176" fmla="*/ 871176 w 5488226"/>
              <a:gd name="connsiteY176" fmla="*/ 6536619 h 6848868"/>
              <a:gd name="connsiteX177" fmla="*/ 697671 w 5488226"/>
              <a:gd name="connsiteY177" fmla="*/ 6544838 h 6848868"/>
              <a:gd name="connsiteX178" fmla="*/ 605440 w 5488226"/>
              <a:gd name="connsiteY178" fmla="*/ 6450780 h 6848868"/>
              <a:gd name="connsiteX179" fmla="*/ 606353 w 5488226"/>
              <a:gd name="connsiteY179" fmla="*/ 4190653 h 6848868"/>
              <a:gd name="connsiteX180" fmla="*/ 590829 w 5488226"/>
              <a:gd name="connsiteY180" fmla="*/ 3321304 h 6848868"/>
              <a:gd name="connsiteX181" fmla="*/ 530559 w 5488226"/>
              <a:gd name="connsiteY181" fmla="*/ 3255555 h 6848868"/>
              <a:gd name="connsiteX182" fmla="*/ 158894 w 5488226"/>
              <a:gd name="connsiteY182" fmla="*/ 3244596 h 684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488226" h="6848868">
                <a:moveTo>
                  <a:pt x="0" y="2923156"/>
                </a:moveTo>
                <a:cubicBezTo>
                  <a:pt x="242907" y="2917677"/>
                  <a:pt x="485813" y="2911285"/>
                  <a:pt x="728720" y="2905806"/>
                </a:cubicBezTo>
                <a:cubicBezTo>
                  <a:pt x="747896" y="2905806"/>
                  <a:pt x="757028" y="2900327"/>
                  <a:pt x="762507" y="2881150"/>
                </a:cubicBezTo>
                <a:cubicBezTo>
                  <a:pt x="777118" y="2826359"/>
                  <a:pt x="810906" y="2784353"/>
                  <a:pt x="855652" y="2750565"/>
                </a:cubicBezTo>
                <a:cubicBezTo>
                  <a:pt x="883961" y="2728648"/>
                  <a:pt x="913182" y="2707645"/>
                  <a:pt x="940578" y="2684816"/>
                </a:cubicBezTo>
                <a:cubicBezTo>
                  <a:pt x="989890" y="2644635"/>
                  <a:pt x="1011806" y="2593497"/>
                  <a:pt x="1013632" y="2529575"/>
                </a:cubicBezTo>
                <a:cubicBezTo>
                  <a:pt x="1030983" y="1825511"/>
                  <a:pt x="940578" y="1133319"/>
                  <a:pt x="778945" y="449345"/>
                </a:cubicBezTo>
                <a:cubicBezTo>
                  <a:pt x="770726" y="415557"/>
                  <a:pt x="774379" y="399120"/>
                  <a:pt x="811819" y="392728"/>
                </a:cubicBezTo>
                <a:cubicBezTo>
                  <a:pt x="845607" y="386335"/>
                  <a:pt x="877568" y="371724"/>
                  <a:pt x="911356" y="363506"/>
                </a:cubicBezTo>
                <a:cubicBezTo>
                  <a:pt x="979845" y="347068"/>
                  <a:pt x="999935" y="358940"/>
                  <a:pt x="1018198" y="427429"/>
                </a:cubicBezTo>
                <a:cubicBezTo>
                  <a:pt x="1049247" y="539750"/>
                  <a:pt x="1079382" y="652071"/>
                  <a:pt x="1110430" y="764393"/>
                </a:cubicBezTo>
                <a:cubicBezTo>
                  <a:pt x="1243754" y="1248380"/>
                  <a:pt x="1343291" y="1739672"/>
                  <a:pt x="1444655" y="2230964"/>
                </a:cubicBezTo>
                <a:cubicBezTo>
                  <a:pt x="1458352" y="2298539"/>
                  <a:pt x="1471137" y="2367028"/>
                  <a:pt x="1486661" y="2434603"/>
                </a:cubicBezTo>
                <a:cubicBezTo>
                  <a:pt x="1492140" y="2459260"/>
                  <a:pt x="1484835" y="2467478"/>
                  <a:pt x="1460179" y="2470218"/>
                </a:cubicBezTo>
                <a:cubicBezTo>
                  <a:pt x="1437349" y="2472044"/>
                  <a:pt x="1414519" y="2480263"/>
                  <a:pt x="1391690" y="2486655"/>
                </a:cubicBezTo>
                <a:cubicBezTo>
                  <a:pt x="1383471" y="2488481"/>
                  <a:pt x="1376166" y="2493960"/>
                  <a:pt x="1367947" y="2496700"/>
                </a:cubicBezTo>
                <a:cubicBezTo>
                  <a:pt x="1277542" y="2532314"/>
                  <a:pt x="1245581" y="2517703"/>
                  <a:pt x="1218185" y="2424559"/>
                </a:cubicBezTo>
                <a:cubicBezTo>
                  <a:pt x="1205401" y="2379813"/>
                  <a:pt x="1195356" y="2333240"/>
                  <a:pt x="1178005" y="2287581"/>
                </a:cubicBezTo>
                <a:cubicBezTo>
                  <a:pt x="1176179" y="2304932"/>
                  <a:pt x="1172526" y="2321369"/>
                  <a:pt x="1172526" y="2338719"/>
                </a:cubicBezTo>
                <a:cubicBezTo>
                  <a:pt x="1174353" y="2416340"/>
                  <a:pt x="1175266" y="2494874"/>
                  <a:pt x="1181658" y="2572494"/>
                </a:cubicBezTo>
                <a:cubicBezTo>
                  <a:pt x="1183484" y="2595324"/>
                  <a:pt x="1198095" y="2622719"/>
                  <a:pt x="1216359" y="2639157"/>
                </a:cubicBezTo>
                <a:cubicBezTo>
                  <a:pt x="1285761" y="2700340"/>
                  <a:pt x="1357902" y="2759696"/>
                  <a:pt x="1430957" y="2817227"/>
                </a:cubicBezTo>
                <a:cubicBezTo>
                  <a:pt x="1527754" y="2893021"/>
                  <a:pt x="1636423" y="2934114"/>
                  <a:pt x="1760616" y="2932288"/>
                </a:cubicBezTo>
                <a:cubicBezTo>
                  <a:pt x="1821799" y="2931375"/>
                  <a:pt x="1833670" y="2921330"/>
                  <a:pt x="1839149" y="2860147"/>
                </a:cubicBezTo>
                <a:cubicBezTo>
                  <a:pt x="1846455" y="2784353"/>
                  <a:pt x="1863805" y="2767002"/>
                  <a:pt x="1941426" y="2772481"/>
                </a:cubicBezTo>
                <a:cubicBezTo>
                  <a:pt x="2091188" y="2783439"/>
                  <a:pt x="2240036" y="2797137"/>
                  <a:pt x="2389798" y="2809008"/>
                </a:cubicBezTo>
                <a:cubicBezTo>
                  <a:pt x="2431805" y="2812661"/>
                  <a:pt x="2473811" y="2813574"/>
                  <a:pt x="2515818" y="2815401"/>
                </a:cubicBezTo>
                <a:cubicBezTo>
                  <a:pt x="2507599" y="2770655"/>
                  <a:pt x="2482030" y="2745999"/>
                  <a:pt x="2429978" y="2739607"/>
                </a:cubicBezTo>
                <a:cubicBezTo>
                  <a:pt x="2387059" y="2734127"/>
                  <a:pt x="2343226" y="2734127"/>
                  <a:pt x="2300306" y="2731388"/>
                </a:cubicBezTo>
                <a:cubicBezTo>
                  <a:pt x="2276564" y="2729562"/>
                  <a:pt x="2247342" y="2735954"/>
                  <a:pt x="2238210" y="2703992"/>
                </a:cubicBezTo>
                <a:cubicBezTo>
                  <a:pt x="2229078" y="2672031"/>
                  <a:pt x="2248255" y="2651028"/>
                  <a:pt x="2273824" y="2638243"/>
                </a:cubicBezTo>
                <a:cubicBezTo>
                  <a:pt x="2334094" y="2607195"/>
                  <a:pt x="2394364" y="2574321"/>
                  <a:pt x="2456461" y="2547838"/>
                </a:cubicBezTo>
                <a:cubicBezTo>
                  <a:pt x="2514904" y="2523182"/>
                  <a:pt x="2570608" y="2535054"/>
                  <a:pt x="2620834" y="2574321"/>
                </a:cubicBezTo>
                <a:cubicBezTo>
                  <a:pt x="2644576" y="2592584"/>
                  <a:pt x="2668319" y="2610848"/>
                  <a:pt x="2688409" y="2631851"/>
                </a:cubicBezTo>
                <a:cubicBezTo>
                  <a:pt x="2819907" y="2764262"/>
                  <a:pt x="2985193" y="2806269"/>
                  <a:pt x="3162351" y="2792571"/>
                </a:cubicBezTo>
                <a:cubicBezTo>
                  <a:pt x="3307547" y="2780700"/>
                  <a:pt x="3450916" y="2749651"/>
                  <a:pt x="3594286" y="2724082"/>
                </a:cubicBezTo>
                <a:cubicBezTo>
                  <a:pt x="3641771" y="2715864"/>
                  <a:pt x="3654556" y="2696687"/>
                  <a:pt x="3660035" y="2642809"/>
                </a:cubicBezTo>
                <a:cubicBezTo>
                  <a:pt x="3673733" y="2503092"/>
                  <a:pt x="3682864" y="2363375"/>
                  <a:pt x="3699302" y="2224572"/>
                </a:cubicBezTo>
                <a:cubicBezTo>
                  <a:pt x="3713000" y="2103118"/>
                  <a:pt x="3730350" y="1981665"/>
                  <a:pt x="3751353" y="1861125"/>
                </a:cubicBezTo>
                <a:cubicBezTo>
                  <a:pt x="3769617" y="1758849"/>
                  <a:pt x="3809797" y="1663878"/>
                  <a:pt x="3870980" y="1579865"/>
                </a:cubicBezTo>
                <a:cubicBezTo>
                  <a:pt x="3888331" y="1556122"/>
                  <a:pt x="3889244" y="1532379"/>
                  <a:pt x="3887418" y="1504071"/>
                </a:cubicBezTo>
                <a:cubicBezTo>
                  <a:pt x="3884678" y="1459325"/>
                  <a:pt x="3891983" y="1413666"/>
                  <a:pt x="3896549" y="1368006"/>
                </a:cubicBezTo>
                <a:cubicBezTo>
                  <a:pt x="3900202" y="1329653"/>
                  <a:pt x="3908421" y="1292212"/>
                  <a:pt x="3907507" y="1253859"/>
                </a:cubicBezTo>
                <a:cubicBezTo>
                  <a:pt x="3906594" y="1209113"/>
                  <a:pt x="3892896" y="1199981"/>
                  <a:pt x="3850890" y="1212765"/>
                </a:cubicBezTo>
                <a:cubicBezTo>
                  <a:pt x="3795186" y="1229203"/>
                  <a:pt x="3741308" y="1250206"/>
                  <a:pt x="3686517" y="1269383"/>
                </a:cubicBezTo>
                <a:cubicBezTo>
                  <a:pt x="3601591" y="1301344"/>
                  <a:pt x="3520318" y="1297691"/>
                  <a:pt x="3511186" y="1151582"/>
                </a:cubicBezTo>
                <a:cubicBezTo>
                  <a:pt x="3501141" y="1123274"/>
                  <a:pt x="3495662" y="1134232"/>
                  <a:pt x="3465527" y="1105923"/>
                </a:cubicBezTo>
                <a:cubicBezTo>
                  <a:pt x="3456395" y="1097704"/>
                  <a:pt x="3478312" y="1084007"/>
                  <a:pt x="3473746" y="1073049"/>
                </a:cubicBezTo>
                <a:cubicBezTo>
                  <a:pt x="3468267" y="1060264"/>
                  <a:pt x="3433566" y="1058438"/>
                  <a:pt x="3435392" y="1044740"/>
                </a:cubicBezTo>
                <a:cubicBezTo>
                  <a:pt x="3441784" y="1007299"/>
                  <a:pt x="3441784" y="982643"/>
                  <a:pt x="3394299" y="965293"/>
                </a:cubicBezTo>
                <a:cubicBezTo>
                  <a:pt x="3373296" y="958901"/>
                  <a:pt x="3323071" y="963467"/>
                  <a:pt x="3324897" y="926026"/>
                </a:cubicBezTo>
                <a:cubicBezTo>
                  <a:pt x="3326723" y="831968"/>
                  <a:pt x="3320331" y="733345"/>
                  <a:pt x="3297502" y="641113"/>
                </a:cubicBezTo>
                <a:cubicBezTo>
                  <a:pt x="3285630" y="594541"/>
                  <a:pt x="3270106" y="548882"/>
                  <a:pt x="3249103" y="506875"/>
                </a:cubicBezTo>
                <a:cubicBezTo>
                  <a:pt x="3221707" y="451171"/>
                  <a:pt x="3190659" y="398207"/>
                  <a:pt x="3162351" y="342503"/>
                </a:cubicBezTo>
                <a:cubicBezTo>
                  <a:pt x="3157785" y="333371"/>
                  <a:pt x="3158698" y="314194"/>
                  <a:pt x="3164177" y="308715"/>
                </a:cubicBezTo>
                <a:cubicBezTo>
                  <a:pt x="3229926" y="255750"/>
                  <a:pt x="3296588" y="204612"/>
                  <a:pt x="3365990" y="158953"/>
                </a:cubicBezTo>
                <a:cubicBezTo>
                  <a:pt x="3460048" y="97770"/>
                  <a:pt x="3560498" y="47545"/>
                  <a:pt x="3672820" y="19236"/>
                </a:cubicBezTo>
                <a:cubicBezTo>
                  <a:pt x="3768704" y="-4507"/>
                  <a:pt x="3866414" y="-7246"/>
                  <a:pt x="3963212" y="16496"/>
                </a:cubicBezTo>
                <a:cubicBezTo>
                  <a:pt x="4048137" y="37500"/>
                  <a:pt x="4113887" y="84072"/>
                  <a:pt x="4154067" y="163519"/>
                </a:cubicBezTo>
                <a:cubicBezTo>
                  <a:pt x="4256343" y="367159"/>
                  <a:pt x="4300176" y="580843"/>
                  <a:pt x="4265475" y="808226"/>
                </a:cubicBezTo>
                <a:cubicBezTo>
                  <a:pt x="4259083" y="850232"/>
                  <a:pt x="4265475" y="881280"/>
                  <a:pt x="4295610" y="912328"/>
                </a:cubicBezTo>
                <a:cubicBezTo>
                  <a:pt x="4333964" y="952508"/>
                  <a:pt x="4367751" y="997254"/>
                  <a:pt x="4403366" y="1040174"/>
                </a:cubicBezTo>
                <a:cubicBezTo>
                  <a:pt x="4452678" y="1099531"/>
                  <a:pt x="4511121" y="1148843"/>
                  <a:pt x="4584176" y="1172585"/>
                </a:cubicBezTo>
                <a:cubicBezTo>
                  <a:pt x="4684626" y="1205460"/>
                  <a:pt x="4743070" y="1276688"/>
                  <a:pt x="4783249" y="1368920"/>
                </a:cubicBezTo>
                <a:cubicBezTo>
                  <a:pt x="4854477" y="1533293"/>
                  <a:pt x="4899224" y="1705884"/>
                  <a:pt x="4929359" y="1882128"/>
                </a:cubicBezTo>
                <a:cubicBezTo>
                  <a:pt x="4995108" y="2269318"/>
                  <a:pt x="4995108" y="2656507"/>
                  <a:pt x="4924793" y="3042783"/>
                </a:cubicBezTo>
                <a:cubicBezTo>
                  <a:pt x="4912008" y="3113098"/>
                  <a:pt x="4891918" y="3182500"/>
                  <a:pt x="4866349" y="3249162"/>
                </a:cubicBezTo>
                <a:cubicBezTo>
                  <a:pt x="4848999" y="3295735"/>
                  <a:pt x="4848086" y="3337741"/>
                  <a:pt x="4866349" y="3381574"/>
                </a:cubicBezTo>
                <a:cubicBezTo>
                  <a:pt x="4910182" y="3485677"/>
                  <a:pt x="4919314" y="3595258"/>
                  <a:pt x="4916574" y="3705754"/>
                </a:cubicBezTo>
                <a:cubicBezTo>
                  <a:pt x="4909268" y="3956879"/>
                  <a:pt x="4827996" y="4180608"/>
                  <a:pt x="4672755" y="4377856"/>
                </a:cubicBezTo>
                <a:cubicBezTo>
                  <a:pt x="4669102" y="4382422"/>
                  <a:pt x="4664536" y="4386988"/>
                  <a:pt x="4661796" y="4392467"/>
                </a:cubicBezTo>
                <a:cubicBezTo>
                  <a:pt x="4660883" y="4394293"/>
                  <a:pt x="4660883" y="4397033"/>
                  <a:pt x="4659970" y="4399772"/>
                </a:cubicBezTo>
                <a:cubicBezTo>
                  <a:pt x="4733938" y="4421689"/>
                  <a:pt x="4792381" y="4404338"/>
                  <a:pt x="4837127" y="4344981"/>
                </a:cubicBezTo>
                <a:cubicBezTo>
                  <a:pt x="4891005" y="4272840"/>
                  <a:pt x="4911095" y="4187914"/>
                  <a:pt x="4923880" y="4102075"/>
                </a:cubicBezTo>
                <a:cubicBezTo>
                  <a:pt x="4948536" y="3939528"/>
                  <a:pt x="4964973" y="3775155"/>
                  <a:pt x="4985063" y="3611696"/>
                </a:cubicBezTo>
                <a:cubicBezTo>
                  <a:pt x="5042593" y="3152365"/>
                  <a:pt x="5083687" y="2690295"/>
                  <a:pt x="5177744" y="2236443"/>
                </a:cubicBezTo>
                <a:cubicBezTo>
                  <a:pt x="5182310" y="2211787"/>
                  <a:pt x="5187789" y="2188044"/>
                  <a:pt x="5193268" y="2163388"/>
                </a:cubicBezTo>
                <a:cubicBezTo>
                  <a:pt x="5201487" y="2128688"/>
                  <a:pt x="5217011" y="2123208"/>
                  <a:pt x="5244406" y="2146951"/>
                </a:cubicBezTo>
                <a:cubicBezTo>
                  <a:pt x="5290979" y="2188044"/>
                  <a:pt x="5301937" y="2241009"/>
                  <a:pt x="5292805" y="2299453"/>
                </a:cubicBezTo>
                <a:cubicBezTo>
                  <a:pt x="5283673" y="2356070"/>
                  <a:pt x="5266323" y="2410861"/>
                  <a:pt x="5259931" y="2466565"/>
                </a:cubicBezTo>
                <a:cubicBezTo>
                  <a:pt x="5238014" y="2650115"/>
                  <a:pt x="5218837" y="2833664"/>
                  <a:pt x="5199661" y="3017214"/>
                </a:cubicBezTo>
                <a:cubicBezTo>
                  <a:pt x="5169525" y="3320390"/>
                  <a:pt x="5144870" y="3624480"/>
                  <a:pt x="5108343" y="3926744"/>
                </a:cubicBezTo>
                <a:cubicBezTo>
                  <a:pt x="5084600" y="4123991"/>
                  <a:pt x="5021590" y="4309367"/>
                  <a:pt x="4913834" y="4479219"/>
                </a:cubicBezTo>
                <a:cubicBezTo>
                  <a:pt x="4877307" y="4537663"/>
                  <a:pt x="4832561" y="4565972"/>
                  <a:pt x="4763159" y="4565972"/>
                </a:cubicBezTo>
                <a:cubicBezTo>
                  <a:pt x="4616137" y="4565058"/>
                  <a:pt x="4468201" y="4569624"/>
                  <a:pt x="4321179" y="4571450"/>
                </a:cubicBezTo>
                <a:cubicBezTo>
                  <a:pt x="4296523" y="4571450"/>
                  <a:pt x="4285565" y="4577843"/>
                  <a:pt x="4283739" y="4603412"/>
                </a:cubicBezTo>
                <a:cubicBezTo>
                  <a:pt x="4280086" y="4673727"/>
                  <a:pt x="4270041" y="4744042"/>
                  <a:pt x="4270954" y="4814357"/>
                </a:cubicBezTo>
                <a:cubicBezTo>
                  <a:pt x="4273694" y="5078267"/>
                  <a:pt x="4276433" y="5342177"/>
                  <a:pt x="4286478" y="5606086"/>
                </a:cubicBezTo>
                <a:cubicBezTo>
                  <a:pt x="4295610" y="5836208"/>
                  <a:pt x="4315700" y="6066330"/>
                  <a:pt x="4373231" y="6290060"/>
                </a:cubicBezTo>
                <a:cubicBezTo>
                  <a:pt x="4378710" y="6310150"/>
                  <a:pt x="4385102" y="6330240"/>
                  <a:pt x="4391494" y="6350330"/>
                </a:cubicBezTo>
                <a:cubicBezTo>
                  <a:pt x="4410671" y="6408774"/>
                  <a:pt x="4449938" y="6448954"/>
                  <a:pt x="4511121" y="6460825"/>
                </a:cubicBezTo>
                <a:cubicBezTo>
                  <a:pt x="4624356" y="6482741"/>
                  <a:pt x="4737590" y="6501918"/>
                  <a:pt x="4850825" y="6521095"/>
                </a:cubicBezTo>
                <a:cubicBezTo>
                  <a:pt x="5049899" y="6553970"/>
                  <a:pt x="5248972" y="6586844"/>
                  <a:pt x="5448046" y="6618806"/>
                </a:cubicBezTo>
                <a:cubicBezTo>
                  <a:pt x="5479094" y="6623372"/>
                  <a:pt x="5493705" y="6637069"/>
                  <a:pt x="5490053" y="6669944"/>
                </a:cubicBezTo>
                <a:cubicBezTo>
                  <a:pt x="5486400" y="6704645"/>
                  <a:pt x="5489139" y="6739346"/>
                  <a:pt x="5481834" y="6773134"/>
                </a:cubicBezTo>
                <a:cubicBezTo>
                  <a:pt x="5470876" y="6823359"/>
                  <a:pt x="5429782" y="6852580"/>
                  <a:pt x="5379557" y="6855320"/>
                </a:cubicBezTo>
                <a:cubicBezTo>
                  <a:pt x="5321114" y="6858059"/>
                  <a:pt x="5300111" y="6844362"/>
                  <a:pt x="5276368" y="6785918"/>
                </a:cubicBezTo>
                <a:cubicBezTo>
                  <a:pt x="5271802" y="6774047"/>
                  <a:pt x="5267236" y="6763088"/>
                  <a:pt x="5263584" y="6751217"/>
                </a:cubicBezTo>
                <a:cubicBezTo>
                  <a:pt x="5248059" y="6699166"/>
                  <a:pt x="5211532" y="6678162"/>
                  <a:pt x="5158568" y="6672684"/>
                </a:cubicBezTo>
                <a:cubicBezTo>
                  <a:pt x="4963146" y="6652593"/>
                  <a:pt x="4766812" y="6630677"/>
                  <a:pt x="4571391" y="6608761"/>
                </a:cubicBezTo>
                <a:cubicBezTo>
                  <a:pt x="4478247" y="6597803"/>
                  <a:pt x="4389668" y="6603281"/>
                  <a:pt x="4306568" y="6655333"/>
                </a:cubicBezTo>
                <a:cubicBezTo>
                  <a:pt x="4193334" y="6726561"/>
                  <a:pt x="4066401" y="6725648"/>
                  <a:pt x="3938556" y="6711950"/>
                </a:cubicBezTo>
                <a:cubicBezTo>
                  <a:pt x="3852716" y="6702818"/>
                  <a:pt x="3766877" y="6684555"/>
                  <a:pt x="3681038" y="6676336"/>
                </a:cubicBezTo>
                <a:cubicBezTo>
                  <a:pt x="3626247" y="6670857"/>
                  <a:pt x="3569630" y="6671770"/>
                  <a:pt x="3514839" y="6679989"/>
                </a:cubicBezTo>
                <a:cubicBezTo>
                  <a:pt x="3434479" y="6691860"/>
                  <a:pt x="3379688" y="6740259"/>
                  <a:pt x="3355945" y="6817879"/>
                </a:cubicBezTo>
                <a:cubicBezTo>
                  <a:pt x="3347727" y="6846188"/>
                  <a:pt x="3333116" y="6855320"/>
                  <a:pt x="3305720" y="6854407"/>
                </a:cubicBezTo>
                <a:cubicBezTo>
                  <a:pt x="3260061" y="6852580"/>
                  <a:pt x="3215315" y="6854407"/>
                  <a:pt x="3172396" y="6854407"/>
                </a:cubicBezTo>
                <a:cubicBezTo>
                  <a:pt x="3164177" y="6790484"/>
                  <a:pt x="3156872" y="6732953"/>
                  <a:pt x="3148653" y="6675423"/>
                </a:cubicBezTo>
                <a:cubicBezTo>
                  <a:pt x="3144087" y="6646201"/>
                  <a:pt x="3165090" y="6646201"/>
                  <a:pt x="3182441" y="6642548"/>
                </a:cubicBezTo>
                <a:cubicBezTo>
                  <a:pt x="3300241" y="6617893"/>
                  <a:pt x="3417129" y="6592323"/>
                  <a:pt x="3534929" y="6568581"/>
                </a:cubicBezTo>
                <a:cubicBezTo>
                  <a:pt x="3583328" y="6558536"/>
                  <a:pt x="3631726" y="6546664"/>
                  <a:pt x="3681038" y="6541185"/>
                </a:cubicBezTo>
                <a:cubicBezTo>
                  <a:pt x="3766877" y="6530227"/>
                  <a:pt x="3830800" y="6485481"/>
                  <a:pt x="3881025" y="6418818"/>
                </a:cubicBezTo>
                <a:cubicBezTo>
                  <a:pt x="3952253" y="6323848"/>
                  <a:pt x="3980562" y="6212439"/>
                  <a:pt x="4001565" y="6098292"/>
                </a:cubicBezTo>
                <a:cubicBezTo>
                  <a:pt x="4040832" y="5885520"/>
                  <a:pt x="4034440" y="5670922"/>
                  <a:pt x="4012523" y="5457237"/>
                </a:cubicBezTo>
                <a:cubicBezTo>
                  <a:pt x="3997912" y="5314781"/>
                  <a:pt x="3972343" y="5172324"/>
                  <a:pt x="3965038" y="5028955"/>
                </a:cubicBezTo>
                <a:cubicBezTo>
                  <a:pt x="3958646" y="4902023"/>
                  <a:pt x="3968691" y="4774177"/>
                  <a:pt x="3973257" y="4647245"/>
                </a:cubicBezTo>
                <a:cubicBezTo>
                  <a:pt x="3975083" y="4599759"/>
                  <a:pt x="3971430" y="4589714"/>
                  <a:pt x="3924858" y="4580582"/>
                </a:cubicBezTo>
                <a:cubicBezTo>
                  <a:pt x="3877372" y="4572364"/>
                  <a:pt x="3828974" y="4566885"/>
                  <a:pt x="3781488" y="4566885"/>
                </a:cubicBezTo>
                <a:cubicBezTo>
                  <a:pt x="3608897" y="4567798"/>
                  <a:pt x="3437218" y="4571450"/>
                  <a:pt x="3264627" y="4573277"/>
                </a:cubicBezTo>
                <a:cubicBezTo>
                  <a:pt x="3227187" y="4573277"/>
                  <a:pt x="3203444" y="4593367"/>
                  <a:pt x="3199791" y="4627155"/>
                </a:cubicBezTo>
                <a:cubicBezTo>
                  <a:pt x="3194312" y="4683772"/>
                  <a:pt x="3193399" y="4740389"/>
                  <a:pt x="3195225" y="4797007"/>
                </a:cubicBezTo>
                <a:cubicBezTo>
                  <a:pt x="3204357" y="5147669"/>
                  <a:pt x="3434479" y="5659964"/>
                  <a:pt x="3557759" y="5982317"/>
                </a:cubicBezTo>
                <a:cubicBezTo>
                  <a:pt x="3569630" y="6012452"/>
                  <a:pt x="3514839" y="5985970"/>
                  <a:pt x="3530363" y="6014279"/>
                </a:cubicBezTo>
                <a:cubicBezTo>
                  <a:pt x="3638119" y="6207874"/>
                  <a:pt x="3604331" y="6278189"/>
                  <a:pt x="3559585" y="6489134"/>
                </a:cubicBezTo>
                <a:cubicBezTo>
                  <a:pt x="3556845" y="6503745"/>
                  <a:pt x="3543148" y="6522008"/>
                  <a:pt x="3529450" y="6528400"/>
                </a:cubicBezTo>
                <a:cubicBezTo>
                  <a:pt x="3483791" y="6549404"/>
                  <a:pt x="3436305" y="6568581"/>
                  <a:pt x="3387907" y="6583191"/>
                </a:cubicBezTo>
                <a:cubicBezTo>
                  <a:pt x="3338595" y="6597803"/>
                  <a:pt x="3344074" y="6540272"/>
                  <a:pt x="3314852" y="6503745"/>
                </a:cubicBezTo>
                <a:cubicBezTo>
                  <a:pt x="3264627" y="6532966"/>
                  <a:pt x="3208923" y="6619719"/>
                  <a:pt x="3160524" y="6648941"/>
                </a:cubicBezTo>
                <a:cubicBezTo>
                  <a:pt x="3054595" y="6714690"/>
                  <a:pt x="2901181" y="6717429"/>
                  <a:pt x="2778814" y="6734780"/>
                </a:cubicBezTo>
                <a:cubicBezTo>
                  <a:pt x="2772422" y="6735693"/>
                  <a:pt x="2766029" y="6735693"/>
                  <a:pt x="2760550" y="6736606"/>
                </a:cubicBezTo>
                <a:cubicBezTo>
                  <a:pt x="2706673" y="6739346"/>
                  <a:pt x="2667406" y="6722909"/>
                  <a:pt x="2657361" y="6693687"/>
                </a:cubicBezTo>
                <a:cubicBezTo>
                  <a:pt x="2645490" y="6658986"/>
                  <a:pt x="2673798" y="6591410"/>
                  <a:pt x="2711239" y="6566754"/>
                </a:cubicBezTo>
                <a:cubicBezTo>
                  <a:pt x="2767856" y="6529314"/>
                  <a:pt x="2829039" y="6496439"/>
                  <a:pt x="2881090" y="6452606"/>
                </a:cubicBezTo>
                <a:cubicBezTo>
                  <a:pt x="2945013" y="6398729"/>
                  <a:pt x="3006197" y="6340285"/>
                  <a:pt x="3061900" y="6277275"/>
                </a:cubicBezTo>
                <a:cubicBezTo>
                  <a:pt x="3108473" y="6224311"/>
                  <a:pt x="3101167" y="6122948"/>
                  <a:pt x="3055508" y="6127514"/>
                </a:cubicBezTo>
                <a:cubicBezTo>
                  <a:pt x="3041811" y="6112902"/>
                  <a:pt x="2971495" y="6108336"/>
                  <a:pt x="2950492" y="6104684"/>
                </a:cubicBezTo>
                <a:cubicBezTo>
                  <a:pt x="2867393" y="6090073"/>
                  <a:pt x="2846390" y="6071809"/>
                  <a:pt x="2763290" y="6059938"/>
                </a:cubicBezTo>
                <a:cubicBezTo>
                  <a:pt x="2730415" y="6055372"/>
                  <a:pt x="2696628" y="6006060"/>
                  <a:pt x="2690235" y="5968620"/>
                </a:cubicBezTo>
                <a:cubicBezTo>
                  <a:pt x="2643663" y="5709276"/>
                  <a:pt x="2594351" y="5449932"/>
                  <a:pt x="2545952" y="5190588"/>
                </a:cubicBezTo>
                <a:cubicBezTo>
                  <a:pt x="2543213" y="5176890"/>
                  <a:pt x="2540474" y="5164106"/>
                  <a:pt x="2534994" y="5139450"/>
                </a:cubicBezTo>
                <a:cubicBezTo>
                  <a:pt x="2526776" y="5161367"/>
                  <a:pt x="2521297" y="5173238"/>
                  <a:pt x="2517644" y="5186022"/>
                </a:cubicBezTo>
                <a:cubicBezTo>
                  <a:pt x="2493901" y="5269122"/>
                  <a:pt x="2468332" y="5352221"/>
                  <a:pt x="2447329" y="5436234"/>
                </a:cubicBezTo>
                <a:cubicBezTo>
                  <a:pt x="2407149" y="5598781"/>
                  <a:pt x="2352358" y="5755848"/>
                  <a:pt x="2290262" y="5912002"/>
                </a:cubicBezTo>
                <a:cubicBezTo>
                  <a:pt x="2264692" y="5976838"/>
                  <a:pt x="2271085" y="6048067"/>
                  <a:pt x="2254647" y="6116555"/>
                </a:cubicBezTo>
                <a:cubicBezTo>
                  <a:pt x="2235471" y="6199655"/>
                  <a:pt x="2229991" y="6186870"/>
                  <a:pt x="2242776" y="6269057"/>
                </a:cubicBezTo>
                <a:cubicBezTo>
                  <a:pt x="2251908" y="6327500"/>
                  <a:pt x="2240036" y="6434343"/>
                  <a:pt x="2215381" y="6490047"/>
                </a:cubicBezTo>
                <a:cubicBezTo>
                  <a:pt x="2200770" y="6522921"/>
                  <a:pt x="2209901" y="6585018"/>
                  <a:pt x="2171548" y="6580452"/>
                </a:cubicBezTo>
                <a:cubicBezTo>
                  <a:pt x="2138673" y="6576799"/>
                  <a:pt x="2021786" y="6575886"/>
                  <a:pt x="1988911" y="6570407"/>
                </a:cubicBezTo>
                <a:cubicBezTo>
                  <a:pt x="1970648" y="6545751"/>
                  <a:pt x="1975214" y="6527487"/>
                  <a:pt x="1961516" y="6458086"/>
                </a:cubicBezTo>
                <a:cubicBezTo>
                  <a:pt x="1862892" y="6459912"/>
                  <a:pt x="1874763" y="6514703"/>
                  <a:pt x="1792577" y="6552143"/>
                </a:cubicBezTo>
                <a:cubicBezTo>
                  <a:pt x="1741439" y="6550317"/>
                  <a:pt x="1043767" y="6569494"/>
                  <a:pt x="992629" y="6564928"/>
                </a:cubicBezTo>
                <a:cubicBezTo>
                  <a:pt x="978018" y="6564015"/>
                  <a:pt x="964321" y="6561275"/>
                  <a:pt x="942404" y="6557622"/>
                </a:cubicBezTo>
                <a:cubicBezTo>
                  <a:pt x="915922" y="6529314"/>
                  <a:pt x="1030070" y="6416993"/>
                  <a:pt x="1041028" y="6406034"/>
                </a:cubicBezTo>
                <a:cubicBezTo>
                  <a:pt x="1096732" y="6370420"/>
                  <a:pt x="1135086" y="6358549"/>
                  <a:pt x="1212706" y="6323848"/>
                </a:cubicBezTo>
                <a:cubicBezTo>
                  <a:pt x="1266584" y="6299192"/>
                  <a:pt x="1333246" y="6270883"/>
                  <a:pt x="1384385" y="6241661"/>
                </a:cubicBezTo>
                <a:cubicBezTo>
                  <a:pt x="1447394" y="6205134"/>
                  <a:pt x="1504011" y="6192349"/>
                  <a:pt x="1562455" y="6148517"/>
                </a:cubicBezTo>
                <a:cubicBezTo>
                  <a:pt x="1583458" y="6132992"/>
                  <a:pt x="1598982" y="6107423"/>
                  <a:pt x="1611767" y="6084594"/>
                </a:cubicBezTo>
                <a:cubicBezTo>
                  <a:pt x="1629117" y="6053545"/>
                  <a:pt x="1620899" y="6033456"/>
                  <a:pt x="1588024" y="6019758"/>
                </a:cubicBezTo>
                <a:cubicBezTo>
                  <a:pt x="1504011" y="5984144"/>
                  <a:pt x="1486661" y="5959488"/>
                  <a:pt x="1515883" y="5869083"/>
                </a:cubicBezTo>
                <a:cubicBezTo>
                  <a:pt x="1571587" y="5694665"/>
                  <a:pt x="1630944" y="5521160"/>
                  <a:pt x="1695780" y="5350395"/>
                </a:cubicBezTo>
                <a:cubicBezTo>
                  <a:pt x="1762442" y="5175064"/>
                  <a:pt x="1972474" y="4357766"/>
                  <a:pt x="1973387" y="4330370"/>
                </a:cubicBezTo>
                <a:cubicBezTo>
                  <a:pt x="1975214" y="4209830"/>
                  <a:pt x="2028178" y="4120338"/>
                  <a:pt x="2136847" y="4068287"/>
                </a:cubicBezTo>
                <a:cubicBezTo>
                  <a:pt x="2253734" y="4011670"/>
                  <a:pt x="2371535" y="3955965"/>
                  <a:pt x="2492075" y="3906654"/>
                </a:cubicBezTo>
                <a:cubicBezTo>
                  <a:pt x="2865566" y="3754152"/>
                  <a:pt x="3239971" y="3603477"/>
                  <a:pt x="3626247" y="3483850"/>
                </a:cubicBezTo>
                <a:cubicBezTo>
                  <a:pt x="3657295" y="3474718"/>
                  <a:pt x="3686517" y="3461934"/>
                  <a:pt x="3684691" y="3422667"/>
                </a:cubicBezTo>
                <a:cubicBezTo>
                  <a:pt x="3683778" y="3376095"/>
                  <a:pt x="3700215" y="3319477"/>
                  <a:pt x="3636292" y="3300301"/>
                </a:cubicBezTo>
                <a:cubicBezTo>
                  <a:pt x="3555932" y="3276558"/>
                  <a:pt x="3474659" y="3256468"/>
                  <a:pt x="3393386" y="3236378"/>
                </a:cubicBezTo>
                <a:cubicBezTo>
                  <a:pt x="3327637" y="3219940"/>
                  <a:pt x="3260974" y="3205330"/>
                  <a:pt x="3195225" y="3187066"/>
                </a:cubicBezTo>
                <a:cubicBezTo>
                  <a:pt x="3163264" y="3177934"/>
                  <a:pt x="3141347" y="3177934"/>
                  <a:pt x="3123997" y="3210809"/>
                </a:cubicBezTo>
                <a:cubicBezTo>
                  <a:pt x="3102081" y="3251902"/>
                  <a:pt x="3060988" y="3249162"/>
                  <a:pt x="3022634" y="3249162"/>
                </a:cubicBezTo>
                <a:cubicBezTo>
                  <a:pt x="2919444" y="3248249"/>
                  <a:pt x="2817168" y="3244596"/>
                  <a:pt x="2713978" y="3244596"/>
                </a:cubicBezTo>
                <a:cubicBezTo>
                  <a:pt x="2138673" y="3243683"/>
                  <a:pt x="1564281" y="3244596"/>
                  <a:pt x="988977" y="3244596"/>
                </a:cubicBezTo>
                <a:cubicBezTo>
                  <a:pt x="973452" y="3244596"/>
                  <a:pt x="957015" y="3244596"/>
                  <a:pt x="937838" y="3244596"/>
                </a:cubicBezTo>
                <a:cubicBezTo>
                  <a:pt x="936012" y="3278384"/>
                  <a:pt x="933272" y="3308519"/>
                  <a:pt x="933272" y="3339567"/>
                </a:cubicBezTo>
                <a:cubicBezTo>
                  <a:pt x="928706" y="4043631"/>
                  <a:pt x="923227" y="4746782"/>
                  <a:pt x="918661" y="5450845"/>
                </a:cubicBezTo>
                <a:cubicBezTo>
                  <a:pt x="916835" y="5793288"/>
                  <a:pt x="917748" y="6134819"/>
                  <a:pt x="919575" y="6477262"/>
                </a:cubicBezTo>
                <a:cubicBezTo>
                  <a:pt x="919575" y="6516529"/>
                  <a:pt x="904964" y="6533880"/>
                  <a:pt x="871176" y="6536619"/>
                </a:cubicBezTo>
                <a:cubicBezTo>
                  <a:pt x="813646" y="6542098"/>
                  <a:pt x="755202" y="6544838"/>
                  <a:pt x="697671" y="6544838"/>
                </a:cubicBezTo>
                <a:cubicBezTo>
                  <a:pt x="606353" y="6544838"/>
                  <a:pt x="605440" y="6543012"/>
                  <a:pt x="605440" y="6450780"/>
                </a:cubicBezTo>
                <a:cubicBezTo>
                  <a:pt x="606353" y="5697404"/>
                  <a:pt x="608179" y="4944029"/>
                  <a:pt x="606353" y="4190653"/>
                </a:cubicBezTo>
                <a:cubicBezTo>
                  <a:pt x="605440" y="3901175"/>
                  <a:pt x="596308" y="3610783"/>
                  <a:pt x="590829" y="3321304"/>
                </a:cubicBezTo>
                <a:cubicBezTo>
                  <a:pt x="589916" y="3272905"/>
                  <a:pt x="578958" y="3257381"/>
                  <a:pt x="530559" y="3255555"/>
                </a:cubicBezTo>
                <a:cubicBezTo>
                  <a:pt x="407279" y="3250076"/>
                  <a:pt x="283087" y="3245510"/>
                  <a:pt x="158894" y="3244596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1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04272E-58F7-4105-BD71-69137E7F51DC}"/>
              </a:ext>
            </a:extLst>
          </p:cNvPr>
          <p:cNvGrpSpPr/>
          <p:nvPr/>
        </p:nvGrpSpPr>
        <p:grpSpPr>
          <a:xfrm rot="2344525">
            <a:off x="7431544" y="1315967"/>
            <a:ext cx="1504796" cy="1437736"/>
            <a:chOff x="9233752" y="1035385"/>
            <a:chExt cx="2542649" cy="242934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A54C716-A626-457C-90D0-0D527EB64801}"/>
                </a:ext>
              </a:extLst>
            </p:cNvPr>
            <p:cNvSpPr/>
            <p:nvPr/>
          </p:nvSpPr>
          <p:spPr>
            <a:xfrm>
              <a:off x="9233752" y="1035385"/>
              <a:ext cx="2542649" cy="2429341"/>
            </a:xfrm>
            <a:custGeom>
              <a:avLst/>
              <a:gdLst>
                <a:gd name="connsiteX0" fmla="*/ 975369 w 2542649"/>
                <a:gd name="connsiteY0" fmla="*/ 315128 h 2429341"/>
                <a:gd name="connsiteX1" fmla="*/ 937888 w 2542649"/>
                <a:gd name="connsiteY1" fmla="*/ 342518 h 2429341"/>
                <a:gd name="connsiteX2" fmla="*/ 883974 w 2542649"/>
                <a:gd name="connsiteY2" fmla="*/ 421516 h 2429341"/>
                <a:gd name="connsiteX3" fmla="*/ 891470 w 2542649"/>
                <a:gd name="connsiteY3" fmla="*/ 438815 h 2429341"/>
                <a:gd name="connsiteX4" fmla="*/ 920878 w 2542649"/>
                <a:gd name="connsiteY4" fmla="*/ 444293 h 2429341"/>
                <a:gd name="connsiteX5" fmla="*/ 1006796 w 2542649"/>
                <a:gd name="connsiteY5" fmla="*/ 435356 h 2429341"/>
                <a:gd name="connsiteX6" fmla="*/ 1012562 w 2542649"/>
                <a:gd name="connsiteY6" fmla="*/ 432184 h 2429341"/>
                <a:gd name="connsiteX7" fmla="*/ 1032744 w 2542649"/>
                <a:gd name="connsiteY7" fmla="*/ 394703 h 2429341"/>
                <a:gd name="connsiteX8" fmla="*/ 1047160 w 2542649"/>
                <a:gd name="connsiteY8" fmla="*/ 337040 h 2429341"/>
                <a:gd name="connsiteX9" fmla="*/ 985749 w 2542649"/>
                <a:gd name="connsiteY9" fmla="*/ 315705 h 2429341"/>
                <a:gd name="connsiteX10" fmla="*/ 975369 w 2542649"/>
                <a:gd name="connsiteY10" fmla="*/ 315128 h 2429341"/>
                <a:gd name="connsiteX11" fmla="*/ 1562667 w 2542649"/>
                <a:gd name="connsiteY11" fmla="*/ 314263 h 2429341"/>
                <a:gd name="connsiteX12" fmla="*/ 1500102 w 2542649"/>
                <a:gd name="connsiteY12" fmla="*/ 338482 h 2429341"/>
                <a:gd name="connsiteX13" fmla="*/ 1514230 w 2542649"/>
                <a:gd name="connsiteY13" fmla="*/ 378846 h 2429341"/>
                <a:gd name="connsiteX14" fmla="*/ 1539890 w 2542649"/>
                <a:gd name="connsiteY14" fmla="*/ 431031 h 2429341"/>
                <a:gd name="connsiteX15" fmla="*/ 1547386 w 2542649"/>
                <a:gd name="connsiteY15" fmla="*/ 435067 h 2429341"/>
                <a:gd name="connsiteX16" fmla="*/ 1628403 w 2542649"/>
                <a:gd name="connsiteY16" fmla="*/ 439968 h 2429341"/>
                <a:gd name="connsiteX17" fmla="*/ 1661847 w 2542649"/>
                <a:gd name="connsiteY17" fmla="*/ 433626 h 2429341"/>
                <a:gd name="connsiteX18" fmla="*/ 1668478 w 2542649"/>
                <a:gd name="connsiteY18" fmla="*/ 415462 h 2429341"/>
                <a:gd name="connsiteX19" fmla="*/ 1630421 w 2542649"/>
                <a:gd name="connsiteY19" fmla="*/ 358375 h 2429341"/>
                <a:gd name="connsiteX20" fmla="*/ 1574200 w 2542649"/>
                <a:gd name="connsiteY20" fmla="*/ 314263 h 2429341"/>
                <a:gd name="connsiteX21" fmla="*/ 1562667 w 2542649"/>
                <a:gd name="connsiteY21" fmla="*/ 314263 h 2429341"/>
                <a:gd name="connsiteX22" fmla="*/ 1171712 w 2542649"/>
                <a:gd name="connsiteY22" fmla="*/ 172124 h 2429341"/>
                <a:gd name="connsiteX23" fmla="*/ 1123275 w 2542649"/>
                <a:gd name="connsiteY23" fmla="*/ 194901 h 2429341"/>
                <a:gd name="connsiteX24" fmla="*/ 1150088 w 2542649"/>
                <a:gd name="connsiteY24" fmla="*/ 251699 h 2429341"/>
                <a:gd name="connsiteX25" fmla="*/ 1210634 w 2542649"/>
                <a:gd name="connsiteY25" fmla="*/ 212488 h 2429341"/>
                <a:gd name="connsiteX26" fmla="*/ 1190741 w 2542649"/>
                <a:gd name="connsiteY26" fmla="*/ 174719 h 2429341"/>
                <a:gd name="connsiteX27" fmla="*/ 1171712 w 2542649"/>
                <a:gd name="connsiteY27" fmla="*/ 172124 h 2429341"/>
                <a:gd name="connsiteX28" fmla="*/ 1380740 w 2542649"/>
                <a:gd name="connsiteY28" fmla="*/ 171259 h 2429341"/>
                <a:gd name="connsiteX29" fmla="*/ 1352774 w 2542649"/>
                <a:gd name="connsiteY29" fmla="*/ 177890 h 2429341"/>
                <a:gd name="connsiteX30" fmla="*/ 1339223 w 2542649"/>
                <a:gd name="connsiteY30" fmla="*/ 221137 h 2429341"/>
                <a:gd name="connsiteX31" fmla="*/ 1403517 w 2542649"/>
                <a:gd name="connsiteY31" fmla="*/ 247086 h 2429341"/>
                <a:gd name="connsiteX32" fmla="*/ 1422258 w 2542649"/>
                <a:gd name="connsiteY32" fmla="*/ 233535 h 2429341"/>
                <a:gd name="connsiteX33" fmla="*/ 1380740 w 2542649"/>
                <a:gd name="connsiteY33" fmla="*/ 171259 h 2429341"/>
                <a:gd name="connsiteX34" fmla="*/ 1727583 w 2542649"/>
                <a:gd name="connsiteY34" fmla="*/ 0 h 2429341"/>
                <a:gd name="connsiteX35" fmla="*/ 1732484 w 2542649"/>
                <a:gd name="connsiteY35" fmla="*/ 14992 h 2429341"/>
                <a:gd name="connsiteX36" fmla="*/ 1723258 w 2542649"/>
                <a:gd name="connsiteY36" fmla="*/ 43824 h 2429341"/>
                <a:gd name="connsiteX37" fmla="*/ 1659540 w 2542649"/>
                <a:gd name="connsiteY37" fmla="*/ 148771 h 2429341"/>
                <a:gd name="connsiteX38" fmla="*/ 1564397 w 2542649"/>
                <a:gd name="connsiteY38" fmla="*/ 237572 h 2429341"/>
                <a:gd name="connsiteX39" fmla="*/ 1558054 w 2542649"/>
                <a:gd name="connsiteY39" fmla="*/ 241608 h 2429341"/>
                <a:gd name="connsiteX40" fmla="*/ 1565838 w 2542649"/>
                <a:gd name="connsiteY40" fmla="*/ 297829 h 2429341"/>
                <a:gd name="connsiteX41" fmla="*/ 1624943 w 2542649"/>
                <a:gd name="connsiteY41" fmla="*/ 344536 h 2429341"/>
                <a:gd name="connsiteX42" fmla="*/ 1701058 w 2542649"/>
                <a:gd name="connsiteY42" fmla="*/ 487541 h 2429341"/>
                <a:gd name="connsiteX43" fmla="*/ 1696157 w 2542649"/>
                <a:gd name="connsiteY43" fmla="*/ 545780 h 2429341"/>
                <a:gd name="connsiteX44" fmla="*/ 1768524 w 2542649"/>
                <a:gd name="connsiteY44" fmla="*/ 621895 h 2429341"/>
                <a:gd name="connsiteX45" fmla="*/ 1945549 w 2542649"/>
                <a:gd name="connsiteY45" fmla="*/ 326372 h 2429341"/>
                <a:gd name="connsiteX46" fmla="*/ 2001482 w 2542649"/>
                <a:gd name="connsiteY46" fmla="*/ 347708 h 2429341"/>
                <a:gd name="connsiteX47" fmla="*/ 2223773 w 2542649"/>
                <a:gd name="connsiteY47" fmla="*/ 378846 h 2429341"/>
                <a:gd name="connsiteX48" fmla="*/ 2356686 w 2542649"/>
                <a:gd name="connsiteY48" fmla="*/ 372503 h 2429341"/>
                <a:gd name="connsiteX49" fmla="*/ 2366489 w 2542649"/>
                <a:gd name="connsiteY49" fmla="*/ 368178 h 2429341"/>
                <a:gd name="connsiteX50" fmla="*/ 2413772 w 2542649"/>
                <a:gd name="connsiteY50" fmla="*/ 303596 h 2429341"/>
                <a:gd name="connsiteX51" fmla="*/ 2420692 w 2542649"/>
                <a:gd name="connsiteY51" fmla="*/ 294081 h 2429341"/>
                <a:gd name="connsiteX52" fmla="*/ 2408294 w 2542649"/>
                <a:gd name="connsiteY52" fmla="*/ 337328 h 2429341"/>
                <a:gd name="connsiteX53" fmla="*/ 2365624 w 2542649"/>
                <a:gd name="connsiteY53" fmla="*/ 380287 h 2429341"/>
                <a:gd name="connsiteX54" fmla="*/ 2358128 w 2542649"/>
                <a:gd name="connsiteY54" fmla="*/ 383170 h 2429341"/>
                <a:gd name="connsiteX55" fmla="*/ 2148522 w 2542649"/>
                <a:gd name="connsiteY55" fmla="*/ 403641 h 2429341"/>
                <a:gd name="connsiteX56" fmla="*/ 1958811 w 2542649"/>
                <a:gd name="connsiteY56" fmla="*/ 348861 h 2429341"/>
                <a:gd name="connsiteX57" fmla="*/ 1955352 w 2542649"/>
                <a:gd name="connsiteY57" fmla="*/ 347419 h 2429341"/>
                <a:gd name="connsiteX58" fmla="*/ 1792742 w 2542649"/>
                <a:gd name="connsiteY58" fmla="*/ 652745 h 2429341"/>
                <a:gd name="connsiteX59" fmla="*/ 1842621 w 2542649"/>
                <a:gd name="connsiteY59" fmla="*/ 748465 h 2429341"/>
                <a:gd name="connsiteX60" fmla="*/ 1903167 w 2542649"/>
                <a:gd name="connsiteY60" fmla="*/ 964702 h 2429341"/>
                <a:gd name="connsiteX61" fmla="*/ 1917294 w 2542649"/>
                <a:gd name="connsiteY61" fmla="*/ 1158161 h 2429341"/>
                <a:gd name="connsiteX62" fmla="*/ 1917583 w 2542649"/>
                <a:gd name="connsiteY62" fmla="*/ 1165657 h 2429341"/>
                <a:gd name="connsiteX63" fmla="*/ 2173894 w 2542649"/>
                <a:gd name="connsiteY63" fmla="*/ 1080893 h 2429341"/>
                <a:gd name="connsiteX64" fmla="*/ 2198113 w 2542649"/>
                <a:gd name="connsiteY64" fmla="*/ 1132213 h 2429341"/>
                <a:gd name="connsiteX65" fmla="*/ 2341982 w 2542649"/>
                <a:gd name="connsiteY65" fmla="*/ 1312409 h 2429341"/>
                <a:gd name="connsiteX66" fmla="*/ 2439144 w 2542649"/>
                <a:gd name="connsiteY66" fmla="*/ 1395733 h 2429341"/>
                <a:gd name="connsiteX67" fmla="*/ 2452695 w 2542649"/>
                <a:gd name="connsiteY67" fmla="*/ 1400634 h 2429341"/>
                <a:gd name="connsiteX68" fmla="*/ 2529675 w 2542649"/>
                <a:gd name="connsiteY68" fmla="*/ 1386218 h 2429341"/>
                <a:gd name="connsiteX69" fmla="*/ 2542649 w 2542649"/>
                <a:gd name="connsiteY69" fmla="*/ 1383623 h 2429341"/>
                <a:gd name="connsiteX70" fmla="*/ 2504592 w 2542649"/>
                <a:gd name="connsiteY70" fmla="*/ 1406689 h 2429341"/>
                <a:gd name="connsiteX71" fmla="*/ 2442892 w 2542649"/>
                <a:gd name="connsiteY71" fmla="*/ 1408995 h 2429341"/>
                <a:gd name="connsiteX72" fmla="*/ 2435396 w 2542649"/>
                <a:gd name="connsiteY72" fmla="*/ 1406112 h 2429341"/>
                <a:gd name="connsiteX73" fmla="*/ 2263849 w 2542649"/>
                <a:gd name="connsiteY73" fmla="*/ 1271757 h 2429341"/>
                <a:gd name="connsiteX74" fmla="*/ 2168128 w 2542649"/>
                <a:gd name="connsiteY74" fmla="*/ 1107994 h 2429341"/>
                <a:gd name="connsiteX75" fmla="*/ 2166975 w 2542649"/>
                <a:gd name="connsiteY75" fmla="*/ 1104534 h 2429341"/>
                <a:gd name="connsiteX76" fmla="*/ 2086247 w 2542649"/>
                <a:gd name="connsiteY76" fmla="*/ 1149223 h 2429341"/>
                <a:gd name="connsiteX77" fmla="*/ 1925655 w 2542649"/>
                <a:gd name="connsiteY77" fmla="*/ 1201985 h 2429341"/>
                <a:gd name="connsiteX78" fmla="*/ 1915276 w 2542649"/>
                <a:gd name="connsiteY78" fmla="*/ 1214383 h 2429341"/>
                <a:gd name="connsiteX79" fmla="*/ 1827917 w 2542649"/>
                <a:gd name="connsiteY79" fmla="*/ 1575353 h 2429341"/>
                <a:gd name="connsiteX80" fmla="*/ 1704806 w 2542649"/>
                <a:gd name="connsiteY80" fmla="*/ 1767082 h 2429341"/>
                <a:gd name="connsiteX81" fmla="*/ 1699040 w 2542649"/>
                <a:gd name="connsiteY81" fmla="*/ 1773714 h 2429341"/>
                <a:gd name="connsiteX82" fmla="*/ 1988508 w 2542649"/>
                <a:gd name="connsiteY82" fmla="*/ 1808888 h 2429341"/>
                <a:gd name="connsiteX83" fmla="*/ 1988796 w 2542649"/>
                <a:gd name="connsiteY83" fmla="*/ 1816384 h 2429341"/>
                <a:gd name="connsiteX84" fmla="*/ 2025989 w 2542649"/>
                <a:gd name="connsiteY84" fmla="*/ 2038387 h 2429341"/>
                <a:gd name="connsiteX85" fmla="*/ 2099798 w 2542649"/>
                <a:gd name="connsiteY85" fmla="*/ 2206474 h 2429341"/>
                <a:gd name="connsiteX86" fmla="*/ 2109889 w 2542649"/>
                <a:gd name="connsiteY86" fmla="*/ 2215700 h 2429341"/>
                <a:gd name="connsiteX87" fmla="*/ 2186868 w 2542649"/>
                <a:gd name="connsiteY87" fmla="*/ 2234440 h 2429341"/>
                <a:gd name="connsiteX88" fmla="*/ 2196095 w 2542649"/>
                <a:gd name="connsiteY88" fmla="*/ 2235594 h 2429341"/>
                <a:gd name="connsiteX89" fmla="*/ 2137278 w 2542649"/>
                <a:gd name="connsiteY89" fmla="*/ 2237035 h 2429341"/>
                <a:gd name="connsiteX90" fmla="*/ 2098933 w 2542649"/>
                <a:gd name="connsiteY90" fmla="*/ 2218871 h 2429341"/>
                <a:gd name="connsiteX91" fmla="*/ 2091436 w 2542649"/>
                <a:gd name="connsiteY91" fmla="*/ 2212240 h 2429341"/>
                <a:gd name="connsiteX92" fmla="*/ 1990526 w 2542649"/>
                <a:gd name="connsiteY92" fmla="*/ 2017340 h 2429341"/>
                <a:gd name="connsiteX93" fmla="*/ 1971498 w 2542649"/>
                <a:gd name="connsiteY93" fmla="*/ 1834548 h 2429341"/>
                <a:gd name="connsiteX94" fmla="*/ 1972362 w 2542649"/>
                <a:gd name="connsiteY94" fmla="*/ 1825034 h 2429341"/>
                <a:gd name="connsiteX95" fmla="*/ 1952469 w 2542649"/>
                <a:gd name="connsiteY95" fmla="*/ 1828205 h 2429341"/>
                <a:gd name="connsiteX96" fmla="*/ 1708554 w 2542649"/>
                <a:gd name="connsiteY96" fmla="*/ 1814078 h 2429341"/>
                <a:gd name="connsiteX97" fmla="*/ 1675974 w 2542649"/>
                <a:gd name="connsiteY97" fmla="*/ 1806005 h 2429341"/>
                <a:gd name="connsiteX98" fmla="*/ 1663865 w 2542649"/>
                <a:gd name="connsiteY98" fmla="*/ 1809176 h 2429341"/>
                <a:gd name="connsiteX99" fmla="*/ 1439556 w 2542649"/>
                <a:gd name="connsiteY99" fmla="*/ 1948432 h 2429341"/>
                <a:gd name="connsiteX100" fmla="*/ 1226203 w 2542649"/>
                <a:gd name="connsiteY100" fmla="*/ 1972939 h 2429341"/>
                <a:gd name="connsiteX101" fmla="*/ 908480 w 2542649"/>
                <a:gd name="connsiteY101" fmla="*/ 1829646 h 2429341"/>
                <a:gd name="connsiteX102" fmla="*/ 897813 w 2542649"/>
                <a:gd name="connsiteY102" fmla="*/ 1820420 h 2429341"/>
                <a:gd name="connsiteX103" fmla="*/ 895506 w 2542649"/>
                <a:gd name="connsiteY103" fmla="*/ 1818979 h 2429341"/>
                <a:gd name="connsiteX104" fmla="*/ 633428 w 2542649"/>
                <a:gd name="connsiteY104" fmla="*/ 1962271 h 2429341"/>
                <a:gd name="connsiteX105" fmla="*/ 653898 w 2542649"/>
                <a:gd name="connsiteY105" fmla="*/ 1995428 h 2429341"/>
                <a:gd name="connsiteX106" fmla="*/ 698875 w 2542649"/>
                <a:gd name="connsiteY106" fmla="*/ 2146216 h 2429341"/>
                <a:gd name="connsiteX107" fmla="*/ 689072 w 2542649"/>
                <a:gd name="connsiteY107" fmla="*/ 2362741 h 2429341"/>
                <a:gd name="connsiteX108" fmla="*/ 688208 w 2542649"/>
                <a:gd name="connsiteY108" fmla="*/ 2367642 h 2429341"/>
                <a:gd name="connsiteX109" fmla="*/ 604020 w 2542649"/>
                <a:gd name="connsiteY109" fmla="*/ 2429341 h 2429341"/>
                <a:gd name="connsiteX110" fmla="*/ 614399 w 2542649"/>
                <a:gd name="connsiteY110" fmla="*/ 2422133 h 2429341"/>
                <a:gd name="connsiteX111" fmla="*/ 676675 w 2542649"/>
                <a:gd name="connsiteY111" fmla="*/ 2369660 h 2429341"/>
                <a:gd name="connsiteX112" fmla="*/ 678694 w 2542649"/>
                <a:gd name="connsiteY112" fmla="*/ 2363029 h 2429341"/>
                <a:gd name="connsiteX113" fmla="*/ 649862 w 2542649"/>
                <a:gd name="connsiteY113" fmla="*/ 2048189 h 2429341"/>
                <a:gd name="connsiteX114" fmla="*/ 613822 w 2542649"/>
                <a:gd name="connsiteY114" fmla="*/ 1953045 h 2429341"/>
                <a:gd name="connsiteX115" fmla="*/ 868981 w 2542649"/>
                <a:gd name="connsiteY115" fmla="*/ 1791877 h 2429341"/>
                <a:gd name="connsiteX116" fmla="*/ 854277 w 2542649"/>
                <a:gd name="connsiteY116" fmla="*/ 1775443 h 2429341"/>
                <a:gd name="connsiteX117" fmla="*/ 691091 w 2542649"/>
                <a:gd name="connsiteY117" fmla="*/ 1498085 h 2429341"/>
                <a:gd name="connsiteX118" fmla="*/ 639771 w 2542649"/>
                <a:gd name="connsiteY118" fmla="*/ 1272334 h 2429341"/>
                <a:gd name="connsiteX119" fmla="*/ 627373 w 2542649"/>
                <a:gd name="connsiteY119" fmla="*/ 1257918 h 2429341"/>
                <a:gd name="connsiteX120" fmla="*/ 397875 w 2542649"/>
                <a:gd name="connsiteY120" fmla="*/ 1171712 h 2429341"/>
                <a:gd name="connsiteX121" fmla="*/ 375963 w 2542649"/>
                <a:gd name="connsiteY121" fmla="*/ 1157008 h 2429341"/>
                <a:gd name="connsiteX122" fmla="*/ 373368 w 2542649"/>
                <a:gd name="connsiteY122" fmla="*/ 1165657 h 2429341"/>
                <a:gd name="connsiteX123" fmla="*/ 260925 w 2542649"/>
                <a:gd name="connsiteY123" fmla="*/ 1344701 h 2429341"/>
                <a:gd name="connsiteX124" fmla="*/ 107541 w 2542649"/>
                <a:gd name="connsiteY124" fmla="*/ 1459739 h 2429341"/>
                <a:gd name="connsiteX125" fmla="*/ 74097 w 2542649"/>
                <a:gd name="connsiteY125" fmla="*/ 1464928 h 2429341"/>
                <a:gd name="connsiteX126" fmla="*/ 11244 w 2542649"/>
                <a:gd name="connsiteY126" fmla="*/ 1449071 h 2429341"/>
                <a:gd name="connsiteX127" fmla="*/ 5190 w 2542649"/>
                <a:gd name="connsiteY127" fmla="*/ 1443881 h 2429341"/>
                <a:gd name="connsiteX128" fmla="*/ 0 w 2542649"/>
                <a:gd name="connsiteY128" fmla="*/ 1437827 h 2429341"/>
                <a:gd name="connsiteX129" fmla="*/ 14992 w 2542649"/>
                <a:gd name="connsiteY129" fmla="*/ 1441863 h 2429341"/>
                <a:gd name="connsiteX130" fmla="*/ 94279 w 2542649"/>
                <a:gd name="connsiteY130" fmla="*/ 1455125 h 2429341"/>
                <a:gd name="connsiteX131" fmla="*/ 102352 w 2542649"/>
                <a:gd name="connsiteY131" fmla="*/ 1451666 h 2429341"/>
                <a:gd name="connsiteX132" fmla="*/ 304172 w 2542649"/>
                <a:gd name="connsiteY132" fmla="*/ 1252152 h 2429341"/>
                <a:gd name="connsiteX133" fmla="*/ 364718 w 2542649"/>
                <a:gd name="connsiteY133" fmla="*/ 1144610 h 2429341"/>
                <a:gd name="connsiteX134" fmla="*/ 369043 w 2542649"/>
                <a:gd name="connsiteY134" fmla="*/ 1135384 h 2429341"/>
                <a:gd name="connsiteX135" fmla="*/ 634869 w 2542649"/>
                <a:gd name="connsiteY135" fmla="*/ 1222167 h 2429341"/>
                <a:gd name="connsiteX136" fmla="*/ 635158 w 2542649"/>
                <a:gd name="connsiteY136" fmla="*/ 1103381 h 2429341"/>
                <a:gd name="connsiteX137" fmla="*/ 685613 w 2542649"/>
                <a:gd name="connsiteY137" fmla="*/ 800362 h 2429341"/>
                <a:gd name="connsiteX138" fmla="*/ 728283 w 2542649"/>
                <a:gd name="connsiteY138" fmla="*/ 696280 h 2429341"/>
                <a:gd name="connsiteX139" fmla="*/ 547222 w 2542649"/>
                <a:gd name="connsiteY139" fmla="*/ 506858 h 2429341"/>
                <a:gd name="connsiteX140" fmla="*/ 544915 w 2542649"/>
                <a:gd name="connsiteY140" fmla="*/ 508011 h 2429341"/>
                <a:gd name="connsiteX141" fmla="*/ 369043 w 2542649"/>
                <a:gd name="connsiteY141" fmla="*/ 629103 h 2429341"/>
                <a:gd name="connsiteX142" fmla="*/ 180485 w 2542649"/>
                <a:gd name="connsiteY142" fmla="*/ 672927 h 2429341"/>
                <a:gd name="connsiteX143" fmla="*/ 164628 w 2542649"/>
                <a:gd name="connsiteY143" fmla="*/ 671197 h 2429341"/>
                <a:gd name="connsiteX144" fmla="*/ 101199 w 2542649"/>
                <a:gd name="connsiteY144" fmla="*/ 633140 h 2429341"/>
                <a:gd name="connsiteX145" fmla="*/ 88513 w 2542649"/>
                <a:gd name="connsiteY145" fmla="*/ 612093 h 2429341"/>
                <a:gd name="connsiteX146" fmla="*/ 90819 w 2542649"/>
                <a:gd name="connsiteY146" fmla="*/ 610363 h 2429341"/>
                <a:gd name="connsiteX147" fmla="*/ 99757 w 2542649"/>
                <a:gd name="connsiteY147" fmla="*/ 617571 h 2429341"/>
                <a:gd name="connsiteX148" fmla="*/ 167222 w 2542649"/>
                <a:gd name="connsiteY148" fmla="*/ 662836 h 2429341"/>
                <a:gd name="connsiteX149" fmla="*/ 175872 w 2542649"/>
                <a:gd name="connsiteY149" fmla="*/ 663124 h 2429341"/>
                <a:gd name="connsiteX150" fmla="*/ 416038 w 2542649"/>
                <a:gd name="connsiteY150" fmla="*/ 577495 h 2429341"/>
                <a:gd name="connsiteX151" fmla="*/ 542609 w 2542649"/>
                <a:gd name="connsiteY151" fmla="*/ 488405 h 2429341"/>
                <a:gd name="connsiteX152" fmla="*/ 548663 w 2542649"/>
                <a:gd name="connsiteY152" fmla="*/ 483216 h 2429341"/>
                <a:gd name="connsiteX153" fmla="*/ 747601 w 2542649"/>
                <a:gd name="connsiteY153" fmla="*/ 665431 h 2429341"/>
                <a:gd name="connsiteX154" fmla="*/ 796326 w 2542649"/>
                <a:gd name="connsiteY154" fmla="*/ 607479 h 2429341"/>
                <a:gd name="connsiteX155" fmla="*/ 850817 w 2542649"/>
                <a:gd name="connsiteY155" fmla="*/ 556736 h 2429341"/>
                <a:gd name="connsiteX156" fmla="*/ 850817 w 2542649"/>
                <a:gd name="connsiteY156" fmla="*/ 480621 h 2429341"/>
                <a:gd name="connsiteX157" fmla="*/ 977676 w 2542649"/>
                <a:gd name="connsiteY157" fmla="*/ 304749 h 2429341"/>
                <a:gd name="connsiteX158" fmla="*/ 983154 w 2542649"/>
                <a:gd name="connsiteY158" fmla="*/ 291775 h 2429341"/>
                <a:gd name="connsiteX159" fmla="*/ 989497 w 2542649"/>
                <a:gd name="connsiteY159" fmla="*/ 246509 h 2429341"/>
                <a:gd name="connsiteX160" fmla="*/ 998723 w 2542649"/>
                <a:gd name="connsiteY160" fmla="*/ 228634 h 2429341"/>
                <a:gd name="connsiteX161" fmla="*/ 991227 w 2542649"/>
                <a:gd name="connsiteY161" fmla="*/ 224309 h 2429341"/>
                <a:gd name="connsiteX162" fmla="*/ 857449 w 2542649"/>
                <a:gd name="connsiteY162" fmla="*/ 114749 h 2429341"/>
                <a:gd name="connsiteX163" fmla="*/ 812183 w 2542649"/>
                <a:gd name="connsiteY163" fmla="*/ 57375 h 2429341"/>
                <a:gd name="connsiteX164" fmla="*/ 801804 w 2542649"/>
                <a:gd name="connsiteY164" fmla="*/ 34598 h 2429341"/>
                <a:gd name="connsiteX165" fmla="*/ 805264 w 2542649"/>
                <a:gd name="connsiteY165" fmla="*/ 22200 h 2429341"/>
                <a:gd name="connsiteX166" fmla="*/ 817085 w 2542649"/>
                <a:gd name="connsiteY166" fmla="*/ 24219 h 2429341"/>
                <a:gd name="connsiteX167" fmla="*/ 843610 w 2542649"/>
                <a:gd name="connsiteY167" fmla="*/ 65159 h 2429341"/>
                <a:gd name="connsiteX168" fmla="*/ 871864 w 2542649"/>
                <a:gd name="connsiteY168" fmla="*/ 114173 h 2429341"/>
                <a:gd name="connsiteX169" fmla="*/ 1012562 w 2542649"/>
                <a:gd name="connsiteY169" fmla="*/ 209605 h 2429341"/>
                <a:gd name="connsiteX170" fmla="*/ 1060134 w 2542649"/>
                <a:gd name="connsiteY170" fmla="*/ 170394 h 2429341"/>
                <a:gd name="connsiteX171" fmla="*/ 1031014 w 2542649"/>
                <a:gd name="connsiteY171" fmla="*/ 141851 h 2429341"/>
                <a:gd name="connsiteX172" fmla="*/ 1004489 w 2542649"/>
                <a:gd name="connsiteY172" fmla="*/ 36904 h 2429341"/>
                <a:gd name="connsiteX173" fmla="*/ 1028996 w 2542649"/>
                <a:gd name="connsiteY173" fmla="*/ 11244 h 2429341"/>
                <a:gd name="connsiteX174" fmla="*/ 1053503 w 2542649"/>
                <a:gd name="connsiteY174" fmla="*/ 21912 h 2429341"/>
                <a:gd name="connsiteX175" fmla="*/ 1069648 w 2542649"/>
                <a:gd name="connsiteY175" fmla="*/ 79287 h 2429341"/>
                <a:gd name="connsiteX176" fmla="*/ 1078586 w 2542649"/>
                <a:gd name="connsiteY176" fmla="*/ 119939 h 2429341"/>
                <a:gd name="connsiteX177" fmla="*/ 1095020 w 2542649"/>
                <a:gd name="connsiteY177" fmla="*/ 150500 h 2429341"/>
                <a:gd name="connsiteX178" fmla="*/ 1449071 w 2542649"/>
                <a:gd name="connsiteY178" fmla="*/ 149059 h 2429341"/>
                <a:gd name="connsiteX179" fmla="*/ 1484245 w 2542649"/>
                <a:gd name="connsiteY179" fmla="*/ 95721 h 2429341"/>
                <a:gd name="connsiteX180" fmla="*/ 1502986 w 2542649"/>
                <a:gd name="connsiteY180" fmla="*/ 28543 h 2429341"/>
                <a:gd name="connsiteX181" fmla="*/ 1503851 w 2542649"/>
                <a:gd name="connsiteY181" fmla="*/ 26813 h 2429341"/>
                <a:gd name="connsiteX182" fmla="*/ 1520285 w 2542649"/>
                <a:gd name="connsiteY182" fmla="*/ 8073 h 2429341"/>
                <a:gd name="connsiteX183" fmla="*/ 1550846 w 2542649"/>
                <a:gd name="connsiteY183" fmla="*/ 22777 h 2429341"/>
                <a:gd name="connsiteX184" fmla="*/ 1556612 w 2542649"/>
                <a:gd name="connsiteY184" fmla="*/ 68042 h 2429341"/>
                <a:gd name="connsiteX185" fmla="*/ 1490300 w 2542649"/>
                <a:gd name="connsiteY185" fmla="*/ 166358 h 2429341"/>
                <a:gd name="connsiteX186" fmla="*/ 1523168 w 2542649"/>
                <a:gd name="connsiteY186" fmla="*/ 185963 h 2429341"/>
                <a:gd name="connsiteX187" fmla="*/ 1536430 w 2542649"/>
                <a:gd name="connsiteY187" fmla="*/ 211047 h 2429341"/>
                <a:gd name="connsiteX188" fmla="*/ 1541908 w 2542649"/>
                <a:gd name="connsiteY188" fmla="*/ 222867 h 2429341"/>
                <a:gd name="connsiteX189" fmla="*/ 1645990 w 2542649"/>
                <a:gd name="connsiteY189" fmla="*/ 141851 h 2429341"/>
                <a:gd name="connsiteX190" fmla="*/ 1690679 w 2542649"/>
                <a:gd name="connsiteY190" fmla="*/ 77845 h 2429341"/>
                <a:gd name="connsiteX191" fmla="*/ 1695292 w 2542649"/>
                <a:gd name="connsiteY191" fmla="*/ 57375 h 2429341"/>
                <a:gd name="connsiteX192" fmla="*/ 1705383 w 2542649"/>
                <a:gd name="connsiteY192" fmla="*/ 20470 h 2429341"/>
                <a:gd name="connsiteX193" fmla="*/ 1714032 w 2542649"/>
                <a:gd name="connsiteY193" fmla="*/ 6920 h 2429341"/>
                <a:gd name="connsiteX194" fmla="*/ 1727583 w 2542649"/>
                <a:gd name="connsiteY194" fmla="*/ 0 h 242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2542649" h="2429341">
                  <a:moveTo>
                    <a:pt x="975369" y="315128"/>
                  </a:moveTo>
                  <a:cubicBezTo>
                    <a:pt x="962395" y="323778"/>
                    <a:pt x="949133" y="332139"/>
                    <a:pt x="937888" y="342518"/>
                  </a:cubicBezTo>
                  <a:cubicBezTo>
                    <a:pt x="913958" y="364718"/>
                    <a:pt x="895506" y="390667"/>
                    <a:pt x="883974" y="421516"/>
                  </a:cubicBezTo>
                  <a:cubicBezTo>
                    <a:pt x="880514" y="430743"/>
                    <a:pt x="883109" y="436509"/>
                    <a:pt x="891470" y="438815"/>
                  </a:cubicBezTo>
                  <a:cubicBezTo>
                    <a:pt x="900984" y="441699"/>
                    <a:pt x="911364" y="444870"/>
                    <a:pt x="920878" y="444293"/>
                  </a:cubicBezTo>
                  <a:cubicBezTo>
                    <a:pt x="949421" y="442275"/>
                    <a:pt x="977964" y="438527"/>
                    <a:pt x="1006796" y="435356"/>
                  </a:cubicBezTo>
                  <a:cubicBezTo>
                    <a:pt x="1008814" y="435067"/>
                    <a:pt x="1011697" y="433914"/>
                    <a:pt x="1012562" y="432184"/>
                  </a:cubicBezTo>
                  <a:cubicBezTo>
                    <a:pt x="1019482" y="419787"/>
                    <a:pt x="1028131" y="407966"/>
                    <a:pt x="1032744" y="394703"/>
                  </a:cubicBezTo>
                  <a:cubicBezTo>
                    <a:pt x="1038799" y="376251"/>
                    <a:pt x="1042258" y="356934"/>
                    <a:pt x="1047160" y="337040"/>
                  </a:cubicBezTo>
                  <a:cubicBezTo>
                    <a:pt x="1023806" y="340212"/>
                    <a:pt x="1003624" y="331562"/>
                    <a:pt x="985749" y="315705"/>
                  </a:cubicBezTo>
                  <a:cubicBezTo>
                    <a:pt x="983730" y="313687"/>
                    <a:pt x="977676" y="313398"/>
                    <a:pt x="975369" y="315128"/>
                  </a:cubicBezTo>
                  <a:close/>
                  <a:moveTo>
                    <a:pt x="1562667" y="314263"/>
                  </a:moveTo>
                  <a:cubicBezTo>
                    <a:pt x="1545080" y="330986"/>
                    <a:pt x="1525186" y="340788"/>
                    <a:pt x="1500102" y="338482"/>
                  </a:cubicBezTo>
                  <a:cubicBezTo>
                    <a:pt x="1505292" y="352897"/>
                    <a:pt x="1511923" y="365583"/>
                    <a:pt x="1514230" y="378846"/>
                  </a:cubicBezTo>
                  <a:cubicBezTo>
                    <a:pt x="1517690" y="399316"/>
                    <a:pt x="1527781" y="415462"/>
                    <a:pt x="1539890" y="431031"/>
                  </a:cubicBezTo>
                  <a:cubicBezTo>
                    <a:pt x="1541332" y="433049"/>
                    <a:pt x="1544791" y="434779"/>
                    <a:pt x="1547386" y="435067"/>
                  </a:cubicBezTo>
                  <a:cubicBezTo>
                    <a:pt x="1574488" y="437085"/>
                    <a:pt x="1601301" y="439392"/>
                    <a:pt x="1628403" y="439968"/>
                  </a:cubicBezTo>
                  <a:cubicBezTo>
                    <a:pt x="1639359" y="440257"/>
                    <a:pt x="1650891" y="436797"/>
                    <a:pt x="1661847" y="433626"/>
                  </a:cubicBezTo>
                  <a:cubicBezTo>
                    <a:pt x="1670785" y="431031"/>
                    <a:pt x="1673957" y="424111"/>
                    <a:pt x="1668478" y="415462"/>
                  </a:cubicBezTo>
                  <a:cubicBezTo>
                    <a:pt x="1656081" y="396145"/>
                    <a:pt x="1644837" y="376251"/>
                    <a:pt x="1630421" y="358375"/>
                  </a:cubicBezTo>
                  <a:cubicBezTo>
                    <a:pt x="1615428" y="339635"/>
                    <a:pt x="1596688" y="324066"/>
                    <a:pt x="1574200" y="314263"/>
                  </a:cubicBezTo>
                  <a:cubicBezTo>
                    <a:pt x="1571028" y="312822"/>
                    <a:pt x="1564685" y="312245"/>
                    <a:pt x="1562667" y="314263"/>
                  </a:cubicBezTo>
                  <a:close/>
                  <a:moveTo>
                    <a:pt x="1171712" y="172124"/>
                  </a:moveTo>
                  <a:cubicBezTo>
                    <a:pt x="1151818" y="172124"/>
                    <a:pt x="1134807" y="177314"/>
                    <a:pt x="1123275" y="194901"/>
                  </a:cubicBezTo>
                  <a:cubicBezTo>
                    <a:pt x="1109724" y="215659"/>
                    <a:pt x="1125870" y="250257"/>
                    <a:pt x="1150088" y="251699"/>
                  </a:cubicBezTo>
                  <a:cubicBezTo>
                    <a:pt x="1172577" y="253140"/>
                    <a:pt x="1202850" y="233535"/>
                    <a:pt x="1210634" y="212488"/>
                  </a:cubicBezTo>
                  <a:cubicBezTo>
                    <a:pt x="1217266" y="194324"/>
                    <a:pt x="1209481" y="179044"/>
                    <a:pt x="1190741" y="174719"/>
                  </a:cubicBezTo>
                  <a:cubicBezTo>
                    <a:pt x="1184398" y="173277"/>
                    <a:pt x="1178055" y="172989"/>
                    <a:pt x="1171712" y="172124"/>
                  </a:cubicBezTo>
                  <a:close/>
                  <a:moveTo>
                    <a:pt x="1380740" y="171259"/>
                  </a:moveTo>
                  <a:cubicBezTo>
                    <a:pt x="1375262" y="172412"/>
                    <a:pt x="1363729" y="173854"/>
                    <a:pt x="1352774" y="177890"/>
                  </a:cubicBezTo>
                  <a:cubicBezTo>
                    <a:pt x="1332592" y="185098"/>
                    <a:pt x="1327402" y="203262"/>
                    <a:pt x="1339223" y="221137"/>
                  </a:cubicBezTo>
                  <a:cubicBezTo>
                    <a:pt x="1351332" y="239301"/>
                    <a:pt x="1382758" y="252852"/>
                    <a:pt x="1403517" y="247086"/>
                  </a:cubicBezTo>
                  <a:cubicBezTo>
                    <a:pt x="1410725" y="245068"/>
                    <a:pt x="1418509" y="239590"/>
                    <a:pt x="1422258" y="233535"/>
                  </a:cubicBezTo>
                  <a:cubicBezTo>
                    <a:pt x="1440421" y="203839"/>
                    <a:pt x="1421104" y="171547"/>
                    <a:pt x="1380740" y="171259"/>
                  </a:cubicBezTo>
                  <a:close/>
                  <a:moveTo>
                    <a:pt x="1727583" y="0"/>
                  </a:moveTo>
                  <a:cubicBezTo>
                    <a:pt x="1729313" y="4901"/>
                    <a:pt x="1733349" y="10379"/>
                    <a:pt x="1732484" y="14992"/>
                  </a:cubicBezTo>
                  <a:cubicBezTo>
                    <a:pt x="1730755" y="24795"/>
                    <a:pt x="1728448" y="35175"/>
                    <a:pt x="1723258" y="43824"/>
                  </a:cubicBezTo>
                  <a:cubicBezTo>
                    <a:pt x="1702788" y="79287"/>
                    <a:pt x="1682318" y="114749"/>
                    <a:pt x="1659540" y="148771"/>
                  </a:cubicBezTo>
                  <a:cubicBezTo>
                    <a:pt x="1635034" y="185675"/>
                    <a:pt x="1601301" y="213642"/>
                    <a:pt x="1564397" y="237572"/>
                  </a:cubicBezTo>
                  <a:cubicBezTo>
                    <a:pt x="1561514" y="239301"/>
                    <a:pt x="1558919" y="241320"/>
                    <a:pt x="1558054" y="241608"/>
                  </a:cubicBezTo>
                  <a:cubicBezTo>
                    <a:pt x="1560649" y="261213"/>
                    <a:pt x="1563243" y="279089"/>
                    <a:pt x="1565838" y="297829"/>
                  </a:cubicBezTo>
                  <a:cubicBezTo>
                    <a:pt x="1584290" y="312245"/>
                    <a:pt x="1605914" y="326949"/>
                    <a:pt x="1624943" y="344536"/>
                  </a:cubicBezTo>
                  <a:cubicBezTo>
                    <a:pt x="1667037" y="382882"/>
                    <a:pt x="1693850" y="430166"/>
                    <a:pt x="1701058" y="487541"/>
                  </a:cubicBezTo>
                  <a:cubicBezTo>
                    <a:pt x="1704229" y="512047"/>
                    <a:pt x="1702211" y="531076"/>
                    <a:pt x="1696157" y="545780"/>
                  </a:cubicBezTo>
                  <a:cubicBezTo>
                    <a:pt x="1720952" y="571728"/>
                    <a:pt x="1744305" y="596523"/>
                    <a:pt x="1768524" y="621895"/>
                  </a:cubicBezTo>
                  <a:cubicBezTo>
                    <a:pt x="1848964" y="536842"/>
                    <a:pt x="1907203" y="437662"/>
                    <a:pt x="1945549" y="326372"/>
                  </a:cubicBezTo>
                  <a:cubicBezTo>
                    <a:pt x="1964578" y="333580"/>
                    <a:pt x="1982742" y="341365"/>
                    <a:pt x="2001482" y="347708"/>
                  </a:cubicBezTo>
                  <a:cubicBezTo>
                    <a:pt x="2073561" y="371638"/>
                    <a:pt x="2148234" y="379711"/>
                    <a:pt x="2223773" y="378846"/>
                  </a:cubicBezTo>
                  <a:cubicBezTo>
                    <a:pt x="2268174" y="378269"/>
                    <a:pt x="2312286" y="374809"/>
                    <a:pt x="2356686" y="372503"/>
                  </a:cubicBezTo>
                  <a:cubicBezTo>
                    <a:pt x="2360146" y="372214"/>
                    <a:pt x="2363894" y="370485"/>
                    <a:pt x="2366489" y="368178"/>
                  </a:cubicBezTo>
                  <a:cubicBezTo>
                    <a:pt x="2386671" y="349726"/>
                    <a:pt x="2405700" y="330697"/>
                    <a:pt x="2413772" y="303596"/>
                  </a:cubicBezTo>
                  <a:cubicBezTo>
                    <a:pt x="2414638" y="300713"/>
                    <a:pt x="2417521" y="298406"/>
                    <a:pt x="2420692" y="294081"/>
                  </a:cubicBezTo>
                  <a:cubicBezTo>
                    <a:pt x="2422999" y="312245"/>
                    <a:pt x="2417809" y="326372"/>
                    <a:pt x="2408294" y="337328"/>
                  </a:cubicBezTo>
                  <a:cubicBezTo>
                    <a:pt x="2395320" y="352609"/>
                    <a:pt x="2380040" y="366160"/>
                    <a:pt x="2365624" y="380287"/>
                  </a:cubicBezTo>
                  <a:cubicBezTo>
                    <a:pt x="2363894" y="382017"/>
                    <a:pt x="2360722" y="382594"/>
                    <a:pt x="2358128" y="383170"/>
                  </a:cubicBezTo>
                  <a:cubicBezTo>
                    <a:pt x="2288932" y="397298"/>
                    <a:pt x="2219448" y="406812"/>
                    <a:pt x="2148522" y="403641"/>
                  </a:cubicBezTo>
                  <a:cubicBezTo>
                    <a:pt x="2080768" y="400470"/>
                    <a:pt x="2016474" y="386054"/>
                    <a:pt x="1958811" y="348861"/>
                  </a:cubicBezTo>
                  <a:cubicBezTo>
                    <a:pt x="1957947" y="348284"/>
                    <a:pt x="1957082" y="347996"/>
                    <a:pt x="1955352" y="347419"/>
                  </a:cubicBezTo>
                  <a:cubicBezTo>
                    <a:pt x="1929403" y="465052"/>
                    <a:pt x="1872894" y="566250"/>
                    <a:pt x="1792742" y="652745"/>
                  </a:cubicBezTo>
                  <a:cubicBezTo>
                    <a:pt x="1809753" y="685036"/>
                    <a:pt x="1827628" y="716174"/>
                    <a:pt x="1842621" y="748465"/>
                  </a:cubicBezTo>
                  <a:cubicBezTo>
                    <a:pt x="1874335" y="817373"/>
                    <a:pt x="1891922" y="890317"/>
                    <a:pt x="1903167" y="964702"/>
                  </a:cubicBezTo>
                  <a:cubicBezTo>
                    <a:pt x="1912969" y="1028708"/>
                    <a:pt x="1917006" y="1093290"/>
                    <a:pt x="1917294" y="1158161"/>
                  </a:cubicBezTo>
                  <a:cubicBezTo>
                    <a:pt x="1917294" y="1160179"/>
                    <a:pt x="1917583" y="1162198"/>
                    <a:pt x="1917583" y="1165657"/>
                  </a:cubicBezTo>
                  <a:cubicBezTo>
                    <a:pt x="2008402" y="1152683"/>
                    <a:pt x="2092878" y="1123275"/>
                    <a:pt x="2173894" y="1080893"/>
                  </a:cubicBezTo>
                  <a:cubicBezTo>
                    <a:pt x="2181967" y="1098192"/>
                    <a:pt x="2189175" y="1115490"/>
                    <a:pt x="2198113" y="1132213"/>
                  </a:cubicBezTo>
                  <a:cubicBezTo>
                    <a:pt x="2234729" y="1201120"/>
                    <a:pt x="2285184" y="1259648"/>
                    <a:pt x="2341982" y="1312409"/>
                  </a:cubicBezTo>
                  <a:cubicBezTo>
                    <a:pt x="2373120" y="1341529"/>
                    <a:pt x="2406565" y="1368343"/>
                    <a:pt x="2439144" y="1395733"/>
                  </a:cubicBezTo>
                  <a:cubicBezTo>
                    <a:pt x="2442604" y="1398616"/>
                    <a:pt x="2448082" y="1400634"/>
                    <a:pt x="2452695" y="1400634"/>
                  </a:cubicBezTo>
                  <a:cubicBezTo>
                    <a:pt x="2479220" y="1400634"/>
                    <a:pt x="2505456" y="1400057"/>
                    <a:pt x="2529675" y="1386218"/>
                  </a:cubicBezTo>
                  <a:cubicBezTo>
                    <a:pt x="2532558" y="1384488"/>
                    <a:pt x="2536595" y="1384777"/>
                    <a:pt x="2542649" y="1383623"/>
                  </a:cubicBezTo>
                  <a:cubicBezTo>
                    <a:pt x="2531693" y="1397463"/>
                    <a:pt x="2519008" y="1404959"/>
                    <a:pt x="2504592" y="1406689"/>
                  </a:cubicBezTo>
                  <a:cubicBezTo>
                    <a:pt x="2484122" y="1408995"/>
                    <a:pt x="2463651" y="1408707"/>
                    <a:pt x="2442892" y="1408995"/>
                  </a:cubicBezTo>
                  <a:cubicBezTo>
                    <a:pt x="2440298" y="1408995"/>
                    <a:pt x="2437703" y="1407553"/>
                    <a:pt x="2435396" y="1406112"/>
                  </a:cubicBezTo>
                  <a:cubicBezTo>
                    <a:pt x="2373696" y="1367189"/>
                    <a:pt x="2314304" y="1325384"/>
                    <a:pt x="2263849" y="1271757"/>
                  </a:cubicBezTo>
                  <a:cubicBezTo>
                    <a:pt x="2219448" y="1224474"/>
                    <a:pt x="2184562" y="1171712"/>
                    <a:pt x="2168128" y="1107994"/>
                  </a:cubicBezTo>
                  <a:cubicBezTo>
                    <a:pt x="2167840" y="1106264"/>
                    <a:pt x="2166975" y="1104823"/>
                    <a:pt x="2166975" y="1104534"/>
                  </a:cubicBezTo>
                  <a:cubicBezTo>
                    <a:pt x="2140162" y="1119527"/>
                    <a:pt x="2113925" y="1135673"/>
                    <a:pt x="2086247" y="1149223"/>
                  </a:cubicBezTo>
                  <a:cubicBezTo>
                    <a:pt x="2035215" y="1174595"/>
                    <a:pt x="1981300" y="1190741"/>
                    <a:pt x="1925655" y="1201985"/>
                  </a:cubicBezTo>
                  <a:cubicBezTo>
                    <a:pt x="1917294" y="1203715"/>
                    <a:pt x="1915564" y="1206886"/>
                    <a:pt x="1915276" y="1214383"/>
                  </a:cubicBezTo>
                  <a:cubicBezTo>
                    <a:pt x="1908933" y="1340088"/>
                    <a:pt x="1880678" y="1460892"/>
                    <a:pt x="1827917" y="1575353"/>
                  </a:cubicBezTo>
                  <a:cubicBezTo>
                    <a:pt x="1795625" y="1644837"/>
                    <a:pt x="1754973" y="1708843"/>
                    <a:pt x="1704806" y="1767082"/>
                  </a:cubicBezTo>
                  <a:cubicBezTo>
                    <a:pt x="1703364" y="1768812"/>
                    <a:pt x="1701635" y="1770542"/>
                    <a:pt x="1699040" y="1773714"/>
                  </a:cubicBezTo>
                  <a:cubicBezTo>
                    <a:pt x="1793895" y="1803410"/>
                    <a:pt x="1889904" y="1814366"/>
                    <a:pt x="1988508" y="1808888"/>
                  </a:cubicBezTo>
                  <a:cubicBezTo>
                    <a:pt x="1988508" y="1811771"/>
                    <a:pt x="1988796" y="1814078"/>
                    <a:pt x="1988796" y="1816384"/>
                  </a:cubicBezTo>
                  <a:cubicBezTo>
                    <a:pt x="1984760" y="1893076"/>
                    <a:pt x="2001482" y="1966308"/>
                    <a:pt x="2025989" y="2038387"/>
                  </a:cubicBezTo>
                  <a:cubicBezTo>
                    <a:pt x="2045882" y="2096338"/>
                    <a:pt x="2071543" y="2151982"/>
                    <a:pt x="2099798" y="2206474"/>
                  </a:cubicBezTo>
                  <a:cubicBezTo>
                    <a:pt x="2101816" y="2210222"/>
                    <a:pt x="2105852" y="2213970"/>
                    <a:pt x="2109889" y="2215700"/>
                  </a:cubicBezTo>
                  <a:cubicBezTo>
                    <a:pt x="2134107" y="2226944"/>
                    <a:pt x="2158902" y="2237324"/>
                    <a:pt x="2186868" y="2234440"/>
                  </a:cubicBezTo>
                  <a:cubicBezTo>
                    <a:pt x="2189752" y="2232999"/>
                    <a:pt x="2192923" y="2234729"/>
                    <a:pt x="2196095" y="2235594"/>
                  </a:cubicBezTo>
                  <a:cubicBezTo>
                    <a:pt x="2176489" y="2246550"/>
                    <a:pt x="2156596" y="2244243"/>
                    <a:pt x="2137278" y="2237035"/>
                  </a:cubicBezTo>
                  <a:cubicBezTo>
                    <a:pt x="2124016" y="2232134"/>
                    <a:pt x="2111618" y="2225215"/>
                    <a:pt x="2098933" y="2218871"/>
                  </a:cubicBezTo>
                  <a:cubicBezTo>
                    <a:pt x="2096050" y="2217430"/>
                    <a:pt x="2093455" y="2214835"/>
                    <a:pt x="2091436" y="2212240"/>
                  </a:cubicBezTo>
                  <a:cubicBezTo>
                    <a:pt x="2050784" y="2150829"/>
                    <a:pt x="2014168" y="2087400"/>
                    <a:pt x="1990526" y="2017340"/>
                  </a:cubicBezTo>
                  <a:cubicBezTo>
                    <a:pt x="1970344" y="1957947"/>
                    <a:pt x="1961118" y="1897112"/>
                    <a:pt x="1971498" y="1834548"/>
                  </a:cubicBezTo>
                  <a:cubicBezTo>
                    <a:pt x="1972074" y="1831953"/>
                    <a:pt x="1972074" y="1829070"/>
                    <a:pt x="1972362" y="1825034"/>
                  </a:cubicBezTo>
                  <a:cubicBezTo>
                    <a:pt x="1965443" y="1826187"/>
                    <a:pt x="1959100" y="1827340"/>
                    <a:pt x="1952469" y="1828205"/>
                  </a:cubicBezTo>
                  <a:cubicBezTo>
                    <a:pt x="1870299" y="1840314"/>
                    <a:pt x="1788994" y="1833683"/>
                    <a:pt x="1708554" y="1814078"/>
                  </a:cubicBezTo>
                  <a:cubicBezTo>
                    <a:pt x="1697598" y="1811483"/>
                    <a:pt x="1686930" y="1808023"/>
                    <a:pt x="1675974" y="1806005"/>
                  </a:cubicBezTo>
                  <a:cubicBezTo>
                    <a:pt x="1672227" y="1805428"/>
                    <a:pt x="1666748" y="1806581"/>
                    <a:pt x="1663865" y="1809176"/>
                  </a:cubicBezTo>
                  <a:cubicBezTo>
                    <a:pt x="1598995" y="1871452"/>
                    <a:pt x="1525186" y="1919601"/>
                    <a:pt x="1439556" y="1948432"/>
                  </a:cubicBezTo>
                  <a:cubicBezTo>
                    <a:pt x="1370361" y="1971786"/>
                    <a:pt x="1299147" y="1980147"/>
                    <a:pt x="1226203" y="1972939"/>
                  </a:cubicBezTo>
                  <a:cubicBezTo>
                    <a:pt x="1104246" y="1960830"/>
                    <a:pt x="1000164" y="1908933"/>
                    <a:pt x="908480" y="1829646"/>
                  </a:cubicBezTo>
                  <a:cubicBezTo>
                    <a:pt x="905020" y="1826475"/>
                    <a:pt x="901272" y="1823304"/>
                    <a:pt x="897813" y="1820420"/>
                  </a:cubicBezTo>
                  <a:cubicBezTo>
                    <a:pt x="897236" y="1820132"/>
                    <a:pt x="896659" y="1819844"/>
                    <a:pt x="895506" y="1818979"/>
                  </a:cubicBezTo>
                  <a:cubicBezTo>
                    <a:pt x="819103" y="1885579"/>
                    <a:pt x="733185" y="1936323"/>
                    <a:pt x="633428" y="1962271"/>
                  </a:cubicBezTo>
                  <a:cubicBezTo>
                    <a:pt x="640347" y="1973516"/>
                    <a:pt x="647555" y="1984183"/>
                    <a:pt x="653898" y="1995428"/>
                  </a:cubicBezTo>
                  <a:cubicBezTo>
                    <a:pt x="680423" y="2042134"/>
                    <a:pt x="693109" y="2093166"/>
                    <a:pt x="698875" y="2146216"/>
                  </a:cubicBezTo>
                  <a:cubicBezTo>
                    <a:pt x="706372" y="2218871"/>
                    <a:pt x="700317" y="2290950"/>
                    <a:pt x="689072" y="2362741"/>
                  </a:cubicBezTo>
                  <a:cubicBezTo>
                    <a:pt x="688784" y="2364471"/>
                    <a:pt x="689072" y="2366489"/>
                    <a:pt x="688208" y="2367642"/>
                  </a:cubicBezTo>
                  <a:cubicBezTo>
                    <a:pt x="667449" y="2397915"/>
                    <a:pt x="646114" y="2427035"/>
                    <a:pt x="604020" y="2429341"/>
                  </a:cubicBezTo>
                  <a:cubicBezTo>
                    <a:pt x="607479" y="2426746"/>
                    <a:pt x="610651" y="2423575"/>
                    <a:pt x="614399" y="2422133"/>
                  </a:cubicBezTo>
                  <a:cubicBezTo>
                    <a:pt x="640924" y="2411754"/>
                    <a:pt x="659088" y="2391284"/>
                    <a:pt x="676675" y="2369660"/>
                  </a:cubicBezTo>
                  <a:cubicBezTo>
                    <a:pt x="678117" y="2367930"/>
                    <a:pt x="678405" y="2365335"/>
                    <a:pt x="678694" y="2363029"/>
                  </a:cubicBezTo>
                  <a:cubicBezTo>
                    <a:pt x="683594" y="2256641"/>
                    <a:pt x="680711" y="2151118"/>
                    <a:pt x="649862" y="2048189"/>
                  </a:cubicBezTo>
                  <a:cubicBezTo>
                    <a:pt x="640059" y="2016186"/>
                    <a:pt x="626220" y="1985337"/>
                    <a:pt x="613822" y="1953045"/>
                  </a:cubicBezTo>
                  <a:cubicBezTo>
                    <a:pt x="707236" y="1916141"/>
                    <a:pt x="792578" y="1862515"/>
                    <a:pt x="868981" y="1791877"/>
                  </a:cubicBezTo>
                  <a:cubicBezTo>
                    <a:pt x="863791" y="1786111"/>
                    <a:pt x="859178" y="1780633"/>
                    <a:pt x="854277" y="1775443"/>
                  </a:cubicBezTo>
                  <a:cubicBezTo>
                    <a:pt x="781045" y="1694138"/>
                    <a:pt x="728283" y="1600725"/>
                    <a:pt x="691091" y="1498085"/>
                  </a:cubicBezTo>
                  <a:cubicBezTo>
                    <a:pt x="664854" y="1424852"/>
                    <a:pt x="647555" y="1349602"/>
                    <a:pt x="639771" y="1272334"/>
                  </a:cubicBezTo>
                  <a:cubicBezTo>
                    <a:pt x="638906" y="1264549"/>
                    <a:pt x="637176" y="1259648"/>
                    <a:pt x="627373" y="1257918"/>
                  </a:cubicBezTo>
                  <a:cubicBezTo>
                    <a:pt x="545780" y="1243214"/>
                    <a:pt x="468800" y="1215536"/>
                    <a:pt x="397875" y="1171712"/>
                  </a:cubicBezTo>
                  <a:cubicBezTo>
                    <a:pt x="390667" y="1167387"/>
                    <a:pt x="383747" y="1162198"/>
                    <a:pt x="375963" y="1157008"/>
                  </a:cubicBezTo>
                  <a:cubicBezTo>
                    <a:pt x="375098" y="1160179"/>
                    <a:pt x="373945" y="1162774"/>
                    <a:pt x="373368" y="1165657"/>
                  </a:cubicBezTo>
                  <a:cubicBezTo>
                    <a:pt x="354627" y="1237159"/>
                    <a:pt x="312822" y="1294246"/>
                    <a:pt x="260925" y="1344701"/>
                  </a:cubicBezTo>
                  <a:cubicBezTo>
                    <a:pt x="214795" y="1389678"/>
                    <a:pt x="162610" y="1426582"/>
                    <a:pt x="107541" y="1459739"/>
                  </a:cubicBezTo>
                  <a:cubicBezTo>
                    <a:pt x="98604" y="1465217"/>
                    <a:pt x="85341" y="1464640"/>
                    <a:pt x="74097" y="1464928"/>
                  </a:cubicBezTo>
                  <a:cubicBezTo>
                    <a:pt x="51897" y="1465505"/>
                    <a:pt x="29985" y="1462910"/>
                    <a:pt x="11244" y="1449071"/>
                  </a:cubicBezTo>
                  <a:cubicBezTo>
                    <a:pt x="8938" y="1447629"/>
                    <a:pt x="6920" y="1445611"/>
                    <a:pt x="5190" y="1443881"/>
                  </a:cubicBezTo>
                  <a:cubicBezTo>
                    <a:pt x="4036" y="1442728"/>
                    <a:pt x="3172" y="1441575"/>
                    <a:pt x="0" y="1437827"/>
                  </a:cubicBezTo>
                  <a:cubicBezTo>
                    <a:pt x="6920" y="1439556"/>
                    <a:pt x="11244" y="1440133"/>
                    <a:pt x="14992" y="1441863"/>
                  </a:cubicBezTo>
                  <a:cubicBezTo>
                    <a:pt x="40076" y="1454837"/>
                    <a:pt x="66889" y="1455414"/>
                    <a:pt x="94279" y="1455125"/>
                  </a:cubicBezTo>
                  <a:cubicBezTo>
                    <a:pt x="96874" y="1455125"/>
                    <a:pt x="100045" y="1453395"/>
                    <a:pt x="102352" y="1451666"/>
                  </a:cubicBezTo>
                  <a:cubicBezTo>
                    <a:pt x="177314" y="1392849"/>
                    <a:pt x="247662" y="1329709"/>
                    <a:pt x="304172" y="1252152"/>
                  </a:cubicBezTo>
                  <a:cubicBezTo>
                    <a:pt x="328391" y="1218707"/>
                    <a:pt x="349438" y="1183244"/>
                    <a:pt x="364718" y="1144610"/>
                  </a:cubicBezTo>
                  <a:cubicBezTo>
                    <a:pt x="365872" y="1141727"/>
                    <a:pt x="367313" y="1139132"/>
                    <a:pt x="369043" y="1135384"/>
                  </a:cubicBezTo>
                  <a:cubicBezTo>
                    <a:pt x="452943" y="1179208"/>
                    <a:pt x="541167" y="1208328"/>
                    <a:pt x="634869" y="1222167"/>
                  </a:cubicBezTo>
                  <a:cubicBezTo>
                    <a:pt x="634869" y="1181803"/>
                    <a:pt x="633716" y="1142592"/>
                    <a:pt x="635158" y="1103381"/>
                  </a:cubicBezTo>
                  <a:cubicBezTo>
                    <a:pt x="638906" y="1000164"/>
                    <a:pt x="651592" y="898389"/>
                    <a:pt x="685613" y="800362"/>
                  </a:cubicBezTo>
                  <a:cubicBezTo>
                    <a:pt x="697722" y="765476"/>
                    <a:pt x="713580" y="731743"/>
                    <a:pt x="728283" y="696280"/>
                  </a:cubicBezTo>
                  <a:cubicBezTo>
                    <a:pt x="657070" y="645825"/>
                    <a:pt x="594217" y="584126"/>
                    <a:pt x="547222" y="506858"/>
                  </a:cubicBezTo>
                  <a:cubicBezTo>
                    <a:pt x="546357" y="507146"/>
                    <a:pt x="545492" y="507434"/>
                    <a:pt x="544915" y="508011"/>
                  </a:cubicBezTo>
                  <a:cubicBezTo>
                    <a:pt x="499361" y="567404"/>
                    <a:pt x="437662" y="603443"/>
                    <a:pt x="369043" y="629103"/>
                  </a:cubicBezTo>
                  <a:cubicBezTo>
                    <a:pt x="308209" y="651880"/>
                    <a:pt x="244779" y="663989"/>
                    <a:pt x="180485" y="672927"/>
                  </a:cubicBezTo>
                  <a:cubicBezTo>
                    <a:pt x="175295" y="673504"/>
                    <a:pt x="169529" y="672639"/>
                    <a:pt x="164628" y="671197"/>
                  </a:cubicBezTo>
                  <a:cubicBezTo>
                    <a:pt x="140698" y="663124"/>
                    <a:pt x="117632" y="653321"/>
                    <a:pt x="101199" y="633140"/>
                  </a:cubicBezTo>
                  <a:cubicBezTo>
                    <a:pt x="96009" y="626797"/>
                    <a:pt x="92549" y="619301"/>
                    <a:pt x="88513" y="612093"/>
                  </a:cubicBezTo>
                  <a:cubicBezTo>
                    <a:pt x="89378" y="611516"/>
                    <a:pt x="89954" y="610939"/>
                    <a:pt x="90819" y="610363"/>
                  </a:cubicBezTo>
                  <a:cubicBezTo>
                    <a:pt x="93991" y="612669"/>
                    <a:pt x="97739" y="614687"/>
                    <a:pt x="99757" y="617571"/>
                  </a:cubicBezTo>
                  <a:cubicBezTo>
                    <a:pt x="117056" y="640347"/>
                    <a:pt x="141851" y="651880"/>
                    <a:pt x="167222" y="662836"/>
                  </a:cubicBezTo>
                  <a:cubicBezTo>
                    <a:pt x="169817" y="663989"/>
                    <a:pt x="173277" y="663989"/>
                    <a:pt x="175872" y="663124"/>
                  </a:cubicBezTo>
                  <a:cubicBezTo>
                    <a:pt x="258618" y="642366"/>
                    <a:pt x="339923" y="616994"/>
                    <a:pt x="416038" y="577495"/>
                  </a:cubicBezTo>
                  <a:cubicBezTo>
                    <a:pt x="462169" y="553565"/>
                    <a:pt x="505128" y="525022"/>
                    <a:pt x="542609" y="488405"/>
                  </a:cubicBezTo>
                  <a:cubicBezTo>
                    <a:pt x="544339" y="486676"/>
                    <a:pt x="546068" y="485234"/>
                    <a:pt x="548663" y="483216"/>
                  </a:cubicBezTo>
                  <a:cubicBezTo>
                    <a:pt x="604885" y="555295"/>
                    <a:pt x="671485" y="615841"/>
                    <a:pt x="747601" y="665431"/>
                  </a:cubicBezTo>
                  <a:cubicBezTo>
                    <a:pt x="764034" y="645537"/>
                    <a:pt x="779027" y="625643"/>
                    <a:pt x="796326" y="607479"/>
                  </a:cubicBezTo>
                  <a:cubicBezTo>
                    <a:pt x="813336" y="589604"/>
                    <a:pt x="832365" y="573747"/>
                    <a:pt x="850817" y="556736"/>
                  </a:cubicBezTo>
                  <a:cubicBezTo>
                    <a:pt x="836978" y="531941"/>
                    <a:pt x="844186" y="505993"/>
                    <a:pt x="850817" y="480621"/>
                  </a:cubicBezTo>
                  <a:cubicBezTo>
                    <a:pt x="870134" y="405659"/>
                    <a:pt x="913093" y="347131"/>
                    <a:pt x="977676" y="304749"/>
                  </a:cubicBezTo>
                  <a:cubicBezTo>
                    <a:pt x="982865" y="301289"/>
                    <a:pt x="984596" y="298694"/>
                    <a:pt x="983154" y="291775"/>
                  </a:cubicBezTo>
                  <a:cubicBezTo>
                    <a:pt x="979406" y="276206"/>
                    <a:pt x="982865" y="260925"/>
                    <a:pt x="989497" y="246509"/>
                  </a:cubicBezTo>
                  <a:cubicBezTo>
                    <a:pt x="992380" y="240743"/>
                    <a:pt x="995263" y="234977"/>
                    <a:pt x="998723" y="228634"/>
                  </a:cubicBezTo>
                  <a:cubicBezTo>
                    <a:pt x="996416" y="227192"/>
                    <a:pt x="993821" y="225751"/>
                    <a:pt x="991227" y="224309"/>
                  </a:cubicBezTo>
                  <a:cubicBezTo>
                    <a:pt x="937312" y="199226"/>
                    <a:pt x="893488" y="161745"/>
                    <a:pt x="857449" y="114749"/>
                  </a:cubicBezTo>
                  <a:cubicBezTo>
                    <a:pt x="842744" y="95432"/>
                    <a:pt x="826599" y="76980"/>
                    <a:pt x="812183" y="57375"/>
                  </a:cubicBezTo>
                  <a:cubicBezTo>
                    <a:pt x="807282" y="50743"/>
                    <a:pt x="804110" y="42382"/>
                    <a:pt x="801804" y="34598"/>
                  </a:cubicBezTo>
                  <a:cubicBezTo>
                    <a:pt x="800651" y="30850"/>
                    <a:pt x="802380" y="24795"/>
                    <a:pt x="805264" y="22200"/>
                  </a:cubicBezTo>
                  <a:cubicBezTo>
                    <a:pt x="807282" y="20470"/>
                    <a:pt x="813913" y="21912"/>
                    <a:pt x="817085" y="24219"/>
                  </a:cubicBezTo>
                  <a:cubicBezTo>
                    <a:pt x="831500" y="34021"/>
                    <a:pt x="840150" y="48725"/>
                    <a:pt x="843610" y="65159"/>
                  </a:cubicBezTo>
                  <a:cubicBezTo>
                    <a:pt x="847934" y="85053"/>
                    <a:pt x="858890" y="99757"/>
                    <a:pt x="871864" y="114173"/>
                  </a:cubicBezTo>
                  <a:cubicBezTo>
                    <a:pt x="911075" y="157420"/>
                    <a:pt x="957206" y="189711"/>
                    <a:pt x="1012562" y="209605"/>
                  </a:cubicBezTo>
                  <a:cubicBezTo>
                    <a:pt x="1020346" y="185963"/>
                    <a:pt x="1039375" y="177025"/>
                    <a:pt x="1060134" y="170394"/>
                  </a:cubicBezTo>
                  <a:cubicBezTo>
                    <a:pt x="1050331" y="161168"/>
                    <a:pt x="1039087" y="152519"/>
                    <a:pt x="1031014" y="141851"/>
                  </a:cubicBezTo>
                  <a:cubicBezTo>
                    <a:pt x="1007372" y="111001"/>
                    <a:pt x="997570" y="75827"/>
                    <a:pt x="1004489" y="36904"/>
                  </a:cubicBezTo>
                  <a:cubicBezTo>
                    <a:pt x="1006796" y="23642"/>
                    <a:pt x="1015733" y="14992"/>
                    <a:pt x="1028996" y="11244"/>
                  </a:cubicBezTo>
                  <a:cubicBezTo>
                    <a:pt x="1041970" y="7496"/>
                    <a:pt x="1049178" y="9514"/>
                    <a:pt x="1053503" y="21912"/>
                  </a:cubicBezTo>
                  <a:cubicBezTo>
                    <a:pt x="1060134" y="40653"/>
                    <a:pt x="1064747" y="59970"/>
                    <a:pt x="1069648" y="79287"/>
                  </a:cubicBezTo>
                  <a:cubicBezTo>
                    <a:pt x="1073108" y="92837"/>
                    <a:pt x="1073973" y="106965"/>
                    <a:pt x="1078586" y="119939"/>
                  </a:cubicBezTo>
                  <a:cubicBezTo>
                    <a:pt x="1082334" y="131183"/>
                    <a:pt x="1089830" y="140986"/>
                    <a:pt x="1095020" y="150500"/>
                  </a:cubicBezTo>
                  <a:cubicBezTo>
                    <a:pt x="1214094" y="77845"/>
                    <a:pt x="1329997" y="76692"/>
                    <a:pt x="1449071" y="149059"/>
                  </a:cubicBezTo>
                  <a:cubicBezTo>
                    <a:pt x="1469541" y="139256"/>
                    <a:pt x="1478190" y="118497"/>
                    <a:pt x="1484245" y="95721"/>
                  </a:cubicBezTo>
                  <a:cubicBezTo>
                    <a:pt x="1490012" y="73232"/>
                    <a:pt x="1496643" y="50743"/>
                    <a:pt x="1502986" y="28543"/>
                  </a:cubicBezTo>
                  <a:cubicBezTo>
                    <a:pt x="1503274" y="27967"/>
                    <a:pt x="1503562" y="27390"/>
                    <a:pt x="1503851" y="26813"/>
                  </a:cubicBezTo>
                  <a:cubicBezTo>
                    <a:pt x="1507887" y="19029"/>
                    <a:pt x="1510194" y="8938"/>
                    <a:pt x="1520285" y="8073"/>
                  </a:cubicBezTo>
                  <a:cubicBezTo>
                    <a:pt x="1532682" y="7208"/>
                    <a:pt x="1543638" y="12109"/>
                    <a:pt x="1550846" y="22777"/>
                  </a:cubicBezTo>
                  <a:cubicBezTo>
                    <a:pt x="1560072" y="36904"/>
                    <a:pt x="1559495" y="52473"/>
                    <a:pt x="1556612" y="68042"/>
                  </a:cubicBezTo>
                  <a:cubicBezTo>
                    <a:pt x="1549116" y="111290"/>
                    <a:pt x="1529222" y="146464"/>
                    <a:pt x="1490300" y="166358"/>
                  </a:cubicBezTo>
                  <a:cubicBezTo>
                    <a:pt x="1501256" y="172701"/>
                    <a:pt x="1512500" y="178755"/>
                    <a:pt x="1523168" y="185963"/>
                  </a:cubicBezTo>
                  <a:cubicBezTo>
                    <a:pt x="1531529" y="191730"/>
                    <a:pt x="1536430" y="200091"/>
                    <a:pt x="1536430" y="211047"/>
                  </a:cubicBezTo>
                  <a:cubicBezTo>
                    <a:pt x="1536430" y="214795"/>
                    <a:pt x="1539890" y="218543"/>
                    <a:pt x="1541908" y="222867"/>
                  </a:cubicBezTo>
                  <a:cubicBezTo>
                    <a:pt x="1583137" y="202974"/>
                    <a:pt x="1618023" y="176161"/>
                    <a:pt x="1645990" y="141851"/>
                  </a:cubicBezTo>
                  <a:cubicBezTo>
                    <a:pt x="1662424" y="121669"/>
                    <a:pt x="1676551" y="99757"/>
                    <a:pt x="1690679" y="77845"/>
                  </a:cubicBezTo>
                  <a:cubicBezTo>
                    <a:pt x="1694138" y="72367"/>
                    <a:pt x="1693562" y="64294"/>
                    <a:pt x="1695292" y="57375"/>
                  </a:cubicBezTo>
                  <a:cubicBezTo>
                    <a:pt x="1698463" y="44977"/>
                    <a:pt x="1701346" y="32580"/>
                    <a:pt x="1705383" y="20470"/>
                  </a:cubicBezTo>
                  <a:cubicBezTo>
                    <a:pt x="1707113" y="15569"/>
                    <a:pt x="1710284" y="10379"/>
                    <a:pt x="1714032" y="6920"/>
                  </a:cubicBezTo>
                  <a:cubicBezTo>
                    <a:pt x="1717780" y="3460"/>
                    <a:pt x="1722970" y="2307"/>
                    <a:pt x="1727583" y="0"/>
                  </a:cubicBezTo>
                  <a:close/>
                </a:path>
              </a:pathLst>
            </a:custGeom>
            <a:solidFill>
              <a:srgbClr val="000000"/>
            </a:solidFill>
            <a:ln w="81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464A9B2-6718-47A0-BDE5-D63361829AE9}"/>
                </a:ext>
              </a:extLst>
            </p:cNvPr>
            <p:cNvSpPr/>
            <p:nvPr/>
          </p:nvSpPr>
          <p:spPr>
            <a:xfrm>
              <a:off x="9850169" y="1593781"/>
              <a:ext cx="617398" cy="1420139"/>
            </a:xfrm>
            <a:custGeom>
              <a:avLst/>
              <a:gdLst>
                <a:gd name="connsiteX0" fmla="*/ 392988 w 617398"/>
                <a:gd name="connsiteY0" fmla="*/ 908059 h 1420139"/>
                <a:gd name="connsiteX1" fmla="*/ 282152 w 617398"/>
                <a:gd name="connsiteY1" fmla="*/ 1018895 h 1420139"/>
                <a:gd name="connsiteX2" fmla="*/ 392988 w 617398"/>
                <a:gd name="connsiteY2" fmla="*/ 1129731 h 1420139"/>
                <a:gd name="connsiteX3" fmla="*/ 503824 w 617398"/>
                <a:gd name="connsiteY3" fmla="*/ 1018895 h 1420139"/>
                <a:gd name="connsiteX4" fmla="*/ 392988 w 617398"/>
                <a:gd name="connsiteY4" fmla="*/ 908059 h 1420139"/>
                <a:gd name="connsiteX5" fmla="*/ 255863 w 617398"/>
                <a:gd name="connsiteY5" fmla="*/ 531904 h 1420139"/>
                <a:gd name="connsiteX6" fmla="*/ 145027 w 617398"/>
                <a:gd name="connsiteY6" fmla="*/ 642740 h 1420139"/>
                <a:gd name="connsiteX7" fmla="*/ 255863 w 617398"/>
                <a:gd name="connsiteY7" fmla="*/ 753576 h 1420139"/>
                <a:gd name="connsiteX8" fmla="*/ 366699 w 617398"/>
                <a:gd name="connsiteY8" fmla="*/ 642740 h 1420139"/>
                <a:gd name="connsiteX9" fmla="*/ 255863 w 617398"/>
                <a:gd name="connsiteY9" fmla="*/ 531904 h 1420139"/>
                <a:gd name="connsiteX10" fmla="*/ 392988 w 617398"/>
                <a:gd name="connsiteY10" fmla="*/ 155748 h 1420139"/>
                <a:gd name="connsiteX11" fmla="*/ 282152 w 617398"/>
                <a:gd name="connsiteY11" fmla="*/ 266584 h 1420139"/>
                <a:gd name="connsiteX12" fmla="*/ 392988 w 617398"/>
                <a:gd name="connsiteY12" fmla="*/ 377420 h 1420139"/>
                <a:gd name="connsiteX13" fmla="*/ 503824 w 617398"/>
                <a:gd name="connsiteY13" fmla="*/ 266584 h 1420139"/>
                <a:gd name="connsiteX14" fmla="*/ 392988 w 617398"/>
                <a:gd name="connsiteY14" fmla="*/ 155748 h 1420139"/>
                <a:gd name="connsiteX15" fmla="*/ 194691 w 617398"/>
                <a:gd name="connsiteY15" fmla="*/ 0 h 1420139"/>
                <a:gd name="connsiteX16" fmla="*/ 234615 w 617398"/>
                <a:gd name="connsiteY16" fmla="*/ 17890 h 1420139"/>
                <a:gd name="connsiteX17" fmla="*/ 533063 w 617398"/>
                <a:gd name="connsiteY17" fmla="*/ 77380 h 1420139"/>
                <a:gd name="connsiteX18" fmla="*/ 617398 w 617398"/>
                <a:gd name="connsiteY18" fmla="*/ 80523 h 1420139"/>
                <a:gd name="connsiteX19" fmla="*/ 617398 w 617398"/>
                <a:gd name="connsiteY19" fmla="*/ 1420139 h 1420139"/>
                <a:gd name="connsiteX20" fmla="*/ 520627 w 617398"/>
                <a:gd name="connsiteY20" fmla="*/ 1407687 h 1420139"/>
                <a:gd name="connsiteX21" fmla="*/ 0 w 617398"/>
                <a:gd name="connsiteY21" fmla="*/ 592378 h 1420139"/>
                <a:gd name="connsiteX22" fmla="*/ 190977 w 617398"/>
                <a:gd name="connsiteY22" fmla="*/ 3912 h 142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7398" h="1420139">
                  <a:moveTo>
                    <a:pt x="392988" y="908059"/>
                  </a:moveTo>
                  <a:cubicBezTo>
                    <a:pt x="331775" y="908059"/>
                    <a:pt x="282152" y="957682"/>
                    <a:pt x="282152" y="1018895"/>
                  </a:cubicBezTo>
                  <a:cubicBezTo>
                    <a:pt x="282152" y="1080108"/>
                    <a:pt x="331775" y="1129731"/>
                    <a:pt x="392988" y="1129731"/>
                  </a:cubicBezTo>
                  <a:cubicBezTo>
                    <a:pt x="454201" y="1129731"/>
                    <a:pt x="503824" y="1080108"/>
                    <a:pt x="503824" y="1018895"/>
                  </a:cubicBezTo>
                  <a:cubicBezTo>
                    <a:pt x="503824" y="957682"/>
                    <a:pt x="454201" y="908059"/>
                    <a:pt x="392988" y="908059"/>
                  </a:cubicBezTo>
                  <a:close/>
                  <a:moveTo>
                    <a:pt x="255863" y="531904"/>
                  </a:moveTo>
                  <a:cubicBezTo>
                    <a:pt x="194650" y="531904"/>
                    <a:pt x="145027" y="581527"/>
                    <a:pt x="145027" y="642740"/>
                  </a:cubicBezTo>
                  <a:cubicBezTo>
                    <a:pt x="145027" y="703953"/>
                    <a:pt x="194650" y="753576"/>
                    <a:pt x="255863" y="753576"/>
                  </a:cubicBezTo>
                  <a:cubicBezTo>
                    <a:pt x="317076" y="753576"/>
                    <a:pt x="366699" y="703953"/>
                    <a:pt x="366699" y="642740"/>
                  </a:cubicBezTo>
                  <a:cubicBezTo>
                    <a:pt x="366699" y="581527"/>
                    <a:pt x="317076" y="531904"/>
                    <a:pt x="255863" y="531904"/>
                  </a:cubicBezTo>
                  <a:close/>
                  <a:moveTo>
                    <a:pt x="392988" y="155748"/>
                  </a:moveTo>
                  <a:cubicBezTo>
                    <a:pt x="331775" y="155748"/>
                    <a:pt x="282152" y="205371"/>
                    <a:pt x="282152" y="266584"/>
                  </a:cubicBezTo>
                  <a:cubicBezTo>
                    <a:pt x="282152" y="327797"/>
                    <a:pt x="331775" y="377420"/>
                    <a:pt x="392988" y="377420"/>
                  </a:cubicBezTo>
                  <a:cubicBezTo>
                    <a:pt x="454201" y="377420"/>
                    <a:pt x="503824" y="327797"/>
                    <a:pt x="503824" y="266584"/>
                  </a:cubicBezTo>
                  <a:cubicBezTo>
                    <a:pt x="503824" y="205371"/>
                    <a:pt x="454201" y="155748"/>
                    <a:pt x="392988" y="155748"/>
                  </a:cubicBezTo>
                  <a:close/>
                  <a:moveTo>
                    <a:pt x="194691" y="0"/>
                  </a:moveTo>
                  <a:lnTo>
                    <a:pt x="234615" y="17890"/>
                  </a:lnTo>
                  <a:cubicBezTo>
                    <a:pt x="314735" y="47512"/>
                    <a:pt x="417779" y="68658"/>
                    <a:pt x="533063" y="77380"/>
                  </a:cubicBezTo>
                  <a:lnTo>
                    <a:pt x="617398" y="80523"/>
                  </a:lnTo>
                  <a:lnTo>
                    <a:pt x="617398" y="1420139"/>
                  </a:lnTo>
                  <a:lnTo>
                    <a:pt x="520627" y="1407687"/>
                  </a:lnTo>
                  <a:cubicBezTo>
                    <a:pt x="223506" y="1330086"/>
                    <a:pt x="0" y="994547"/>
                    <a:pt x="0" y="592378"/>
                  </a:cubicBezTo>
                  <a:cubicBezTo>
                    <a:pt x="0" y="362568"/>
                    <a:pt x="72982" y="154513"/>
                    <a:pt x="190977" y="39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C6D98A9-C50C-46BD-A834-E69925651FFD}"/>
                </a:ext>
              </a:extLst>
            </p:cNvPr>
            <p:cNvSpPr/>
            <p:nvPr/>
          </p:nvSpPr>
          <p:spPr>
            <a:xfrm flipH="1">
              <a:off x="10554826" y="1593781"/>
              <a:ext cx="617398" cy="1420139"/>
            </a:xfrm>
            <a:custGeom>
              <a:avLst/>
              <a:gdLst>
                <a:gd name="connsiteX0" fmla="*/ 392988 w 617398"/>
                <a:gd name="connsiteY0" fmla="*/ 908059 h 1420139"/>
                <a:gd name="connsiteX1" fmla="*/ 282152 w 617398"/>
                <a:gd name="connsiteY1" fmla="*/ 1018895 h 1420139"/>
                <a:gd name="connsiteX2" fmla="*/ 392988 w 617398"/>
                <a:gd name="connsiteY2" fmla="*/ 1129731 h 1420139"/>
                <a:gd name="connsiteX3" fmla="*/ 503824 w 617398"/>
                <a:gd name="connsiteY3" fmla="*/ 1018895 h 1420139"/>
                <a:gd name="connsiteX4" fmla="*/ 392988 w 617398"/>
                <a:gd name="connsiteY4" fmla="*/ 908059 h 1420139"/>
                <a:gd name="connsiteX5" fmla="*/ 255863 w 617398"/>
                <a:gd name="connsiteY5" fmla="*/ 531904 h 1420139"/>
                <a:gd name="connsiteX6" fmla="*/ 145027 w 617398"/>
                <a:gd name="connsiteY6" fmla="*/ 642740 h 1420139"/>
                <a:gd name="connsiteX7" fmla="*/ 255863 w 617398"/>
                <a:gd name="connsiteY7" fmla="*/ 753576 h 1420139"/>
                <a:gd name="connsiteX8" fmla="*/ 366699 w 617398"/>
                <a:gd name="connsiteY8" fmla="*/ 642740 h 1420139"/>
                <a:gd name="connsiteX9" fmla="*/ 255863 w 617398"/>
                <a:gd name="connsiteY9" fmla="*/ 531904 h 1420139"/>
                <a:gd name="connsiteX10" fmla="*/ 392988 w 617398"/>
                <a:gd name="connsiteY10" fmla="*/ 155748 h 1420139"/>
                <a:gd name="connsiteX11" fmla="*/ 282152 w 617398"/>
                <a:gd name="connsiteY11" fmla="*/ 266584 h 1420139"/>
                <a:gd name="connsiteX12" fmla="*/ 392988 w 617398"/>
                <a:gd name="connsiteY12" fmla="*/ 377420 h 1420139"/>
                <a:gd name="connsiteX13" fmla="*/ 503824 w 617398"/>
                <a:gd name="connsiteY13" fmla="*/ 266584 h 1420139"/>
                <a:gd name="connsiteX14" fmla="*/ 392988 w 617398"/>
                <a:gd name="connsiteY14" fmla="*/ 155748 h 1420139"/>
                <a:gd name="connsiteX15" fmla="*/ 194691 w 617398"/>
                <a:gd name="connsiteY15" fmla="*/ 0 h 1420139"/>
                <a:gd name="connsiteX16" fmla="*/ 234615 w 617398"/>
                <a:gd name="connsiteY16" fmla="*/ 17890 h 1420139"/>
                <a:gd name="connsiteX17" fmla="*/ 533063 w 617398"/>
                <a:gd name="connsiteY17" fmla="*/ 77380 h 1420139"/>
                <a:gd name="connsiteX18" fmla="*/ 617398 w 617398"/>
                <a:gd name="connsiteY18" fmla="*/ 80523 h 1420139"/>
                <a:gd name="connsiteX19" fmla="*/ 617398 w 617398"/>
                <a:gd name="connsiteY19" fmla="*/ 1420139 h 1420139"/>
                <a:gd name="connsiteX20" fmla="*/ 520627 w 617398"/>
                <a:gd name="connsiteY20" fmla="*/ 1407687 h 1420139"/>
                <a:gd name="connsiteX21" fmla="*/ 0 w 617398"/>
                <a:gd name="connsiteY21" fmla="*/ 592378 h 1420139"/>
                <a:gd name="connsiteX22" fmla="*/ 190977 w 617398"/>
                <a:gd name="connsiteY22" fmla="*/ 3912 h 142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7398" h="1420139">
                  <a:moveTo>
                    <a:pt x="392988" y="908059"/>
                  </a:moveTo>
                  <a:cubicBezTo>
                    <a:pt x="331775" y="908059"/>
                    <a:pt x="282152" y="957682"/>
                    <a:pt x="282152" y="1018895"/>
                  </a:cubicBezTo>
                  <a:cubicBezTo>
                    <a:pt x="282152" y="1080108"/>
                    <a:pt x="331775" y="1129731"/>
                    <a:pt x="392988" y="1129731"/>
                  </a:cubicBezTo>
                  <a:cubicBezTo>
                    <a:pt x="454201" y="1129731"/>
                    <a:pt x="503824" y="1080108"/>
                    <a:pt x="503824" y="1018895"/>
                  </a:cubicBezTo>
                  <a:cubicBezTo>
                    <a:pt x="503824" y="957682"/>
                    <a:pt x="454201" y="908059"/>
                    <a:pt x="392988" y="908059"/>
                  </a:cubicBezTo>
                  <a:close/>
                  <a:moveTo>
                    <a:pt x="255863" y="531904"/>
                  </a:moveTo>
                  <a:cubicBezTo>
                    <a:pt x="194650" y="531904"/>
                    <a:pt x="145027" y="581527"/>
                    <a:pt x="145027" y="642740"/>
                  </a:cubicBezTo>
                  <a:cubicBezTo>
                    <a:pt x="145027" y="703953"/>
                    <a:pt x="194650" y="753576"/>
                    <a:pt x="255863" y="753576"/>
                  </a:cubicBezTo>
                  <a:cubicBezTo>
                    <a:pt x="317076" y="753576"/>
                    <a:pt x="366699" y="703953"/>
                    <a:pt x="366699" y="642740"/>
                  </a:cubicBezTo>
                  <a:cubicBezTo>
                    <a:pt x="366699" y="581527"/>
                    <a:pt x="317076" y="531904"/>
                    <a:pt x="255863" y="531904"/>
                  </a:cubicBezTo>
                  <a:close/>
                  <a:moveTo>
                    <a:pt x="392988" y="155748"/>
                  </a:moveTo>
                  <a:cubicBezTo>
                    <a:pt x="331775" y="155748"/>
                    <a:pt x="282152" y="205371"/>
                    <a:pt x="282152" y="266584"/>
                  </a:cubicBezTo>
                  <a:cubicBezTo>
                    <a:pt x="282152" y="327797"/>
                    <a:pt x="331775" y="377420"/>
                    <a:pt x="392988" y="377420"/>
                  </a:cubicBezTo>
                  <a:cubicBezTo>
                    <a:pt x="454201" y="377420"/>
                    <a:pt x="503824" y="327797"/>
                    <a:pt x="503824" y="266584"/>
                  </a:cubicBezTo>
                  <a:cubicBezTo>
                    <a:pt x="503824" y="205371"/>
                    <a:pt x="454201" y="155748"/>
                    <a:pt x="392988" y="155748"/>
                  </a:cubicBezTo>
                  <a:close/>
                  <a:moveTo>
                    <a:pt x="194691" y="0"/>
                  </a:moveTo>
                  <a:lnTo>
                    <a:pt x="234615" y="17890"/>
                  </a:lnTo>
                  <a:cubicBezTo>
                    <a:pt x="314735" y="47512"/>
                    <a:pt x="417779" y="68658"/>
                    <a:pt x="533063" y="77380"/>
                  </a:cubicBezTo>
                  <a:lnTo>
                    <a:pt x="617398" y="80523"/>
                  </a:lnTo>
                  <a:lnTo>
                    <a:pt x="617398" y="1420139"/>
                  </a:lnTo>
                  <a:lnTo>
                    <a:pt x="520627" y="1407687"/>
                  </a:lnTo>
                  <a:cubicBezTo>
                    <a:pt x="223506" y="1330086"/>
                    <a:pt x="0" y="994547"/>
                    <a:pt x="0" y="592378"/>
                  </a:cubicBezTo>
                  <a:cubicBezTo>
                    <a:pt x="0" y="362568"/>
                    <a:pt x="72982" y="154513"/>
                    <a:pt x="190977" y="39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1676B471-C437-45F3-8FE1-80DF0A8BDF96}"/>
              </a:ext>
            </a:extLst>
          </p:cNvPr>
          <p:cNvSpPr/>
          <p:nvPr/>
        </p:nvSpPr>
        <p:spPr>
          <a:xfrm>
            <a:off x="7342975" y="1072142"/>
            <a:ext cx="1800194" cy="1800194"/>
          </a:xfrm>
          <a:prstGeom prst="noSmoking">
            <a:avLst>
              <a:gd name="adj" fmla="val 689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0710B6-F212-4D64-A6DE-56AF64163503}"/>
              </a:ext>
            </a:extLst>
          </p:cNvPr>
          <p:cNvSpPr/>
          <p:nvPr/>
        </p:nvSpPr>
        <p:spPr>
          <a:xfrm>
            <a:off x="497934" y="0"/>
            <a:ext cx="7785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8C082E-D1D0-4987-B833-CE1C3358DD39}"/>
              </a:ext>
            </a:extLst>
          </p:cNvPr>
          <p:cNvSpPr/>
          <p:nvPr/>
        </p:nvSpPr>
        <p:spPr>
          <a:xfrm>
            <a:off x="497934" y="3422105"/>
            <a:ext cx="778598" cy="7047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0DF078-5350-4F9D-87E0-ED5725E386D9}"/>
              </a:ext>
            </a:extLst>
          </p:cNvPr>
          <p:cNvSpPr/>
          <p:nvPr/>
        </p:nvSpPr>
        <p:spPr>
          <a:xfrm>
            <a:off x="497934" y="4421042"/>
            <a:ext cx="778598" cy="7047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86ADDB-A636-4ADA-B9C5-0B4E7FCCBC75}"/>
              </a:ext>
            </a:extLst>
          </p:cNvPr>
          <p:cNvSpPr/>
          <p:nvPr/>
        </p:nvSpPr>
        <p:spPr>
          <a:xfrm>
            <a:off x="497934" y="5419978"/>
            <a:ext cx="778598" cy="7047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hevron 2">
            <a:extLst>
              <a:ext uri="{FF2B5EF4-FFF2-40B4-BE49-F238E27FC236}">
                <a16:creationId xmlns:a16="http://schemas.microsoft.com/office/drawing/2014/main" id="{E2232EFA-7E6E-4137-96E0-BC0E1FB6C420}"/>
              </a:ext>
            </a:extLst>
          </p:cNvPr>
          <p:cNvSpPr/>
          <p:nvPr/>
        </p:nvSpPr>
        <p:spPr>
          <a:xfrm rot="5400000">
            <a:off x="642715" y="3532910"/>
            <a:ext cx="489293" cy="483117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Chevron 2">
            <a:extLst>
              <a:ext uri="{FF2B5EF4-FFF2-40B4-BE49-F238E27FC236}">
                <a16:creationId xmlns:a16="http://schemas.microsoft.com/office/drawing/2014/main" id="{62AAFB00-A219-42DF-84F9-18F4F0E51718}"/>
              </a:ext>
            </a:extLst>
          </p:cNvPr>
          <p:cNvSpPr/>
          <p:nvPr/>
        </p:nvSpPr>
        <p:spPr>
          <a:xfrm rot="5400000">
            <a:off x="642715" y="4531847"/>
            <a:ext cx="489293" cy="483117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Chevron 2">
            <a:extLst>
              <a:ext uri="{FF2B5EF4-FFF2-40B4-BE49-F238E27FC236}">
                <a16:creationId xmlns:a16="http://schemas.microsoft.com/office/drawing/2014/main" id="{7C04EDF4-102A-452B-AB43-0F63F4C5669F}"/>
              </a:ext>
            </a:extLst>
          </p:cNvPr>
          <p:cNvSpPr/>
          <p:nvPr/>
        </p:nvSpPr>
        <p:spPr>
          <a:xfrm rot="5400000">
            <a:off x="642715" y="5530783"/>
            <a:ext cx="489293" cy="483117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09C2B2-ACC0-4E60-9DB4-58A18107AE28}"/>
              </a:ext>
            </a:extLst>
          </p:cNvPr>
          <p:cNvGrpSpPr/>
          <p:nvPr/>
        </p:nvGrpSpPr>
        <p:grpSpPr>
          <a:xfrm>
            <a:off x="1797728" y="5403796"/>
            <a:ext cx="4955041" cy="737090"/>
            <a:chOff x="7602799" y="2401052"/>
            <a:chExt cx="3661994" cy="73709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42F6C1-FE76-461D-9C7F-5C5D1907631A}"/>
                </a:ext>
              </a:extLst>
            </p:cNvPr>
            <p:cNvSpPr txBox="1"/>
            <p:nvPr/>
          </p:nvSpPr>
          <p:spPr>
            <a:xfrm>
              <a:off x="7602799" y="2676477"/>
              <a:ext cx="3661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601EAE-D4A5-4430-8F8E-90814A9247BC}"/>
                </a:ext>
              </a:extLst>
            </p:cNvPr>
            <p:cNvSpPr txBox="1"/>
            <p:nvPr/>
          </p:nvSpPr>
          <p:spPr>
            <a:xfrm>
              <a:off x="7602799" y="2401052"/>
              <a:ext cx="3661994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11B87C-3405-4B7A-AA8B-9E28170D89F8}"/>
              </a:ext>
            </a:extLst>
          </p:cNvPr>
          <p:cNvGrpSpPr/>
          <p:nvPr/>
        </p:nvGrpSpPr>
        <p:grpSpPr>
          <a:xfrm>
            <a:off x="1797728" y="3405923"/>
            <a:ext cx="4955041" cy="737090"/>
            <a:chOff x="7602799" y="2401052"/>
            <a:chExt cx="3661994" cy="73709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4C6620-6B55-4733-9DA1-51B32A785E70}"/>
                </a:ext>
              </a:extLst>
            </p:cNvPr>
            <p:cNvSpPr txBox="1"/>
            <p:nvPr/>
          </p:nvSpPr>
          <p:spPr>
            <a:xfrm>
              <a:off x="7602799" y="2676477"/>
              <a:ext cx="3661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D2A0E2-CAE3-4894-8052-ED9AD2266B03}"/>
                </a:ext>
              </a:extLst>
            </p:cNvPr>
            <p:cNvSpPr txBox="1"/>
            <p:nvPr/>
          </p:nvSpPr>
          <p:spPr>
            <a:xfrm>
              <a:off x="7602799" y="2401052"/>
              <a:ext cx="3661994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537AB6-3191-43C5-81F1-67919587A92A}"/>
              </a:ext>
            </a:extLst>
          </p:cNvPr>
          <p:cNvGrpSpPr/>
          <p:nvPr/>
        </p:nvGrpSpPr>
        <p:grpSpPr>
          <a:xfrm>
            <a:off x="1797728" y="4404859"/>
            <a:ext cx="4955041" cy="737090"/>
            <a:chOff x="7602799" y="2401052"/>
            <a:chExt cx="3661994" cy="73709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BC748C3-0823-487F-ADCE-AC06BA7F6CE0}"/>
                </a:ext>
              </a:extLst>
            </p:cNvPr>
            <p:cNvSpPr txBox="1"/>
            <p:nvPr/>
          </p:nvSpPr>
          <p:spPr>
            <a:xfrm>
              <a:off x="7602799" y="2676477"/>
              <a:ext cx="3661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343EED-C437-480D-9BAF-5BCE36D25516}"/>
                </a:ext>
              </a:extLst>
            </p:cNvPr>
            <p:cNvSpPr txBox="1"/>
            <p:nvPr/>
          </p:nvSpPr>
          <p:spPr>
            <a:xfrm>
              <a:off x="7602799" y="2401052"/>
              <a:ext cx="3661994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324444E-F722-4E08-B948-33410927DEDF}"/>
              </a:ext>
            </a:extLst>
          </p:cNvPr>
          <p:cNvSpPr/>
          <p:nvPr/>
        </p:nvSpPr>
        <p:spPr>
          <a:xfrm>
            <a:off x="509993" y="488649"/>
            <a:ext cx="6397801" cy="7047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3A88402-BBF7-46B3-96E2-FD9AC9D80A8A}"/>
              </a:ext>
            </a:extLst>
          </p:cNvPr>
          <p:cNvGrpSpPr/>
          <p:nvPr/>
        </p:nvGrpSpPr>
        <p:grpSpPr>
          <a:xfrm>
            <a:off x="645803" y="562514"/>
            <a:ext cx="548178" cy="556995"/>
            <a:chOff x="9271661" y="927087"/>
            <a:chExt cx="1690381" cy="1717565"/>
          </a:xfrm>
          <a:solidFill>
            <a:schemeClr val="accent2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66C466A-B6F6-4D06-9125-D22CBD1399E9}"/>
                </a:ext>
              </a:extLst>
            </p:cNvPr>
            <p:cNvSpPr/>
            <p:nvPr/>
          </p:nvSpPr>
          <p:spPr>
            <a:xfrm rot="2411044">
              <a:off x="9825722" y="927087"/>
              <a:ext cx="487932" cy="1717565"/>
            </a:xfrm>
            <a:custGeom>
              <a:avLst/>
              <a:gdLst>
                <a:gd name="connsiteX0" fmla="*/ 398295 w 480600"/>
                <a:gd name="connsiteY0" fmla="*/ 1046026 h 1345680"/>
                <a:gd name="connsiteX1" fmla="*/ 348313 w 480600"/>
                <a:gd name="connsiteY1" fmla="*/ 1015268 h 1345680"/>
                <a:gd name="connsiteX2" fmla="*/ 329088 w 480600"/>
                <a:gd name="connsiteY2" fmla="*/ 334738 h 1345680"/>
                <a:gd name="connsiteX3" fmla="*/ 379071 w 480600"/>
                <a:gd name="connsiteY3" fmla="*/ 303980 h 1345680"/>
                <a:gd name="connsiteX4" fmla="*/ 440588 w 480600"/>
                <a:gd name="connsiteY4" fmla="*/ 167489 h 1345680"/>
                <a:gd name="connsiteX5" fmla="*/ 430976 w 480600"/>
                <a:gd name="connsiteY5" fmla="*/ 109817 h 1345680"/>
                <a:gd name="connsiteX6" fmla="*/ 334856 w 480600"/>
                <a:gd name="connsiteY6" fmla="*/ 29076 h 1345680"/>
                <a:gd name="connsiteX7" fmla="*/ 309864 w 480600"/>
                <a:gd name="connsiteY7" fmla="*/ 54068 h 1345680"/>
                <a:gd name="connsiteX8" fmla="*/ 309864 w 480600"/>
                <a:gd name="connsiteY8" fmla="*/ 173256 h 1345680"/>
                <a:gd name="connsiteX9" fmla="*/ 271416 w 480600"/>
                <a:gd name="connsiteY9" fmla="*/ 211704 h 1345680"/>
                <a:gd name="connsiteX10" fmla="*/ 219512 w 480600"/>
                <a:gd name="connsiteY10" fmla="*/ 211704 h 1345680"/>
                <a:gd name="connsiteX11" fmla="*/ 181064 w 480600"/>
                <a:gd name="connsiteY11" fmla="*/ 173256 h 1345680"/>
                <a:gd name="connsiteX12" fmla="*/ 181064 w 480600"/>
                <a:gd name="connsiteY12" fmla="*/ 55990 h 1345680"/>
                <a:gd name="connsiteX13" fmla="*/ 156072 w 480600"/>
                <a:gd name="connsiteY13" fmla="*/ 30999 h 1345680"/>
                <a:gd name="connsiteX14" fmla="*/ 59952 w 480600"/>
                <a:gd name="connsiteY14" fmla="*/ 111740 h 1345680"/>
                <a:gd name="connsiteX15" fmla="*/ 50340 w 480600"/>
                <a:gd name="connsiteY15" fmla="*/ 169412 h 1345680"/>
                <a:gd name="connsiteX16" fmla="*/ 111857 w 480600"/>
                <a:gd name="connsiteY16" fmla="*/ 305902 h 1345680"/>
                <a:gd name="connsiteX17" fmla="*/ 161840 w 480600"/>
                <a:gd name="connsiteY17" fmla="*/ 336660 h 1345680"/>
                <a:gd name="connsiteX18" fmla="*/ 142616 w 480600"/>
                <a:gd name="connsiteY18" fmla="*/ 1017190 h 1345680"/>
                <a:gd name="connsiteX19" fmla="*/ 92633 w 480600"/>
                <a:gd name="connsiteY19" fmla="*/ 1047949 h 1345680"/>
                <a:gd name="connsiteX20" fmla="*/ 31116 w 480600"/>
                <a:gd name="connsiteY20" fmla="*/ 1184439 h 1345680"/>
                <a:gd name="connsiteX21" fmla="*/ 40728 w 480600"/>
                <a:gd name="connsiteY21" fmla="*/ 1242111 h 1345680"/>
                <a:gd name="connsiteX22" fmla="*/ 136848 w 480600"/>
                <a:gd name="connsiteY22" fmla="*/ 1322852 h 1345680"/>
                <a:gd name="connsiteX23" fmla="*/ 161840 w 480600"/>
                <a:gd name="connsiteY23" fmla="*/ 1297861 h 1345680"/>
                <a:gd name="connsiteX24" fmla="*/ 161840 w 480600"/>
                <a:gd name="connsiteY24" fmla="*/ 1178672 h 1345680"/>
                <a:gd name="connsiteX25" fmla="*/ 200288 w 480600"/>
                <a:gd name="connsiteY25" fmla="*/ 1140224 h 1345680"/>
                <a:gd name="connsiteX26" fmla="*/ 290640 w 480600"/>
                <a:gd name="connsiteY26" fmla="*/ 1140224 h 1345680"/>
                <a:gd name="connsiteX27" fmla="*/ 329088 w 480600"/>
                <a:gd name="connsiteY27" fmla="*/ 1178672 h 1345680"/>
                <a:gd name="connsiteX28" fmla="*/ 329088 w 480600"/>
                <a:gd name="connsiteY28" fmla="*/ 1297861 h 1345680"/>
                <a:gd name="connsiteX29" fmla="*/ 354080 w 480600"/>
                <a:gd name="connsiteY29" fmla="*/ 1322852 h 1345680"/>
                <a:gd name="connsiteX30" fmla="*/ 450200 w 480600"/>
                <a:gd name="connsiteY30" fmla="*/ 1242111 h 1345680"/>
                <a:gd name="connsiteX31" fmla="*/ 459812 w 480600"/>
                <a:gd name="connsiteY31" fmla="*/ 1184439 h 1345680"/>
                <a:gd name="connsiteX32" fmla="*/ 398295 w 480600"/>
                <a:gd name="connsiteY32" fmla="*/ 1046026 h 134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0600" h="1345680">
                  <a:moveTo>
                    <a:pt x="398295" y="1046026"/>
                  </a:moveTo>
                  <a:lnTo>
                    <a:pt x="348313" y="1015268"/>
                  </a:lnTo>
                  <a:lnTo>
                    <a:pt x="329088" y="334738"/>
                  </a:lnTo>
                  <a:lnTo>
                    <a:pt x="379071" y="303980"/>
                  </a:lnTo>
                  <a:cubicBezTo>
                    <a:pt x="425209" y="275144"/>
                    <a:pt x="450200" y="221316"/>
                    <a:pt x="440588" y="167489"/>
                  </a:cubicBezTo>
                  <a:lnTo>
                    <a:pt x="430976" y="109817"/>
                  </a:lnTo>
                  <a:cubicBezTo>
                    <a:pt x="423286" y="63680"/>
                    <a:pt x="382916" y="29076"/>
                    <a:pt x="334856" y="29076"/>
                  </a:cubicBezTo>
                  <a:cubicBezTo>
                    <a:pt x="321399" y="29076"/>
                    <a:pt x="309864" y="40611"/>
                    <a:pt x="309864" y="54068"/>
                  </a:cubicBezTo>
                  <a:lnTo>
                    <a:pt x="309864" y="173256"/>
                  </a:lnTo>
                  <a:cubicBezTo>
                    <a:pt x="309864" y="194403"/>
                    <a:pt x="292563" y="211704"/>
                    <a:pt x="271416" y="211704"/>
                  </a:cubicBezTo>
                  <a:lnTo>
                    <a:pt x="219512" y="211704"/>
                  </a:lnTo>
                  <a:cubicBezTo>
                    <a:pt x="198365" y="211704"/>
                    <a:pt x="181064" y="194403"/>
                    <a:pt x="181064" y="173256"/>
                  </a:cubicBezTo>
                  <a:lnTo>
                    <a:pt x="181064" y="55990"/>
                  </a:lnTo>
                  <a:cubicBezTo>
                    <a:pt x="181064" y="42533"/>
                    <a:pt x="169529" y="30999"/>
                    <a:pt x="156072" y="30999"/>
                  </a:cubicBezTo>
                  <a:cubicBezTo>
                    <a:pt x="108012" y="30999"/>
                    <a:pt x="67642" y="65602"/>
                    <a:pt x="59952" y="111740"/>
                  </a:cubicBezTo>
                  <a:lnTo>
                    <a:pt x="50340" y="169412"/>
                  </a:lnTo>
                  <a:cubicBezTo>
                    <a:pt x="40728" y="223239"/>
                    <a:pt x="65720" y="277066"/>
                    <a:pt x="111857" y="305902"/>
                  </a:cubicBezTo>
                  <a:lnTo>
                    <a:pt x="161840" y="336660"/>
                  </a:lnTo>
                  <a:lnTo>
                    <a:pt x="142616" y="1017190"/>
                  </a:lnTo>
                  <a:lnTo>
                    <a:pt x="92633" y="1047949"/>
                  </a:lnTo>
                  <a:cubicBezTo>
                    <a:pt x="46496" y="1076785"/>
                    <a:pt x="21504" y="1130612"/>
                    <a:pt x="31116" y="1184439"/>
                  </a:cubicBezTo>
                  <a:lnTo>
                    <a:pt x="40728" y="1242111"/>
                  </a:lnTo>
                  <a:cubicBezTo>
                    <a:pt x="48418" y="1288249"/>
                    <a:pt x="88788" y="1322852"/>
                    <a:pt x="136848" y="1322852"/>
                  </a:cubicBezTo>
                  <a:cubicBezTo>
                    <a:pt x="150305" y="1322852"/>
                    <a:pt x="161840" y="1311317"/>
                    <a:pt x="161840" y="1297861"/>
                  </a:cubicBezTo>
                  <a:lnTo>
                    <a:pt x="161840" y="1178672"/>
                  </a:lnTo>
                  <a:cubicBezTo>
                    <a:pt x="161840" y="1157525"/>
                    <a:pt x="179141" y="1140224"/>
                    <a:pt x="200288" y="1140224"/>
                  </a:cubicBezTo>
                  <a:lnTo>
                    <a:pt x="290640" y="1140224"/>
                  </a:lnTo>
                  <a:cubicBezTo>
                    <a:pt x="311787" y="1140224"/>
                    <a:pt x="329088" y="1157525"/>
                    <a:pt x="329088" y="1178672"/>
                  </a:cubicBezTo>
                  <a:lnTo>
                    <a:pt x="329088" y="1297861"/>
                  </a:lnTo>
                  <a:cubicBezTo>
                    <a:pt x="329088" y="1311317"/>
                    <a:pt x="340623" y="1322852"/>
                    <a:pt x="354080" y="1322852"/>
                  </a:cubicBezTo>
                  <a:cubicBezTo>
                    <a:pt x="402140" y="1322852"/>
                    <a:pt x="442510" y="1288249"/>
                    <a:pt x="450200" y="1242111"/>
                  </a:cubicBezTo>
                  <a:lnTo>
                    <a:pt x="459812" y="1184439"/>
                  </a:lnTo>
                  <a:cubicBezTo>
                    <a:pt x="469424" y="1128689"/>
                    <a:pt x="446355" y="1074862"/>
                    <a:pt x="398295" y="104602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24FF48A-D640-46C0-83AE-C00FBA8C8A0A}"/>
                </a:ext>
              </a:extLst>
            </p:cNvPr>
            <p:cNvSpPr/>
            <p:nvPr/>
          </p:nvSpPr>
          <p:spPr>
            <a:xfrm rot="18712925">
              <a:off x="9675227" y="1020217"/>
              <a:ext cx="883249" cy="1690381"/>
            </a:xfrm>
            <a:custGeom>
              <a:avLst/>
              <a:gdLst>
                <a:gd name="connsiteX0" fmla="*/ 335181 w 883249"/>
                <a:gd name="connsiteY0" fmla="*/ 0 h 1563687"/>
                <a:gd name="connsiteX1" fmla="*/ 631293 w 883249"/>
                <a:gd name="connsiteY1" fmla="*/ 0 h 1563687"/>
                <a:gd name="connsiteX2" fmla="*/ 665062 w 883249"/>
                <a:gd name="connsiteY2" fmla="*/ 49352 h 1563687"/>
                <a:gd name="connsiteX3" fmla="*/ 717011 w 883249"/>
                <a:gd name="connsiteY3" fmla="*/ 49352 h 1563687"/>
                <a:gd name="connsiteX4" fmla="*/ 750778 w 883249"/>
                <a:gd name="connsiteY4" fmla="*/ 0 h 1563687"/>
                <a:gd name="connsiteX5" fmla="*/ 844287 w 883249"/>
                <a:gd name="connsiteY5" fmla="*/ 0 h 1563687"/>
                <a:gd name="connsiteX6" fmla="*/ 883249 w 883249"/>
                <a:gd name="connsiteY6" fmla="*/ 111692 h 1563687"/>
                <a:gd name="connsiteX7" fmla="*/ 844287 w 883249"/>
                <a:gd name="connsiteY7" fmla="*/ 223384 h 1563687"/>
                <a:gd name="connsiteX8" fmla="*/ 750778 w 883249"/>
                <a:gd name="connsiteY8" fmla="*/ 223384 h 1563687"/>
                <a:gd name="connsiteX9" fmla="*/ 750777 w 883249"/>
                <a:gd name="connsiteY9" fmla="*/ 223384 h 1563687"/>
                <a:gd name="connsiteX10" fmla="*/ 748180 w 883249"/>
                <a:gd name="connsiteY10" fmla="*/ 223384 h 1563687"/>
                <a:gd name="connsiteX11" fmla="*/ 714413 w 883249"/>
                <a:gd name="connsiteY11" fmla="*/ 174032 h 1563687"/>
                <a:gd name="connsiteX12" fmla="*/ 665062 w 883249"/>
                <a:gd name="connsiteY12" fmla="*/ 174032 h 1563687"/>
                <a:gd name="connsiteX13" fmla="*/ 659785 w 883249"/>
                <a:gd name="connsiteY13" fmla="*/ 200372 h 1563687"/>
                <a:gd name="connsiteX14" fmla="*/ 631293 w 883249"/>
                <a:gd name="connsiteY14" fmla="*/ 223384 h 1563687"/>
                <a:gd name="connsiteX15" fmla="*/ 532589 w 883249"/>
                <a:gd name="connsiteY15" fmla="*/ 223384 h 1563687"/>
                <a:gd name="connsiteX16" fmla="*/ 532589 w 883249"/>
                <a:gd name="connsiteY16" fmla="*/ 737686 h 1563687"/>
                <a:gd name="connsiteX17" fmla="*/ 529992 w 883249"/>
                <a:gd name="connsiteY17" fmla="*/ 737686 h 1563687"/>
                <a:gd name="connsiteX18" fmla="*/ 529992 w 883249"/>
                <a:gd name="connsiteY18" fmla="*/ 748076 h 1563687"/>
                <a:gd name="connsiteX19" fmla="*/ 558564 w 883249"/>
                <a:gd name="connsiteY19" fmla="*/ 781843 h 1563687"/>
                <a:gd name="connsiteX20" fmla="*/ 581942 w 883249"/>
                <a:gd name="connsiteY20" fmla="*/ 1355888 h 1563687"/>
                <a:gd name="connsiteX21" fmla="*/ 537784 w 883249"/>
                <a:gd name="connsiteY21" fmla="*/ 1501346 h 1563687"/>
                <a:gd name="connsiteX22" fmla="*/ 467652 w 883249"/>
                <a:gd name="connsiteY22" fmla="*/ 1563687 h 1563687"/>
                <a:gd name="connsiteX23" fmla="*/ 397520 w 883249"/>
                <a:gd name="connsiteY23" fmla="*/ 1501346 h 1563687"/>
                <a:gd name="connsiteX24" fmla="*/ 353363 w 883249"/>
                <a:gd name="connsiteY24" fmla="*/ 1355888 h 1563687"/>
                <a:gd name="connsiteX25" fmla="*/ 376740 w 883249"/>
                <a:gd name="connsiteY25" fmla="*/ 781843 h 1563687"/>
                <a:gd name="connsiteX26" fmla="*/ 405313 w 883249"/>
                <a:gd name="connsiteY26" fmla="*/ 748076 h 1563687"/>
                <a:gd name="connsiteX27" fmla="*/ 405313 w 883249"/>
                <a:gd name="connsiteY27" fmla="*/ 225982 h 1563687"/>
                <a:gd name="connsiteX28" fmla="*/ 332583 w 883249"/>
                <a:gd name="connsiteY28" fmla="*/ 225982 h 1563687"/>
                <a:gd name="connsiteX29" fmla="*/ 327389 w 883249"/>
                <a:gd name="connsiteY29" fmla="*/ 223384 h 1563687"/>
                <a:gd name="connsiteX30" fmla="*/ 114395 w 883249"/>
                <a:gd name="connsiteY30" fmla="*/ 238969 h 1563687"/>
                <a:gd name="connsiteX31" fmla="*/ 41665 w 883249"/>
                <a:gd name="connsiteY31" fmla="*/ 277932 h 1563687"/>
                <a:gd name="connsiteX32" fmla="*/ 28678 w 883249"/>
                <a:gd name="connsiteY32" fmla="*/ 280529 h 1563687"/>
                <a:gd name="connsiteX33" fmla="*/ 2703 w 883249"/>
                <a:gd name="connsiteY33" fmla="*/ 262346 h 1563687"/>
                <a:gd name="connsiteX34" fmla="*/ 430 w 883249"/>
                <a:gd name="connsiteY34" fmla="*/ 245788 h 1563687"/>
                <a:gd name="connsiteX35" fmla="*/ 711 w 883249"/>
                <a:gd name="connsiteY35" fmla="*/ 245238 h 1563687"/>
                <a:gd name="connsiteX36" fmla="*/ 430 w 883249"/>
                <a:gd name="connsiteY36" fmla="*/ 243190 h 1563687"/>
                <a:gd name="connsiteX37" fmla="*/ 7897 w 883249"/>
                <a:gd name="connsiteY37" fmla="*/ 228579 h 1563687"/>
                <a:gd name="connsiteX38" fmla="*/ 54653 w 883249"/>
                <a:gd name="connsiteY38" fmla="*/ 176630 h 1563687"/>
                <a:gd name="connsiteX39" fmla="*/ 335181 w 883249"/>
                <a:gd name="connsiteY39" fmla="*/ 0 h 156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83249" h="1563687">
                  <a:moveTo>
                    <a:pt x="335181" y="0"/>
                  </a:moveTo>
                  <a:lnTo>
                    <a:pt x="631293" y="0"/>
                  </a:lnTo>
                  <a:cubicBezTo>
                    <a:pt x="646879" y="0"/>
                    <a:pt x="659866" y="5195"/>
                    <a:pt x="665062" y="49352"/>
                  </a:cubicBezTo>
                  <a:lnTo>
                    <a:pt x="717011" y="49352"/>
                  </a:lnTo>
                  <a:cubicBezTo>
                    <a:pt x="722205" y="5195"/>
                    <a:pt x="735193" y="0"/>
                    <a:pt x="750778" y="0"/>
                  </a:cubicBezTo>
                  <a:lnTo>
                    <a:pt x="844287" y="0"/>
                  </a:lnTo>
                  <a:cubicBezTo>
                    <a:pt x="865067" y="0"/>
                    <a:pt x="883249" y="36365"/>
                    <a:pt x="883249" y="111692"/>
                  </a:cubicBezTo>
                  <a:cubicBezTo>
                    <a:pt x="883249" y="187019"/>
                    <a:pt x="865067" y="223384"/>
                    <a:pt x="844287" y="223384"/>
                  </a:cubicBezTo>
                  <a:lnTo>
                    <a:pt x="750778" y="223384"/>
                  </a:lnTo>
                  <a:lnTo>
                    <a:pt x="750777" y="223384"/>
                  </a:lnTo>
                  <a:lnTo>
                    <a:pt x="748180" y="223384"/>
                  </a:lnTo>
                  <a:cubicBezTo>
                    <a:pt x="732596" y="223384"/>
                    <a:pt x="719608" y="218190"/>
                    <a:pt x="714413" y="174032"/>
                  </a:cubicBezTo>
                  <a:lnTo>
                    <a:pt x="665062" y="174032"/>
                  </a:lnTo>
                  <a:lnTo>
                    <a:pt x="659785" y="200372"/>
                  </a:lnTo>
                  <a:cubicBezTo>
                    <a:pt x="653210" y="220462"/>
                    <a:pt x="642982" y="223384"/>
                    <a:pt x="631293" y="223384"/>
                  </a:cubicBezTo>
                  <a:lnTo>
                    <a:pt x="532589" y="223384"/>
                  </a:lnTo>
                  <a:lnTo>
                    <a:pt x="532589" y="737686"/>
                  </a:lnTo>
                  <a:lnTo>
                    <a:pt x="529992" y="737686"/>
                  </a:lnTo>
                  <a:lnTo>
                    <a:pt x="529992" y="748076"/>
                  </a:lnTo>
                  <a:cubicBezTo>
                    <a:pt x="545576" y="750674"/>
                    <a:pt x="555967" y="763662"/>
                    <a:pt x="558564" y="781843"/>
                  </a:cubicBezTo>
                  <a:lnTo>
                    <a:pt x="581942" y="1355888"/>
                  </a:lnTo>
                  <a:cubicBezTo>
                    <a:pt x="584539" y="1410434"/>
                    <a:pt x="568954" y="1462384"/>
                    <a:pt x="537784" y="1501346"/>
                  </a:cubicBezTo>
                  <a:cubicBezTo>
                    <a:pt x="506614" y="1540309"/>
                    <a:pt x="514406" y="1563687"/>
                    <a:pt x="467652" y="1563687"/>
                  </a:cubicBezTo>
                  <a:cubicBezTo>
                    <a:pt x="420898" y="1563687"/>
                    <a:pt x="428690" y="1540309"/>
                    <a:pt x="397520" y="1501346"/>
                  </a:cubicBezTo>
                  <a:cubicBezTo>
                    <a:pt x="363753" y="1462384"/>
                    <a:pt x="348168" y="1407837"/>
                    <a:pt x="353363" y="1355888"/>
                  </a:cubicBezTo>
                  <a:lnTo>
                    <a:pt x="376740" y="781843"/>
                  </a:lnTo>
                  <a:cubicBezTo>
                    <a:pt x="376740" y="763662"/>
                    <a:pt x="389727" y="750674"/>
                    <a:pt x="405313" y="748076"/>
                  </a:cubicBezTo>
                  <a:lnTo>
                    <a:pt x="405313" y="225982"/>
                  </a:lnTo>
                  <a:lnTo>
                    <a:pt x="332583" y="225982"/>
                  </a:lnTo>
                  <a:lnTo>
                    <a:pt x="327389" y="223384"/>
                  </a:lnTo>
                  <a:cubicBezTo>
                    <a:pt x="241671" y="189617"/>
                    <a:pt x="197514" y="197409"/>
                    <a:pt x="114395" y="238969"/>
                  </a:cubicBezTo>
                  <a:lnTo>
                    <a:pt x="41665" y="277932"/>
                  </a:lnTo>
                  <a:cubicBezTo>
                    <a:pt x="39067" y="280529"/>
                    <a:pt x="33872" y="280529"/>
                    <a:pt x="28678" y="280529"/>
                  </a:cubicBezTo>
                  <a:cubicBezTo>
                    <a:pt x="18288" y="280529"/>
                    <a:pt x="7897" y="272737"/>
                    <a:pt x="2703" y="262346"/>
                  </a:cubicBezTo>
                  <a:cubicBezTo>
                    <a:pt x="106" y="257151"/>
                    <a:pt x="-544" y="251307"/>
                    <a:pt x="430" y="245788"/>
                  </a:cubicBezTo>
                  <a:lnTo>
                    <a:pt x="711" y="245238"/>
                  </a:lnTo>
                  <a:lnTo>
                    <a:pt x="430" y="243190"/>
                  </a:lnTo>
                  <a:cubicBezTo>
                    <a:pt x="1404" y="237670"/>
                    <a:pt x="4001" y="232475"/>
                    <a:pt x="7897" y="228579"/>
                  </a:cubicBezTo>
                  <a:lnTo>
                    <a:pt x="54653" y="176630"/>
                  </a:lnTo>
                  <a:cubicBezTo>
                    <a:pt x="145565" y="75327"/>
                    <a:pt x="207904" y="49352"/>
                    <a:pt x="335181" y="0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F252692-0F3D-4487-9267-D39AB58493C2}"/>
              </a:ext>
            </a:extLst>
          </p:cNvPr>
          <p:cNvSpPr/>
          <p:nvPr/>
        </p:nvSpPr>
        <p:spPr>
          <a:xfrm>
            <a:off x="1407334" y="407643"/>
            <a:ext cx="5753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+mj-lt"/>
              </a:rPr>
              <a:t>Computer Repair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BA31C6-950A-4437-A123-8C2E51242592}"/>
              </a:ext>
            </a:extLst>
          </p:cNvPr>
          <p:cNvSpPr txBox="1"/>
          <p:nvPr/>
        </p:nvSpPr>
        <p:spPr>
          <a:xfrm>
            <a:off x="1797728" y="1529521"/>
            <a:ext cx="5137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b="1" dirty="0">
                <a:cs typeface="Arial" pitchFamily="34" charset="0"/>
              </a:rPr>
              <a:t>PRESENTATION</a:t>
            </a:r>
            <a:endParaRPr lang="ko-KR" altLang="en-US" sz="3200" b="1" dirty="0"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AB725F-1BF3-4C2F-9BB4-7EA2A3F76750}"/>
              </a:ext>
            </a:extLst>
          </p:cNvPr>
          <p:cNvSpPr txBox="1"/>
          <p:nvPr/>
        </p:nvSpPr>
        <p:spPr>
          <a:xfrm>
            <a:off x="1797728" y="2176682"/>
            <a:ext cx="5137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9972888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670A06-B8DE-449D-A185-8A02ED2697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39509"/>
            <a:ext cx="12191999" cy="724247"/>
          </a:xfr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1">
            <a:extLst>
              <a:ext uri="{FF2B5EF4-FFF2-40B4-BE49-F238E27FC236}">
                <a16:creationId xmlns:a16="http://schemas.microsoft.com/office/drawing/2014/main" id="{F2526852-5963-4A18-B027-800F6C1EB27D}"/>
              </a:ext>
            </a:extLst>
          </p:cNvPr>
          <p:cNvGrpSpPr/>
          <p:nvPr/>
        </p:nvGrpSpPr>
        <p:grpSpPr>
          <a:xfrm>
            <a:off x="930876" y="1647654"/>
            <a:ext cx="10330248" cy="2160000"/>
            <a:chOff x="1524000" y="1672440"/>
            <a:chExt cx="9144000" cy="216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31A8570-5284-4E55-AC3A-4B1DED723200}"/>
                </a:ext>
              </a:extLst>
            </p:cNvPr>
            <p:cNvSpPr/>
            <p:nvPr/>
          </p:nvSpPr>
          <p:spPr>
            <a:xfrm>
              <a:off x="1524000" y="1672440"/>
              <a:ext cx="1828800" cy="21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A26612-3C76-46D4-ADAD-F2D18BEE1746}"/>
                </a:ext>
              </a:extLst>
            </p:cNvPr>
            <p:cNvSpPr/>
            <p:nvPr/>
          </p:nvSpPr>
          <p:spPr>
            <a:xfrm>
              <a:off x="8839200" y="1672440"/>
              <a:ext cx="1828800" cy="21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accent5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DDD017-8CDF-43AD-9BF9-F69B3B62ED6B}"/>
                </a:ext>
              </a:extLst>
            </p:cNvPr>
            <p:cNvSpPr/>
            <p:nvPr/>
          </p:nvSpPr>
          <p:spPr>
            <a:xfrm>
              <a:off x="3352800" y="1672440"/>
              <a:ext cx="1828800" cy="21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4B90D13-45DD-4CB6-B256-B450DADB290D}"/>
                </a:ext>
              </a:extLst>
            </p:cNvPr>
            <p:cNvSpPr/>
            <p:nvPr/>
          </p:nvSpPr>
          <p:spPr>
            <a:xfrm>
              <a:off x="5181600" y="1672440"/>
              <a:ext cx="1828800" cy="21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B9310D-C5F1-44D8-A208-5856669155B5}"/>
                </a:ext>
              </a:extLst>
            </p:cNvPr>
            <p:cNvSpPr/>
            <p:nvPr/>
          </p:nvSpPr>
          <p:spPr>
            <a:xfrm>
              <a:off x="7010400" y="1672440"/>
              <a:ext cx="1828800" cy="21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64B1C2A-D203-43FE-94DA-88103C25B20D}"/>
              </a:ext>
            </a:extLst>
          </p:cNvPr>
          <p:cNvGrpSpPr/>
          <p:nvPr/>
        </p:nvGrpSpPr>
        <p:grpSpPr>
          <a:xfrm>
            <a:off x="1213085" y="2603114"/>
            <a:ext cx="1521441" cy="865061"/>
            <a:chOff x="3131840" y="2204865"/>
            <a:chExt cx="3096344" cy="86506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31D0B2-E851-48D6-B772-0C4E579B7A28}"/>
                </a:ext>
              </a:extLst>
            </p:cNvPr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67EF257-33B5-4B20-BEC5-D93B14796677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A3D3DB-817E-44F4-B594-CFFEDA96BF19}"/>
              </a:ext>
            </a:extLst>
          </p:cNvPr>
          <p:cNvGrpSpPr/>
          <p:nvPr/>
        </p:nvGrpSpPr>
        <p:grpSpPr>
          <a:xfrm>
            <a:off x="3279351" y="2603114"/>
            <a:ext cx="1521441" cy="865061"/>
            <a:chOff x="3131840" y="2204865"/>
            <a:chExt cx="3096344" cy="86506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4247C6-950E-453D-8377-F049FA168FDC}"/>
                </a:ext>
              </a:extLst>
            </p:cNvPr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C673A3-9AF1-4B98-B58D-84653A567389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958DE1-06E8-4D56-9DDB-031CD8207533}"/>
              </a:ext>
            </a:extLst>
          </p:cNvPr>
          <p:cNvGrpSpPr/>
          <p:nvPr/>
        </p:nvGrpSpPr>
        <p:grpSpPr>
          <a:xfrm>
            <a:off x="5345617" y="2603114"/>
            <a:ext cx="1521441" cy="865061"/>
            <a:chOff x="3131840" y="2204865"/>
            <a:chExt cx="3096344" cy="86506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70D8EE-3C86-4879-9E13-60C3BEDF09AA}"/>
                </a:ext>
              </a:extLst>
            </p:cNvPr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EE15E8E-D106-48A9-87FD-C2877538CA11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06DACB-8E93-492B-BB44-45BCEE808BD3}"/>
              </a:ext>
            </a:extLst>
          </p:cNvPr>
          <p:cNvGrpSpPr/>
          <p:nvPr/>
        </p:nvGrpSpPr>
        <p:grpSpPr>
          <a:xfrm>
            <a:off x="7411883" y="2603114"/>
            <a:ext cx="1521441" cy="865061"/>
            <a:chOff x="3131840" y="2204865"/>
            <a:chExt cx="3096344" cy="86506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8DD068-83F6-4A54-9460-52B7F2D0D57D}"/>
                </a:ext>
              </a:extLst>
            </p:cNvPr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D4D5AF-3639-4BB8-8A96-F37E3CDDA1F0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C3306E-CD9B-4C7C-A779-6034339CAA34}"/>
              </a:ext>
            </a:extLst>
          </p:cNvPr>
          <p:cNvGrpSpPr/>
          <p:nvPr/>
        </p:nvGrpSpPr>
        <p:grpSpPr>
          <a:xfrm>
            <a:off x="9478149" y="2603114"/>
            <a:ext cx="1521441" cy="865061"/>
            <a:chOff x="3131840" y="2204865"/>
            <a:chExt cx="3096344" cy="86506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C53A34-3399-4913-B47F-962A390682C9}"/>
                </a:ext>
              </a:extLst>
            </p:cNvPr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478E49-75FD-4EED-93D0-8151D726C6B1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9099BFD-1E22-4C2B-9A72-CF633A77CFF6}"/>
              </a:ext>
            </a:extLst>
          </p:cNvPr>
          <p:cNvSpPr txBox="1"/>
          <p:nvPr/>
        </p:nvSpPr>
        <p:spPr>
          <a:xfrm>
            <a:off x="3572032" y="3869647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40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E81F21-E3BE-4F8E-887C-D0EF615C8409}"/>
              </a:ext>
            </a:extLst>
          </p:cNvPr>
          <p:cNvSpPr txBox="1"/>
          <p:nvPr/>
        </p:nvSpPr>
        <p:spPr>
          <a:xfrm>
            <a:off x="7334150" y="3869647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60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6" name="Down Arrow 4">
            <a:extLst>
              <a:ext uri="{FF2B5EF4-FFF2-40B4-BE49-F238E27FC236}">
                <a16:creationId xmlns:a16="http://schemas.microsoft.com/office/drawing/2014/main" id="{268B99EF-EC90-4D7C-87DD-B7EAB5BED5B5}"/>
              </a:ext>
            </a:extLst>
          </p:cNvPr>
          <p:cNvSpPr/>
          <p:nvPr/>
        </p:nvSpPr>
        <p:spPr>
          <a:xfrm>
            <a:off x="5056588" y="3935247"/>
            <a:ext cx="582983" cy="792128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7" name="Down Arrow 45">
            <a:extLst>
              <a:ext uri="{FF2B5EF4-FFF2-40B4-BE49-F238E27FC236}">
                <a16:creationId xmlns:a16="http://schemas.microsoft.com/office/drawing/2014/main" id="{55AF61E0-2149-4FA6-A589-2F8483498B5D}"/>
              </a:ext>
            </a:extLst>
          </p:cNvPr>
          <p:cNvSpPr/>
          <p:nvPr/>
        </p:nvSpPr>
        <p:spPr>
          <a:xfrm rot="10800000">
            <a:off x="6545754" y="3935247"/>
            <a:ext cx="582983" cy="792128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CE03A94-5538-4A99-A06F-6CEBDD2A2DD8}"/>
              </a:ext>
            </a:extLst>
          </p:cNvPr>
          <p:cNvGrpSpPr/>
          <p:nvPr/>
        </p:nvGrpSpPr>
        <p:grpSpPr>
          <a:xfrm>
            <a:off x="1459355" y="3975727"/>
            <a:ext cx="1928437" cy="711174"/>
            <a:chOff x="3131840" y="2220253"/>
            <a:chExt cx="3096344" cy="71117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CB2A242-CEEA-4D93-929A-25A85C52DBF3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3F30DA-829F-4EF3-A23E-B30D5E658709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 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98A82E-3028-45E9-A732-CF5AB0AC679D}"/>
              </a:ext>
            </a:extLst>
          </p:cNvPr>
          <p:cNvGrpSpPr/>
          <p:nvPr/>
        </p:nvGrpSpPr>
        <p:grpSpPr>
          <a:xfrm>
            <a:off x="8839878" y="3975727"/>
            <a:ext cx="1892769" cy="711174"/>
            <a:chOff x="3131840" y="2220253"/>
            <a:chExt cx="3096344" cy="71117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7FA043-E495-4CB7-8D1E-7B089EF6767D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A8E7EC-9B13-4E1B-87BC-6843F98222B3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 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27CDFEF2-EE01-48C6-AA17-479E3C8F156E}"/>
              </a:ext>
            </a:extLst>
          </p:cNvPr>
          <p:cNvSpPr/>
          <p:nvPr/>
        </p:nvSpPr>
        <p:spPr>
          <a:xfrm>
            <a:off x="930876" y="4830211"/>
            <a:ext cx="5004000" cy="107481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BB6F713-FB1E-436E-96E5-836AE5F43273}"/>
              </a:ext>
            </a:extLst>
          </p:cNvPr>
          <p:cNvGrpSpPr/>
          <p:nvPr/>
        </p:nvGrpSpPr>
        <p:grpSpPr>
          <a:xfrm>
            <a:off x="1200372" y="4946556"/>
            <a:ext cx="4465010" cy="860596"/>
            <a:chOff x="2079598" y="4287457"/>
            <a:chExt cx="2262901" cy="86059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6E5955-4583-4BCB-B72B-CA5323921A58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452172-AB66-4F9F-AE87-60B20AEAB2D2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45223391-3FB7-4730-9742-7007391C914B}"/>
              </a:ext>
            </a:extLst>
          </p:cNvPr>
          <p:cNvSpPr/>
          <p:nvPr/>
        </p:nvSpPr>
        <p:spPr>
          <a:xfrm>
            <a:off x="6257124" y="4830211"/>
            <a:ext cx="5004000" cy="10748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9CC26E5-622E-4FDB-BD97-EF92EADD976C}"/>
              </a:ext>
            </a:extLst>
          </p:cNvPr>
          <p:cNvGrpSpPr/>
          <p:nvPr/>
        </p:nvGrpSpPr>
        <p:grpSpPr>
          <a:xfrm>
            <a:off x="6526620" y="4946556"/>
            <a:ext cx="4465010" cy="860596"/>
            <a:chOff x="2079598" y="4287457"/>
            <a:chExt cx="2262901" cy="86059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9981169-1C0E-46CD-B60D-DFAC68121019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CD4905F-5AB9-4AF6-AFC3-ED4E84B8040C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2" name="Rounded Rectangle 10">
            <a:extLst>
              <a:ext uri="{FF2B5EF4-FFF2-40B4-BE49-F238E27FC236}">
                <a16:creationId xmlns:a16="http://schemas.microsoft.com/office/drawing/2014/main" id="{D27EE881-4442-4583-872A-344CA5A9E523}"/>
              </a:ext>
            </a:extLst>
          </p:cNvPr>
          <p:cNvSpPr/>
          <p:nvPr/>
        </p:nvSpPr>
        <p:spPr>
          <a:xfrm>
            <a:off x="3923209" y="2018829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ed Rectangle 6">
            <a:extLst>
              <a:ext uri="{FF2B5EF4-FFF2-40B4-BE49-F238E27FC236}">
                <a16:creationId xmlns:a16="http://schemas.microsoft.com/office/drawing/2014/main" id="{DFBD18FD-2DD0-4FC1-B21A-FFCB5E712D9E}"/>
              </a:ext>
            </a:extLst>
          </p:cNvPr>
          <p:cNvSpPr/>
          <p:nvPr/>
        </p:nvSpPr>
        <p:spPr>
          <a:xfrm>
            <a:off x="1735352" y="2011119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ounded Rectangle 25">
            <a:extLst>
              <a:ext uri="{FF2B5EF4-FFF2-40B4-BE49-F238E27FC236}">
                <a16:creationId xmlns:a16="http://schemas.microsoft.com/office/drawing/2014/main" id="{558190F8-9CE5-43B3-B848-A3B3B4417B30}"/>
              </a:ext>
            </a:extLst>
          </p:cNvPr>
          <p:cNvSpPr/>
          <p:nvPr/>
        </p:nvSpPr>
        <p:spPr>
          <a:xfrm>
            <a:off x="10068144" y="2027329"/>
            <a:ext cx="435772" cy="31935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ounded Rectangle 27">
            <a:extLst>
              <a:ext uri="{FF2B5EF4-FFF2-40B4-BE49-F238E27FC236}">
                <a16:creationId xmlns:a16="http://schemas.microsoft.com/office/drawing/2014/main" id="{9485D5B4-9335-49AA-BD3B-B344953C846D}"/>
              </a:ext>
            </a:extLst>
          </p:cNvPr>
          <p:cNvSpPr/>
          <p:nvPr/>
        </p:nvSpPr>
        <p:spPr>
          <a:xfrm>
            <a:off x="7999404" y="2053967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Rounded Rectangle 7">
            <a:extLst>
              <a:ext uri="{FF2B5EF4-FFF2-40B4-BE49-F238E27FC236}">
                <a16:creationId xmlns:a16="http://schemas.microsoft.com/office/drawing/2014/main" id="{03DC172C-B821-4639-8D7B-7AEE097A221D}"/>
              </a:ext>
            </a:extLst>
          </p:cNvPr>
          <p:cNvSpPr/>
          <p:nvPr/>
        </p:nvSpPr>
        <p:spPr>
          <a:xfrm>
            <a:off x="5919912" y="2035043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4223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B64C1-EE56-47AB-83D8-C9CDF99A50CD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5E696A4-9152-4F85-90EC-5976C2A79E2E}"/>
              </a:ext>
            </a:extLst>
          </p:cNvPr>
          <p:cNvGrpSpPr/>
          <p:nvPr/>
        </p:nvGrpSpPr>
        <p:grpSpPr>
          <a:xfrm>
            <a:off x="9237584" y="100253"/>
            <a:ext cx="2632152" cy="2321726"/>
            <a:chOff x="9264863" y="628177"/>
            <a:chExt cx="2431837" cy="214503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B682B76-35D4-4ABE-9470-CF433B5F103A}"/>
                </a:ext>
              </a:extLst>
            </p:cNvPr>
            <p:cNvGrpSpPr/>
            <p:nvPr/>
          </p:nvGrpSpPr>
          <p:grpSpPr>
            <a:xfrm>
              <a:off x="9264863" y="628177"/>
              <a:ext cx="2431837" cy="2145035"/>
              <a:chOff x="4152507" y="1714500"/>
              <a:chExt cx="5059226" cy="4462561"/>
            </a:xfrm>
          </p:grpSpPr>
          <p:sp>
            <p:nvSpPr>
              <p:cNvPr id="5" name="Graphic 4">
                <a:extLst>
                  <a:ext uri="{FF2B5EF4-FFF2-40B4-BE49-F238E27FC236}">
                    <a16:creationId xmlns:a16="http://schemas.microsoft.com/office/drawing/2014/main" id="{01646CE3-8399-4181-843C-6BBA6A5B3E31}"/>
                  </a:ext>
                </a:extLst>
              </p:cNvPr>
              <p:cNvSpPr/>
              <p:nvPr/>
            </p:nvSpPr>
            <p:spPr>
              <a:xfrm>
                <a:off x="4152507" y="1714500"/>
                <a:ext cx="5059226" cy="4462561"/>
              </a:xfrm>
              <a:custGeom>
                <a:avLst/>
                <a:gdLst>
                  <a:gd name="connsiteX0" fmla="*/ 1739658 w 3876675"/>
                  <a:gd name="connsiteY0" fmla="*/ 117158 h 3419475"/>
                  <a:gd name="connsiteX1" fmla="*/ 31826 w 3876675"/>
                  <a:gd name="connsiteY1" fmla="*/ 3074670 h 3419475"/>
                  <a:gd name="connsiteX2" fmla="*/ 234708 w 3876675"/>
                  <a:gd name="connsiteY2" fmla="*/ 3426143 h 3419475"/>
                  <a:gd name="connsiteX3" fmla="*/ 3649421 w 3876675"/>
                  <a:gd name="connsiteY3" fmla="*/ 3426143 h 3419475"/>
                  <a:gd name="connsiteX4" fmla="*/ 3852303 w 3876675"/>
                  <a:gd name="connsiteY4" fmla="*/ 3074670 h 3419475"/>
                  <a:gd name="connsiteX5" fmla="*/ 2144471 w 3876675"/>
                  <a:gd name="connsiteY5" fmla="*/ 117158 h 3419475"/>
                  <a:gd name="connsiteX6" fmla="*/ 1739658 w 3876675"/>
                  <a:gd name="connsiteY6" fmla="*/ 117158 h 3419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76675" h="3419475">
                    <a:moveTo>
                      <a:pt x="1739658" y="117158"/>
                    </a:moveTo>
                    <a:lnTo>
                      <a:pt x="31826" y="3074670"/>
                    </a:lnTo>
                    <a:cubicBezTo>
                      <a:pt x="-58662" y="3230880"/>
                      <a:pt x="54686" y="3426143"/>
                      <a:pt x="234708" y="3426143"/>
                    </a:cubicBezTo>
                    <a:lnTo>
                      <a:pt x="3649421" y="3426143"/>
                    </a:lnTo>
                    <a:cubicBezTo>
                      <a:pt x="3829443" y="3426143"/>
                      <a:pt x="3941838" y="3230880"/>
                      <a:pt x="3852303" y="3074670"/>
                    </a:cubicBezTo>
                    <a:lnTo>
                      <a:pt x="2144471" y="117158"/>
                    </a:lnTo>
                    <a:cubicBezTo>
                      <a:pt x="2054936" y="-39053"/>
                      <a:pt x="1830146" y="-39053"/>
                      <a:pt x="1739658" y="11715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Graphic 4">
                <a:extLst>
                  <a:ext uri="{FF2B5EF4-FFF2-40B4-BE49-F238E27FC236}">
                    <a16:creationId xmlns:a16="http://schemas.microsoft.com/office/drawing/2014/main" id="{B53DE3F2-5C0F-488B-B2C2-6AEFEA4DB97A}"/>
                  </a:ext>
                </a:extLst>
              </p:cNvPr>
              <p:cNvSpPr/>
              <p:nvPr/>
            </p:nvSpPr>
            <p:spPr>
              <a:xfrm>
                <a:off x="4807481" y="2410363"/>
                <a:ext cx="3749279" cy="3340967"/>
              </a:xfrm>
              <a:custGeom>
                <a:avLst/>
                <a:gdLst>
                  <a:gd name="connsiteX0" fmla="*/ 1739658 w 3876675"/>
                  <a:gd name="connsiteY0" fmla="*/ 117158 h 3419475"/>
                  <a:gd name="connsiteX1" fmla="*/ 31826 w 3876675"/>
                  <a:gd name="connsiteY1" fmla="*/ 3074670 h 3419475"/>
                  <a:gd name="connsiteX2" fmla="*/ 234708 w 3876675"/>
                  <a:gd name="connsiteY2" fmla="*/ 3426143 h 3419475"/>
                  <a:gd name="connsiteX3" fmla="*/ 3649421 w 3876675"/>
                  <a:gd name="connsiteY3" fmla="*/ 3426143 h 3419475"/>
                  <a:gd name="connsiteX4" fmla="*/ 3852303 w 3876675"/>
                  <a:gd name="connsiteY4" fmla="*/ 3074670 h 3419475"/>
                  <a:gd name="connsiteX5" fmla="*/ 2144471 w 3876675"/>
                  <a:gd name="connsiteY5" fmla="*/ 117158 h 3419475"/>
                  <a:gd name="connsiteX6" fmla="*/ 1739658 w 3876675"/>
                  <a:gd name="connsiteY6" fmla="*/ 117158 h 3419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76675" h="3419475">
                    <a:moveTo>
                      <a:pt x="1739658" y="117158"/>
                    </a:moveTo>
                    <a:lnTo>
                      <a:pt x="31826" y="3074670"/>
                    </a:lnTo>
                    <a:cubicBezTo>
                      <a:pt x="-58662" y="3230880"/>
                      <a:pt x="54686" y="3426143"/>
                      <a:pt x="234708" y="3426143"/>
                    </a:cubicBezTo>
                    <a:lnTo>
                      <a:pt x="3649421" y="3426143"/>
                    </a:lnTo>
                    <a:cubicBezTo>
                      <a:pt x="3829443" y="3426143"/>
                      <a:pt x="3941838" y="3230880"/>
                      <a:pt x="3852303" y="3074670"/>
                    </a:cubicBezTo>
                    <a:lnTo>
                      <a:pt x="2144471" y="117158"/>
                    </a:lnTo>
                    <a:cubicBezTo>
                      <a:pt x="2054936" y="-39053"/>
                      <a:pt x="1830146" y="-39053"/>
                      <a:pt x="1739658" y="11715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C6C762-7B0A-4F57-A247-74D27B90D3E0}"/>
                </a:ext>
              </a:extLst>
            </p:cNvPr>
            <p:cNvSpPr/>
            <p:nvPr/>
          </p:nvSpPr>
          <p:spPr>
            <a:xfrm>
              <a:off x="10402642" y="1374713"/>
              <a:ext cx="156278" cy="636993"/>
            </a:xfrm>
            <a:custGeom>
              <a:avLst/>
              <a:gdLst>
                <a:gd name="connsiteX0" fmla="*/ 89905 w 179810"/>
                <a:gd name="connsiteY0" fmla="*/ 553100 h 732910"/>
                <a:gd name="connsiteX1" fmla="*/ 179810 w 179810"/>
                <a:gd name="connsiteY1" fmla="*/ 643005 h 732910"/>
                <a:gd name="connsiteX2" fmla="*/ 89905 w 179810"/>
                <a:gd name="connsiteY2" fmla="*/ 732910 h 732910"/>
                <a:gd name="connsiteX3" fmla="*/ 0 w 179810"/>
                <a:gd name="connsiteY3" fmla="*/ 643005 h 732910"/>
                <a:gd name="connsiteX4" fmla="*/ 89905 w 179810"/>
                <a:gd name="connsiteY4" fmla="*/ 553100 h 732910"/>
                <a:gd name="connsiteX5" fmla="*/ 0 w 179810"/>
                <a:gd name="connsiteY5" fmla="*/ 0 h 732910"/>
                <a:gd name="connsiteX6" fmla="*/ 179809 w 179810"/>
                <a:gd name="connsiteY6" fmla="*/ 0 h 732910"/>
                <a:gd name="connsiteX7" fmla="*/ 179809 w 179810"/>
                <a:gd name="connsiteY7" fmla="*/ 163339 h 732910"/>
                <a:gd name="connsiteX8" fmla="*/ 145006 w 179810"/>
                <a:gd name="connsiteY8" fmla="*/ 487480 h 732910"/>
                <a:gd name="connsiteX9" fmla="*/ 36811 w 179810"/>
                <a:gd name="connsiteY9" fmla="*/ 487480 h 732910"/>
                <a:gd name="connsiteX10" fmla="*/ 0 w 179810"/>
                <a:gd name="connsiteY10" fmla="*/ 163339 h 73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9810" h="732910">
                  <a:moveTo>
                    <a:pt x="89905" y="553100"/>
                  </a:moveTo>
                  <a:cubicBezTo>
                    <a:pt x="139558" y="553100"/>
                    <a:pt x="179810" y="593352"/>
                    <a:pt x="179810" y="643005"/>
                  </a:cubicBezTo>
                  <a:cubicBezTo>
                    <a:pt x="179810" y="692658"/>
                    <a:pt x="139558" y="732910"/>
                    <a:pt x="89905" y="732910"/>
                  </a:cubicBezTo>
                  <a:cubicBezTo>
                    <a:pt x="40252" y="732910"/>
                    <a:pt x="0" y="692658"/>
                    <a:pt x="0" y="643005"/>
                  </a:cubicBezTo>
                  <a:cubicBezTo>
                    <a:pt x="0" y="593352"/>
                    <a:pt x="40252" y="553100"/>
                    <a:pt x="89905" y="553100"/>
                  </a:cubicBezTo>
                  <a:close/>
                  <a:moveTo>
                    <a:pt x="0" y="0"/>
                  </a:moveTo>
                  <a:lnTo>
                    <a:pt x="179809" y="0"/>
                  </a:lnTo>
                  <a:lnTo>
                    <a:pt x="179809" y="163339"/>
                  </a:lnTo>
                  <a:lnTo>
                    <a:pt x="145006" y="487480"/>
                  </a:lnTo>
                  <a:lnTo>
                    <a:pt x="36811" y="487480"/>
                  </a:lnTo>
                  <a:lnTo>
                    <a:pt x="0" y="1633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AA4019D-1247-4E4E-83B9-DD0D9BF89B01}"/>
                </a:ext>
              </a:extLst>
            </p:cNvPr>
            <p:cNvSpPr/>
            <p:nvPr/>
          </p:nvSpPr>
          <p:spPr>
            <a:xfrm>
              <a:off x="9703767" y="2080918"/>
              <a:ext cx="1554030" cy="470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/>
                <a:t>REPAIR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C329CA7-A819-492B-B992-832BE82E8139}"/>
              </a:ext>
            </a:extLst>
          </p:cNvPr>
          <p:cNvSpPr/>
          <p:nvPr/>
        </p:nvSpPr>
        <p:spPr>
          <a:xfrm>
            <a:off x="4314825" y="5219139"/>
            <a:ext cx="7877175" cy="1183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2918D5F-07D3-4746-BBA3-D6FF5F81779B}"/>
              </a:ext>
            </a:extLst>
          </p:cNvPr>
          <p:cNvGrpSpPr/>
          <p:nvPr/>
        </p:nvGrpSpPr>
        <p:grpSpPr>
          <a:xfrm flipH="1">
            <a:off x="758360" y="445325"/>
            <a:ext cx="5471585" cy="2978730"/>
            <a:chOff x="6293796" y="3418684"/>
            <a:chExt cx="5479104" cy="29787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EB62B75-4BBE-4C54-B2EA-1B04D47BC517}"/>
                </a:ext>
              </a:extLst>
            </p:cNvPr>
            <p:cNvSpPr txBox="1"/>
            <p:nvPr/>
          </p:nvSpPr>
          <p:spPr>
            <a:xfrm>
              <a:off x="6293796" y="3418684"/>
              <a:ext cx="547910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altLang="ko-KR" sz="3200" b="1" dirty="0">
                  <a:solidFill>
                    <a:schemeClr val="bg1"/>
                  </a:solidFill>
                  <a:cs typeface="Arial" pitchFamily="34" charset="0"/>
                </a:rPr>
                <a:t>PRESENTATION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F14957-8807-4107-BC77-24CB399931B6}"/>
                </a:ext>
              </a:extLst>
            </p:cNvPr>
            <p:cNvSpPr txBox="1"/>
            <p:nvPr/>
          </p:nvSpPr>
          <p:spPr>
            <a:xfrm>
              <a:off x="6293796" y="4065845"/>
              <a:ext cx="54791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B8CEC1E-5C91-4E68-A8B2-F3F5D4EB1E47}"/>
                </a:ext>
              </a:extLst>
            </p:cNvPr>
            <p:cNvSpPr txBox="1"/>
            <p:nvPr/>
          </p:nvSpPr>
          <p:spPr>
            <a:xfrm>
              <a:off x="8026065" y="5067605"/>
              <a:ext cx="2953448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DB3DE5A-A8DD-4081-B7FA-A56F5377C0C3}"/>
                </a:ext>
              </a:extLst>
            </p:cNvPr>
            <p:cNvSpPr txBox="1"/>
            <p:nvPr/>
          </p:nvSpPr>
          <p:spPr>
            <a:xfrm>
              <a:off x="8026065" y="6108104"/>
              <a:ext cx="2953448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E878C88-AF15-4F4D-812A-D86F0F002434}"/>
                </a:ext>
              </a:extLst>
            </p:cNvPr>
            <p:cNvSpPr txBox="1"/>
            <p:nvPr/>
          </p:nvSpPr>
          <p:spPr>
            <a:xfrm>
              <a:off x="8026065" y="5587855"/>
              <a:ext cx="2953448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25" name="Isosceles Triangle 13">
              <a:extLst>
                <a:ext uri="{FF2B5EF4-FFF2-40B4-BE49-F238E27FC236}">
                  <a16:creationId xmlns:a16="http://schemas.microsoft.com/office/drawing/2014/main" id="{48C307D5-2464-4632-B38D-6D14D10FED46}"/>
                </a:ext>
              </a:extLst>
            </p:cNvPr>
            <p:cNvSpPr/>
            <p:nvPr/>
          </p:nvSpPr>
          <p:spPr>
            <a:xfrm rot="13422650">
              <a:off x="11241771" y="5041366"/>
              <a:ext cx="172589" cy="341788"/>
            </a:xfrm>
            <a:custGeom>
              <a:avLst/>
              <a:gdLst/>
              <a:ahLst/>
              <a:cxnLst/>
              <a:rect l="l" t="t" r="r" b="b"/>
              <a:pathLst>
                <a:path w="1613569" h="3195455">
                  <a:moveTo>
                    <a:pt x="1348422" y="2012960"/>
                  </a:moveTo>
                  <a:lnTo>
                    <a:pt x="264249" y="2012960"/>
                  </a:lnTo>
                  <a:cubicBezTo>
                    <a:pt x="99656" y="1932015"/>
                    <a:pt x="172" y="1814225"/>
                    <a:pt x="0" y="1686651"/>
                  </a:cubicBezTo>
                  <a:lnTo>
                    <a:pt x="716785" y="1678553"/>
                  </a:lnTo>
                  <a:lnTo>
                    <a:pt x="716785" y="360000"/>
                  </a:lnTo>
                  <a:lnTo>
                    <a:pt x="716785" y="355479"/>
                  </a:lnTo>
                  <a:lnTo>
                    <a:pt x="717916" y="355479"/>
                  </a:lnTo>
                  <a:lnTo>
                    <a:pt x="806785" y="0"/>
                  </a:lnTo>
                  <a:lnTo>
                    <a:pt x="895655" y="355479"/>
                  </a:lnTo>
                  <a:lnTo>
                    <a:pt x="896785" y="355479"/>
                  </a:lnTo>
                  <a:lnTo>
                    <a:pt x="896785" y="360000"/>
                  </a:lnTo>
                  <a:lnTo>
                    <a:pt x="896785" y="1676520"/>
                  </a:lnTo>
                  <a:lnTo>
                    <a:pt x="1612906" y="1668429"/>
                  </a:lnTo>
                  <a:cubicBezTo>
                    <a:pt x="1622778" y="1802631"/>
                    <a:pt x="1521918" y="1928220"/>
                    <a:pt x="1348422" y="2012960"/>
                  </a:cubicBezTo>
                  <a:close/>
                  <a:moveTo>
                    <a:pt x="1175921" y="2908428"/>
                  </a:moveTo>
                  <a:lnTo>
                    <a:pt x="437641" y="2908428"/>
                  </a:lnTo>
                  <a:lnTo>
                    <a:pt x="250570" y="2083962"/>
                  </a:lnTo>
                  <a:lnTo>
                    <a:pt x="1362992" y="2083962"/>
                  </a:lnTo>
                  <a:close/>
                  <a:moveTo>
                    <a:pt x="1155969" y="3195455"/>
                  </a:moveTo>
                  <a:lnTo>
                    <a:pt x="457593" y="3195455"/>
                  </a:lnTo>
                  <a:cubicBezTo>
                    <a:pt x="397940" y="3195455"/>
                    <a:pt x="349581" y="3147096"/>
                    <a:pt x="349581" y="3087443"/>
                  </a:cubicBezTo>
                  <a:cubicBezTo>
                    <a:pt x="349581" y="3027790"/>
                    <a:pt x="397940" y="2979431"/>
                    <a:pt x="457593" y="2979431"/>
                  </a:cubicBezTo>
                  <a:lnTo>
                    <a:pt x="1155969" y="2979431"/>
                  </a:lnTo>
                  <a:cubicBezTo>
                    <a:pt x="1215622" y="2979431"/>
                    <a:pt x="1263981" y="3027790"/>
                    <a:pt x="1263981" y="3087443"/>
                  </a:cubicBezTo>
                  <a:cubicBezTo>
                    <a:pt x="1263981" y="3147096"/>
                    <a:pt x="1215622" y="3195455"/>
                    <a:pt x="1155969" y="31954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26" name="Rectangle 16">
              <a:extLst>
                <a:ext uri="{FF2B5EF4-FFF2-40B4-BE49-F238E27FC236}">
                  <a16:creationId xmlns:a16="http://schemas.microsoft.com/office/drawing/2014/main" id="{647FB06F-44C2-4625-8AC6-DDEE4BAA3BE1}"/>
                </a:ext>
              </a:extLst>
            </p:cNvPr>
            <p:cNvSpPr/>
            <p:nvPr/>
          </p:nvSpPr>
          <p:spPr>
            <a:xfrm rot="2700000">
              <a:off x="11235798" y="5593263"/>
              <a:ext cx="184534" cy="33083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700"/>
            </a:p>
          </p:txBody>
        </p:sp>
        <p:sp>
          <p:nvSpPr>
            <p:cNvPr id="27" name="Rounded Rectangle 5">
              <a:extLst>
                <a:ext uri="{FF2B5EF4-FFF2-40B4-BE49-F238E27FC236}">
                  <a16:creationId xmlns:a16="http://schemas.microsoft.com/office/drawing/2014/main" id="{EF59356D-805B-49BD-B8BA-BFFDCFA51BE0}"/>
                </a:ext>
              </a:extLst>
            </p:cNvPr>
            <p:cNvSpPr/>
            <p:nvPr/>
          </p:nvSpPr>
          <p:spPr>
            <a:xfrm flipH="1">
              <a:off x="11184356" y="6134208"/>
              <a:ext cx="287418" cy="237102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70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B3164EE-686E-4837-8930-16C6F8E37E43}"/>
              </a:ext>
            </a:extLst>
          </p:cNvPr>
          <p:cNvSpPr/>
          <p:nvPr/>
        </p:nvSpPr>
        <p:spPr>
          <a:xfrm>
            <a:off x="4523064" y="5395529"/>
            <a:ext cx="74606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spc="-150" dirty="0">
                <a:solidFill>
                  <a:schemeClr val="bg1"/>
                </a:solidFill>
                <a:latin typeface="+mj-lt"/>
              </a:rPr>
              <a:t>Computer Repair &amp; Support </a:t>
            </a:r>
          </a:p>
        </p:txBody>
      </p:sp>
    </p:spTree>
    <p:extLst>
      <p:ext uri="{BB962C8B-B14F-4D97-AF65-F5344CB8AC3E}">
        <p14:creationId xmlns:p14="http://schemas.microsoft.com/office/powerpoint/2010/main" val="30335053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aphic 14">
            <a:extLst>
              <a:ext uri="{FF2B5EF4-FFF2-40B4-BE49-F238E27FC236}">
                <a16:creationId xmlns:a16="http://schemas.microsoft.com/office/drawing/2014/main" id="{2F4EF4C0-D373-495F-8713-8B67316C709B}"/>
              </a:ext>
            </a:extLst>
          </p:cNvPr>
          <p:cNvGrpSpPr/>
          <p:nvPr/>
        </p:nvGrpSpPr>
        <p:grpSpPr>
          <a:xfrm>
            <a:off x="852556" y="2059998"/>
            <a:ext cx="4578499" cy="3601067"/>
            <a:chOff x="2444748" y="555045"/>
            <a:chExt cx="7282048" cy="5727454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CA6D7F2-DADB-4933-95A7-CD7A8AFD89B1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4713D32-112D-4B0C-B79D-6F3AB101ACED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51343A6-0136-42AC-A7D3-6AC469F03572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26EDFB2-6660-4031-8F10-0151E1E00B10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4C07A01-204E-461C-A7B8-ACDE87EAF498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2D75584-2785-4B20-A71D-90FA5D1C1461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73285FA-3A0F-439D-813A-2089D9A8F2EB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9010C04-EE54-49EA-B5F1-8F4B9E3608EB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C752084-32A6-4820-8ED0-9A916F469B89}"/>
              </a:ext>
            </a:extLst>
          </p:cNvPr>
          <p:cNvGrpSpPr/>
          <p:nvPr/>
        </p:nvGrpSpPr>
        <p:grpSpPr>
          <a:xfrm rot="2344525">
            <a:off x="2486872" y="3052382"/>
            <a:ext cx="627274" cy="599320"/>
            <a:chOff x="9233752" y="1035385"/>
            <a:chExt cx="2542649" cy="2429341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14F072B-32D6-4E54-B086-FC6E710A0708}"/>
                </a:ext>
              </a:extLst>
            </p:cNvPr>
            <p:cNvSpPr/>
            <p:nvPr/>
          </p:nvSpPr>
          <p:spPr>
            <a:xfrm>
              <a:off x="9233752" y="1035385"/>
              <a:ext cx="2542649" cy="2429341"/>
            </a:xfrm>
            <a:custGeom>
              <a:avLst/>
              <a:gdLst>
                <a:gd name="connsiteX0" fmla="*/ 975369 w 2542649"/>
                <a:gd name="connsiteY0" fmla="*/ 315128 h 2429341"/>
                <a:gd name="connsiteX1" fmla="*/ 937888 w 2542649"/>
                <a:gd name="connsiteY1" fmla="*/ 342518 h 2429341"/>
                <a:gd name="connsiteX2" fmla="*/ 883974 w 2542649"/>
                <a:gd name="connsiteY2" fmla="*/ 421516 h 2429341"/>
                <a:gd name="connsiteX3" fmla="*/ 891470 w 2542649"/>
                <a:gd name="connsiteY3" fmla="*/ 438815 h 2429341"/>
                <a:gd name="connsiteX4" fmla="*/ 920878 w 2542649"/>
                <a:gd name="connsiteY4" fmla="*/ 444293 h 2429341"/>
                <a:gd name="connsiteX5" fmla="*/ 1006796 w 2542649"/>
                <a:gd name="connsiteY5" fmla="*/ 435356 h 2429341"/>
                <a:gd name="connsiteX6" fmla="*/ 1012562 w 2542649"/>
                <a:gd name="connsiteY6" fmla="*/ 432184 h 2429341"/>
                <a:gd name="connsiteX7" fmla="*/ 1032744 w 2542649"/>
                <a:gd name="connsiteY7" fmla="*/ 394703 h 2429341"/>
                <a:gd name="connsiteX8" fmla="*/ 1047160 w 2542649"/>
                <a:gd name="connsiteY8" fmla="*/ 337040 h 2429341"/>
                <a:gd name="connsiteX9" fmla="*/ 985749 w 2542649"/>
                <a:gd name="connsiteY9" fmla="*/ 315705 h 2429341"/>
                <a:gd name="connsiteX10" fmla="*/ 975369 w 2542649"/>
                <a:gd name="connsiteY10" fmla="*/ 315128 h 2429341"/>
                <a:gd name="connsiteX11" fmla="*/ 1562667 w 2542649"/>
                <a:gd name="connsiteY11" fmla="*/ 314263 h 2429341"/>
                <a:gd name="connsiteX12" fmla="*/ 1500102 w 2542649"/>
                <a:gd name="connsiteY12" fmla="*/ 338482 h 2429341"/>
                <a:gd name="connsiteX13" fmla="*/ 1514230 w 2542649"/>
                <a:gd name="connsiteY13" fmla="*/ 378846 h 2429341"/>
                <a:gd name="connsiteX14" fmla="*/ 1539890 w 2542649"/>
                <a:gd name="connsiteY14" fmla="*/ 431031 h 2429341"/>
                <a:gd name="connsiteX15" fmla="*/ 1547386 w 2542649"/>
                <a:gd name="connsiteY15" fmla="*/ 435067 h 2429341"/>
                <a:gd name="connsiteX16" fmla="*/ 1628403 w 2542649"/>
                <a:gd name="connsiteY16" fmla="*/ 439968 h 2429341"/>
                <a:gd name="connsiteX17" fmla="*/ 1661847 w 2542649"/>
                <a:gd name="connsiteY17" fmla="*/ 433626 h 2429341"/>
                <a:gd name="connsiteX18" fmla="*/ 1668478 w 2542649"/>
                <a:gd name="connsiteY18" fmla="*/ 415462 h 2429341"/>
                <a:gd name="connsiteX19" fmla="*/ 1630421 w 2542649"/>
                <a:gd name="connsiteY19" fmla="*/ 358375 h 2429341"/>
                <a:gd name="connsiteX20" fmla="*/ 1574200 w 2542649"/>
                <a:gd name="connsiteY20" fmla="*/ 314263 h 2429341"/>
                <a:gd name="connsiteX21" fmla="*/ 1562667 w 2542649"/>
                <a:gd name="connsiteY21" fmla="*/ 314263 h 2429341"/>
                <a:gd name="connsiteX22" fmla="*/ 1171712 w 2542649"/>
                <a:gd name="connsiteY22" fmla="*/ 172124 h 2429341"/>
                <a:gd name="connsiteX23" fmla="*/ 1123275 w 2542649"/>
                <a:gd name="connsiteY23" fmla="*/ 194901 h 2429341"/>
                <a:gd name="connsiteX24" fmla="*/ 1150088 w 2542649"/>
                <a:gd name="connsiteY24" fmla="*/ 251699 h 2429341"/>
                <a:gd name="connsiteX25" fmla="*/ 1210634 w 2542649"/>
                <a:gd name="connsiteY25" fmla="*/ 212488 h 2429341"/>
                <a:gd name="connsiteX26" fmla="*/ 1190741 w 2542649"/>
                <a:gd name="connsiteY26" fmla="*/ 174719 h 2429341"/>
                <a:gd name="connsiteX27" fmla="*/ 1171712 w 2542649"/>
                <a:gd name="connsiteY27" fmla="*/ 172124 h 2429341"/>
                <a:gd name="connsiteX28" fmla="*/ 1380740 w 2542649"/>
                <a:gd name="connsiteY28" fmla="*/ 171259 h 2429341"/>
                <a:gd name="connsiteX29" fmla="*/ 1352774 w 2542649"/>
                <a:gd name="connsiteY29" fmla="*/ 177890 h 2429341"/>
                <a:gd name="connsiteX30" fmla="*/ 1339223 w 2542649"/>
                <a:gd name="connsiteY30" fmla="*/ 221137 h 2429341"/>
                <a:gd name="connsiteX31" fmla="*/ 1403517 w 2542649"/>
                <a:gd name="connsiteY31" fmla="*/ 247086 h 2429341"/>
                <a:gd name="connsiteX32" fmla="*/ 1422258 w 2542649"/>
                <a:gd name="connsiteY32" fmla="*/ 233535 h 2429341"/>
                <a:gd name="connsiteX33" fmla="*/ 1380740 w 2542649"/>
                <a:gd name="connsiteY33" fmla="*/ 171259 h 2429341"/>
                <a:gd name="connsiteX34" fmla="*/ 1727583 w 2542649"/>
                <a:gd name="connsiteY34" fmla="*/ 0 h 2429341"/>
                <a:gd name="connsiteX35" fmla="*/ 1732484 w 2542649"/>
                <a:gd name="connsiteY35" fmla="*/ 14992 h 2429341"/>
                <a:gd name="connsiteX36" fmla="*/ 1723258 w 2542649"/>
                <a:gd name="connsiteY36" fmla="*/ 43824 h 2429341"/>
                <a:gd name="connsiteX37" fmla="*/ 1659540 w 2542649"/>
                <a:gd name="connsiteY37" fmla="*/ 148771 h 2429341"/>
                <a:gd name="connsiteX38" fmla="*/ 1564397 w 2542649"/>
                <a:gd name="connsiteY38" fmla="*/ 237572 h 2429341"/>
                <a:gd name="connsiteX39" fmla="*/ 1558054 w 2542649"/>
                <a:gd name="connsiteY39" fmla="*/ 241608 h 2429341"/>
                <a:gd name="connsiteX40" fmla="*/ 1565838 w 2542649"/>
                <a:gd name="connsiteY40" fmla="*/ 297829 h 2429341"/>
                <a:gd name="connsiteX41" fmla="*/ 1624943 w 2542649"/>
                <a:gd name="connsiteY41" fmla="*/ 344536 h 2429341"/>
                <a:gd name="connsiteX42" fmla="*/ 1701058 w 2542649"/>
                <a:gd name="connsiteY42" fmla="*/ 487541 h 2429341"/>
                <a:gd name="connsiteX43" fmla="*/ 1696157 w 2542649"/>
                <a:gd name="connsiteY43" fmla="*/ 545780 h 2429341"/>
                <a:gd name="connsiteX44" fmla="*/ 1768524 w 2542649"/>
                <a:gd name="connsiteY44" fmla="*/ 621895 h 2429341"/>
                <a:gd name="connsiteX45" fmla="*/ 1945549 w 2542649"/>
                <a:gd name="connsiteY45" fmla="*/ 326372 h 2429341"/>
                <a:gd name="connsiteX46" fmla="*/ 2001482 w 2542649"/>
                <a:gd name="connsiteY46" fmla="*/ 347708 h 2429341"/>
                <a:gd name="connsiteX47" fmla="*/ 2223773 w 2542649"/>
                <a:gd name="connsiteY47" fmla="*/ 378846 h 2429341"/>
                <a:gd name="connsiteX48" fmla="*/ 2356686 w 2542649"/>
                <a:gd name="connsiteY48" fmla="*/ 372503 h 2429341"/>
                <a:gd name="connsiteX49" fmla="*/ 2366489 w 2542649"/>
                <a:gd name="connsiteY49" fmla="*/ 368178 h 2429341"/>
                <a:gd name="connsiteX50" fmla="*/ 2413772 w 2542649"/>
                <a:gd name="connsiteY50" fmla="*/ 303596 h 2429341"/>
                <a:gd name="connsiteX51" fmla="*/ 2420692 w 2542649"/>
                <a:gd name="connsiteY51" fmla="*/ 294081 h 2429341"/>
                <a:gd name="connsiteX52" fmla="*/ 2408294 w 2542649"/>
                <a:gd name="connsiteY52" fmla="*/ 337328 h 2429341"/>
                <a:gd name="connsiteX53" fmla="*/ 2365624 w 2542649"/>
                <a:gd name="connsiteY53" fmla="*/ 380287 h 2429341"/>
                <a:gd name="connsiteX54" fmla="*/ 2358128 w 2542649"/>
                <a:gd name="connsiteY54" fmla="*/ 383170 h 2429341"/>
                <a:gd name="connsiteX55" fmla="*/ 2148522 w 2542649"/>
                <a:gd name="connsiteY55" fmla="*/ 403641 h 2429341"/>
                <a:gd name="connsiteX56" fmla="*/ 1958811 w 2542649"/>
                <a:gd name="connsiteY56" fmla="*/ 348861 h 2429341"/>
                <a:gd name="connsiteX57" fmla="*/ 1955352 w 2542649"/>
                <a:gd name="connsiteY57" fmla="*/ 347419 h 2429341"/>
                <a:gd name="connsiteX58" fmla="*/ 1792742 w 2542649"/>
                <a:gd name="connsiteY58" fmla="*/ 652745 h 2429341"/>
                <a:gd name="connsiteX59" fmla="*/ 1842621 w 2542649"/>
                <a:gd name="connsiteY59" fmla="*/ 748465 h 2429341"/>
                <a:gd name="connsiteX60" fmla="*/ 1903167 w 2542649"/>
                <a:gd name="connsiteY60" fmla="*/ 964702 h 2429341"/>
                <a:gd name="connsiteX61" fmla="*/ 1917294 w 2542649"/>
                <a:gd name="connsiteY61" fmla="*/ 1158161 h 2429341"/>
                <a:gd name="connsiteX62" fmla="*/ 1917583 w 2542649"/>
                <a:gd name="connsiteY62" fmla="*/ 1165657 h 2429341"/>
                <a:gd name="connsiteX63" fmla="*/ 2173894 w 2542649"/>
                <a:gd name="connsiteY63" fmla="*/ 1080893 h 2429341"/>
                <a:gd name="connsiteX64" fmla="*/ 2198113 w 2542649"/>
                <a:gd name="connsiteY64" fmla="*/ 1132213 h 2429341"/>
                <a:gd name="connsiteX65" fmla="*/ 2341982 w 2542649"/>
                <a:gd name="connsiteY65" fmla="*/ 1312409 h 2429341"/>
                <a:gd name="connsiteX66" fmla="*/ 2439144 w 2542649"/>
                <a:gd name="connsiteY66" fmla="*/ 1395733 h 2429341"/>
                <a:gd name="connsiteX67" fmla="*/ 2452695 w 2542649"/>
                <a:gd name="connsiteY67" fmla="*/ 1400634 h 2429341"/>
                <a:gd name="connsiteX68" fmla="*/ 2529675 w 2542649"/>
                <a:gd name="connsiteY68" fmla="*/ 1386218 h 2429341"/>
                <a:gd name="connsiteX69" fmla="*/ 2542649 w 2542649"/>
                <a:gd name="connsiteY69" fmla="*/ 1383623 h 2429341"/>
                <a:gd name="connsiteX70" fmla="*/ 2504592 w 2542649"/>
                <a:gd name="connsiteY70" fmla="*/ 1406689 h 2429341"/>
                <a:gd name="connsiteX71" fmla="*/ 2442892 w 2542649"/>
                <a:gd name="connsiteY71" fmla="*/ 1408995 h 2429341"/>
                <a:gd name="connsiteX72" fmla="*/ 2435396 w 2542649"/>
                <a:gd name="connsiteY72" fmla="*/ 1406112 h 2429341"/>
                <a:gd name="connsiteX73" fmla="*/ 2263849 w 2542649"/>
                <a:gd name="connsiteY73" fmla="*/ 1271757 h 2429341"/>
                <a:gd name="connsiteX74" fmla="*/ 2168128 w 2542649"/>
                <a:gd name="connsiteY74" fmla="*/ 1107994 h 2429341"/>
                <a:gd name="connsiteX75" fmla="*/ 2166975 w 2542649"/>
                <a:gd name="connsiteY75" fmla="*/ 1104534 h 2429341"/>
                <a:gd name="connsiteX76" fmla="*/ 2086247 w 2542649"/>
                <a:gd name="connsiteY76" fmla="*/ 1149223 h 2429341"/>
                <a:gd name="connsiteX77" fmla="*/ 1925655 w 2542649"/>
                <a:gd name="connsiteY77" fmla="*/ 1201985 h 2429341"/>
                <a:gd name="connsiteX78" fmla="*/ 1915276 w 2542649"/>
                <a:gd name="connsiteY78" fmla="*/ 1214383 h 2429341"/>
                <a:gd name="connsiteX79" fmla="*/ 1827917 w 2542649"/>
                <a:gd name="connsiteY79" fmla="*/ 1575353 h 2429341"/>
                <a:gd name="connsiteX80" fmla="*/ 1704806 w 2542649"/>
                <a:gd name="connsiteY80" fmla="*/ 1767082 h 2429341"/>
                <a:gd name="connsiteX81" fmla="*/ 1699040 w 2542649"/>
                <a:gd name="connsiteY81" fmla="*/ 1773714 h 2429341"/>
                <a:gd name="connsiteX82" fmla="*/ 1988508 w 2542649"/>
                <a:gd name="connsiteY82" fmla="*/ 1808888 h 2429341"/>
                <a:gd name="connsiteX83" fmla="*/ 1988796 w 2542649"/>
                <a:gd name="connsiteY83" fmla="*/ 1816384 h 2429341"/>
                <a:gd name="connsiteX84" fmla="*/ 2025989 w 2542649"/>
                <a:gd name="connsiteY84" fmla="*/ 2038387 h 2429341"/>
                <a:gd name="connsiteX85" fmla="*/ 2099798 w 2542649"/>
                <a:gd name="connsiteY85" fmla="*/ 2206474 h 2429341"/>
                <a:gd name="connsiteX86" fmla="*/ 2109889 w 2542649"/>
                <a:gd name="connsiteY86" fmla="*/ 2215700 h 2429341"/>
                <a:gd name="connsiteX87" fmla="*/ 2186868 w 2542649"/>
                <a:gd name="connsiteY87" fmla="*/ 2234440 h 2429341"/>
                <a:gd name="connsiteX88" fmla="*/ 2196095 w 2542649"/>
                <a:gd name="connsiteY88" fmla="*/ 2235594 h 2429341"/>
                <a:gd name="connsiteX89" fmla="*/ 2137278 w 2542649"/>
                <a:gd name="connsiteY89" fmla="*/ 2237035 h 2429341"/>
                <a:gd name="connsiteX90" fmla="*/ 2098933 w 2542649"/>
                <a:gd name="connsiteY90" fmla="*/ 2218871 h 2429341"/>
                <a:gd name="connsiteX91" fmla="*/ 2091436 w 2542649"/>
                <a:gd name="connsiteY91" fmla="*/ 2212240 h 2429341"/>
                <a:gd name="connsiteX92" fmla="*/ 1990526 w 2542649"/>
                <a:gd name="connsiteY92" fmla="*/ 2017340 h 2429341"/>
                <a:gd name="connsiteX93" fmla="*/ 1971498 w 2542649"/>
                <a:gd name="connsiteY93" fmla="*/ 1834548 h 2429341"/>
                <a:gd name="connsiteX94" fmla="*/ 1972362 w 2542649"/>
                <a:gd name="connsiteY94" fmla="*/ 1825034 h 2429341"/>
                <a:gd name="connsiteX95" fmla="*/ 1952469 w 2542649"/>
                <a:gd name="connsiteY95" fmla="*/ 1828205 h 2429341"/>
                <a:gd name="connsiteX96" fmla="*/ 1708554 w 2542649"/>
                <a:gd name="connsiteY96" fmla="*/ 1814078 h 2429341"/>
                <a:gd name="connsiteX97" fmla="*/ 1675974 w 2542649"/>
                <a:gd name="connsiteY97" fmla="*/ 1806005 h 2429341"/>
                <a:gd name="connsiteX98" fmla="*/ 1663865 w 2542649"/>
                <a:gd name="connsiteY98" fmla="*/ 1809176 h 2429341"/>
                <a:gd name="connsiteX99" fmla="*/ 1439556 w 2542649"/>
                <a:gd name="connsiteY99" fmla="*/ 1948432 h 2429341"/>
                <a:gd name="connsiteX100" fmla="*/ 1226203 w 2542649"/>
                <a:gd name="connsiteY100" fmla="*/ 1972939 h 2429341"/>
                <a:gd name="connsiteX101" fmla="*/ 908480 w 2542649"/>
                <a:gd name="connsiteY101" fmla="*/ 1829646 h 2429341"/>
                <a:gd name="connsiteX102" fmla="*/ 897813 w 2542649"/>
                <a:gd name="connsiteY102" fmla="*/ 1820420 h 2429341"/>
                <a:gd name="connsiteX103" fmla="*/ 895506 w 2542649"/>
                <a:gd name="connsiteY103" fmla="*/ 1818979 h 2429341"/>
                <a:gd name="connsiteX104" fmla="*/ 633428 w 2542649"/>
                <a:gd name="connsiteY104" fmla="*/ 1962271 h 2429341"/>
                <a:gd name="connsiteX105" fmla="*/ 653898 w 2542649"/>
                <a:gd name="connsiteY105" fmla="*/ 1995428 h 2429341"/>
                <a:gd name="connsiteX106" fmla="*/ 698875 w 2542649"/>
                <a:gd name="connsiteY106" fmla="*/ 2146216 h 2429341"/>
                <a:gd name="connsiteX107" fmla="*/ 689072 w 2542649"/>
                <a:gd name="connsiteY107" fmla="*/ 2362741 h 2429341"/>
                <a:gd name="connsiteX108" fmla="*/ 688208 w 2542649"/>
                <a:gd name="connsiteY108" fmla="*/ 2367642 h 2429341"/>
                <a:gd name="connsiteX109" fmla="*/ 604020 w 2542649"/>
                <a:gd name="connsiteY109" fmla="*/ 2429341 h 2429341"/>
                <a:gd name="connsiteX110" fmla="*/ 614399 w 2542649"/>
                <a:gd name="connsiteY110" fmla="*/ 2422133 h 2429341"/>
                <a:gd name="connsiteX111" fmla="*/ 676675 w 2542649"/>
                <a:gd name="connsiteY111" fmla="*/ 2369660 h 2429341"/>
                <a:gd name="connsiteX112" fmla="*/ 678694 w 2542649"/>
                <a:gd name="connsiteY112" fmla="*/ 2363029 h 2429341"/>
                <a:gd name="connsiteX113" fmla="*/ 649862 w 2542649"/>
                <a:gd name="connsiteY113" fmla="*/ 2048189 h 2429341"/>
                <a:gd name="connsiteX114" fmla="*/ 613822 w 2542649"/>
                <a:gd name="connsiteY114" fmla="*/ 1953045 h 2429341"/>
                <a:gd name="connsiteX115" fmla="*/ 868981 w 2542649"/>
                <a:gd name="connsiteY115" fmla="*/ 1791877 h 2429341"/>
                <a:gd name="connsiteX116" fmla="*/ 854277 w 2542649"/>
                <a:gd name="connsiteY116" fmla="*/ 1775443 h 2429341"/>
                <a:gd name="connsiteX117" fmla="*/ 691091 w 2542649"/>
                <a:gd name="connsiteY117" fmla="*/ 1498085 h 2429341"/>
                <a:gd name="connsiteX118" fmla="*/ 639771 w 2542649"/>
                <a:gd name="connsiteY118" fmla="*/ 1272334 h 2429341"/>
                <a:gd name="connsiteX119" fmla="*/ 627373 w 2542649"/>
                <a:gd name="connsiteY119" fmla="*/ 1257918 h 2429341"/>
                <a:gd name="connsiteX120" fmla="*/ 397875 w 2542649"/>
                <a:gd name="connsiteY120" fmla="*/ 1171712 h 2429341"/>
                <a:gd name="connsiteX121" fmla="*/ 375963 w 2542649"/>
                <a:gd name="connsiteY121" fmla="*/ 1157008 h 2429341"/>
                <a:gd name="connsiteX122" fmla="*/ 373368 w 2542649"/>
                <a:gd name="connsiteY122" fmla="*/ 1165657 h 2429341"/>
                <a:gd name="connsiteX123" fmla="*/ 260925 w 2542649"/>
                <a:gd name="connsiteY123" fmla="*/ 1344701 h 2429341"/>
                <a:gd name="connsiteX124" fmla="*/ 107541 w 2542649"/>
                <a:gd name="connsiteY124" fmla="*/ 1459739 h 2429341"/>
                <a:gd name="connsiteX125" fmla="*/ 74097 w 2542649"/>
                <a:gd name="connsiteY125" fmla="*/ 1464928 h 2429341"/>
                <a:gd name="connsiteX126" fmla="*/ 11244 w 2542649"/>
                <a:gd name="connsiteY126" fmla="*/ 1449071 h 2429341"/>
                <a:gd name="connsiteX127" fmla="*/ 5190 w 2542649"/>
                <a:gd name="connsiteY127" fmla="*/ 1443881 h 2429341"/>
                <a:gd name="connsiteX128" fmla="*/ 0 w 2542649"/>
                <a:gd name="connsiteY128" fmla="*/ 1437827 h 2429341"/>
                <a:gd name="connsiteX129" fmla="*/ 14992 w 2542649"/>
                <a:gd name="connsiteY129" fmla="*/ 1441863 h 2429341"/>
                <a:gd name="connsiteX130" fmla="*/ 94279 w 2542649"/>
                <a:gd name="connsiteY130" fmla="*/ 1455125 h 2429341"/>
                <a:gd name="connsiteX131" fmla="*/ 102352 w 2542649"/>
                <a:gd name="connsiteY131" fmla="*/ 1451666 h 2429341"/>
                <a:gd name="connsiteX132" fmla="*/ 304172 w 2542649"/>
                <a:gd name="connsiteY132" fmla="*/ 1252152 h 2429341"/>
                <a:gd name="connsiteX133" fmla="*/ 364718 w 2542649"/>
                <a:gd name="connsiteY133" fmla="*/ 1144610 h 2429341"/>
                <a:gd name="connsiteX134" fmla="*/ 369043 w 2542649"/>
                <a:gd name="connsiteY134" fmla="*/ 1135384 h 2429341"/>
                <a:gd name="connsiteX135" fmla="*/ 634869 w 2542649"/>
                <a:gd name="connsiteY135" fmla="*/ 1222167 h 2429341"/>
                <a:gd name="connsiteX136" fmla="*/ 635158 w 2542649"/>
                <a:gd name="connsiteY136" fmla="*/ 1103381 h 2429341"/>
                <a:gd name="connsiteX137" fmla="*/ 685613 w 2542649"/>
                <a:gd name="connsiteY137" fmla="*/ 800362 h 2429341"/>
                <a:gd name="connsiteX138" fmla="*/ 728283 w 2542649"/>
                <a:gd name="connsiteY138" fmla="*/ 696280 h 2429341"/>
                <a:gd name="connsiteX139" fmla="*/ 547222 w 2542649"/>
                <a:gd name="connsiteY139" fmla="*/ 506858 h 2429341"/>
                <a:gd name="connsiteX140" fmla="*/ 544915 w 2542649"/>
                <a:gd name="connsiteY140" fmla="*/ 508011 h 2429341"/>
                <a:gd name="connsiteX141" fmla="*/ 369043 w 2542649"/>
                <a:gd name="connsiteY141" fmla="*/ 629103 h 2429341"/>
                <a:gd name="connsiteX142" fmla="*/ 180485 w 2542649"/>
                <a:gd name="connsiteY142" fmla="*/ 672927 h 2429341"/>
                <a:gd name="connsiteX143" fmla="*/ 164628 w 2542649"/>
                <a:gd name="connsiteY143" fmla="*/ 671197 h 2429341"/>
                <a:gd name="connsiteX144" fmla="*/ 101199 w 2542649"/>
                <a:gd name="connsiteY144" fmla="*/ 633140 h 2429341"/>
                <a:gd name="connsiteX145" fmla="*/ 88513 w 2542649"/>
                <a:gd name="connsiteY145" fmla="*/ 612093 h 2429341"/>
                <a:gd name="connsiteX146" fmla="*/ 90819 w 2542649"/>
                <a:gd name="connsiteY146" fmla="*/ 610363 h 2429341"/>
                <a:gd name="connsiteX147" fmla="*/ 99757 w 2542649"/>
                <a:gd name="connsiteY147" fmla="*/ 617571 h 2429341"/>
                <a:gd name="connsiteX148" fmla="*/ 167222 w 2542649"/>
                <a:gd name="connsiteY148" fmla="*/ 662836 h 2429341"/>
                <a:gd name="connsiteX149" fmla="*/ 175872 w 2542649"/>
                <a:gd name="connsiteY149" fmla="*/ 663124 h 2429341"/>
                <a:gd name="connsiteX150" fmla="*/ 416038 w 2542649"/>
                <a:gd name="connsiteY150" fmla="*/ 577495 h 2429341"/>
                <a:gd name="connsiteX151" fmla="*/ 542609 w 2542649"/>
                <a:gd name="connsiteY151" fmla="*/ 488405 h 2429341"/>
                <a:gd name="connsiteX152" fmla="*/ 548663 w 2542649"/>
                <a:gd name="connsiteY152" fmla="*/ 483216 h 2429341"/>
                <a:gd name="connsiteX153" fmla="*/ 747601 w 2542649"/>
                <a:gd name="connsiteY153" fmla="*/ 665431 h 2429341"/>
                <a:gd name="connsiteX154" fmla="*/ 796326 w 2542649"/>
                <a:gd name="connsiteY154" fmla="*/ 607479 h 2429341"/>
                <a:gd name="connsiteX155" fmla="*/ 850817 w 2542649"/>
                <a:gd name="connsiteY155" fmla="*/ 556736 h 2429341"/>
                <a:gd name="connsiteX156" fmla="*/ 850817 w 2542649"/>
                <a:gd name="connsiteY156" fmla="*/ 480621 h 2429341"/>
                <a:gd name="connsiteX157" fmla="*/ 977676 w 2542649"/>
                <a:gd name="connsiteY157" fmla="*/ 304749 h 2429341"/>
                <a:gd name="connsiteX158" fmla="*/ 983154 w 2542649"/>
                <a:gd name="connsiteY158" fmla="*/ 291775 h 2429341"/>
                <a:gd name="connsiteX159" fmla="*/ 989497 w 2542649"/>
                <a:gd name="connsiteY159" fmla="*/ 246509 h 2429341"/>
                <a:gd name="connsiteX160" fmla="*/ 998723 w 2542649"/>
                <a:gd name="connsiteY160" fmla="*/ 228634 h 2429341"/>
                <a:gd name="connsiteX161" fmla="*/ 991227 w 2542649"/>
                <a:gd name="connsiteY161" fmla="*/ 224309 h 2429341"/>
                <a:gd name="connsiteX162" fmla="*/ 857449 w 2542649"/>
                <a:gd name="connsiteY162" fmla="*/ 114749 h 2429341"/>
                <a:gd name="connsiteX163" fmla="*/ 812183 w 2542649"/>
                <a:gd name="connsiteY163" fmla="*/ 57375 h 2429341"/>
                <a:gd name="connsiteX164" fmla="*/ 801804 w 2542649"/>
                <a:gd name="connsiteY164" fmla="*/ 34598 h 2429341"/>
                <a:gd name="connsiteX165" fmla="*/ 805264 w 2542649"/>
                <a:gd name="connsiteY165" fmla="*/ 22200 h 2429341"/>
                <a:gd name="connsiteX166" fmla="*/ 817085 w 2542649"/>
                <a:gd name="connsiteY166" fmla="*/ 24219 h 2429341"/>
                <a:gd name="connsiteX167" fmla="*/ 843610 w 2542649"/>
                <a:gd name="connsiteY167" fmla="*/ 65159 h 2429341"/>
                <a:gd name="connsiteX168" fmla="*/ 871864 w 2542649"/>
                <a:gd name="connsiteY168" fmla="*/ 114173 h 2429341"/>
                <a:gd name="connsiteX169" fmla="*/ 1012562 w 2542649"/>
                <a:gd name="connsiteY169" fmla="*/ 209605 h 2429341"/>
                <a:gd name="connsiteX170" fmla="*/ 1060134 w 2542649"/>
                <a:gd name="connsiteY170" fmla="*/ 170394 h 2429341"/>
                <a:gd name="connsiteX171" fmla="*/ 1031014 w 2542649"/>
                <a:gd name="connsiteY171" fmla="*/ 141851 h 2429341"/>
                <a:gd name="connsiteX172" fmla="*/ 1004489 w 2542649"/>
                <a:gd name="connsiteY172" fmla="*/ 36904 h 2429341"/>
                <a:gd name="connsiteX173" fmla="*/ 1028996 w 2542649"/>
                <a:gd name="connsiteY173" fmla="*/ 11244 h 2429341"/>
                <a:gd name="connsiteX174" fmla="*/ 1053503 w 2542649"/>
                <a:gd name="connsiteY174" fmla="*/ 21912 h 2429341"/>
                <a:gd name="connsiteX175" fmla="*/ 1069648 w 2542649"/>
                <a:gd name="connsiteY175" fmla="*/ 79287 h 2429341"/>
                <a:gd name="connsiteX176" fmla="*/ 1078586 w 2542649"/>
                <a:gd name="connsiteY176" fmla="*/ 119939 h 2429341"/>
                <a:gd name="connsiteX177" fmla="*/ 1095020 w 2542649"/>
                <a:gd name="connsiteY177" fmla="*/ 150500 h 2429341"/>
                <a:gd name="connsiteX178" fmla="*/ 1449071 w 2542649"/>
                <a:gd name="connsiteY178" fmla="*/ 149059 h 2429341"/>
                <a:gd name="connsiteX179" fmla="*/ 1484245 w 2542649"/>
                <a:gd name="connsiteY179" fmla="*/ 95721 h 2429341"/>
                <a:gd name="connsiteX180" fmla="*/ 1502986 w 2542649"/>
                <a:gd name="connsiteY180" fmla="*/ 28543 h 2429341"/>
                <a:gd name="connsiteX181" fmla="*/ 1503851 w 2542649"/>
                <a:gd name="connsiteY181" fmla="*/ 26813 h 2429341"/>
                <a:gd name="connsiteX182" fmla="*/ 1520285 w 2542649"/>
                <a:gd name="connsiteY182" fmla="*/ 8073 h 2429341"/>
                <a:gd name="connsiteX183" fmla="*/ 1550846 w 2542649"/>
                <a:gd name="connsiteY183" fmla="*/ 22777 h 2429341"/>
                <a:gd name="connsiteX184" fmla="*/ 1556612 w 2542649"/>
                <a:gd name="connsiteY184" fmla="*/ 68042 h 2429341"/>
                <a:gd name="connsiteX185" fmla="*/ 1490300 w 2542649"/>
                <a:gd name="connsiteY185" fmla="*/ 166358 h 2429341"/>
                <a:gd name="connsiteX186" fmla="*/ 1523168 w 2542649"/>
                <a:gd name="connsiteY186" fmla="*/ 185963 h 2429341"/>
                <a:gd name="connsiteX187" fmla="*/ 1536430 w 2542649"/>
                <a:gd name="connsiteY187" fmla="*/ 211047 h 2429341"/>
                <a:gd name="connsiteX188" fmla="*/ 1541908 w 2542649"/>
                <a:gd name="connsiteY188" fmla="*/ 222867 h 2429341"/>
                <a:gd name="connsiteX189" fmla="*/ 1645990 w 2542649"/>
                <a:gd name="connsiteY189" fmla="*/ 141851 h 2429341"/>
                <a:gd name="connsiteX190" fmla="*/ 1690679 w 2542649"/>
                <a:gd name="connsiteY190" fmla="*/ 77845 h 2429341"/>
                <a:gd name="connsiteX191" fmla="*/ 1695292 w 2542649"/>
                <a:gd name="connsiteY191" fmla="*/ 57375 h 2429341"/>
                <a:gd name="connsiteX192" fmla="*/ 1705383 w 2542649"/>
                <a:gd name="connsiteY192" fmla="*/ 20470 h 2429341"/>
                <a:gd name="connsiteX193" fmla="*/ 1714032 w 2542649"/>
                <a:gd name="connsiteY193" fmla="*/ 6920 h 2429341"/>
                <a:gd name="connsiteX194" fmla="*/ 1727583 w 2542649"/>
                <a:gd name="connsiteY194" fmla="*/ 0 h 242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2542649" h="2429341">
                  <a:moveTo>
                    <a:pt x="975369" y="315128"/>
                  </a:moveTo>
                  <a:cubicBezTo>
                    <a:pt x="962395" y="323778"/>
                    <a:pt x="949133" y="332139"/>
                    <a:pt x="937888" y="342518"/>
                  </a:cubicBezTo>
                  <a:cubicBezTo>
                    <a:pt x="913958" y="364718"/>
                    <a:pt x="895506" y="390667"/>
                    <a:pt x="883974" y="421516"/>
                  </a:cubicBezTo>
                  <a:cubicBezTo>
                    <a:pt x="880514" y="430743"/>
                    <a:pt x="883109" y="436509"/>
                    <a:pt x="891470" y="438815"/>
                  </a:cubicBezTo>
                  <a:cubicBezTo>
                    <a:pt x="900984" y="441699"/>
                    <a:pt x="911364" y="444870"/>
                    <a:pt x="920878" y="444293"/>
                  </a:cubicBezTo>
                  <a:cubicBezTo>
                    <a:pt x="949421" y="442275"/>
                    <a:pt x="977964" y="438527"/>
                    <a:pt x="1006796" y="435356"/>
                  </a:cubicBezTo>
                  <a:cubicBezTo>
                    <a:pt x="1008814" y="435067"/>
                    <a:pt x="1011697" y="433914"/>
                    <a:pt x="1012562" y="432184"/>
                  </a:cubicBezTo>
                  <a:cubicBezTo>
                    <a:pt x="1019482" y="419787"/>
                    <a:pt x="1028131" y="407966"/>
                    <a:pt x="1032744" y="394703"/>
                  </a:cubicBezTo>
                  <a:cubicBezTo>
                    <a:pt x="1038799" y="376251"/>
                    <a:pt x="1042258" y="356934"/>
                    <a:pt x="1047160" y="337040"/>
                  </a:cubicBezTo>
                  <a:cubicBezTo>
                    <a:pt x="1023806" y="340212"/>
                    <a:pt x="1003624" y="331562"/>
                    <a:pt x="985749" y="315705"/>
                  </a:cubicBezTo>
                  <a:cubicBezTo>
                    <a:pt x="983730" y="313687"/>
                    <a:pt x="977676" y="313398"/>
                    <a:pt x="975369" y="315128"/>
                  </a:cubicBezTo>
                  <a:close/>
                  <a:moveTo>
                    <a:pt x="1562667" y="314263"/>
                  </a:moveTo>
                  <a:cubicBezTo>
                    <a:pt x="1545080" y="330986"/>
                    <a:pt x="1525186" y="340788"/>
                    <a:pt x="1500102" y="338482"/>
                  </a:cubicBezTo>
                  <a:cubicBezTo>
                    <a:pt x="1505292" y="352897"/>
                    <a:pt x="1511923" y="365583"/>
                    <a:pt x="1514230" y="378846"/>
                  </a:cubicBezTo>
                  <a:cubicBezTo>
                    <a:pt x="1517690" y="399316"/>
                    <a:pt x="1527781" y="415462"/>
                    <a:pt x="1539890" y="431031"/>
                  </a:cubicBezTo>
                  <a:cubicBezTo>
                    <a:pt x="1541332" y="433049"/>
                    <a:pt x="1544791" y="434779"/>
                    <a:pt x="1547386" y="435067"/>
                  </a:cubicBezTo>
                  <a:cubicBezTo>
                    <a:pt x="1574488" y="437085"/>
                    <a:pt x="1601301" y="439392"/>
                    <a:pt x="1628403" y="439968"/>
                  </a:cubicBezTo>
                  <a:cubicBezTo>
                    <a:pt x="1639359" y="440257"/>
                    <a:pt x="1650891" y="436797"/>
                    <a:pt x="1661847" y="433626"/>
                  </a:cubicBezTo>
                  <a:cubicBezTo>
                    <a:pt x="1670785" y="431031"/>
                    <a:pt x="1673957" y="424111"/>
                    <a:pt x="1668478" y="415462"/>
                  </a:cubicBezTo>
                  <a:cubicBezTo>
                    <a:pt x="1656081" y="396145"/>
                    <a:pt x="1644837" y="376251"/>
                    <a:pt x="1630421" y="358375"/>
                  </a:cubicBezTo>
                  <a:cubicBezTo>
                    <a:pt x="1615428" y="339635"/>
                    <a:pt x="1596688" y="324066"/>
                    <a:pt x="1574200" y="314263"/>
                  </a:cubicBezTo>
                  <a:cubicBezTo>
                    <a:pt x="1571028" y="312822"/>
                    <a:pt x="1564685" y="312245"/>
                    <a:pt x="1562667" y="314263"/>
                  </a:cubicBezTo>
                  <a:close/>
                  <a:moveTo>
                    <a:pt x="1171712" y="172124"/>
                  </a:moveTo>
                  <a:cubicBezTo>
                    <a:pt x="1151818" y="172124"/>
                    <a:pt x="1134807" y="177314"/>
                    <a:pt x="1123275" y="194901"/>
                  </a:cubicBezTo>
                  <a:cubicBezTo>
                    <a:pt x="1109724" y="215659"/>
                    <a:pt x="1125870" y="250257"/>
                    <a:pt x="1150088" y="251699"/>
                  </a:cubicBezTo>
                  <a:cubicBezTo>
                    <a:pt x="1172577" y="253140"/>
                    <a:pt x="1202850" y="233535"/>
                    <a:pt x="1210634" y="212488"/>
                  </a:cubicBezTo>
                  <a:cubicBezTo>
                    <a:pt x="1217266" y="194324"/>
                    <a:pt x="1209481" y="179044"/>
                    <a:pt x="1190741" y="174719"/>
                  </a:cubicBezTo>
                  <a:cubicBezTo>
                    <a:pt x="1184398" y="173277"/>
                    <a:pt x="1178055" y="172989"/>
                    <a:pt x="1171712" y="172124"/>
                  </a:cubicBezTo>
                  <a:close/>
                  <a:moveTo>
                    <a:pt x="1380740" y="171259"/>
                  </a:moveTo>
                  <a:cubicBezTo>
                    <a:pt x="1375262" y="172412"/>
                    <a:pt x="1363729" y="173854"/>
                    <a:pt x="1352774" y="177890"/>
                  </a:cubicBezTo>
                  <a:cubicBezTo>
                    <a:pt x="1332592" y="185098"/>
                    <a:pt x="1327402" y="203262"/>
                    <a:pt x="1339223" y="221137"/>
                  </a:cubicBezTo>
                  <a:cubicBezTo>
                    <a:pt x="1351332" y="239301"/>
                    <a:pt x="1382758" y="252852"/>
                    <a:pt x="1403517" y="247086"/>
                  </a:cubicBezTo>
                  <a:cubicBezTo>
                    <a:pt x="1410725" y="245068"/>
                    <a:pt x="1418509" y="239590"/>
                    <a:pt x="1422258" y="233535"/>
                  </a:cubicBezTo>
                  <a:cubicBezTo>
                    <a:pt x="1440421" y="203839"/>
                    <a:pt x="1421104" y="171547"/>
                    <a:pt x="1380740" y="171259"/>
                  </a:cubicBezTo>
                  <a:close/>
                  <a:moveTo>
                    <a:pt x="1727583" y="0"/>
                  </a:moveTo>
                  <a:cubicBezTo>
                    <a:pt x="1729313" y="4901"/>
                    <a:pt x="1733349" y="10379"/>
                    <a:pt x="1732484" y="14992"/>
                  </a:cubicBezTo>
                  <a:cubicBezTo>
                    <a:pt x="1730755" y="24795"/>
                    <a:pt x="1728448" y="35175"/>
                    <a:pt x="1723258" y="43824"/>
                  </a:cubicBezTo>
                  <a:cubicBezTo>
                    <a:pt x="1702788" y="79287"/>
                    <a:pt x="1682318" y="114749"/>
                    <a:pt x="1659540" y="148771"/>
                  </a:cubicBezTo>
                  <a:cubicBezTo>
                    <a:pt x="1635034" y="185675"/>
                    <a:pt x="1601301" y="213642"/>
                    <a:pt x="1564397" y="237572"/>
                  </a:cubicBezTo>
                  <a:cubicBezTo>
                    <a:pt x="1561514" y="239301"/>
                    <a:pt x="1558919" y="241320"/>
                    <a:pt x="1558054" y="241608"/>
                  </a:cubicBezTo>
                  <a:cubicBezTo>
                    <a:pt x="1560649" y="261213"/>
                    <a:pt x="1563243" y="279089"/>
                    <a:pt x="1565838" y="297829"/>
                  </a:cubicBezTo>
                  <a:cubicBezTo>
                    <a:pt x="1584290" y="312245"/>
                    <a:pt x="1605914" y="326949"/>
                    <a:pt x="1624943" y="344536"/>
                  </a:cubicBezTo>
                  <a:cubicBezTo>
                    <a:pt x="1667037" y="382882"/>
                    <a:pt x="1693850" y="430166"/>
                    <a:pt x="1701058" y="487541"/>
                  </a:cubicBezTo>
                  <a:cubicBezTo>
                    <a:pt x="1704229" y="512047"/>
                    <a:pt x="1702211" y="531076"/>
                    <a:pt x="1696157" y="545780"/>
                  </a:cubicBezTo>
                  <a:cubicBezTo>
                    <a:pt x="1720952" y="571728"/>
                    <a:pt x="1744305" y="596523"/>
                    <a:pt x="1768524" y="621895"/>
                  </a:cubicBezTo>
                  <a:cubicBezTo>
                    <a:pt x="1848964" y="536842"/>
                    <a:pt x="1907203" y="437662"/>
                    <a:pt x="1945549" y="326372"/>
                  </a:cubicBezTo>
                  <a:cubicBezTo>
                    <a:pt x="1964578" y="333580"/>
                    <a:pt x="1982742" y="341365"/>
                    <a:pt x="2001482" y="347708"/>
                  </a:cubicBezTo>
                  <a:cubicBezTo>
                    <a:pt x="2073561" y="371638"/>
                    <a:pt x="2148234" y="379711"/>
                    <a:pt x="2223773" y="378846"/>
                  </a:cubicBezTo>
                  <a:cubicBezTo>
                    <a:pt x="2268174" y="378269"/>
                    <a:pt x="2312286" y="374809"/>
                    <a:pt x="2356686" y="372503"/>
                  </a:cubicBezTo>
                  <a:cubicBezTo>
                    <a:pt x="2360146" y="372214"/>
                    <a:pt x="2363894" y="370485"/>
                    <a:pt x="2366489" y="368178"/>
                  </a:cubicBezTo>
                  <a:cubicBezTo>
                    <a:pt x="2386671" y="349726"/>
                    <a:pt x="2405700" y="330697"/>
                    <a:pt x="2413772" y="303596"/>
                  </a:cubicBezTo>
                  <a:cubicBezTo>
                    <a:pt x="2414638" y="300713"/>
                    <a:pt x="2417521" y="298406"/>
                    <a:pt x="2420692" y="294081"/>
                  </a:cubicBezTo>
                  <a:cubicBezTo>
                    <a:pt x="2422999" y="312245"/>
                    <a:pt x="2417809" y="326372"/>
                    <a:pt x="2408294" y="337328"/>
                  </a:cubicBezTo>
                  <a:cubicBezTo>
                    <a:pt x="2395320" y="352609"/>
                    <a:pt x="2380040" y="366160"/>
                    <a:pt x="2365624" y="380287"/>
                  </a:cubicBezTo>
                  <a:cubicBezTo>
                    <a:pt x="2363894" y="382017"/>
                    <a:pt x="2360722" y="382594"/>
                    <a:pt x="2358128" y="383170"/>
                  </a:cubicBezTo>
                  <a:cubicBezTo>
                    <a:pt x="2288932" y="397298"/>
                    <a:pt x="2219448" y="406812"/>
                    <a:pt x="2148522" y="403641"/>
                  </a:cubicBezTo>
                  <a:cubicBezTo>
                    <a:pt x="2080768" y="400470"/>
                    <a:pt x="2016474" y="386054"/>
                    <a:pt x="1958811" y="348861"/>
                  </a:cubicBezTo>
                  <a:cubicBezTo>
                    <a:pt x="1957947" y="348284"/>
                    <a:pt x="1957082" y="347996"/>
                    <a:pt x="1955352" y="347419"/>
                  </a:cubicBezTo>
                  <a:cubicBezTo>
                    <a:pt x="1929403" y="465052"/>
                    <a:pt x="1872894" y="566250"/>
                    <a:pt x="1792742" y="652745"/>
                  </a:cubicBezTo>
                  <a:cubicBezTo>
                    <a:pt x="1809753" y="685036"/>
                    <a:pt x="1827628" y="716174"/>
                    <a:pt x="1842621" y="748465"/>
                  </a:cubicBezTo>
                  <a:cubicBezTo>
                    <a:pt x="1874335" y="817373"/>
                    <a:pt x="1891922" y="890317"/>
                    <a:pt x="1903167" y="964702"/>
                  </a:cubicBezTo>
                  <a:cubicBezTo>
                    <a:pt x="1912969" y="1028708"/>
                    <a:pt x="1917006" y="1093290"/>
                    <a:pt x="1917294" y="1158161"/>
                  </a:cubicBezTo>
                  <a:cubicBezTo>
                    <a:pt x="1917294" y="1160179"/>
                    <a:pt x="1917583" y="1162198"/>
                    <a:pt x="1917583" y="1165657"/>
                  </a:cubicBezTo>
                  <a:cubicBezTo>
                    <a:pt x="2008402" y="1152683"/>
                    <a:pt x="2092878" y="1123275"/>
                    <a:pt x="2173894" y="1080893"/>
                  </a:cubicBezTo>
                  <a:cubicBezTo>
                    <a:pt x="2181967" y="1098192"/>
                    <a:pt x="2189175" y="1115490"/>
                    <a:pt x="2198113" y="1132213"/>
                  </a:cubicBezTo>
                  <a:cubicBezTo>
                    <a:pt x="2234729" y="1201120"/>
                    <a:pt x="2285184" y="1259648"/>
                    <a:pt x="2341982" y="1312409"/>
                  </a:cubicBezTo>
                  <a:cubicBezTo>
                    <a:pt x="2373120" y="1341529"/>
                    <a:pt x="2406565" y="1368343"/>
                    <a:pt x="2439144" y="1395733"/>
                  </a:cubicBezTo>
                  <a:cubicBezTo>
                    <a:pt x="2442604" y="1398616"/>
                    <a:pt x="2448082" y="1400634"/>
                    <a:pt x="2452695" y="1400634"/>
                  </a:cubicBezTo>
                  <a:cubicBezTo>
                    <a:pt x="2479220" y="1400634"/>
                    <a:pt x="2505456" y="1400057"/>
                    <a:pt x="2529675" y="1386218"/>
                  </a:cubicBezTo>
                  <a:cubicBezTo>
                    <a:pt x="2532558" y="1384488"/>
                    <a:pt x="2536595" y="1384777"/>
                    <a:pt x="2542649" y="1383623"/>
                  </a:cubicBezTo>
                  <a:cubicBezTo>
                    <a:pt x="2531693" y="1397463"/>
                    <a:pt x="2519008" y="1404959"/>
                    <a:pt x="2504592" y="1406689"/>
                  </a:cubicBezTo>
                  <a:cubicBezTo>
                    <a:pt x="2484122" y="1408995"/>
                    <a:pt x="2463651" y="1408707"/>
                    <a:pt x="2442892" y="1408995"/>
                  </a:cubicBezTo>
                  <a:cubicBezTo>
                    <a:pt x="2440298" y="1408995"/>
                    <a:pt x="2437703" y="1407553"/>
                    <a:pt x="2435396" y="1406112"/>
                  </a:cubicBezTo>
                  <a:cubicBezTo>
                    <a:pt x="2373696" y="1367189"/>
                    <a:pt x="2314304" y="1325384"/>
                    <a:pt x="2263849" y="1271757"/>
                  </a:cubicBezTo>
                  <a:cubicBezTo>
                    <a:pt x="2219448" y="1224474"/>
                    <a:pt x="2184562" y="1171712"/>
                    <a:pt x="2168128" y="1107994"/>
                  </a:cubicBezTo>
                  <a:cubicBezTo>
                    <a:pt x="2167840" y="1106264"/>
                    <a:pt x="2166975" y="1104823"/>
                    <a:pt x="2166975" y="1104534"/>
                  </a:cubicBezTo>
                  <a:cubicBezTo>
                    <a:pt x="2140162" y="1119527"/>
                    <a:pt x="2113925" y="1135673"/>
                    <a:pt x="2086247" y="1149223"/>
                  </a:cubicBezTo>
                  <a:cubicBezTo>
                    <a:pt x="2035215" y="1174595"/>
                    <a:pt x="1981300" y="1190741"/>
                    <a:pt x="1925655" y="1201985"/>
                  </a:cubicBezTo>
                  <a:cubicBezTo>
                    <a:pt x="1917294" y="1203715"/>
                    <a:pt x="1915564" y="1206886"/>
                    <a:pt x="1915276" y="1214383"/>
                  </a:cubicBezTo>
                  <a:cubicBezTo>
                    <a:pt x="1908933" y="1340088"/>
                    <a:pt x="1880678" y="1460892"/>
                    <a:pt x="1827917" y="1575353"/>
                  </a:cubicBezTo>
                  <a:cubicBezTo>
                    <a:pt x="1795625" y="1644837"/>
                    <a:pt x="1754973" y="1708843"/>
                    <a:pt x="1704806" y="1767082"/>
                  </a:cubicBezTo>
                  <a:cubicBezTo>
                    <a:pt x="1703364" y="1768812"/>
                    <a:pt x="1701635" y="1770542"/>
                    <a:pt x="1699040" y="1773714"/>
                  </a:cubicBezTo>
                  <a:cubicBezTo>
                    <a:pt x="1793895" y="1803410"/>
                    <a:pt x="1889904" y="1814366"/>
                    <a:pt x="1988508" y="1808888"/>
                  </a:cubicBezTo>
                  <a:cubicBezTo>
                    <a:pt x="1988508" y="1811771"/>
                    <a:pt x="1988796" y="1814078"/>
                    <a:pt x="1988796" y="1816384"/>
                  </a:cubicBezTo>
                  <a:cubicBezTo>
                    <a:pt x="1984760" y="1893076"/>
                    <a:pt x="2001482" y="1966308"/>
                    <a:pt x="2025989" y="2038387"/>
                  </a:cubicBezTo>
                  <a:cubicBezTo>
                    <a:pt x="2045882" y="2096338"/>
                    <a:pt x="2071543" y="2151982"/>
                    <a:pt x="2099798" y="2206474"/>
                  </a:cubicBezTo>
                  <a:cubicBezTo>
                    <a:pt x="2101816" y="2210222"/>
                    <a:pt x="2105852" y="2213970"/>
                    <a:pt x="2109889" y="2215700"/>
                  </a:cubicBezTo>
                  <a:cubicBezTo>
                    <a:pt x="2134107" y="2226944"/>
                    <a:pt x="2158902" y="2237324"/>
                    <a:pt x="2186868" y="2234440"/>
                  </a:cubicBezTo>
                  <a:cubicBezTo>
                    <a:pt x="2189752" y="2232999"/>
                    <a:pt x="2192923" y="2234729"/>
                    <a:pt x="2196095" y="2235594"/>
                  </a:cubicBezTo>
                  <a:cubicBezTo>
                    <a:pt x="2176489" y="2246550"/>
                    <a:pt x="2156596" y="2244243"/>
                    <a:pt x="2137278" y="2237035"/>
                  </a:cubicBezTo>
                  <a:cubicBezTo>
                    <a:pt x="2124016" y="2232134"/>
                    <a:pt x="2111618" y="2225215"/>
                    <a:pt x="2098933" y="2218871"/>
                  </a:cubicBezTo>
                  <a:cubicBezTo>
                    <a:pt x="2096050" y="2217430"/>
                    <a:pt x="2093455" y="2214835"/>
                    <a:pt x="2091436" y="2212240"/>
                  </a:cubicBezTo>
                  <a:cubicBezTo>
                    <a:pt x="2050784" y="2150829"/>
                    <a:pt x="2014168" y="2087400"/>
                    <a:pt x="1990526" y="2017340"/>
                  </a:cubicBezTo>
                  <a:cubicBezTo>
                    <a:pt x="1970344" y="1957947"/>
                    <a:pt x="1961118" y="1897112"/>
                    <a:pt x="1971498" y="1834548"/>
                  </a:cubicBezTo>
                  <a:cubicBezTo>
                    <a:pt x="1972074" y="1831953"/>
                    <a:pt x="1972074" y="1829070"/>
                    <a:pt x="1972362" y="1825034"/>
                  </a:cubicBezTo>
                  <a:cubicBezTo>
                    <a:pt x="1965443" y="1826187"/>
                    <a:pt x="1959100" y="1827340"/>
                    <a:pt x="1952469" y="1828205"/>
                  </a:cubicBezTo>
                  <a:cubicBezTo>
                    <a:pt x="1870299" y="1840314"/>
                    <a:pt x="1788994" y="1833683"/>
                    <a:pt x="1708554" y="1814078"/>
                  </a:cubicBezTo>
                  <a:cubicBezTo>
                    <a:pt x="1697598" y="1811483"/>
                    <a:pt x="1686930" y="1808023"/>
                    <a:pt x="1675974" y="1806005"/>
                  </a:cubicBezTo>
                  <a:cubicBezTo>
                    <a:pt x="1672227" y="1805428"/>
                    <a:pt x="1666748" y="1806581"/>
                    <a:pt x="1663865" y="1809176"/>
                  </a:cubicBezTo>
                  <a:cubicBezTo>
                    <a:pt x="1598995" y="1871452"/>
                    <a:pt x="1525186" y="1919601"/>
                    <a:pt x="1439556" y="1948432"/>
                  </a:cubicBezTo>
                  <a:cubicBezTo>
                    <a:pt x="1370361" y="1971786"/>
                    <a:pt x="1299147" y="1980147"/>
                    <a:pt x="1226203" y="1972939"/>
                  </a:cubicBezTo>
                  <a:cubicBezTo>
                    <a:pt x="1104246" y="1960830"/>
                    <a:pt x="1000164" y="1908933"/>
                    <a:pt x="908480" y="1829646"/>
                  </a:cubicBezTo>
                  <a:cubicBezTo>
                    <a:pt x="905020" y="1826475"/>
                    <a:pt x="901272" y="1823304"/>
                    <a:pt x="897813" y="1820420"/>
                  </a:cubicBezTo>
                  <a:cubicBezTo>
                    <a:pt x="897236" y="1820132"/>
                    <a:pt x="896659" y="1819844"/>
                    <a:pt x="895506" y="1818979"/>
                  </a:cubicBezTo>
                  <a:cubicBezTo>
                    <a:pt x="819103" y="1885579"/>
                    <a:pt x="733185" y="1936323"/>
                    <a:pt x="633428" y="1962271"/>
                  </a:cubicBezTo>
                  <a:cubicBezTo>
                    <a:pt x="640347" y="1973516"/>
                    <a:pt x="647555" y="1984183"/>
                    <a:pt x="653898" y="1995428"/>
                  </a:cubicBezTo>
                  <a:cubicBezTo>
                    <a:pt x="680423" y="2042134"/>
                    <a:pt x="693109" y="2093166"/>
                    <a:pt x="698875" y="2146216"/>
                  </a:cubicBezTo>
                  <a:cubicBezTo>
                    <a:pt x="706372" y="2218871"/>
                    <a:pt x="700317" y="2290950"/>
                    <a:pt x="689072" y="2362741"/>
                  </a:cubicBezTo>
                  <a:cubicBezTo>
                    <a:pt x="688784" y="2364471"/>
                    <a:pt x="689072" y="2366489"/>
                    <a:pt x="688208" y="2367642"/>
                  </a:cubicBezTo>
                  <a:cubicBezTo>
                    <a:pt x="667449" y="2397915"/>
                    <a:pt x="646114" y="2427035"/>
                    <a:pt x="604020" y="2429341"/>
                  </a:cubicBezTo>
                  <a:cubicBezTo>
                    <a:pt x="607479" y="2426746"/>
                    <a:pt x="610651" y="2423575"/>
                    <a:pt x="614399" y="2422133"/>
                  </a:cubicBezTo>
                  <a:cubicBezTo>
                    <a:pt x="640924" y="2411754"/>
                    <a:pt x="659088" y="2391284"/>
                    <a:pt x="676675" y="2369660"/>
                  </a:cubicBezTo>
                  <a:cubicBezTo>
                    <a:pt x="678117" y="2367930"/>
                    <a:pt x="678405" y="2365335"/>
                    <a:pt x="678694" y="2363029"/>
                  </a:cubicBezTo>
                  <a:cubicBezTo>
                    <a:pt x="683594" y="2256641"/>
                    <a:pt x="680711" y="2151118"/>
                    <a:pt x="649862" y="2048189"/>
                  </a:cubicBezTo>
                  <a:cubicBezTo>
                    <a:pt x="640059" y="2016186"/>
                    <a:pt x="626220" y="1985337"/>
                    <a:pt x="613822" y="1953045"/>
                  </a:cubicBezTo>
                  <a:cubicBezTo>
                    <a:pt x="707236" y="1916141"/>
                    <a:pt x="792578" y="1862515"/>
                    <a:pt x="868981" y="1791877"/>
                  </a:cubicBezTo>
                  <a:cubicBezTo>
                    <a:pt x="863791" y="1786111"/>
                    <a:pt x="859178" y="1780633"/>
                    <a:pt x="854277" y="1775443"/>
                  </a:cubicBezTo>
                  <a:cubicBezTo>
                    <a:pt x="781045" y="1694138"/>
                    <a:pt x="728283" y="1600725"/>
                    <a:pt x="691091" y="1498085"/>
                  </a:cubicBezTo>
                  <a:cubicBezTo>
                    <a:pt x="664854" y="1424852"/>
                    <a:pt x="647555" y="1349602"/>
                    <a:pt x="639771" y="1272334"/>
                  </a:cubicBezTo>
                  <a:cubicBezTo>
                    <a:pt x="638906" y="1264549"/>
                    <a:pt x="637176" y="1259648"/>
                    <a:pt x="627373" y="1257918"/>
                  </a:cubicBezTo>
                  <a:cubicBezTo>
                    <a:pt x="545780" y="1243214"/>
                    <a:pt x="468800" y="1215536"/>
                    <a:pt x="397875" y="1171712"/>
                  </a:cubicBezTo>
                  <a:cubicBezTo>
                    <a:pt x="390667" y="1167387"/>
                    <a:pt x="383747" y="1162198"/>
                    <a:pt x="375963" y="1157008"/>
                  </a:cubicBezTo>
                  <a:cubicBezTo>
                    <a:pt x="375098" y="1160179"/>
                    <a:pt x="373945" y="1162774"/>
                    <a:pt x="373368" y="1165657"/>
                  </a:cubicBezTo>
                  <a:cubicBezTo>
                    <a:pt x="354627" y="1237159"/>
                    <a:pt x="312822" y="1294246"/>
                    <a:pt x="260925" y="1344701"/>
                  </a:cubicBezTo>
                  <a:cubicBezTo>
                    <a:pt x="214795" y="1389678"/>
                    <a:pt x="162610" y="1426582"/>
                    <a:pt x="107541" y="1459739"/>
                  </a:cubicBezTo>
                  <a:cubicBezTo>
                    <a:pt x="98604" y="1465217"/>
                    <a:pt x="85341" y="1464640"/>
                    <a:pt x="74097" y="1464928"/>
                  </a:cubicBezTo>
                  <a:cubicBezTo>
                    <a:pt x="51897" y="1465505"/>
                    <a:pt x="29985" y="1462910"/>
                    <a:pt x="11244" y="1449071"/>
                  </a:cubicBezTo>
                  <a:cubicBezTo>
                    <a:pt x="8938" y="1447629"/>
                    <a:pt x="6920" y="1445611"/>
                    <a:pt x="5190" y="1443881"/>
                  </a:cubicBezTo>
                  <a:cubicBezTo>
                    <a:pt x="4036" y="1442728"/>
                    <a:pt x="3172" y="1441575"/>
                    <a:pt x="0" y="1437827"/>
                  </a:cubicBezTo>
                  <a:cubicBezTo>
                    <a:pt x="6920" y="1439556"/>
                    <a:pt x="11244" y="1440133"/>
                    <a:pt x="14992" y="1441863"/>
                  </a:cubicBezTo>
                  <a:cubicBezTo>
                    <a:pt x="40076" y="1454837"/>
                    <a:pt x="66889" y="1455414"/>
                    <a:pt x="94279" y="1455125"/>
                  </a:cubicBezTo>
                  <a:cubicBezTo>
                    <a:pt x="96874" y="1455125"/>
                    <a:pt x="100045" y="1453395"/>
                    <a:pt x="102352" y="1451666"/>
                  </a:cubicBezTo>
                  <a:cubicBezTo>
                    <a:pt x="177314" y="1392849"/>
                    <a:pt x="247662" y="1329709"/>
                    <a:pt x="304172" y="1252152"/>
                  </a:cubicBezTo>
                  <a:cubicBezTo>
                    <a:pt x="328391" y="1218707"/>
                    <a:pt x="349438" y="1183244"/>
                    <a:pt x="364718" y="1144610"/>
                  </a:cubicBezTo>
                  <a:cubicBezTo>
                    <a:pt x="365872" y="1141727"/>
                    <a:pt x="367313" y="1139132"/>
                    <a:pt x="369043" y="1135384"/>
                  </a:cubicBezTo>
                  <a:cubicBezTo>
                    <a:pt x="452943" y="1179208"/>
                    <a:pt x="541167" y="1208328"/>
                    <a:pt x="634869" y="1222167"/>
                  </a:cubicBezTo>
                  <a:cubicBezTo>
                    <a:pt x="634869" y="1181803"/>
                    <a:pt x="633716" y="1142592"/>
                    <a:pt x="635158" y="1103381"/>
                  </a:cubicBezTo>
                  <a:cubicBezTo>
                    <a:pt x="638906" y="1000164"/>
                    <a:pt x="651592" y="898389"/>
                    <a:pt x="685613" y="800362"/>
                  </a:cubicBezTo>
                  <a:cubicBezTo>
                    <a:pt x="697722" y="765476"/>
                    <a:pt x="713580" y="731743"/>
                    <a:pt x="728283" y="696280"/>
                  </a:cubicBezTo>
                  <a:cubicBezTo>
                    <a:pt x="657070" y="645825"/>
                    <a:pt x="594217" y="584126"/>
                    <a:pt x="547222" y="506858"/>
                  </a:cubicBezTo>
                  <a:cubicBezTo>
                    <a:pt x="546357" y="507146"/>
                    <a:pt x="545492" y="507434"/>
                    <a:pt x="544915" y="508011"/>
                  </a:cubicBezTo>
                  <a:cubicBezTo>
                    <a:pt x="499361" y="567404"/>
                    <a:pt x="437662" y="603443"/>
                    <a:pt x="369043" y="629103"/>
                  </a:cubicBezTo>
                  <a:cubicBezTo>
                    <a:pt x="308209" y="651880"/>
                    <a:pt x="244779" y="663989"/>
                    <a:pt x="180485" y="672927"/>
                  </a:cubicBezTo>
                  <a:cubicBezTo>
                    <a:pt x="175295" y="673504"/>
                    <a:pt x="169529" y="672639"/>
                    <a:pt x="164628" y="671197"/>
                  </a:cubicBezTo>
                  <a:cubicBezTo>
                    <a:pt x="140698" y="663124"/>
                    <a:pt x="117632" y="653321"/>
                    <a:pt x="101199" y="633140"/>
                  </a:cubicBezTo>
                  <a:cubicBezTo>
                    <a:pt x="96009" y="626797"/>
                    <a:pt x="92549" y="619301"/>
                    <a:pt x="88513" y="612093"/>
                  </a:cubicBezTo>
                  <a:cubicBezTo>
                    <a:pt x="89378" y="611516"/>
                    <a:pt x="89954" y="610939"/>
                    <a:pt x="90819" y="610363"/>
                  </a:cubicBezTo>
                  <a:cubicBezTo>
                    <a:pt x="93991" y="612669"/>
                    <a:pt x="97739" y="614687"/>
                    <a:pt x="99757" y="617571"/>
                  </a:cubicBezTo>
                  <a:cubicBezTo>
                    <a:pt x="117056" y="640347"/>
                    <a:pt x="141851" y="651880"/>
                    <a:pt x="167222" y="662836"/>
                  </a:cubicBezTo>
                  <a:cubicBezTo>
                    <a:pt x="169817" y="663989"/>
                    <a:pt x="173277" y="663989"/>
                    <a:pt x="175872" y="663124"/>
                  </a:cubicBezTo>
                  <a:cubicBezTo>
                    <a:pt x="258618" y="642366"/>
                    <a:pt x="339923" y="616994"/>
                    <a:pt x="416038" y="577495"/>
                  </a:cubicBezTo>
                  <a:cubicBezTo>
                    <a:pt x="462169" y="553565"/>
                    <a:pt x="505128" y="525022"/>
                    <a:pt x="542609" y="488405"/>
                  </a:cubicBezTo>
                  <a:cubicBezTo>
                    <a:pt x="544339" y="486676"/>
                    <a:pt x="546068" y="485234"/>
                    <a:pt x="548663" y="483216"/>
                  </a:cubicBezTo>
                  <a:cubicBezTo>
                    <a:pt x="604885" y="555295"/>
                    <a:pt x="671485" y="615841"/>
                    <a:pt x="747601" y="665431"/>
                  </a:cubicBezTo>
                  <a:cubicBezTo>
                    <a:pt x="764034" y="645537"/>
                    <a:pt x="779027" y="625643"/>
                    <a:pt x="796326" y="607479"/>
                  </a:cubicBezTo>
                  <a:cubicBezTo>
                    <a:pt x="813336" y="589604"/>
                    <a:pt x="832365" y="573747"/>
                    <a:pt x="850817" y="556736"/>
                  </a:cubicBezTo>
                  <a:cubicBezTo>
                    <a:pt x="836978" y="531941"/>
                    <a:pt x="844186" y="505993"/>
                    <a:pt x="850817" y="480621"/>
                  </a:cubicBezTo>
                  <a:cubicBezTo>
                    <a:pt x="870134" y="405659"/>
                    <a:pt x="913093" y="347131"/>
                    <a:pt x="977676" y="304749"/>
                  </a:cubicBezTo>
                  <a:cubicBezTo>
                    <a:pt x="982865" y="301289"/>
                    <a:pt x="984596" y="298694"/>
                    <a:pt x="983154" y="291775"/>
                  </a:cubicBezTo>
                  <a:cubicBezTo>
                    <a:pt x="979406" y="276206"/>
                    <a:pt x="982865" y="260925"/>
                    <a:pt x="989497" y="246509"/>
                  </a:cubicBezTo>
                  <a:cubicBezTo>
                    <a:pt x="992380" y="240743"/>
                    <a:pt x="995263" y="234977"/>
                    <a:pt x="998723" y="228634"/>
                  </a:cubicBezTo>
                  <a:cubicBezTo>
                    <a:pt x="996416" y="227192"/>
                    <a:pt x="993821" y="225751"/>
                    <a:pt x="991227" y="224309"/>
                  </a:cubicBezTo>
                  <a:cubicBezTo>
                    <a:pt x="937312" y="199226"/>
                    <a:pt x="893488" y="161745"/>
                    <a:pt x="857449" y="114749"/>
                  </a:cubicBezTo>
                  <a:cubicBezTo>
                    <a:pt x="842744" y="95432"/>
                    <a:pt x="826599" y="76980"/>
                    <a:pt x="812183" y="57375"/>
                  </a:cubicBezTo>
                  <a:cubicBezTo>
                    <a:pt x="807282" y="50743"/>
                    <a:pt x="804110" y="42382"/>
                    <a:pt x="801804" y="34598"/>
                  </a:cubicBezTo>
                  <a:cubicBezTo>
                    <a:pt x="800651" y="30850"/>
                    <a:pt x="802380" y="24795"/>
                    <a:pt x="805264" y="22200"/>
                  </a:cubicBezTo>
                  <a:cubicBezTo>
                    <a:pt x="807282" y="20470"/>
                    <a:pt x="813913" y="21912"/>
                    <a:pt x="817085" y="24219"/>
                  </a:cubicBezTo>
                  <a:cubicBezTo>
                    <a:pt x="831500" y="34021"/>
                    <a:pt x="840150" y="48725"/>
                    <a:pt x="843610" y="65159"/>
                  </a:cubicBezTo>
                  <a:cubicBezTo>
                    <a:pt x="847934" y="85053"/>
                    <a:pt x="858890" y="99757"/>
                    <a:pt x="871864" y="114173"/>
                  </a:cubicBezTo>
                  <a:cubicBezTo>
                    <a:pt x="911075" y="157420"/>
                    <a:pt x="957206" y="189711"/>
                    <a:pt x="1012562" y="209605"/>
                  </a:cubicBezTo>
                  <a:cubicBezTo>
                    <a:pt x="1020346" y="185963"/>
                    <a:pt x="1039375" y="177025"/>
                    <a:pt x="1060134" y="170394"/>
                  </a:cubicBezTo>
                  <a:cubicBezTo>
                    <a:pt x="1050331" y="161168"/>
                    <a:pt x="1039087" y="152519"/>
                    <a:pt x="1031014" y="141851"/>
                  </a:cubicBezTo>
                  <a:cubicBezTo>
                    <a:pt x="1007372" y="111001"/>
                    <a:pt x="997570" y="75827"/>
                    <a:pt x="1004489" y="36904"/>
                  </a:cubicBezTo>
                  <a:cubicBezTo>
                    <a:pt x="1006796" y="23642"/>
                    <a:pt x="1015733" y="14992"/>
                    <a:pt x="1028996" y="11244"/>
                  </a:cubicBezTo>
                  <a:cubicBezTo>
                    <a:pt x="1041970" y="7496"/>
                    <a:pt x="1049178" y="9514"/>
                    <a:pt x="1053503" y="21912"/>
                  </a:cubicBezTo>
                  <a:cubicBezTo>
                    <a:pt x="1060134" y="40653"/>
                    <a:pt x="1064747" y="59970"/>
                    <a:pt x="1069648" y="79287"/>
                  </a:cubicBezTo>
                  <a:cubicBezTo>
                    <a:pt x="1073108" y="92837"/>
                    <a:pt x="1073973" y="106965"/>
                    <a:pt x="1078586" y="119939"/>
                  </a:cubicBezTo>
                  <a:cubicBezTo>
                    <a:pt x="1082334" y="131183"/>
                    <a:pt x="1089830" y="140986"/>
                    <a:pt x="1095020" y="150500"/>
                  </a:cubicBezTo>
                  <a:cubicBezTo>
                    <a:pt x="1214094" y="77845"/>
                    <a:pt x="1329997" y="76692"/>
                    <a:pt x="1449071" y="149059"/>
                  </a:cubicBezTo>
                  <a:cubicBezTo>
                    <a:pt x="1469541" y="139256"/>
                    <a:pt x="1478190" y="118497"/>
                    <a:pt x="1484245" y="95721"/>
                  </a:cubicBezTo>
                  <a:cubicBezTo>
                    <a:pt x="1490012" y="73232"/>
                    <a:pt x="1496643" y="50743"/>
                    <a:pt x="1502986" y="28543"/>
                  </a:cubicBezTo>
                  <a:cubicBezTo>
                    <a:pt x="1503274" y="27967"/>
                    <a:pt x="1503562" y="27390"/>
                    <a:pt x="1503851" y="26813"/>
                  </a:cubicBezTo>
                  <a:cubicBezTo>
                    <a:pt x="1507887" y="19029"/>
                    <a:pt x="1510194" y="8938"/>
                    <a:pt x="1520285" y="8073"/>
                  </a:cubicBezTo>
                  <a:cubicBezTo>
                    <a:pt x="1532682" y="7208"/>
                    <a:pt x="1543638" y="12109"/>
                    <a:pt x="1550846" y="22777"/>
                  </a:cubicBezTo>
                  <a:cubicBezTo>
                    <a:pt x="1560072" y="36904"/>
                    <a:pt x="1559495" y="52473"/>
                    <a:pt x="1556612" y="68042"/>
                  </a:cubicBezTo>
                  <a:cubicBezTo>
                    <a:pt x="1549116" y="111290"/>
                    <a:pt x="1529222" y="146464"/>
                    <a:pt x="1490300" y="166358"/>
                  </a:cubicBezTo>
                  <a:cubicBezTo>
                    <a:pt x="1501256" y="172701"/>
                    <a:pt x="1512500" y="178755"/>
                    <a:pt x="1523168" y="185963"/>
                  </a:cubicBezTo>
                  <a:cubicBezTo>
                    <a:pt x="1531529" y="191730"/>
                    <a:pt x="1536430" y="200091"/>
                    <a:pt x="1536430" y="211047"/>
                  </a:cubicBezTo>
                  <a:cubicBezTo>
                    <a:pt x="1536430" y="214795"/>
                    <a:pt x="1539890" y="218543"/>
                    <a:pt x="1541908" y="222867"/>
                  </a:cubicBezTo>
                  <a:cubicBezTo>
                    <a:pt x="1583137" y="202974"/>
                    <a:pt x="1618023" y="176161"/>
                    <a:pt x="1645990" y="141851"/>
                  </a:cubicBezTo>
                  <a:cubicBezTo>
                    <a:pt x="1662424" y="121669"/>
                    <a:pt x="1676551" y="99757"/>
                    <a:pt x="1690679" y="77845"/>
                  </a:cubicBezTo>
                  <a:cubicBezTo>
                    <a:pt x="1694138" y="72367"/>
                    <a:pt x="1693562" y="64294"/>
                    <a:pt x="1695292" y="57375"/>
                  </a:cubicBezTo>
                  <a:cubicBezTo>
                    <a:pt x="1698463" y="44977"/>
                    <a:pt x="1701346" y="32580"/>
                    <a:pt x="1705383" y="20470"/>
                  </a:cubicBezTo>
                  <a:cubicBezTo>
                    <a:pt x="1707113" y="15569"/>
                    <a:pt x="1710284" y="10379"/>
                    <a:pt x="1714032" y="6920"/>
                  </a:cubicBezTo>
                  <a:cubicBezTo>
                    <a:pt x="1717780" y="3460"/>
                    <a:pt x="1722970" y="2307"/>
                    <a:pt x="1727583" y="0"/>
                  </a:cubicBezTo>
                  <a:close/>
                </a:path>
              </a:pathLst>
            </a:custGeom>
            <a:solidFill>
              <a:srgbClr val="000000"/>
            </a:solidFill>
            <a:ln w="81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F8E5C89-5EB3-4AD3-9B2E-7F07E9BB30DC}"/>
                </a:ext>
              </a:extLst>
            </p:cNvPr>
            <p:cNvSpPr/>
            <p:nvPr/>
          </p:nvSpPr>
          <p:spPr>
            <a:xfrm>
              <a:off x="9850169" y="1593781"/>
              <a:ext cx="617398" cy="1420139"/>
            </a:xfrm>
            <a:custGeom>
              <a:avLst/>
              <a:gdLst>
                <a:gd name="connsiteX0" fmla="*/ 392988 w 617398"/>
                <a:gd name="connsiteY0" fmla="*/ 908059 h 1420139"/>
                <a:gd name="connsiteX1" fmla="*/ 282152 w 617398"/>
                <a:gd name="connsiteY1" fmla="*/ 1018895 h 1420139"/>
                <a:gd name="connsiteX2" fmla="*/ 392988 w 617398"/>
                <a:gd name="connsiteY2" fmla="*/ 1129731 h 1420139"/>
                <a:gd name="connsiteX3" fmla="*/ 503824 w 617398"/>
                <a:gd name="connsiteY3" fmla="*/ 1018895 h 1420139"/>
                <a:gd name="connsiteX4" fmla="*/ 392988 w 617398"/>
                <a:gd name="connsiteY4" fmla="*/ 908059 h 1420139"/>
                <a:gd name="connsiteX5" fmla="*/ 255863 w 617398"/>
                <a:gd name="connsiteY5" fmla="*/ 531904 h 1420139"/>
                <a:gd name="connsiteX6" fmla="*/ 145027 w 617398"/>
                <a:gd name="connsiteY6" fmla="*/ 642740 h 1420139"/>
                <a:gd name="connsiteX7" fmla="*/ 255863 w 617398"/>
                <a:gd name="connsiteY7" fmla="*/ 753576 h 1420139"/>
                <a:gd name="connsiteX8" fmla="*/ 366699 w 617398"/>
                <a:gd name="connsiteY8" fmla="*/ 642740 h 1420139"/>
                <a:gd name="connsiteX9" fmla="*/ 255863 w 617398"/>
                <a:gd name="connsiteY9" fmla="*/ 531904 h 1420139"/>
                <a:gd name="connsiteX10" fmla="*/ 392988 w 617398"/>
                <a:gd name="connsiteY10" fmla="*/ 155748 h 1420139"/>
                <a:gd name="connsiteX11" fmla="*/ 282152 w 617398"/>
                <a:gd name="connsiteY11" fmla="*/ 266584 h 1420139"/>
                <a:gd name="connsiteX12" fmla="*/ 392988 w 617398"/>
                <a:gd name="connsiteY12" fmla="*/ 377420 h 1420139"/>
                <a:gd name="connsiteX13" fmla="*/ 503824 w 617398"/>
                <a:gd name="connsiteY13" fmla="*/ 266584 h 1420139"/>
                <a:gd name="connsiteX14" fmla="*/ 392988 w 617398"/>
                <a:gd name="connsiteY14" fmla="*/ 155748 h 1420139"/>
                <a:gd name="connsiteX15" fmla="*/ 194691 w 617398"/>
                <a:gd name="connsiteY15" fmla="*/ 0 h 1420139"/>
                <a:gd name="connsiteX16" fmla="*/ 234615 w 617398"/>
                <a:gd name="connsiteY16" fmla="*/ 17890 h 1420139"/>
                <a:gd name="connsiteX17" fmla="*/ 533063 w 617398"/>
                <a:gd name="connsiteY17" fmla="*/ 77380 h 1420139"/>
                <a:gd name="connsiteX18" fmla="*/ 617398 w 617398"/>
                <a:gd name="connsiteY18" fmla="*/ 80523 h 1420139"/>
                <a:gd name="connsiteX19" fmla="*/ 617398 w 617398"/>
                <a:gd name="connsiteY19" fmla="*/ 1420139 h 1420139"/>
                <a:gd name="connsiteX20" fmla="*/ 520627 w 617398"/>
                <a:gd name="connsiteY20" fmla="*/ 1407687 h 1420139"/>
                <a:gd name="connsiteX21" fmla="*/ 0 w 617398"/>
                <a:gd name="connsiteY21" fmla="*/ 592378 h 1420139"/>
                <a:gd name="connsiteX22" fmla="*/ 190977 w 617398"/>
                <a:gd name="connsiteY22" fmla="*/ 3912 h 142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7398" h="1420139">
                  <a:moveTo>
                    <a:pt x="392988" y="908059"/>
                  </a:moveTo>
                  <a:cubicBezTo>
                    <a:pt x="331775" y="908059"/>
                    <a:pt x="282152" y="957682"/>
                    <a:pt x="282152" y="1018895"/>
                  </a:cubicBezTo>
                  <a:cubicBezTo>
                    <a:pt x="282152" y="1080108"/>
                    <a:pt x="331775" y="1129731"/>
                    <a:pt x="392988" y="1129731"/>
                  </a:cubicBezTo>
                  <a:cubicBezTo>
                    <a:pt x="454201" y="1129731"/>
                    <a:pt x="503824" y="1080108"/>
                    <a:pt x="503824" y="1018895"/>
                  </a:cubicBezTo>
                  <a:cubicBezTo>
                    <a:pt x="503824" y="957682"/>
                    <a:pt x="454201" y="908059"/>
                    <a:pt x="392988" y="908059"/>
                  </a:cubicBezTo>
                  <a:close/>
                  <a:moveTo>
                    <a:pt x="255863" y="531904"/>
                  </a:moveTo>
                  <a:cubicBezTo>
                    <a:pt x="194650" y="531904"/>
                    <a:pt x="145027" y="581527"/>
                    <a:pt x="145027" y="642740"/>
                  </a:cubicBezTo>
                  <a:cubicBezTo>
                    <a:pt x="145027" y="703953"/>
                    <a:pt x="194650" y="753576"/>
                    <a:pt x="255863" y="753576"/>
                  </a:cubicBezTo>
                  <a:cubicBezTo>
                    <a:pt x="317076" y="753576"/>
                    <a:pt x="366699" y="703953"/>
                    <a:pt x="366699" y="642740"/>
                  </a:cubicBezTo>
                  <a:cubicBezTo>
                    <a:pt x="366699" y="581527"/>
                    <a:pt x="317076" y="531904"/>
                    <a:pt x="255863" y="531904"/>
                  </a:cubicBezTo>
                  <a:close/>
                  <a:moveTo>
                    <a:pt x="392988" y="155748"/>
                  </a:moveTo>
                  <a:cubicBezTo>
                    <a:pt x="331775" y="155748"/>
                    <a:pt x="282152" y="205371"/>
                    <a:pt x="282152" y="266584"/>
                  </a:cubicBezTo>
                  <a:cubicBezTo>
                    <a:pt x="282152" y="327797"/>
                    <a:pt x="331775" y="377420"/>
                    <a:pt x="392988" y="377420"/>
                  </a:cubicBezTo>
                  <a:cubicBezTo>
                    <a:pt x="454201" y="377420"/>
                    <a:pt x="503824" y="327797"/>
                    <a:pt x="503824" y="266584"/>
                  </a:cubicBezTo>
                  <a:cubicBezTo>
                    <a:pt x="503824" y="205371"/>
                    <a:pt x="454201" y="155748"/>
                    <a:pt x="392988" y="155748"/>
                  </a:cubicBezTo>
                  <a:close/>
                  <a:moveTo>
                    <a:pt x="194691" y="0"/>
                  </a:moveTo>
                  <a:lnTo>
                    <a:pt x="234615" y="17890"/>
                  </a:lnTo>
                  <a:cubicBezTo>
                    <a:pt x="314735" y="47512"/>
                    <a:pt x="417779" y="68658"/>
                    <a:pt x="533063" y="77380"/>
                  </a:cubicBezTo>
                  <a:lnTo>
                    <a:pt x="617398" y="80523"/>
                  </a:lnTo>
                  <a:lnTo>
                    <a:pt x="617398" y="1420139"/>
                  </a:lnTo>
                  <a:lnTo>
                    <a:pt x="520627" y="1407687"/>
                  </a:lnTo>
                  <a:cubicBezTo>
                    <a:pt x="223506" y="1330086"/>
                    <a:pt x="0" y="994547"/>
                    <a:pt x="0" y="592378"/>
                  </a:cubicBezTo>
                  <a:cubicBezTo>
                    <a:pt x="0" y="362568"/>
                    <a:pt x="72982" y="154513"/>
                    <a:pt x="190977" y="39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DA6DC7C-E66E-477E-A284-FB2748C40675}"/>
                </a:ext>
              </a:extLst>
            </p:cNvPr>
            <p:cNvSpPr/>
            <p:nvPr/>
          </p:nvSpPr>
          <p:spPr>
            <a:xfrm flipH="1">
              <a:off x="10554826" y="1593781"/>
              <a:ext cx="617398" cy="1420139"/>
            </a:xfrm>
            <a:custGeom>
              <a:avLst/>
              <a:gdLst>
                <a:gd name="connsiteX0" fmla="*/ 392988 w 617398"/>
                <a:gd name="connsiteY0" fmla="*/ 908059 h 1420139"/>
                <a:gd name="connsiteX1" fmla="*/ 282152 w 617398"/>
                <a:gd name="connsiteY1" fmla="*/ 1018895 h 1420139"/>
                <a:gd name="connsiteX2" fmla="*/ 392988 w 617398"/>
                <a:gd name="connsiteY2" fmla="*/ 1129731 h 1420139"/>
                <a:gd name="connsiteX3" fmla="*/ 503824 w 617398"/>
                <a:gd name="connsiteY3" fmla="*/ 1018895 h 1420139"/>
                <a:gd name="connsiteX4" fmla="*/ 392988 w 617398"/>
                <a:gd name="connsiteY4" fmla="*/ 908059 h 1420139"/>
                <a:gd name="connsiteX5" fmla="*/ 255863 w 617398"/>
                <a:gd name="connsiteY5" fmla="*/ 531904 h 1420139"/>
                <a:gd name="connsiteX6" fmla="*/ 145027 w 617398"/>
                <a:gd name="connsiteY6" fmla="*/ 642740 h 1420139"/>
                <a:gd name="connsiteX7" fmla="*/ 255863 w 617398"/>
                <a:gd name="connsiteY7" fmla="*/ 753576 h 1420139"/>
                <a:gd name="connsiteX8" fmla="*/ 366699 w 617398"/>
                <a:gd name="connsiteY8" fmla="*/ 642740 h 1420139"/>
                <a:gd name="connsiteX9" fmla="*/ 255863 w 617398"/>
                <a:gd name="connsiteY9" fmla="*/ 531904 h 1420139"/>
                <a:gd name="connsiteX10" fmla="*/ 392988 w 617398"/>
                <a:gd name="connsiteY10" fmla="*/ 155748 h 1420139"/>
                <a:gd name="connsiteX11" fmla="*/ 282152 w 617398"/>
                <a:gd name="connsiteY11" fmla="*/ 266584 h 1420139"/>
                <a:gd name="connsiteX12" fmla="*/ 392988 w 617398"/>
                <a:gd name="connsiteY12" fmla="*/ 377420 h 1420139"/>
                <a:gd name="connsiteX13" fmla="*/ 503824 w 617398"/>
                <a:gd name="connsiteY13" fmla="*/ 266584 h 1420139"/>
                <a:gd name="connsiteX14" fmla="*/ 392988 w 617398"/>
                <a:gd name="connsiteY14" fmla="*/ 155748 h 1420139"/>
                <a:gd name="connsiteX15" fmla="*/ 194691 w 617398"/>
                <a:gd name="connsiteY15" fmla="*/ 0 h 1420139"/>
                <a:gd name="connsiteX16" fmla="*/ 234615 w 617398"/>
                <a:gd name="connsiteY16" fmla="*/ 17890 h 1420139"/>
                <a:gd name="connsiteX17" fmla="*/ 533063 w 617398"/>
                <a:gd name="connsiteY17" fmla="*/ 77380 h 1420139"/>
                <a:gd name="connsiteX18" fmla="*/ 617398 w 617398"/>
                <a:gd name="connsiteY18" fmla="*/ 80523 h 1420139"/>
                <a:gd name="connsiteX19" fmla="*/ 617398 w 617398"/>
                <a:gd name="connsiteY19" fmla="*/ 1420139 h 1420139"/>
                <a:gd name="connsiteX20" fmla="*/ 520627 w 617398"/>
                <a:gd name="connsiteY20" fmla="*/ 1407687 h 1420139"/>
                <a:gd name="connsiteX21" fmla="*/ 0 w 617398"/>
                <a:gd name="connsiteY21" fmla="*/ 592378 h 1420139"/>
                <a:gd name="connsiteX22" fmla="*/ 190977 w 617398"/>
                <a:gd name="connsiteY22" fmla="*/ 3912 h 142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7398" h="1420139">
                  <a:moveTo>
                    <a:pt x="392988" y="908059"/>
                  </a:moveTo>
                  <a:cubicBezTo>
                    <a:pt x="331775" y="908059"/>
                    <a:pt x="282152" y="957682"/>
                    <a:pt x="282152" y="1018895"/>
                  </a:cubicBezTo>
                  <a:cubicBezTo>
                    <a:pt x="282152" y="1080108"/>
                    <a:pt x="331775" y="1129731"/>
                    <a:pt x="392988" y="1129731"/>
                  </a:cubicBezTo>
                  <a:cubicBezTo>
                    <a:pt x="454201" y="1129731"/>
                    <a:pt x="503824" y="1080108"/>
                    <a:pt x="503824" y="1018895"/>
                  </a:cubicBezTo>
                  <a:cubicBezTo>
                    <a:pt x="503824" y="957682"/>
                    <a:pt x="454201" y="908059"/>
                    <a:pt x="392988" y="908059"/>
                  </a:cubicBezTo>
                  <a:close/>
                  <a:moveTo>
                    <a:pt x="255863" y="531904"/>
                  </a:moveTo>
                  <a:cubicBezTo>
                    <a:pt x="194650" y="531904"/>
                    <a:pt x="145027" y="581527"/>
                    <a:pt x="145027" y="642740"/>
                  </a:cubicBezTo>
                  <a:cubicBezTo>
                    <a:pt x="145027" y="703953"/>
                    <a:pt x="194650" y="753576"/>
                    <a:pt x="255863" y="753576"/>
                  </a:cubicBezTo>
                  <a:cubicBezTo>
                    <a:pt x="317076" y="753576"/>
                    <a:pt x="366699" y="703953"/>
                    <a:pt x="366699" y="642740"/>
                  </a:cubicBezTo>
                  <a:cubicBezTo>
                    <a:pt x="366699" y="581527"/>
                    <a:pt x="317076" y="531904"/>
                    <a:pt x="255863" y="531904"/>
                  </a:cubicBezTo>
                  <a:close/>
                  <a:moveTo>
                    <a:pt x="392988" y="155748"/>
                  </a:moveTo>
                  <a:cubicBezTo>
                    <a:pt x="331775" y="155748"/>
                    <a:pt x="282152" y="205371"/>
                    <a:pt x="282152" y="266584"/>
                  </a:cubicBezTo>
                  <a:cubicBezTo>
                    <a:pt x="282152" y="327797"/>
                    <a:pt x="331775" y="377420"/>
                    <a:pt x="392988" y="377420"/>
                  </a:cubicBezTo>
                  <a:cubicBezTo>
                    <a:pt x="454201" y="377420"/>
                    <a:pt x="503824" y="327797"/>
                    <a:pt x="503824" y="266584"/>
                  </a:cubicBezTo>
                  <a:cubicBezTo>
                    <a:pt x="503824" y="205371"/>
                    <a:pt x="454201" y="155748"/>
                    <a:pt x="392988" y="155748"/>
                  </a:cubicBezTo>
                  <a:close/>
                  <a:moveTo>
                    <a:pt x="194691" y="0"/>
                  </a:moveTo>
                  <a:lnTo>
                    <a:pt x="234615" y="17890"/>
                  </a:lnTo>
                  <a:cubicBezTo>
                    <a:pt x="314735" y="47512"/>
                    <a:pt x="417779" y="68658"/>
                    <a:pt x="533063" y="77380"/>
                  </a:cubicBezTo>
                  <a:lnTo>
                    <a:pt x="617398" y="80523"/>
                  </a:lnTo>
                  <a:lnTo>
                    <a:pt x="617398" y="1420139"/>
                  </a:lnTo>
                  <a:lnTo>
                    <a:pt x="520627" y="1407687"/>
                  </a:lnTo>
                  <a:cubicBezTo>
                    <a:pt x="223506" y="1330086"/>
                    <a:pt x="0" y="994547"/>
                    <a:pt x="0" y="592378"/>
                  </a:cubicBezTo>
                  <a:cubicBezTo>
                    <a:pt x="0" y="362568"/>
                    <a:pt x="72982" y="154513"/>
                    <a:pt x="190977" y="39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D698BAC-D475-4AD5-BC6F-04A75369D94F}"/>
              </a:ext>
            </a:extLst>
          </p:cNvPr>
          <p:cNvGrpSpPr/>
          <p:nvPr/>
        </p:nvGrpSpPr>
        <p:grpSpPr>
          <a:xfrm>
            <a:off x="2806412" y="1610219"/>
            <a:ext cx="3443563" cy="4670534"/>
            <a:chOff x="1943221" y="1390537"/>
            <a:chExt cx="3918465" cy="531464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D48A083-FA24-458C-B1F3-4A66E7270494}"/>
                </a:ext>
              </a:extLst>
            </p:cNvPr>
            <p:cNvGrpSpPr/>
            <p:nvPr/>
          </p:nvGrpSpPr>
          <p:grpSpPr>
            <a:xfrm>
              <a:off x="1943221" y="1592548"/>
              <a:ext cx="3162552" cy="3162551"/>
              <a:chOff x="1619672" y="1809122"/>
              <a:chExt cx="2691826" cy="2691825"/>
            </a:xfrm>
          </p:grpSpPr>
          <p:sp>
            <p:nvSpPr>
              <p:cNvPr id="25" name="Rounded Rectangle 43">
                <a:extLst>
                  <a:ext uri="{FF2B5EF4-FFF2-40B4-BE49-F238E27FC236}">
                    <a16:creationId xmlns:a16="http://schemas.microsoft.com/office/drawing/2014/main" id="{CF3EFE53-DEAA-4533-9E4F-3F2878937E72}"/>
                  </a:ext>
                </a:extLst>
              </p:cNvPr>
              <p:cNvSpPr/>
              <p:nvPr/>
            </p:nvSpPr>
            <p:spPr>
              <a:xfrm>
                <a:off x="1751631" y="3545861"/>
                <a:ext cx="2427908" cy="955086"/>
              </a:xfrm>
              <a:custGeom>
                <a:avLst/>
                <a:gdLst/>
                <a:ahLst/>
                <a:cxnLst/>
                <a:rect l="l" t="t" r="r" b="b"/>
                <a:pathLst>
                  <a:path w="2427908" h="767653">
                    <a:moveTo>
                      <a:pt x="0" y="0"/>
                    </a:moveTo>
                    <a:lnTo>
                      <a:pt x="2427908" y="0"/>
                    </a:lnTo>
                    <a:cubicBezTo>
                      <a:pt x="2212894" y="454249"/>
                      <a:pt x="1750033" y="767646"/>
                      <a:pt x="1213974" y="767653"/>
                    </a:cubicBezTo>
                    <a:lnTo>
                      <a:pt x="1213934" y="767653"/>
                    </a:lnTo>
                    <a:cubicBezTo>
                      <a:pt x="677875" y="767646"/>
                      <a:pt x="215014" y="454249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/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sp>
            <p:nvSpPr>
              <p:cNvPr id="26" name="Rounded Rectangle 45">
                <a:extLst>
                  <a:ext uri="{FF2B5EF4-FFF2-40B4-BE49-F238E27FC236}">
                    <a16:creationId xmlns:a16="http://schemas.microsoft.com/office/drawing/2014/main" id="{8AB31937-E239-4A49-BF35-3366F9CA0681}"/>
                  </a:ext>
                </a:extLst>
              </p:cNvPr>
              <p:cNvSpPr/>
              <p:nvPr/>
            </p:nvSpPr>
            <p:spPr>
              <a:xfrm>
                <a:off x="1619672" y="3079589"/>
                <a:ext cx="2691826" cy="599365"/>
              </a:xfrm>
              <a:custGeom>
                <a:avLst/>
                <a:gdLst/>
                <a:ahLst/>
                <a:cxnLst/>
                <a:rect l="l" t="t" r="r" b="b"/>
                <a:pathLst>
                  <a:path w="2691826" h="767653">
                    <a:moveTo>
                      <a:pt x="3810" y="0"/>
                    </a:moveTo>
                    <a:lnTo>
                      <a:pt x="2646755" y="0"/>
                    </a:lnTo>
                    <a:cubicBezTo>
                      <a:pt x="2662406" y="0"/>
                      <a:pt x="2677027" y="4410"/>
                      <a:pt x="2688687" y="13283"/>
                    </a:cubicBezTo>
                    <a:cubicBezTo>
                      <a:pt x="2691351" y="33834"/>
                      <a:pt x="2691826" y="54585"/>
                      <a:pt x="2691826" y="75446"/>
                    </a:cubicBezTo>
                    <a:cubicBezTo>
                      <a:pt x="2691826" y="328918"/>
                      <a:pt x="2621758" y="566026"/>
                      <a:pt x="2498602" y="767653"/>
                    </a:cubicBezTo>
                    <a:lnTo>
                      <a:pt x="193224" y="767653"/>
                    </a:lnTo>
                    <a:cubicBezTo>
                      <a:pt x="70068" y="566026"/>
                      <a:pt x="0" y="328918"/>
                      <a:pt x="0" y="754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/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50800" dist="50800" dir="5400000" algn="ctr" rotWithShape="0">
                  <a:srgbClr val="000000">
                    <a:alpha val="35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sp>
            <p:nvSpPr>
              <p:cNvPr id="27" name="Rounded Rectangle 47">
                <a:extLst>
                  <a:ext uri="{FF2B5EF4-FFF2-40B4-BE49-F238E27FC236}">
                    <a16:creationId xmlns:a16="http://schemas.microsoft.com/office/drawing/2014/main" id="{324F429D-9978-4178-BCA3-91578EB8CD2E}"/>
                  </a:ext>
                </a:extLst>
              </p:cNvPr>
              <p:cNvSpPr/>
              <p:nvPr/>
            </p:nvSpPr>
            <p:spPr>
              <a:xfrm>
                <a:off x="1619672" y="2425884"/>
                <a:ext cx="2691826" cy="767653"/>
              </a:xfrm>
              <a:custGeom>
                <a:avLst/>
                <a:gdLst/>
                <a:ahLst/>
                <a:cxnLst/>
                <a:rect l="l" t="t" r="r" b="b"/>
                <a:pathLst>
                  <a:path w="2691826" h="767653">
                    <a:moveTo>
                      <a:pt x="215668" y="0"/>
                    </a:moveTo>
                    <a:lnTo>
                      <a:pt x="2476158" y="0"/>
                    </a:lnTo>
                    <a:cubicBezTo>
                      <a:pt x="2612935" y="209662"/>
                      <a:pt x="2691826" y="460194"/>
                      <a:pt x="2691826" y="729151"/>
                    </a:cubicBezTo>
                    <a:lnTo>
                      <a:pt x="2690618" y="753068"/>
                    </a:lnTo>
                    <a:cubicBezTo>
                      <a:pt x="2678610" y="762751"/>
                      <a:pt x="2663255" y="767653"/>
                      <a:pt x="2646755" y="767653"/>
                    </a:cubicBezTo>
                    <a:lnTo>
                      <a:pt x="1944" y="767653"/>
                    </a:lnTo>
                    <a:cubicBezTo>
                      <a:pt x="181" y="754889"/>
                      <a:pt x="0" y="742041"/>
                      <a:pt x="0" y="729151"/>
                    </a:cubicBezTo>
                    <a:cubicBezTo>
                      <a:pt x="0" y="460194"/>
                      <a:pt x="78891" y="209662"/>
                      <a:pt x="215668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50800" dist="50800" dir="5400000" algn="ctr" rotWithShape="0">
                  <a:srgbClr val="000000">
                    <a:alpha val="35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sp>
            <p:nvSpPr>
              <p:cNvPr id="28" name="Rounded Rectangle 49">
                <a:extLst>
                  <a:ext uri="{FF2B5EF4-FFF2-40B4-BE49-F238E27FC236}">
                    <a16:creationId xmlns:a16="http://schemas.microsoft.com/office/drawing/2014/main" id="{87E2FAED-AAFA-4025-A5B8-8B322F2BCB20}"/>
                  </a:ext>
                </a:extLst>
              </p:cNvPr>
              <p:cNvSpPr/>
              <p:nvPr/>
            </p:nvSpPr>
            <p:spPr>
              <a:xfrm>
                <a:off x="1769428" y="1809122"/>
                <a:ext cx="2392314" cy="888917"/>
              </a:xfrm>
              <a:custGeom>
                <a:avLst/>
                <a:gdLst/>
                <a:ahLst/>
                <a:cxnLst/>
                <a:rect l="l" t="t" r="r" b="b"/>
                <a:pathLst>
                  <a:path w="2392314" h="730710">
                    <a:moveTo>
                      <a:pt x="1196157" y="0"/>
                    </a:moveTo>
                    <a:cubicBezTo>
                      <a:pt x="1717615" y="0"/>
                      <a:pt x="2169810" y="296550"/>
                      <a:pt x="2392314" y="730710"/>
                    </a:cubicBezTo>
                    <a:lnTo>
                      <a:pt x="0" y="730710"/>
                    </a:lnTo>
                    <a:cubicBezTo>
                      <a:pt x="222504" y="296550"/>
                      <a:pt x="674699" y="0"/>
                      <a:pt x="1196157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50800" dist="50800" dir="5400000" algn="ctr" rotWithShape="0">
                  <a:srgbClr val="000000">
                    <a:alpha val="35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</p:grpSp>
        <p:sp>
          <p:nvSpPr>
            <p:cNvPr id="24" name="Round Same Side Corner Rectangle 9">
              <a:extLst>
                <a:ext uri="{FF2B5EF4-FFF2-40B4-BE49-F238E27FC236}">
                  <a16:creationId xmlns:a16="http://schemas.microsoft.com/office/drawing/2014/main" id="{6BEBFA30-DD27-4308-B25D-2AF68EAF3818}"/>
                </a:ext>
              </a:extLst>
            </p:cNvPr>
            <p:cNvSpPr/>
            <p:nvPr/>
          </p:nvSpPr>
          <p:spPr>
            <a:xfrm rot="8594075">
              <a:off x="2562235" y="1390537"/>
              <a:ext cx="3299451" cy="5314648"/>
            </a:xfrm>
            <a:custGeom>
              <a:avLst/>
              <a:gdLst/>
              <a:ahLst/>
              <a:cxnLst/>
              <a:rect l="l" t="t" r="r" b="b"/>
              <a:pathLst>
                <a:path w="2808349" h="4523596">
                  <a:moveTo>
                    <a:pt x="567373" y="3851649"/>
                  </a:moveTo>
                  <a:cubicBezTo>
                    <a:pt x="971771" y="4313801"/>
                    <a:pt x="1674249" y="4360621"/>
                    <a:pt x="2136401" y="3956223"/>
                  </a:cubicBezTo>
                  <a:cubicBezTo>
                    <a:pt x="2598554" y="3551825"/>
                    <a:pt x="2645373" y="2849347"/>
                    <a:pt x="2240976" y="2387195"/>
                  </a:cubicBezTo>
                  <a:cubicBezTo>
                    <a:pt x="1836578" y="1925042"/>
                    <a:pt x="1134100" y="1878223"/>
                    <a:pt x="671947" y="2282621"/>
                  </a:cubicBezTo>
                  <a:cubicBezTo>
                    <a:pt x="209795" y="2687018"/>
                    <a:pt x="162975" y="3389496"/>
                    <a:pt x="567373" y="3851649"/>
                  </a:cubicBezTo>
                  <a:close/>
                  <a:moveTo>
                    <a:pt x="347455" y="4044083"/>
                  </a:moveTo>
                  <a:cubicBezTo>
                    <a:pt x="-163221" y="3460474"/>
                    <a:pt x="-104097" y="2573380"/>
                    <a:pt x="479512" y="2062703"/>
                  </a:cubicBezTo>
                  <a:cubicBezTo>
                    <a:pt x="688143" y="1880145"/>
                    <a:pt x="935556" y="1770404"/>
                    <a:pt x="1190892" y="1732712"/>
                  </a:cubicBezTo>
                  <a:lnTo>
                    <a:pt x="1190892" y="228600"/>
                  </a:lnTo>
                  <a:cubicBezTo>
                    <a:pt x="1190892" y="102348"/>
                    <a:pt x="1293240" y="0"/>
                    <a:pt x="1419492" y="0"/>
                  </a:cubicBezTo>
                  <a:cubicBezTo>
                    <a:pt x="1545744" y="0"/>
                    <a:pt x="1648092" y="102348"/>
                    <a:pt x="1648092" y="228600"/>
                  </a:cubicBezTo>
                  <a:lnTo>
                    <a:pt x="1648092" y="1737288"/>
                  </a:lnTo>
                  <a:cubicBezTo>
                    <a:pt x="1952641" y="1790115"/>
                    <a:pt x="2241503" y="1944038"/>
                    <a:pt x="2460893" y="2194760"/>
                  </a:cubicBezTo>
                  <a:cubicBezTo>
                    <a:pt x="2971570" y="2778370"/>
                    <a:pt x="2912446" y="3665464"/>
                    <a:pt x="2328836" y="4176140"/>
                  </a:cubicBezTo>
                  <a:cubicBezTo>
                    <a:pt x="1745226" y="4686817"/>
                    <a:pt x="858132" y="4627693"/>
                    <a:pt x="347455" y="404408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1270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FBC9631-7860-4DE2-9B2D-4A4674AA57F7}"/>
              </a:ext>
            </a:extLst>
          </p:cNvPr>
          <p:cNvSpPr txBox="1"/>
          <p:nvPr/>
        </p:nvSpPr>
        <p:spPr>
          <a:xfrm>
            <a:off x="4078546" y="2347633"/>
            <a:ext cx="976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BE6ABA-9156-498B-A722-8BE435093B64}"/>
              </a:ext>
            </a:extLst>
          </p:cNvPr>
          <p:cNvSpPr txBox="1"/>
          <p:nvPr/>
        </p:nvSpPr>
        <p:spPr>
          <a:xfrm>
            <a:off x="4078546" y="2861789"/>
            <a:ext cx="976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53DF7C-5CCF-4858-B3F1-0610FA40B374}"/>
              </a:ext>
            </a:extLst>
          </p:cNvPr>
          <p:cNvSpPr txBox="1"/>
          <p:nvPr/>
        </p:nvSpPr>
        <p:spPr>
          <a:xfrm>
            <a:off x="4078546" y="3375943"/>
            <a:ext cx="976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E2F537-77DE-41BE-808B-3A03734E4882}"/>
              </a:ext>
            </a:extLst>
          </p:cNvPr>
          <p:cNvSpPr txBox="1"/>
          <p:nvPr/>
        </p:nvSpPr>
        <p:spPr>
          <a:xfrm>
            <a:off x="4078546" y="3890099"/>
            <a:ext cx="976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F1D3A7D-8562-4F45-A2D7-996C6EE83690}"/>
              </a:ext>
            </a:extLst>
          </p:cNvPr>
          <p:cNvSpPr/>
          <p:nvPr/>
        </p:nvSpPr>
        <p:spPr>
          <a:xfrm>
            <a:off x="6689734" y="2116496"/>
            <a:ext cx="676755" cy="676755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6CB0FF-4F11-414A-BF49-B8A8CAB4E3DF}"/>
              </a:ext>
            </a:extLst>
          </p:cNvPr>
          <p:cNvSpPr txBox="1"/>
          <p:nvPr/>
        </p:nvSpPr>
        <p:spPr>
          <a:xfrm>
            <a:off x="6726117" y="2206407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A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F7DC302-BF3D-4766-BF6B-459C271E4848}"/>
              </a:ext>
            </a:extLst>
          </p:cNvPr>
          <p:cNvSpPr/>
          <p:nvPr/>
        </p:nvSpPr>
        <p:spPr>
          <a:xfrm>
            <a:off x="6689734" y="3057966"/>
            <a:ext cx="676755" cy="676755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16C8E4-72BE-4752-AA2C-F3AE1FDA4B9A}"/>
              </a:ext>
            </a:extLst>
          </p:cNvPr>
          <p:cNvSpPr txBox="1"/>
          <p:nvPr/>
        </p:nvSpPr>
        <p:spPr>
          <a:xfrm>
            <a:off x="6726117" y="3157423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B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B52E21-BEA0-4521-9076-F0016CAD473E}"/>
              </a:ext>
            </a:extLst>
          </p:cNvPr>
          <p:cNvSpPr/>
          <p:nvPr/>
        </p:nvSpPr>
        <p:spPr>
          <a:xfrm>
            <a:off x="6689734" y="3999438"/>
            <a:ext cx="676755" cy="676756"/>
          </a:xfrm>
          <a:prstGeom prst="rect">
            <a:avLst/>
          </a:prstGeom>
          <a:noFill/>
          <a:ln w="25400">
            <a:solidFill>
              <a:schemeClr val="accent3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123107-3137-4197-BFB6-EE67F47A7E39}"/>
              </a:ext>
            </a:extLst>
          </p:cNvPr>
          <p:cNvSpPr txBox="1"/>
          <p:nvPr/>
        </p:nvSpPr>
        <p:spPr>
          <a:xfrm>
            <a:off x="6726117" y="4108441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C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79A96C8-6C7B-47B2-88DC-5C7DF45A859D}"/>
              </a:ext>
            </a:extLst>
          </p:cNvPr>
          <p:cNvSpPr/>
          <p:nvPr/>
        </p:nvSpPr>
        <p:spPr>
          <a:xfrm>
            <a:off x="6689734" y="4940908"/>
            <a:ext cx="676755" cy="676756"/>
          </a:xfrm>
          <a:prstGeom prst="rect">
            <a:avLst/>
          </a:prstGeom>
          <a:noFill/>
          <a:ln w="25400">
            <a:solidFill>
              <a:schemeClr val="accent4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C50B8A-EAAC-4C40-A8C1-BDFB59A2FC55}"/>
              </a:ext>
            </a:extLst>
          </p:cNvPr>
          <p:cNvSpPr txBox="1"/>
          <p:nvPr/>
        </p:nvSpPr>
        <p:spPr>
          <a:xfrm>
            <a:off x="6726117" y="5059457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D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D0ED12-2C1B-4BA0-9F83-38F1B6D1B7F3}"/>
              </a:ext>
            </a:extLst>
          </p:cNvPr>
          <p:cNvGrpSpPr/>
          <p:nvPr/>
        </p:nvGrpSpPr>
        <p:grpSpPr>
          <a:xfrm>
            <a:off x="7535225" y="2059998"/>
            <a:ext cx="4038189" cy="760839"/>
            <a:chOff x="6565695" y="2005884"/>
            <a:chExt cx="2055606" cy="76083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D78BC74-ACFA-4A26-98D0-740C22E8B29F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F0198A-5010-4B2D-91EA-ECF44C11657B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649D8AB-ABE3-4579-8479-FFA2ADAC4BCD}"/>
              </a:ext>
            </a:extLst>
          </p:cNvPr>
          <p:cNvGrpSpPr/>
          <p:nvPr/>
        </p:nvGrpSpPr>
        <p:grpSpPr>
          <a:xfrm>
            <a:off x="7535225" y="3006286"/>
            <a:ext cx="4038189" cy="760839"/>
            <a:chOff x="6565695" y="2005884"/>
            <a:chExt cx="2055606" cy="760839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1E07BBA-5F6C-4645-B98B-CE8BCB67A971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4ABCE98-FD3E-460E-9CBC-9F2DF6CF7D5B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B2BE5C8-5861-4128-8B7B-6CBBD884699F}"/>
              </a:ext>
            </a:extLst>
          </p:cNvPr>
          <p:cNvGrpSpPr/>
          <p:nvPr/>
        </p:nvGrpSpPr>
        <p:grpSpPr>
          <a:xfrm>
            <a:off x="7535225" y="3952575"/>
            <a:ext cx="4038189" cy="760839"/>
            <a:chOff x="6565695" y="2005884"/>
            <a:chExt cx="2055606" cy="76083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B2C43C7-20D2-4DD2-A708-6204406282ED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92E27D0-330B-4395-9285-F48C1019D3F0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FB13072-2924-4D60-A5AD-4C87DE4AF22B}"/>
              </a:ext>
            </a:extLst>
          </p:cNvPr>
          <p:cNvGrpSpPr/>
          <p:nvPr/>
        </p:nvGrpSpPr>
        <p:grpSpPr>
          <a:xfrm>
            <a:off x="7535225" y="4898864"/>
            <a:ext cx="4038189" cy="760839"/>
            <a:chOff x="6565695" y="2005884"/>
            <a:chExt cx="2055606" cy="76083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6EB04AD-F1CB-49AD-92EA-C84A06B5F292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542F835-1A39-420A-A4C0-9AD26A3E0826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0" name="Block Arc 5">
            <a:extLst>
              <a:ext uri="{FF2B5EF4-FFF2-40B4-BE49-F238E27FC236}">
                <a16:creationId xmlns:a16="http://schemas.microsoft.com/office/drawing/2014/main" id="{E5FEF9E6-A3D6-4823-9D3C-42E032D05536}"/>
              </a:ext>
            </a:extLst>
          </p:cNvPr>
          <p:cNvSpPr>
            <a:spLocks noChangeAspect="1"/>
          </p:cNvSpPr>
          <p:nvPr/>
        </p:nvSpPr>
        <p:spPr>
          <a:xfrm rot="10800000">
            <a:off x="3525412" y="3312699"/>
            <a:ext cx="303965" cy="327781"/>
          </a:xfrm>
          <a:custGeom>
            <a:avLst/>
            <a:gdLst/>
            <a:ahLst/>
            <a:cxnLst/>
            <a:rect l="l" t="t" r="r" b="b"/>
            <a:pathLst>
              <a:path w="3672275" h="3963955">
                <a:moveTo>
                  <a:pt x="984766" y="3417555"/>
                </a:moveTo>
                <a:cubicBezTo>
                  <a:pt x="932254" y="3417555"/>
                  <a:pt x="882982" y="3403623"/>
                  <a:pt x="841068" y="3378104"/>
                </a:cubicBezTo>
                <a:lnTo>
                  <a:pt x="840676" y="3378710"/>
                </a:lnTo>
                <a:lnTo>
                  <a:pt x="835545" y="3375094"/>
                </a:lnTo>
                <a:cubicBezTo>
                  <a:pt x="823791" y="3369308"/>
                  <a:pt x="813094" y="3361844"/>
                  <a:pt x="803763" y="3352697"/>
                </a:cubicBezTo>
                <a:cubicBezTo>
                  <a:pt x="147868" y="2908007"/>
                  <a:pt x="-148746" y="2089941"/>
                  <a:pt x="72539" y="1325492"/>
                </a:cubicBezTo>
                <a:cubicBezTo>
                  <a:pt x="298018" y="546553"/>
                  <a:pt x="1007805" y="7791"/>
                  <a:pt x="1818686" y="83"/>
                </a:cubicBezTo>
                <a:cubicBezTo>
                  <a:pt x="2629567" y="-7624"/>
                  <a:pt x="3349467" y="517549"/>
                  <a:pt x="3589711" y="1292061"/>
                </a:cubicBezTo>
                <a:cubicBezTo>
                  <a:pt x="3828334" y="2061344"/>
                  <a:pt x="3537615" y="2895621"/>
                  <a:pt x="2873980" y="3349798"/>
                </a:cubicBezTo>
                <a:cubicBezTo>
                  <a:pt x="2824845" y="3391084"/>
                  <a:pt x="2761401" y="3415171"/>
                  <a:pt x="2692355" y="3415171"/>
                </a:cubicBezTo>
                <a:cubicBezTo>
                  <a:pt x="2531252" y="3415171"/>
                  <a:pt x="2400652" y="3284038"/>
                  <a:pt x="2400652" y="3122277"/>
                </a:cubicBezTo>
                <a:cubicBezTo>
                  <a:pt x="2400652" y="3018609"/>
                  <a:pt x="2454292" y="2927520"/>
                  <a:pt x="2535552" y="2875976"/>
                </a:cubicBezTo>
                <a:lnTo>
                  <a:pt x="2534959" y="2875094"/>
                </a:lnTo>
                <a:cubicBezTo>
                  <a:pt x="2993902" y="2566441"/>
                  <a:pt x="3196002" y="1993261"/>
                  <a:pt x="3032146" y="1465012"/>
                </a:cubicBezTo>
                <a:cubicBezTo>
                  <a:pt x="2868290" y="936764"/>
                  <a:pt x="2377289" y="578575"/>
                  <a:pt x="1824236" y="583831"/>
                </a:cubicBezTo>
                <a:cubicBezTo>
                  <a:pt x="1271183" y="589088"/>
                  <a:pt x="787080" y="956545"/>
                  <a:pt x="633294" y="1487812"/>
                </a:cubicBezTo>
                <a:cubicBezTo>
                  <a:pt x="479508" y="2019079"/>
                  <a:pt x="692467" y="2588315"/>
                  <a:pt x="1157194" y="2888188"/>
                </a:cubicBezTo>
                <a:lnTo>
                  <a:pt x="1156634" y="2889057"/>
                </a:lnTo>
                <a:cubicBezTo>
                  <a:pt x="1229500" y="2941659"/>
                  <a:pt x="1276469" y="3027652"/>
                  <a:pt x="1276469" y="3124661"/>
                </a:cubicBezTo>
                <a:cubicBezTo>
                  <a:pt x="1276469" y="3286422"/>
                  <a:pt x="1145869" y="3417555"/>
                  <a:pt x="984766" y="3417555"/>
                </a:cubicBezTo>
                <a:close/>
                <a:moveTo>
                  <a:pt x="1836138" y="3963955"/>
                </a:moveTo>
                <a:cubicBezTo>
                  <a:pt x="1677062" y="3963955"/>
                  <a:pt x="1548106" y="3834999"/>
                  <a:pt x="1548106" y="3675923"/>
                </a:cubicBezTo>
                <a:lnTo>
                  <a:pt x="1548106" y="1958036"/>
                </a:lnTo>
                <a:cubicBezTo>
                  <a:pt x="1548106" y="1798960"/>
                  <a:pt x="1677062" y="1670004"/>
                  <a:pt x="1836138" y="1670004"/>
                </a:cubicBezTo>
                <a:cubicBezTo>
                  <a:pt x="1995214" y="1670004"/>
                  <a:pt x="2124170" y="1798960"/>
                  <a:pt x="2124170" y="1958036"/>
                </a:cubicBezTo>
                <a:lnTo>
                  <a:pt x="2124170" y="3675923"/>
                </a:lnTo>
                <a:cubicBezTo>
                  <a:pt x="2124170" y="3834999"/>
                  <a:pt x="1995214" y="3963955"/>
                  <a:pt x="1836138" y="39639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Rectangle 1">
            <a:extLst>
              <a:ext uri="{FF2B5EF4-FFF2-40B4-BE49-F238E27FC236}">
                <a16:creationId xmlns:a16="http://schemas.microsoft.com/office/drawing/2014/main" id="{839A5104-DE41-455B-9409-726F623F15F0}"/>
              </a:ext>
            </a:extLst>
          </p:cNvPr>
          <p:cNvSpPr>
            <a:spLocks noChangeAspect="1"/>
          </p:cNvSpPr>
          <p:nvPr/>
        </p:nvSpPr>
        <p:spPr>
          <a:xfrm>
            <a:off x="3536176" y="2869987"/>
            <a:ext cx="282438" cy="278264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Freeform 14">
            <a:extLst>
              <a:ext uri="{FF2B5EF4-FFF2-40B4-BE49-F238E27FC236}">
                <a16:creationId xmlns:a16="http://schemas.microsoft.com/office/drawing/2014/main" id="{F81C191F-F042-40DF-B6D8-AB198F3A1DC5}"/>
              </a:ext>
            </a:extLst>
          </p:cNvPr>
          <p:cNvSpPr>
            <a:spLocks noChangeAspect="1"/>
          </p:cNvSpPr>
          <p:nvPr/>
        </p:nvSpPr>
        <p:spPr>
          <a:xfrm>
            <a:off x="3765953" y="3886566"/>
            <a:ext cx="287714" cy="327781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Round Same Side Corner Rectangle 2">
            <a:extLst>
              <a:ext uri="{FF2B5EF4-FFF2-40B4-BE49-F238E27FC236}">
                <a16:creationId xmlns:a16="http://schemas.microsoft.com/office/drawing/2014/main" id="{07C6BF58-2EBB-46FB-87E3-5DE885DBEB96}"/>
              </a:ext>
            </a:extLst>
          </p:cNvPr>
          <p:cNvSpPr>
            <a:spLocks noChangeAspect="1"/>
          </p:cNvSpPr>
          <p:nvPr/>
        </p:nvSpPr>
        <p:spPr>
          <a:xfrm rot="10800000" flipV="1">
            <a:off x="3810953" y="2299842"/>
            <a:ext cx="156964" cy="318479"/>
          </a:xfrm>
          <a:custGeom>
            <a:avLst/>
            <a:gdLst/>
            <a:ahLst/>
            <a:cxnLst/>
            <a:rect l="l" t="t" r="r" b="b"/>
            <a:pathLst>
              <a:path w="1944216" h="3944787">
                <a:moveTo>
                  <a:pt x="970377" y="2108821"/>
                </a:moveTo>
                <a:lnTo>
                  <a:pt x="1212693" y="1866505"/>
                </a:lnTo>
                <a:lnTo>
                  <a:pt x="1043908" y="1866505"/>
                </a:lnTo>
                <a:lnTo>
                  <a:pt x="1043908" y="1030484"/>
                </a:lnTo>
                <a:cubicBezTo>
                  <a:pt x="1149578" y="1014542"/>
                  <a:pt x="1257691" y="1062194"/>
                  <a:pt x="1334021" y="1157305"/>
                </a:cubicBezTo>
                <a:cubicBezTo>
                  <a:pt x="1400801" y="1240514"/>
                  <a:pt x="1436140" y="1351366"/>
                  <a:pt x="1431423" y="1462876"/>
                </a:cubicBezTo>
                <a:cubicBezTo>
                  <a:pt x="1394088" y="1483130"/>
                  <a:pt x="1369945" y="1523015"/>
                  <a:pt x="1369945" y="1568539"/>
                </a:cubicBezTo>
                <a:cubicBezTo>
                  <a:pt x="1369945" y="1638127"/>
                  <a:pt x="1426357" y="1694539"/>
                  <a:pt x="1495945" y="1694539"/>
                </a:cubicBezTo>
                <a:cubicBezTo>
                  <a:pt x="1565533" y="1694539"/>
                  <a:pt x="1621945" y="1638127"/>
                  <a:pt x="1621945" y="1568539"/>
                </a:cubicBezTo>
                <a:cubicBezTo>
                  <a:pt x="1621945" y="1523726"/>
                  <a:pt x="1598550" y="1484377"/>
                  <a:pt x="1562086" y="1463967"/>
                </a:cubicBezTo>
                <a:cubicBezTo>
                  <a:pt x="1568570" y="1314745"/>
                  <a:pt x="1517753" y="1167492"/>
                  <a:pt x="1422952" y="1058709"/>
                </a:cubicBezTo>
                <a:cubicBezTo>
                  <a:pt x="1321954" y="942813"/>
                  <a:pt x="1182572" y="883624"/>
                  <a:pt x="1043908" y="894993"/>
                </a:cubicBezTo>
                <a:lnTo>
                  <a:pt x="1043908" y="817164"/>
                </a:lnTo>
                <a:cubicBezTo>
                  <a:pt x="1102028" y="791132"/>
                  <a:pt x="1141932" y="732565"/>
                  <a:pt x="1141932" y="664677"/>
                </a:cubicBezTo>
                <a:cubicBezTo>
                  <a:pt x="1141932" y="571048"/>
                  <a:pt x="1066031" y="495147"/>
                  <a:pt x="972402" y="495147"/>
                </a:cubicBezTo>
                <a:cubicBezTo>
                  <a:pt x="878773" y="495147"/>
                  <a:pt x="802872" y="571048"/>
                  <a:pt x="802872" y="664677"/>
                </a:cubicBezTo>
                <a:cubicBezTo>
                  <a:pt x="802872" y="730828"/>
                  <a:pt x="840760" y="788131"/>
                  <a:pt x="896846" y="814434"/>
                </a:cubicBezTo>
                <a:lnTo>
                  <a:pt x="896846" y="1098959"/>
                </a:lnTo>
                <a:cubicBezTo>
                  <a:pt x="790407" y="1076173"/>
                  <a:pt x="674866" y="1103676"/>
                  <a:pt x="576963" y="1173867"/>
                </a:cubicBezTo>
                <a:cubicBezTo>
                  <a:pt x="485156" y="1239689"/>
                  <a:pt x="416746" y="1337450"/>
                  <a:pt x="386455" y="1447617"/>
                </a:cubicBezTo>
                <a:lnTo>
                  <a:pt x="324077" y="1447617"/>
                </a:lnTo>
                <a:lnTo>
                  <a:pt x="324077" y="1699617"/>
                </a:lnTo>
                <a:lnTo>
                  <a:pt x="576077" y="1699617"/>
                </a:lnTo>
                <a:lnTo>
                  <a:pt x="576077" y="1447617"/>
                </a:lnTo>
                <a:lnTo>
                  <a:pt x="509350" y="1447617"/>
                </a:lnTo>
                <a:cubicBezTo>
                  <a:pt x="534293" y="1379572"/>
                  <a:pt x="578725" y="1319336"/>
                  <a:pt x="635319" y="1275757"/>
                </a:cubicBezTo>
                <a:cubicBezTo>
                  <a:pt x="715559" y="1213971"/>
                  <a:pt x="812010" y="1191930"/>
                  <a:pt x="896846" y="1216429"/>
                </a:cubicBezTo>
                <a:lnTo>
                  <a:pt x="896846" y="1866505"/>
                </a:lnTo>
                <a:lnTo>
                  <a:pt x="728061" y="1866505"/>
                </a:lnTo>
                <a:close/>
                <a:moveTo>
                  <a:pt x="932091" y="3163979"/>
                </a:moveTo>
                <a:lnTo>
                  <a:pt x="932091" y="3078707"/>
                </a:lnTo>
                <a:lnTo>
                  <a:pt x="850421" y="3078707"/>
                </a:lnTo>
                <a:lnTo>
                  <a:pt x="850421" y="2839940"/>
                </a:lnTo>
                <a:lnTo>
                  <a:pt x="932091" y="2839940"/>
                </a:lnTo>
                <a:lnTo>
                  <a:pt x="932091" y="2840377"/>
                </a:lnTo>
                <a:lnTo>
                  <a:pt x="1072095" y="2840377"/>
                </a:lnTo>
                <a:lnTo>
                  <a:pt x="1072095" y="2635722"/>
                </a:lnTo>
                <a:lnTo>
                  <a:pt x="1013761" y="2635722"/>
                </a:lnTo>
                <a:lnTo>
                  <a:pt x="1013761" y="2755105"/>
                </a:lnTo>
                <a:lnTo>
                  <a:pt x="932091" y="2755105"/>
                </a:lnTo>
                <a:lnTo>
                  <a:pt x="932091" y="2754668"/>
                </a:lnTo>
                <a:lnTo>
                  <a:pt x="792087" y="2754668"/>
                </a:lnTo>
                <a:lnTo>
                  <a:pt x="792087" y="3163979"/>
                </a:lnTo>
                <a:close/>
                <a:moveTo>
                  <a:pt x="684076" y="3628455"/>
                </a:moveTo>
                <a:lnTo>
                  <a:pt x="684076" y="3484455"/>
                </a:lnTo>
                <a:lnTo>
                  <a:pt x="468076" y="3484455"/>
                </a:lnTo>
                <a:lnTo>
                  <a:pt x="468076" y="3628455"/>
                </a:lnTo>
                <a:close/>
                <a:moveTo>
                  <a:pt x="1476164" y="3628455"/>
                </a:moveTo>
                <a:lnTo>
                  <a:pt x="1476164" y="3484455"/>
                </a:lnTo>
                <a:lnTo>
                  <a:pt x="1260164" y="3484455"/>
                </a:lnTo>
                <a:lnTo>
                  <a:pt x="1260164" y="3628455"/>
                </a:lnTo>
                <a:close/>
                <a:moveTo>
                  <a:pt x="1620181" y="3944787"/>
                </a:moveTo>
                <a:lnTo>
                  <a:pt x="1072096" y="3944787"/>
                </a:lnTo>
                <a:lnTo>
                  <a:pt x="1072096" y="3725440"/>
                </a:lnTo>
                <a:lnTo>
                  <a:pt x="935522" y="3725440"/>
                </a:lnTo>
                <a:lnTo>
                  <a:pt x="935522" y="3723724"/>
                </a:lnTo>
                <a:lnTo>
                  <a:pt x="853852" y="3723724"/>
                </a:lnTo>
                <a:lnTo>
                  <a:pt x="853852" y="3484957"/>
                </a:lnTo>
                <a:lnTo>
                  <a:pt x="935522" y="3484957"/>
                </a:lnTo>
                <a:lnTo>
                  <a:pt x="935522" y="3484455"/>
                </a:lnTo>
                <a:lnTo>
                  <a:pt x="1072096" y="3484455"/>
                </a:lnTo>
                <a:lnTo>
                  <a:pt x="1072096" y="3075144"/>
                </a:lnTo>
                <a:lnTo>
                  <a:pt x="932092" y="3075144"/>
                </a:lnTo>
                <a:lnTo>
                  <a:pt x="932092" y="3160416"/>
                </a:lnTo>
                <a:lnTo>
                  <a:pt x="1013762" y="3160416"/>
                </a:lnTo>
                <a:lnTo>
                  <a:pt x="1013762" y="3399183"/>
                </a:lnTo>
                <a:lnTo>
                  <a:pt x="932092" y="3399183"/>
                </a:lnTo>
                <a:lnTo>
                  <a:pt x="932092" y="3399685"/>
                </a:lnTo>
                <a:lnTo>
                  <a:pt x="795518" y="3399685"/>
                </a:lnTo>
                <a:lnTo>
                  <a:pt x="795518" y="3808996"/>
                </a:lnTo>
                <a:lnTo>
                  <a:pt x="932092" y="3808996"/>
                </a:lnTo>
                <a:lnTo>
                  <a:pt x="932092" y="3810712"/>
                </a:lnTo>
                <a:lnTo>
                  <a:pt x="1013762" y="3810712"/>
                </a:lnTo>
                <a:lnTo>
                  <a:pt x="1013762" y="3944787"/>
                </a:lnTo>
                <a:lnTo>
                  <a:pt x="324037" y="3944787"/>
                </a:lnTo>
                <a:lnTo>
                  <a:pt x="324037" y="2635721"/>
                </a:lnTo>
                <a:lnTo>
                  <a:pt x="0" y="2635721"/>
                </a:lnTo>
                <a:lnTo>
                  <a:pt x="0" y="324042"/>
                </a:lnTo>
                <a:cubicBezTo>
                  <a:pt x="0" y="145079"/>
                  <a:pt x="145079" y="0"/>
                  <a:pt x="324042" y="0"/>
                </a:cubicBezTo>
                <a:lnTo>
                  <a:pt x="1620174" y="0"/>
                </a:lnTo>
                <a:cubicBezTo>
                  <a:pt x="1799137" y="0"/>
                  <a:pt x="1944216" y="145079"/>
                  <a:pt x="1944216" y="324042"/>
                </a:cubicBezTo>
                <a:lnTo>
                  <a:pt x="1944216" y="2635721"/>
                </a:lnTo>
                <a:lnTo>
                  <a:pt x="1620181" y="263572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1573ABB-EFC2-4539-A030-93756F5B79C7}"/>
              </a:ext>
            </a:extLst>
          </p:cNvPr>
          <p:cNvGrpSpPr/>
          <p:nvPr/>
        </p:nvGrpSpPr>
        <p:grpSpPr>
          <a:xfrm rot="7952168">
            <a:off x="1397535" y="2402475"/>
            <a:ext cx="860315" cy="821976"/>
            <a:chOff x="9233752" y="1035385"/>
            <a:chExt cx="2542649" cy="2429341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498AD71-D314-47CA-B226-85413490D853}"/>
                </a:ext>
              </a:extLst>
            </p:cNvPr>
            <p:cNvSpPr/>
            <p:nvPr/>
          </p:nvSpPr>
          <p:spPr>
            <a:xfrm>
              <a:off x="9233752" y="1035385"/>
              <a:ext cx="2542649" cy="2429341"/>
            </a:xfrm>
            <a:custGeom>
              <a:avLst/>
              <a:gdLst>
                <a:gd name="connsiteX0" fmla="*/ 975369 w 2542649"/>
                <a:gd name="connsiteY0" fmla="*/ 315128 h 2429341"/>
                <a:gd name="connsiteX1" fmla="*/ 937888 w 2542649"/>
                <a:gd name="connsiteY1" fmla="*/ 342518 h 2429341"/>
                <a:gd name="connsiteX2" fmla="*/ 883974 w 2542649"/>
                <a:gd name="connsiteY2" fmla="*/ 421516 h 2429341"/>
                <a:gd name="connsiteX3" fmla="*/ 891470 w 2542649"/>
                <a:gd name="connsiteY3" fmla="*/ 438815 h 2429341"/>
                <a:gd name="connsiteX4" fmla="*/ 920878 w 2542649"/>
                <a:gd name="connsiteY4" fmla="*/ 444293 h 2429341"/>
                <a:gd name="connsiteX5" fmla="*/ 1006796 w 2542649"/>
                <a:gd name="connsiteY5" fmla="*/ 435356 h 2429341"/>
                <a:gd name="connsiteX6" fmla="*/ 1012562 w 2542649"/>
                <a:gd name="connsiteY6" fmla="*/ 432184 h 2429341"/>
                <a:gd name="connsiteX7" fmla="*/ 1032744 w 2542649"/>
                <a:gd name="connsiteY7" fmla="*/ 394703 h 2429341"/>
                <a:gd name="connsiteX8" fmla="*/ 1047160 w 2542649"/>
                <a:gd name="connsiteY8" fmla="*/ 337040 h 2429341"/>
                <a:gd name="connsiteX9" fmla="*/ 985749 w 2542649"/>
                <a:gd name="connsiteY9" fmla="*/ 315705 h 2429341"/>
                <a:gd name="connsiteX10" fmla="*/ 975369 w 2542649"/>
                <a:gd name="connsiteY10" fmla="*/ 315128 h 2429341"/>
                <a:gd name="connsiteX11" fmla="*/ 1562667 w 2542649"/>
                <a:gd name="connsiteY11" fmla="*/ 314263 h 2429341"/>
                <a:gd name="connsiteX12" fmla="*/ 1500102 w 2542649"/>
                <a:gd name="connsiteY12" fmla="*/ 338482 h 2429341"/>
                <a:gd name="connsiteX13" fmla="*/ 1514230 w 2542649"/>
                <a:gd name="connsiteY13" fmla="*/ 378846 h 2429341"/>
                <a:gd name="connsiteX14" fmla="*/ 1539890 w 2542649"/>
                <a:gd name="connsiteY14" fmla="*/ 431031 h 2429341"/>
                <a:gd name="connsiteX15" fmla="*/ 1547386 w 2542649"/>
                <a:gd name="connsiteY15" fmla="*/ 435067 h 2429341"/>
                <a:gd name="connsiteX16" fmla="*/ 1628403 w 2542649"/>
                <a:gd name="connsiteY16" fmla="*/ 439968 h 2429341"/>
                <a:gd name="connsiteX17" fmla="*/ 1661847 w 2542649"/>
                <a:gd name="connsiteY17" fmla="*/ 433626 h 2429341"/>
                <a:gd name="connsiteX18" fmla="*/ 1668478 w 2542649"/>
                <a:gd name="connsiteY18" fmla="*/ 415462 h 2429341"/>
                <a:gd name="connsiteX19" fmla="*/ 1630421 w 2542649"/>
                <a:gd name="connsiteY19" fmla="*/ 358375 h 2429341"/>
                <a:gd name="connsiteX20" fmla="*/ 1574200 w 2542649"/>
                <a:gd name="connsiteY20" fmla="*/ 314263 h 2429341"/>
                <a:gd name="connsiteX21" fmla="*/ 1562667 w 2542649"/>
                <a:gd name="connsiteY21" fmla="*/ 314263 h 2429341"/>
                <a:gd name="connsiteX22" fmla="*/ 1171712 w 2542649"/>
                <a:gd name="connsiteY22" fmla="*/ 172124 h 2429341"/>
                <a:gd name="connsiteX23" fmla="*/ 1123275 w 2542649"/>
                <a:gd name="connsiteY23" fmla="*/ 194901 h 2429341"/>
                <a:gd name="connsiteX24" fmla="*/ 1150088 w 2542649"/>
                <a:gd name="connsiteY24" fmla="*/ 251699 h 2429341"/>
                <a:gd name="connsiteX25" fmla="*/ 1210634 w 2542649"/>
                <a:gd name="connsiteY25" fmla="*/ 212488 h 2429341"/>
                <a:gd name="connsiteX26" fmla="*/ 1190741 w 2542649"/>
                <a:gd name="connsiteY26" fmla="*/ 174719 h 2429341"/>
                <a:gd name="connsiteX27" fmla="*/ 1171712 w 2542649"/>
                <a:gd name="connsiteY27" fmla="*/ 172124 h 2429341"/>
                <a:gd name="connsiteX28" fmla="*/ 1380740 w 2542649"/>
                <a:gd name="connsiteY28" fmla="*/ 171259 h 2429341"/>
                <a:gd name="connsiteX29" fmla="*/ 1352774 w 2542649"/>
                <a:gd name="connsiteY29" fmla="*/ 177890 h 2429341"/>
                <a:gd name="connsiteX30" fmla="*/ 1339223 w 2542649"/>
                <a:gd name="connsiteY30" fmla="*/ 221137 h 2429341"/>
                <a:gd name="connsiteX31" fmla="*/ 1403517 w 2542649"/>
                <a:gd name="connsiteY31" fmla="*/ 247086 h 2429341"/>
                <a:gd name="connsiteX32" fmla="*/ 1422258 w 2542649"/>
                <a:gd name="connsiteY32" fmla="*/ 233535 h 2429341"/>
                <a:gd name="connsiteX33" fmla="*/ 1380740 w 2542649"/>
                <a:gd name="connsiteY33" fmla="*/ 171259 h 2429341"/>
                <a:gd name="connsiteX34" fmla="*/ 1727583 w 2542649"/>
                <a:gd name="connsiteY34" fmla="*/ 0 h 2429341"/>
                <a:gd name="connsiteX35" fmla="*/ 1732484 w 2542649"/>
                <a:gd name="connsiteY35" fmla="*/ 14992 h 2429341"/>
                <a:gd name="connsiteX36" fmla="*/ 1723258 w 2542649"/>
                <a:gd name="connsiteY36" fmla="*/ 43824 h 2429341"/>
                <a:gd name="connsiteX37" fmla="*/ 1659540 w 2542649"/>
                <a:gd name="connsiteY37" fmla="*/ 148771 h 2429341"/>
                <a:gd name="connsiteX38" fmla="*/ 1564397 w 2542649"/>
                <a:gd name="connsiteY38" fmla="*/ 237572 h 2429341"/>
                <a:gd name="connsiteX39" fmla="*/ 1558054 w 2542649"/>
                <a:gd name="connsiteY39" fmla="*/ 241608 h 2429341"/>
                <a:gd name="connsiteX40" fmla="*/ 1565838 w 2542649"/>
                <a:gd name="connsiteY40" fmla="*/ 297829 h 2429341"/>
                <a:gd name="connsiteX41" fmla="*/ 1624943 w 2542649"/>
                <a:gd name="connsiteY41" fmla="*/ 344536 h 2429341"/>
                <a:gd name="connsiteX42" fmla="*/ 1701058 w 2542649"/>
                <a:gd name="connsiteY42" fmla="*/ 487541 h 2429341"/>
                <a:gd name="connsiteX43" fmla="*/ 1696157 w 2542649"/>
                <a:gd name="connsiteY43" fmla="*/ 545780 h 2429341"/>
                <a:gd name="connsiteX44" fmla="*/ 1768524 w 2542649"/>
                <a:gd name="connsiteY44" fmla="*/ 621895 h 2429341"/>
                <a:gd name="connsiteX45" fmla="*/ 1945549 w 2542649"/>
                <a:gd name="connsiteY45" fmla="*/ 326372 h 2429341"/>
                <a:gd name="connsiteX46" fmla="*/ 2001482 w 2542649"/>
                <a:gd name="connsiteY46" fmla="*/ 347708 h 2429341"/>
                <a:gd name="connsiteX47" fmla="*/ 2223773 w 2542649"/>
                <a:gd name="connsiteY47" fmla="*/ 378846 h 2429341"/>
                <a:gd name="connsiteX48" fmla="*/ 2356686 w 2542649"/>
                <a:gd name="connsiteY48" fmla="*/ 372503 h 2429341"/>
                <a:gd name="connsiteX49" fmla="*/ 2366489 w 2542649"/>
                <a:gd name="connsiteY49" fmla="*/ 368178 h 2429341"/>
                <a:gd name="connsiteX50" fmla="*/ 2413772 w 2542649"/>
                <a:gd name="connsiteY50" fmla="*/ 303596 h 2429341"/>
                <a:gd name="connsiteX51" fmla="*/ 2420692 w 2542649"/>
                <a:gd name="connsiteY51" fmla="*/ 294081 h 2429341"/>
                <a:gd name="connsiteX52" fmla="*/ 2408294 w 2542649"/>
                <a:gd name="connsiteY52" fmla="*/ 337328 h 2429341"/>
                <a:gd name="connsiteX53" fmla="*/ 2365624 w 2542649"/>
                <a:gd name="connsiteY53" fmla="*/ 380287 h 2429341"/>
                <a:gd name="connsiteX54" fmla="*/ 2358128 w 2542649"/>
                <a:gd name="connsiteY54" fmla="*/ 383170 h 2429341"/>
                <a:gd name="connsiteX55" fmla="*/ 2148522 w 2542649"/>
                <a:gd name="connsiteY55" fmla="*/ 403641 h 2429341"/>
                <a:gd name="connsiteX56" fmla="*/ 1958811 w 2542649"/>
                <a:gd name="connsiteY56" fmla="*/ 348861 h 2429341"/>
                <a:gd name="connsiteX57" fmla="*/ 1955352 w 2542649"/>
                <a:gd name="connsiteY57" fmla="*/ 347419 h 2429341"/>
                <a:gd name="connsiteX58" fmla="*/ 1792742 w 2542649"/>
                <a:gd name="connsiteY58" fmla="*/ 652745 h 2429341"/>
                <a:gd name="connsiteX59" fmla="*/ 1842621 w 2542649"/>
                <a:gd name="connsiteY59" fmla="*/ 748465 h 2429341"/>
                <a:gd name="connsiteX60" fmla="*/ 1903167 w 2542649"/>
                <a:gd name="connsiteY60" fmla="*/ 964702 h 2429341"/>
                <a:gd name="connsiteX61" fmla="*/ 1917294 w 2542649"/>
                <a:gd name="connsiteY61" fmla="*/ 1158161 h 2429341"/>
                <a:gd name="connsiteX62" fmla="*/ 1917583 w 2542649"/>
                <a:gd name="connsiteY62" fmla="*/ 1165657 h 2429341"/>
                <a:gd name="connsiteX63" fmla="*/ 2173894 w 2542649"/>
                <a:gd name="connsiteY63" fmla="*/ 1080893 h 2429341"/>
                <a:gd name="connsiteX64" fmla="*/ 2198113 w 2542649"/>
                <a:gd name="connsiteY64" fmla="*/ 1132213 h 2429341"/>
                <a:gd name="connsiteX65" fmla="*/ 2341982 w 2542649"/>
                <a:gd name="connsiteY65" fmla="*/ 1312409 h 2429341"/>
                <a:gd name="connsiteX66" fmla="*/ 2439144 w 2542649"/>
                <a:gd name="connsiteY66" fmla="*/ 1395733 h 2429341"/>
                <a:gd name="connsiteX67" fmla="*/ 2452695 w 2542649"/>
                <a:gd name="connsiteY67" fmla="*/ 1400634 h 2429341"/>
                <a:gd name="connsiteX68" fmla="*/ 2529675 w 2542649"/>
                <a:gd name="connsiteY68" fmla="*/ 1386218 h 2429341"/>
                <a:gd name="connsiteX69" fmla="*/ 2542649 w 2542649"/>
                <a:gd name="connsiteY69" fmla="*/ 1383623 h 2429341"/>
                <a:gd name="connsiteX70" fmla="*/ 2504592 w 2542649"/>
                <a:gd name="connsiteY70" fmla="*/ 1406689 h 2429341"/>
                <a:gd name="connsiteX71" fmla="*/ 2442892 w 2542649"/>
                <a:gd name="connsiteY71" fmla="*/ 1408995 h 2429341"/>
                <a:gd name="connsiteX72" fmla="*/ 2435396 w 2542649"/>
                <a:gd name="connsiteY72" fmla="*/ 1406112 h 2429341"/>
                <a:gd name="connsiteX73" fmla="*/ 2263849 w 2542649"/>
                <a:gd name="connsiteY73" fmla="*/ 1271757 h 2429341"/>
                <a:gd name="connsiteX74" fmla="*/ 2168128 w 2542649"/>
                <a:gd name="connsiteY74" fmla="*/ 1107994 h 2429341"/>
                <a:gd name="connsiteX75" fmla="*/ 2166975 w 2542649"/>
                <a:gd name="connsiteY75" fmla="*/ 1104534 h 2429341"/>
                <a:gd name="connsiteX76" fmla="*/ 2086247 w 2542649"/>
                <a:gd name="connsiteY76" fmla="*/ 1149223 h 2429341"/>
                <a:gd name="connsiteX77" fmla="*/ 1925655 w 2542649"/>
                <a:gd name="connsiteY77" fmla="*/ 1201985 h 2429341"/>
                <a:gd name="connsiteX78" fmla="*/ 1915276 w 2542649"/>
                <a:gd name="connsiteY78" fmla="*/ 1214383 h 2429341"/>
                <a:gd name="connsiteX79" fmla="*/ 1827917 w 2542649"/>
                <a:gd name="connsiteY79" fmla="*/ 1575353 h 2429341"/>
                <a:gd name="connsiteX80" fmla="*/ 1704806 w 2542649"/>
                <a:gd name="connsiteY80" fmla="*/ 1767082 h 2429341"/>
                <a:gd name="connsiteX81" fmla="*/ 1699040 w 2542649"/>
                <a:gd name="connsiteY81" fmla="*/ 1773714 h 2429341"/>
                <a:gd name="connsiteX82" fmla="*/ 1988508 w 2542649"/>
                <a:gd name="connsiteY82" fmla="*/ 1808888 h 2429341"/>
                <a:gd name="connsiteX83" fmla="*/ 1988796 w 2542649"/>
                <a:gd name="connsiteY83" fmla="*/ 1816384 h 2429341"/>
                <a:gd name="connsiteX84" fmla="*/ 2025989 w 2542649"/>
                <a:gd name="connsiteY84" fmla="*/ 2038387 h 2429341"/>
                <a:gd name="connsiteX85" fmla="*/ 2099798 w 2542649"/>
                <a:gd name="connsiteY85" fmla="*/ 2206474 h 2429341"/>
                <a:gd name="connsiteX86" fmla="*/ 2109889 w 2542649"/>
                <a:gd name="connsiteY86" fmla="*/ 2215700 h 2429341"/>
                <a:gd name="connsiteX87" fmla="*/ 2186868 w 2542649"/>
                <a:gd name="connsiteY87" fmla="*/ 2234440 h 2429341"/>
                <a:gd name="connsiteX88" fmla="*/ 2196095 w 2542649"/>
                <a:gd name="connsiteY88" fmla="*/ 2235594 h 2429341"/>
                <a:gd name="connsiteX89" fmla="*/ 2137278 w 2542649"/>
                <a:gd name="connsiteY89" fmla="*/ 2237035 h 2429341"/>
                <a:gd name="connsiteX90" fmla="*/ 2098933 w 2542649"/>
                <a:gd name="connsiteY90" fmla="*/ 2218871 h 2429341"/>
                <a:gd name="connsiteX91" fmla="*/ 2091436 w 2542649"/>
                <a:gd name="connsiteY91" fmla="*/ 2212240 h 2429341"/>
                <a:gd name="connsiteX92" fmla="*/ 1990526 w 2542649"/>
                <a:gd name="connsiteY92" fmla="*/ 2017340 h 2429341"/>
                <a:gd name="connsiteX93" fmla="*/ 1971498 w 2542649"/>
                <a:gd name="connsiteY93" fmla="*/ 1834548 h 2429341"/>
                <a:gd name="connsiteX94" fmla="*/ 1972362 w 2542649"/>
                <a:gd name="connsiteY94" fmla="*/ 1825034 h 2429341"/>
                <a:gd name="connsiteX95" fmla="*/ 1952469 w 2542649"/>
                <a:gd name="connsiteY95" fmla="*/ 1828205 h 2429341"/>
                <a:gd name="connsiteX96" fmla="*/ 1708554 w 2542649"/>
                <a:gd name="connsiteY96" fmla="*/ 1814078 h 2429341"/>
                <a:gd name="connsiteX97" fmla="*/ 1675974 w 2542649"/>
                <a:gd name="connsiteY97" fmla="*/ 1806005 h 2429341"/>
                <a:gd name="connsiteX98" fmla="*/ 1663865 w 2542649"/>
                <a:gd name="connsiteY98" fmla="*/ 1809176 h 2429341"/>
                <a:gd name="connsiteX99" fmla="*/ 1439556 w 2542649"/>
                <a:gd name="connsiteY99" fmla="*/ 1948432 h 2429341"/>
                <a:gd name="connsiteX100" fmla="*/ 1226203 w 2542649"/>
                <a:gd name="connsiteY100" fmla="*/ 1972939 h 2429341"/>
                <a:gd name="connsiteX101" fmla="*/ 908480 w 2542649"/>
                <a:gd name="connsiteY101" fmla="*/ 1829646 h 2429341"/>
                <a:gd name="connsiteX102" fmla="*/ 897813 w 2542649"/>
                <a:gd name="connsiteY102" fmla="*/ 1820420 h 2429341"/>
                <a:gd name="connsiteX103" fmla="*/ 895506 w 2542649"/>
                <a:gd name="connsiteY103" fmla="*/ 1818979 h 2429341"/>
                <a:gd name="connsiteX104" fmla="*/ 633428 w 2542649"/>
                <a:gd name="connsiteY104" fmla="*/ 1962271 h 2429341"/>
                <a:gd name="connsiteX105" fmla="*/ 653898 w 2542649"/>
                <a:gd name="connsiteY105" fmla="*/ 1995428 h 2429341"/>
                <a:gd name="connsiteX106" fmla="*/ 698875 w 2542649"/>
                <a:gd name="connsiteY106" fmla="*/ 2146216 h 2429341"/>
                <a:gd name="connsiteX107" fmla="*/ 689072 w 2542649"/>
                <a:gd name="connsiteY107" fmla="*/ 2362741 h 2429341"/>
                <a:gd name="connsiteX108" fmla="*/ 688208 w 2542649"/>
                <a:gd name="connsiteY108" fmla="*/ 2367642 h 2429341"/>
                <a:gd name="connsiteX109" fmla="*/ 604020 w 2542649"/>
                <a:gd name="connsiteY109" fmla="*/ 2429341 h 2429341"/>
                <a:gd name="connsiteX110" fmla="*/ 614399 w 2542649"/>
                <a:gd name="connsiteY110" fmla="*/ 2422133 h 2429341"/>
                <a:gd name="connsiteX111" fmla="*/ 676675 w 2542649"/>
                <a:gd name="connsiteY111" fmla="*/ 2369660 h 2429341"/>
                <a:gd name="connsiteX112" fmla="*/ 678694 w 2542649"/>
                <a:gd name="connsiteY112" fmla="*/ 2363029 h 2429341"/>
                <a:gd name="connsiteX113" fmla="*/ 649862 w 2542649"/>
                <a:gd name="connsiteY113" fmla="*/ 2048189 h 2429341"/>
                <a:gd name="connsiteX114" fmla="*/ 613822 w 2542649"/>
                <a:gd name="connsiteY114" fmla="*/ 1953045 h 2429341"/>
                <a:gd name="connsiteX115" fmla="*/ 868981 w 2542649"/>
                <a:gd name="connsiteY115" fmla="*/ 1791877 h 2429341"/>
                <a:gd name="connsiteX116" fmla="*/ 854277 w 2542649"/>
                <a:gd name="connsiteY116" fmla="*/ 1775443 h 2429341"/>
                <a:gd name="connsiteX117" fmla="*/ 691091 w 2542649"/>
                <a:gd name="connsiteY117" fmla="*/ 1498085 h 2429341"/>
                <a:gd name="connsiteX118" fmla="*/ 639771 w 2542649"/>
                <a:gd name="connsiteY118" fmla="*/ 1272334 h 2429341"/>
                <a:gd name="connsiteX119" fmla="*/ 627373 w 2542649"/>
                <a:gd name="connsiteY119" fmla="*/ 1257918 h 2429341"/>
                <a:gd name="connsiteX120" fmla="*/ 397875 w 2542649"/>
                <a:gd name="connsiteY120" fmla="*/ 1171712 h 2429341"/>
                <a:gd name="connsiteX121" fmla="*/ 375963 w 2542649"/>
                <a:gd name="connsiteY121" fmla="*/ 1157008 h 2429341"/>
                <a:gd name="connsiteX122" fmla="*/ 373368 w 2542649"/>
                <a:gd name="connsiteY122" fmla="*/ 1165657 h 2429341"/>
                <a:gd name="connsiteX123" fmla="*/ 260925 w 2542649"/>
                <a:gd name="connsiteY123" fmla="*/ 1344701 h 2429341"/>
                <a:gd name="connsiteX124" fmla="*/ 107541 w 2542649"/>
                <a:gd name="connsiteY124" fmla="*/ 1459739 h 2429341"/>
                <a:gd name="connsiteX125" fmla="*/ 74097 w 2542649"/>
                <a:gd name="connsiteY125" fmla="*/ 1464928 h 2429341"/>
                <a:gd name="connsiteX126" fmla="*/ 11244 w 2542649"/>
                <a:gd name="connsiteY126" fmla="*/ 1449071 h 2429341"/>
                <a:gd name="connsiteX127" fmla="*/ 5190 w 2542649"/>
                <a:gd name="connsiteY127" fmla="*/ 1443881 h 2429341"/>
                <a:gd name="connsiteX128" fmla="*/ 0 w 2542649"/>
                <a:gd name="connsiteY128" fmla="*/ 1437827 h 2429341"/>
                <a:gd name="connsiteX129" fmla="*/ 14992 w 2542649"/>
                <a:gd name="connsiteY129" fmla="*/ 1441863 h 2429341"/>
                <a:gd name="connsiteX130" fmla="*/ 94279 w 2542649"/>
                <a:gd name="connsiteY130" fmla="*/ 1455125 h 2429341"/>
                <a:gd name="connsiteX131" fmla="*/ 102352 w 2542649"/>
                <a:gd name="connsiteY131" fmla="*/ 1451666 h 2429341"/>
                <a:gd name="connsiteX132" fmla="*/ 304172 w 2542649"/>
                <a:gd name="connsiteY132" fmla="*/ 1252152 h 2429341"/>
                <a:gd name="connsiteX133" fmla="*/ 364718 w 2542649"/>
                <a:gd name="connsiteY133" fmla="*/ 1144610 h 2429341"/>
                <a:gd name="connsiteX134" fmla="*/ 369043 w 2542649"/>
                <a:gd name="connsiteY134" fmla="*/ 1135384 h 2429341"/>
                <a:gd name="connsiteX135" fmla="*/ 634869 w 2542649"/>
                <a:gd name="connsiteY135" fmla="*/ 1222167 h 2429341"/>
                <a:gd name="connsiteX136" fmla="*/ 635158 w 2542649"/>
                <a:gd name="connsiteY136" fmla="*/ 1103381 h 2429341"/>
                <a:gd name="connsiteX137" fmla="*/ 685613 w 2542649"/>
                <a:gd name="connsiteY137" fmla="*/ 800362 h 2429341"/>
                <a:gd name="connsiteX138" fmla="*/ 728283 w 2542649"/>
                <a:gd name="connsiteY138" fmla="*/ 696280 h 2429341"/>
                <a:gd name="connsiteX139" fmla="*/ 547222 w 2542649"/>
                <a:gd name="connsiteY139" fmla="*/ 506858 h 2429341"/>
                <a:gd name="connsiteX140" fmla="*/ 544915 w 2542649"/>
                <a:gd name="connsiteY140" fmla="*/ 508011 h 2429341"/>
                <a:gd name="connsiteX141" fmla="*/ 369043 w 2542649"/>
                <a:gd name="connsiteY141" fmla="*/ 629103 h 2429341"/>
                <a:gd name="connsiteX142" fmla="*/ 180485 w 2542649"/>
                <a:gd name="connsiteY142" fmla="*/ 672927 h 2429341"/>
                <a:gd name="connsiteX143" fmla="*/ 164628 w 2542649"/>
                <a:gd name="connsiteY143" fmla="*/ 671197 h 2429341"/>
                <a:gd name="connsiteX144" fmla="*/ 101199 w 2542649"/>
                <a:gd name="connsiteY144" fmla="*/ 633140 h 2429341"/>
                <a:gd name="connsiteX145" fmla="*/ 88513 w 2542649"/>
                <a:gd name="connsiteY145" fmla="*/ 612093 h 2429341"/>
                <a:gd name="connsiteX146" fmla="*/ 90819 w 2542649"/>
                <a:gd name="connsiteY146" fmla="*/ 610363 h 2429341"/>
                <a:gd name="connsiteX147" fmla="*/ 99757 w 2542649"/>
                <a:gd name="connsiteY147" fmla="*/ 617571 h 2429341"/>
                <a:gd name="connsiteX148" fmla="*/ 167222 w 2542649"/>
                <a:gd name="connsiteY148" fmla="*/ 662836 h 2429341"/>
                <a:gd name="connsiteX149" fmla="*/ 175872 w 2542649"/>
                <a:gd name="connsiteY149" fmla="*/ 663124 h 2429341"/>
                <a:gd name="connsiteX150" fmla="*/ 416038 w 2542649"/>
                <a:gd name="connsiteY150" fmla="*/ 577495 h 2429341"/>
                <a:gd name="connsiteX151" fmla="*/ 542609 w 2542649"/>
                <a:gd name="connsiteY151" fmla="*/ 488405 h 2429341"/>
                <a:gd name="connsiteX152" fmla="*/ 548663 w 2542649"/>
                <a:gd name="connsiteY152" fmla="*/ 483216 h 2429341"/>
                <a:gd name="connsiteX153" fmla="*/ 747601 w 2542649"/>
                <a:gd name="connsiteY153" fmla="*/ 665431 h 2429341"/>
                <a:gd name="connsiteX154" fmla="*/ 796326 w 2542649"/>
                <a:gd name="connsiteY154" fmla="*/ 607479 h 2429341"/>
                <a:gd name="connsiteX155" fmla="*/ 850817 w 2542649"/>
                <a:gd name="connsiteY155" fmla="*/ 556736 h 2429341"/>
                <a:gd name="connsiteX156" fmla="*/ 850817 w 2542649"/>
                <a:gd name="connsiteY156" fmla="*/ 480621 h 2429341"/>
                <a:gd name="connsiteX157" fmla="*/ 977676 w 2542649"/>
                <a:gd name="connsiteY157" fmla="*/ 304749 h 2429341"/>
                <a:gd name="connsiteX158" fmla="*/ 983154 w 2542649"/>
                <a:gd name="connsiteY158" fmla="*/ 291775 h 2429341"/>
                <a:gd name="connsiteX159" fmla="*/ 989497 w 2542649"/>
                <a:gd name="connsiteY159" fmla="*/ 246509 h 2429341"/>
                <a:gd name="connsiteX160" fmla="*/ 998723 w 2542649"/>
                <a:gd name="connsiteY160" fmla="*/ 228634 h 2429341"/>
                <a:gd name="connsiteX161" fmla="*/ 991227 w 2542649"/>
                <a:gd name="connsiteY161" fmla="*/ 224309 h 2429341"/>
                <a:gd name="connsiteX162" fmla="*/ 857449 w 2542649"/>
                <a:gd name="connsiteY162" fmla="*/ 114749 h 2429341"/>
                <a:gd name="connsiteX163" fmla="*/ 812183 w 2542649"/>
                <a:gd name="connsiteY163" fmla="*/ 57375 h 2429341"/>
                <a:gd name="connsiteX164" fmla="*/ 801804 w 2542649"/>
                <a:gd name="connsiteY164" fmla="*/ 34598 h 2429341"/>
                <a:gd name="connsiteX165" fmla="*/ 805264 w 2542649"/>
                <a:gd name="connsiteY165" fmla="*/ 22200 h 2429341"/>
                <a:gd name="connsiteX166" fmla="*/ 817085 w 2542649"/>
                <a:gd name="connsiteY166" fmla="*/ 24219 h 2429341"/>
                <a:gd name="connsiteX167" fmla="*/ 843610 w 2542649"/>
                <a:gd name="connsiteY167" fmla="*/ 65159 h 2429341"/>
                <a:gd name="connsiteX168" fmla="*/ 871864 w 2542649"/>
                <a:gd name="connsiteY168" fmla="*/ 114173 h 2429341"/>
                <a:gd name="connsiteX169" fmla="*/ 1012562 w 2542649"/>
                <a:gd name="connsiteY169" fmla="*/ 209605 h 2429341"/>
                <a:gd name="connsiteX170" fmla="*/ 1060134 w 2542649"/>
                <a:gd name="connsiteY170" fmla="*/ 170394 h 2429341"/>
                <a:gd name="connsiteX171" fmla="*/ 1031014 w 2542649"/>
                <a:gd name="connsiteY171" fmla="*/ 141851 h 2429341"/>
                <a:gd name="connsiteX172" fmla="*/ 1004489 w 2542649"/>
                <a:gd name="connsiteY172" fmla="*/ 36904 h 2429341"/>
                <a:gd name="connsiteX173" fmla="*/ 1028996 w 2542649"/>
                <a:gd name="connsiteY173" fmla="*/ 11244 h 2429341"/>
                <a:gd name="connsiteX174" fmla="*/ 1053503 w 2542649"/>
                <a:gd name="connsiteY174" fmla="*/ 21912 h 2429341"/>
                <a:gd name="connsiteX175" fmla="*/ 1069648 w 2542649"/>
                <a:gd name="connsiteY175" fmla="*/ 79287 h 2429341"/>
                <a:gd name="connsiteX176" fmla="*/ 1078586 w 2542649"/>
                <a:gd name="connsiteY176" fmla="*/ 119939 h 2429341"/>
                <a:gd name="connsiteX177" fmla="*/ 1095020 w 2542649"/>
                <a:gd name="connsiteY177" fmla="*/ 150500 h 2429341"/>
                <a:gd name="connsiteX178" fmla="*/ 1449071 w 2542649"/>
                <a:gd name="connsiteY178" fmla="*/ 149059 h 2429341"/>
                <a:gd name="connsiteX179" fmla="*/ 1484245 w 2542649"/>
                <a:gd name="connsiteY179" fmla="*/ 95721 h 2429341"/>
                <a:gd name="connsiteX180" fmla="*/ 1502986 w 2542649"/>
                <a:gd name="connsiteY180" fmla="*/ 28543 h 2429341"/>
                <a:gd name="connsiteX181" fmla="*/ 1503851 w 2542649"/>
                <a:gd name="connsiteY181" fmla="*/ 26813 h 2429341"/>
                <a:gd name="connsiteX182" fmla="*/ 1520285 w 2542649"/>
                <a:gd name="connsiteY182" fmla="*/ 8073 h 2429341"/>
                <a:gd name="connsiteX183" fmla="*/ 1550846 w 2542649"/>
                <a:gd name="connsiteY183" fmla="*/ 22777 h 2429341"/>
                <a:gd name="connsiteX184" fmla="*/ 1556612 w 2542649"/>
                <a:gd name="connsiteY184" fmla="*/ 68042 h 2429341"/>
                <a:gd name="connsiteX185" fmla="*/ 1490300 w 2542649"/>
                <a:gd name="connsiteY185" fmla="*/ 166358 h 2429341"/>
                <a:gd name="connsiteX186" fmla="*/ 1523168 w 2542649"/>
                <a:gd name="connsiteY186" fmla="*/ 185963 h 2429341"/>
                <a:gd name="connsiteX187" fmla="*/ 1536430 w 2542649"/>
                <a:gd name="connsiteY187" fmla="*/ 211047 h 2429341"/>
                <a:gd name="connsiteX188" fmla="*/ 1541908 w 2542649"/>
                <a:gd name="connsiteY188" fmla="*/ 222867 h 2429341"/>
                <a:gd name="connsiteX189" fmla="*/ 1645990 w 2542649"/>
                <a:gd name="connsiteY189" fmla="*/ 141851 h 2429341"/>
                <a:gd name="connsiteX190" fmla="*/ 1690679 w 2542649"/>
                <a:gd name="connsiteY190" fmla="*/ 77845 h 2429341"/>
                <a:gd name="connsiteX191" fmla="*/ 1695292 w 2542649"/>
                <a:gd name="connsiteY191" fmla="*/ 57375 h 2429341"/>
                <a:gd name="connsiteX192" fmla="*/ 1705383 w 2542649"/>
                <a:gd name="connsiteY192" fmla="*/ 20470 h 2429341"/>
                <a:gd name="connsiteX193" fmla="*/ 1714032 w 2542649"/>
                <a:gd name="connsiteY193" fmla="*/ 6920 h 2429341"/>
                <a:gd name="connsiteX194" fmla="*/ 1727583 w 2542649"/>
                <a:gd name="connsiteY194" fmla="*/ 0 h 242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2542649" h="2429341">
                  <a:moveTo>
                    <a:pt x="975369" y="315128"/>
                  </a:moveTo>
                  <a:cubicBezTo>
                    <a:pt x="962395" y="323778"/>
                    <a:pt x="949133" y="332139"/>
                    <a:pt x="937888" y="342518"/>
                  </a:cubicBezTo>
                  <a:cubicBezTo>
                    <a:pt x="913958" y="364718"/>
                    <a:pt x="895506" y="390667"/>
                    <a:pt x="883974" y="421516"/>
                  </a:cubicBezTo>
                  <a:cubicBezTo>
                    <a:pt x="880514" y="430743"/>
                    <a:pt x="883109" y="436509"/>
                    <a:pt x="891470" y="438815"/>
                  </a:cubicBezTo>
                  <a:cubicBezTo>
                    <a:pt x="900984" y="441699"/>
                    <a:pt x="911364" y="444870"/>
                    <a:pt x="920878" y="444293"/>
                  </a:cubicBezTo>
                  <a:cubicBezTo>
                    <a:pt x="949421" y="442275"/>
                    <a:pt x="977964" y="438527"/>
                    <a:pt x="1006796" y="435356"/>
                  </a:cubicBezTo>
                  <a:cubicBezTo>
                    <a:pt x="1008814" y="435067"/>
                    <a:pt x="1011697" y="433914"/>
                    <a:pt x="1012562" y="432184"/>
                  </a:cubicBezTo>
                  <a:cubicBezTo>
                    <a:pt x="1019482" y="419787"/>
                    <a:pt x="1028131" y="407966"/>
                    <a:pt x="1032744" y="394703"/>
                  </a:cubicBezTo>
                  <a:cubicBezTo>
                    <a:pt x="1038799" y="376251"/>
                    <a:pt x="1042258" y="356934"/>
                    <a:pt x="1047160" y="337040"/>
                  </a:cubicBezTo>
                  <a:cubicBezTo>
                    <a:pt x="1023806" y="340212"/>
                    <a:pt x="1003624" y="331562"/>
                    <a:pt x="985749" y="315705"/>
                  </a:cubicBezTo>
                  <a:cubicBezTo>
                    <a:pt x="983730" y="313687"/>
                    <a:pt x="977676" y="313398"/>
                    <a:pt x="975369" y="315128"/>
                  </a:cubicBezTo>
                  <a:close/>
                  <a:moveTo>
                    <a:pt x="1562667" y="314263"/>
                  </a:moveTo>
                  <a:cubicBezTo>
                    <a:pt x="1545080" y="330986"/>
                    <a:pt x="1525186" y="340788"/>
                    <a:pt x="1500102" y="338482"/>
                  </a:cubicBezTo>
                  <a:cubicBezTo>
                    <a:pt x="1505292" y="352897"/>
                    <a:pt x="1511923" y="365583"/>
                    <a:pt x="1514230" y="378846"/>
                  </a:cubicBezTo>
                  <a:cubicBezTo>
                    <a:pt x="1517690" y="399316"/>
                    <a:pt x="1527781" y="415462"/>
                    <a:pt x="1539890" y="431031"/>
                  </a:cubicBezTo>
                  <a:cubicBezTo>
                    <a:pt x="1541332" y="433049"/>
                    <a:pt x="1544791" y="434779"/>
                    <a:pt x="1547386" y="435067"/>
                  </a:cubicBezTo>
                  <a:cubicBezTo>
                    <a:pt x="1574488" y="437085"/>
                    <a:pt x="1601301" y="439392"/>
                    <a:pt x="1628403" y="439968"/>
                  </a:cubicBezTo>
                  <a:cubicBezTo>
                    <a:pt x="1639359" y="440257"/>
                    <a:pt x="1650891" y="436797"/>
                    <a:pt x="1661847" y="433626"/>
                  </a:cubicBezTo>
                  <a:cubicBezTo>
                    <a:pt x="1670785" y="431031"/>
                    <a:pt x="1673957" y="424111"/>
                    <a:pt x="1668478" y="415462"/>
                  </a:cubicBezTo>
                  <a:cubicBezTo>
                    <a:pt x="1656081" y="396145"/>
                    <a:pt x="1644837" y="376251"/>
                    <a:pt x="1630421" y="358375"/>
                  </a:cubicBezTo>
                  <a:cubicBezTo>
                    <a:pt x="1615428" y="339635"/>
                    <a:pt x="1596688" y="324066"/>
                    <a:pt x="1574200" y="314263"/>
                  </a:cubicBezTo>
                  <a:cubicBezTo>
                    <a:pt x="1571028" y="312822"/>
                    <a:pt x="1564685" y="312245"/>
                    <a:pt x="1562667" y="314263"/>
                  </a:cubicBezTo>
                  <a:close/>
                  <a:moveTo>
                    <a:pt x="1171712" y="172124"/>
                  </a:moveTo>
                  <a:cubicBezTo>
                    <a:pt x="1151818" y="172124"/>
                    <a:pt x="1134807" y="177314"/>
                    <a:pt x="1123275" y="194901"/>
                  </a:cubicBezTo>
                  <a:cubicBezTo>
                    <a:pt x="1109724" y="215659"/>
                    <a:pt x="1125870" y="250257"/>
                    <a:pt x="1150088" y="251699"/>
                  </a:cubicBezTo>
                  <a:cubicBezTo>
                    <a:pt x="1172577" y="253140"/>
                    <a:pt x="1202850" y="233535"/>
                    <a:pt x="1210634" y="212488"/>
                  </a:cubicBezTo>
                  <a:cubicBezTo>
                    <a:pt x="1217266" y="194324"/>
                    <a:pt x="1209481" y="179044"/>
                    <a:pt x="1190741" y="174719"/>
                  </a:cubicBezTo>
                  <a:cubicBezTo>
                    <a:pt x="1184398" y="173277"/>
                    <a:pt x="1178055" y="172989"/>
                    <a:pt x="1171712" y="172124"/>
                  </a:cubicBezTo>
                  <a:close/>
                  <a:moveTo>
                    <a:pt x="1380740" y="171259"/>
                  </a:moveTo>
                  <a:cubicBezTo>
                    <a:pt x="1375262" y="172412"/>
                    <a:pt x="1363729" y="173854"/>
                    <a:pt x="1352774" y="177890"/>
                  </a:cubicBezTo>
                  <a:cubicBezTo>
                    <a:pt x="1332592" y="185098"/>
                    <a:pt x="1327402" y="203262"/>
                    <a:pt x="1339223" y="221137"/>
                  </a:cubicBezTo>
                  <a:cubicBezTo>
                    <a:pt x="1351332" y="239301"/>
                    <a:pt x="1382758" y="252852"/>
                    <a:pt x="1403517" y="247086"/>
                  </a:cubicBezTo>
                  <a:cubicBezTo>
                    <a:pt x="1410725" y="245068"/>
                    <a:pt x="1418509" y="239590"/>
                    <a:pt x="1422258" y="233535"/>
                  </a:cubicBezTo>
                  <a:cubicBezTo>
                    <a:pt x="1440421" y="203839"/>
                    <a:pt x="1421104" y="171547"/>
                    <a:pt x="1380740" y="171259"/>
                  </a:cubicBezTo>
                  <a:close/>
                  <a:moveTo>
                    <a:pt x="1727583" y="0"/>
                  </a:moveTo>
                  <a:cubicBezTo>
                    <a:pt x="1729313" y="4901"/>
                    <a:pt x="1733349" y="10379"/>
                    <a:pt x="1732484" y="14992"/>
                  </a:cubicBezTo>
                  <a:cubicBezTo>
                    <a:pt x="1730755" y="24795"/>
                    <a:pt x="1728448" y="35175"/>
                    <a:pt x="1723258" y="43824"/>
                  </a:cubicBezTo>
                  <a:cubicBezTo>
                    <a:pt x="1702788" y="79287"/>
                    <a:pt x="1682318" y="114749"/>
                    <a:pt x="1659540" y="148771"/>
                  </a:cubicBezTo>
                  <a:cubicBezTo>
                    <a:pt x="1635034" y="185675"/>
                    <a:pt x="1601301" y="213642"/>
                    <a:pt x="1564397" y="237572"/>
                  </a:cubicBezTo>
                  <a:cubicBezTo>
                    <a:pt x="1561514" y="239301"/>
                    <a:pt x="1558919" y="241320"/>
                    <a:pt x="1558054" y="241608"/>
                  </a:cubicBezTo>
                  <a:cubicBezTo>
                    <a:pt x="1560649" y="261213"/>
                    <a:pt x="1563243" y="279089"/>
                    <a:pt x="1565838" y="297829"/>
                  </a:cubicBezTo>
                  <a:cubicBezTo>
                    <a:pt x="1584290" y="312245"/>
                    <a:pt x="1605914" y="326949"/>
                    <a:pt x="1624943" y="344536"/>
                  </a:cubicBezTo>
                  <a:cubicBezTo>
                    <a:pt x="1667037" y="382882"/>
                    <a:pt x="1693850" y="430166"/>
                    <a:pt x="1701058" y="487541"/>
                  </a:cubicBezTo>
                  <a:cubicBezTo>
                    <a:pt x="1704229" y="512047"/>
                    <a:pt x="1702211" y="531076"/>
                    <a:pt x="1696157" y="545780"/>
                  </a:cubicBezTo>
                  <a:cubicBezTo>
                    <a:pt x="1720952" y="571728"/>
                    <a:pt x="1744305" y="596523"/>
                    <a:pt x="1768524" y="621895"/>
                  </a:cubicBezTo>
                  <a:cubicBezTo>
                    <a:pt x="1848964" y="536842"/>
                    <a:pt x="1907203" y="437662"/>
                    <a:pt x="1945549" y="326372"/>
                  </a:cubicBezTo>
                  <a:cubicBezTo>
                    <a:pt x="1964578" y="333580"/>
                    <a:pt x="1982742" y="341365"/>
                    <a:pt x="2001482" y="347708"/>
                  </a:cubicBezTo>
                  <a:cubicBezTo>
                    <a:pt x="2073561" y="371638"/>
                    <a:pt x="2148234" y="379711"/>
                    <a:pt x="2223773" y="378846"/>
                  </a:cubicBezTo>
                  <a:cubicBezTo>
                    <a:pt x="2268174" y="378269"/>
                    <a:pt x="2312286" y="374809"/>
                    <a:pt x="2356686" y="372503"/>
                  </a:cubicBezTo>
                  <a:cubicBezTo>
                    <a:pt x="2360146" y="372214"/>
                    <a:pt x="2363894" y="370485"/>
                    <a:pt x="2366489" y="368178"/>
                  </a:cubicBezTo>
                  <a:cubicBezTo>
                    <a:pt x="2386671" y="349726"/>
                    <a:pt x="2405700" y="330697"/>
                    <a:pt x="2413772" y="303596"/>
                  </a:cubicBezTo>
                  <a:cubicBezTo>
                    <a:pt x="2414638" y="300713"/>
                    <a:pt x="2417521" y="298406"/>
                    <a:pt x="2420692" y="294081"/>
                  </a:cubicBezTo>
                  <a:cubicBezTo>
                    <a:pt x="2422999" y="312245"/>
                    <a:pt x="2417809" y="326372"/>
                    <a:pt x="2408294" y="337328"/>
                  </a:cubicBezTo>
                  <a:cubicBezTo>
                    <a:pt x="2395320" y="352609"/>
                    <a:pt x="2380040" y="366160"/>
                    <a:pt x="2365624" y="380287"/>
                  </a:cubicBezTo>
                  <a:cubicBezTo>
                    <a:pt x="2363894" y="382017"/>
                    <a:pt x="2360722" y="382594"/>
                    <a:pt x="2358128" y="383170"/>
                  </a:cubicBezTo>
                  <a:cubicBezTo>
                    <a:pt x="2288932" y="397298"/>
                    <a:pt x="2219448" y="406812"/>
                    <a:pt x="2148522" y="403641"/>
                  </a:cubicBezTo>
                  <a:cubicBezTo>
                    <a:pt x="2080768" y="400470"/>
                    <a:pt x="2016474" y="386054"/>
                    <a:pt x="1958811" y="348861"/>
                  </a:cubicBezTo>
                  <a:cubicBezTo>
                    <a:pt x="1957947" y="348284"/>
                    <a:pt x="1957082" y="347996"/>
                    <a:pt x="1955352" y="347419"/>
                  </a:cubicBezTo>
                  <a:cubicBezTo>
                    <a:pt x="1929403" y="465052"/>
                    <a:pt x="1872894" y="566250"/>
                    <a:pt x="1792742" y="652745"/>
                  </a:cubicBezTo>
                  <a:cubicBezTo>
                    <a:pt x="1809753" y="685036"/>
                    <a:pt x="1827628" y="716174"/>
                    <a:pt x="1842621" y="748465"/>
                  </a:cubicBezTo>
                  <a:cubicBezTo>
                    <a:pt x="1874335" y="817373"/>
                    <a:pt x="1891922" y="890317"/>
                    <a:pt x="1903167" y="964702"/>
                  </a:cubicBezTo>
                  <a:cubicBezTo>
                    <a:pt x="1912969" y="1028708"/>
                    <a:pt x="1917006" y="1093290"/>
                    <a:pt x="1917294" y="1158161"/>
                  </a:cubicBezTo>
                  <a:cubicBezTo>
                    <a:pt x="1917294" y="1160179"/>
                    <a:pt x="1917583" y="1162198"/>
                    <a:pt x="1917583" y="1165657"/>
                  </a:cubicBezTo>
                  <a:cubicBezTo>
                    <a:pt x="2008402" y="1152683"/>
                    <a:pt x="2092878" y="1123275"/>
                    <a:pt x="2173894" y="1080893"/>
                  </a:cubicBezTo>
                  <a:cubicBezTo>
                    <a:pt x="2181967" y="1098192"/>
                    <a:pt x="2189175" y="1115490"/>
                    <a:pt x="2198113" y="1132213"/>
                  </a:cubicBezTo>
                  <a:cubicBezTo>
                    <a:pt x="2234729" y="1201120"/>
                    <a:pt x="2285184" y="1259648"/>
                    <a:pt x="2341982" y="1312409"/>
                  </a:cubicBezTo>
                  <a:cubicBezTo>
                    <a:pt x="2373120" y="1341529"/>
                    <a:pt x="2406565" y="1368343"/>
                    <a:pt x="2439144" y="1395733"/>
                  </a:cubicBezTo>
                  <a:cubicBezTo>
                    <a:pt x="2442604" y="1398616"/>
                    <a:pt x="2448082" y="1400634"/>
                    <a:pt x="2452695" y="1400634"/>
                  </a:cubicBezTo>
                  <a:cubicBezTo>
                    <a:pt x="2479220" y="1400634"/>
                    <a:pt x="2505456" y="1400057"/>
                    <a:pt x="2529675" y="1386218"/>
                  </a:cubicBezTo>
                  <a:cubicBezTo>
                    <a:pt x="2532558" y="1384488"/>
                    <a:pt x="2536595" y="1384777"/>
                    <a:pt x="2542649" y="1383623"/>
                  </a:cubicBezTo>
                  <a:cubicBezTo>
                    <a:pt x="2531693" y="1397463"/>
                    <a:pt x="2519008" y="1404959"/>
                    <a:pt x="2504592" y="1406689"/>
                  </a:cubicBezTo>
                  <a:cubicBezTo>
                    <a:pt x="2484122" y="1408995"/>
                    <a:pt x="2463651" y="1408707"/>
                    <a:pt x="2442892" y="1408995"/>
                  </a:cubicBezTo>
                  <a:cubicBezTo>
                    <a:pt x="2440298" y="1408995"/>
                    <a:pt x="2437703" y="1407553"/>
                    <a:pt x="2435396" y="1406112"/>
                  </a:cubicBezTo>
                  <a:cubicBezTo>
                    <a:pt x="2373696" y="1367189"/>
                    <a:pt x="2314304" y="1325384"/>
                    <a:pt x="2263849" y="1271757"/>
                  </a:cubicBezTo>
                  <a:cubicBezTo>
                    <a:pt x="2219448" y="1224474"/>
                    <a:pt x="2184562" y="1171712"/>
                    <a:pt x="2168128" y="1107994"/>
                  </a:cubicBezTo>
                  <a:cubicBezTo>
                    <a:pt x="2167840" y="1106264"/>
                    <a:pt x="2166975" y="1104823"/>
                    <a:pt x="2166975" y="1104534"/>
                  </a:cubicBezTo>
                  <a:cubicBezTo>
                    <a:pt x="2140162" y="1119527"/>
                    <a:pt x="2113925" y="1135673"/>
                    <a:pt x="2086247" y="1149223"/>
                  </a:cubicBezTo>
                  <a:cubicBezTo>
                    <a:pt x="2035215" y="1174595"/>
                    <a:pt x="1981300" y="1190741"/>
                    <a:pt x="1925655" y="1201985"/>
                  </a:cubicBezTo>
                  <a:cubicBezTo>
                    <a:pt x="1917294" y="1203715"/>
                    <a:pt x="1915564" y="1206886"/>
                    <a:pt x="1915276" y="1214383"/>
                  </a:cubicBezTo>
                  <a:cubicBezTo>
                    <a:pt x="1908933" y="1340088"/>
                    <a:pt x="1880678" y="1460892"/>
                    <a:pt x="1827917" y="1575353"/>
                  </a:cubicBezTo>
                  <a:cubicBezTo>
                    <a:pt x="1795625" y="1644837"/>
                    <a:pt x="1754973" y="1708843"/>
                    <a:pt x="1704806" y="1767082"/>
                  </a:cubicBezTo>
                  <a:cubicBezTo>
                    <a:pt x="1703364" y="1768812"/>
                    <a:pt x="1701635" y="1770542"/>
                    <a:pt x="1699040" y="1773714"/>
                  </a:cubicBezTo>
                  <a:cubicBezTo>
                    <a:pt x="1793895" y="1803410"/>
                    <a:pt x="1889904" y="1814366"/>
                    <a:pt x="1988508" y="1808888"/>
                  </a:cubicBezTo>
                  <a:cubicBezTo>
                    <a:pt x="1988508" y="1811771"/>
                    <a:pt x="1988796" y="1814078"/>
                    <a:pt x="1988796" y="1816384"/>
                  </a:cubicBezTo>
                  <a:cubicBezTo>
                    <a:pt x="1984760" y="1893076"/>
                    <a:pt x="2001482" y="1966308"/>
                    <a:pt x="2025989" y="2038387"/>
                  </a:cubicBezTo>
                  <a:cubicBezTo>
                    <a:pt x="2045882" y="2096338"/>
                    <a:pt x="2071543" y="2151982"/>
                    <a:pt x="2099798" y="2206474"/>
                  </a:cubicBezTo>
                  <a:cubicBezTo>
                    <a:pt x="2101816" y="2210222"/>
                    <a:pt x="2105852" y="2213970"/>
                    <a:pt x="2109889" y="2215700"/>
                  </a:cubicBezTo>
                  <a:cubicBezTo>
                    <a:pt x="2134107" y="2226944"/>
                    <a:pt x="2158902" y="2237324"/>
                    <a:pt x="2186868" y="2234440"/>
                  </a:cubicBezTo>
                  <a:cubicBezTo>
                    <a:pt x="2189752" y="2232999"/>
                    <a:pt x="2192923" y="2234729"/>
                    <a:pt x="2196095" y="2235594"/>
                  </a:cubicBezTo>
                  <a:cubicBezTo>
                    <a:pt x="2176489" y="2246550"/>
                    <a:pt x="2156596" y="2244243"/>
                    <a:pt x="2137278" y="2237035"/>
                  </a:cubicBezTo>
                  <a:cubicBezTo>
                    <a:pt x="2124016" y="2232134"/>
                    <a:pt x="2111618" y="2225215"/>
                    <a:pt x="2098933" y="2218871"/>
                  </a:cubicBezTo>
                  <a:cubicBezTo>
                    <a:pt x="2096050" y="2217430"/>
                    <a:pt x="2093455" y="2214835"/>
                    <a:pt x="2091436" y="2212240"/>
                  </a:cubicBezTo>
                  <a:cubicBezTo>
                    <a:pt x="2050784" y="2150829"/>
                    <a:pt x="2014168" y="2087400"/>
                    <a:pt x="1990526" y="2017340"/>
                  </a:cubicBezTo>
                  <a:cubicBezTo>
                    <a:pt x="1970344" y="1957947"/>
                    <a:pt x="1961118" y="1897112"/>
                    <a:pt x="1971498" y="1834548"/>
                  </a:cubicBezTo>
                  <a:cubicBezTo>
                    <a:pt x="1972074" y="1831953"/>
                    <a:pt x="1972074" y="1829070"/>
                    <a:pt x="1972362" y="1825034"/>
                  </a:cubicBezTo>
                  <a:cubicBezTo>
                    <a:pt x="1965443" y="1826187"/>
                    <a:pt x="1959100" y="1827340"/>
                    <a:pt x="1952469" y="1828205"/>
                  </a:cubicBezTo>
                  <a:cubicBezTo>
                    <a:pt x="1870299" y="1840314"/>
                    <a:pt x="1788994" y="1833683"/>
                    <a:pt x="1708554" y="1814078"/>
                  </a:cubicBezTo>
                  <a:cubicBezTo>
                    <a:pt x="1697598" y="1811483"/>
                    <a:pt x="1686930" y="1808023"/>
                    <a:pt x="1675974" y="1806005"/>
                  </a:cubicBezTo>
                  <a:cubicBezTo>
                    <a:pt x="1672227" y="1805428"/>
                    <a:pt x="1666748" y="1806581"/>
                    <a:pt x="1663865" y="1809176"/>
                  </a:cubicBezTo>
                  <a:cubicBezTo>
                    <a:pt x="1598995" y="1871452"/>
                    <a:pt x="1525186" y="1919601"/>
                    <a:pt x="1439556" y="1948432"/>
                  </a:cubicBezTo>
                  <a:cubicBezTo>
                    <a:pt x="1370361" y="1971786"/>
                    <a:pt x="1299147" y="1980147"/>
                    <a:pt x="1226203" y="1972939"/>
                  </a:cubicBezTo>
                  <a:cubicBezTo>
                    <a:pt x="1104246" y="1960830"/>
                    <a:pt x="1000164" y="1908933"/>
                    <a:pt x="908480" y="1829646"/>
                  </a:cubicBezTo>
                  <a:cubicBezTo>
                    <a:pt x="905020" y="1826475"/>
                    <a:pt x="901272" y="1823304"/>
                    <a:pt x="897813" y="1820420"/>
                  </a:cubicBezTo>
                  <a:cubicBezTo>
                    <a:pt x="897236" y="1820132"/>
                    <a:pt x="896659" y="1819844"/>
                    <a:pt x="895506" y="1818979"/>
                  </a:cubicBezTo>
                  <a:cubicBezTo>
                    <a:pt x="819103" y="1885579"/>
                    <a:pt x="733185" y="1936323"/>
                    <a:pt x="633428" y="1962271"/>
                  </a:cubicBezTo>
                  <a:cubicBezTo>
                    <a:pt x="640347" y="1973516"/>
                    <a:pt x="647555" y="1984183"/>
                    <a:pt x="653898" y="1995428"/>
                  </a:cubicBezTo>
                  <a:cubicBezTo>
                    <a:pt x="680423" y="2042134"/>
                    <a:pt x="693109" y="2093166"/>
                    <a:pt x="698875" y="2146216"/>
                  </a:cubicBezTo>
                  <a:cubicBezTo>
                    <a:pt x="706372" y="2218871"/>
                    <a:pt x="700317" y="2290950"/>
                    <a:pt x="689072" y="2362741"/>
                  </a:cubicBezTo>
                  <a:cubicBezTo>
                    <a:pt x="688784" y="2364471"/>
                    <a:pt x="689072" y="2366489"/>
                    <a:pt x="688208" y="2367642"/>
                  </a:cubicBezTo>
                  <a:cubicBezTo>
                    <a:pt x="667449" y="2397915"/>
                    <a:pt x="646114" y="2427035"/>
                    <a:pt x="604020" y="2429341"/>
                  </a:cubicBezTo>
                  <a:cubicBezTo>
                    <a:pt x="607479" y="2426746"/>
                    <a:pt x="610651" y="2423575"/>
                    <a:pt x="614399" y="2422133"/>
                  </a:cubicBezTo>
                  <a:cubicBezTo>
                    <a:pt x="640924" y="2411754"/>
                    <a:pt x="659088" y="2391284"/>
                    <a:pt x="676675" y="2369660"/>
                  </a:cubicBezTo>
                  <a:cubicBezTo>
                    <a:pt x="678117" y="2367930"/>
                    <a:pt x="678405" y="2365335"/>
                    <a:pt x="678694" y="2363029"/>
                  </a:cubicBezTo>
                  <a:cubicBezTo>
                    <a:pt x="683594" y="2256641"/>
                    <a:pt x="680711" y="2151118"/>
                    <a:pt x="649862" y="2048189"/>
                  </a:cubicBezTo>
                  <a:cubicBezTo>
                    <a:pt x="640059" y="2016186"/>
                    <a:pt x="626220" y="1985337"/>
                    <a:pt x="613822" y="1953045"/>
                  </a:cubicBezTo>
                  <a:cubicBezTo>
                    <a:pt x="707236" y="1916141"/>
                    <a:pt x="792578" y="1862515"/>
                    <a:pt x="868981" y="1791877"/>
                  </a:cubicBezTo>
                  <a:cubicBezTo>
                    <a:pt x="863791" y="1786111"/>
                    <a:pt x="859178" y="1780633"/>
                    <a:pt x="854277" y="1775443"/>
                  </a:cubicBezTo>
                  <a:cubicBezTo>
                    <a:pt x="781045" y="1694138"/>
                    <a:pt x="728283" y="1600725"/>
                    <a:pt x="691091" y="1498085"/>
                  </a:cubicBezTo>
                  <a:cubicBezTo>
                    <a:pt x="664854" y="1424852"/>
                    <a:pt x="647555" y="1349602"/>
                    <a:pt x="639771" y="1272334"/>
                  </a:cubicBezTo>
                  <a:cubicBezTo>
                    <a:pt x="638906" y="1264549"/>
                    <a:pt x="637176" y="1259648"/>
                    <a:pt x="627373" y="1257918"/>
                  </a:cubicBezTo>
                  <a:cubicBezTo>
                    <a:pt x="545780" y="1243214"/>
                    <a:pt x="468800" y="1215536"/>
                    <a:pt x="397875" y="1171712"/>
                  </a:cubicBezTo>
                  <a:cubicBezTo>
                    <a:pt x="390667" y="1167387"/>
                    <a:pt x="383747" y="1162198"/>
                    <a:pt x="375963" y="1157008"/>
                  </a:cubicBezTo>
                  <a:cubicBezTo>
                    <a:pt x="375098" y="1160179"/>
                    <a:pt x="373945" y="1162774"/>
                    <a:pt x="373368" y="1165657"/>
                  </a:cubicBezTo>
                  <a:cubicBezTo>
                    <a:pt x="354627" y="1237159"/>
                    <a:pt x="312822" y="1294246"/>
                    <a:pt x="260925" y="1344701"/>
                  </a:cubicBezTo>
                  <a:cubicBezTo>
                    <a:pt x="214795" y="1389678"/>
                    <a:pt x="162610" y="1426582"/>
                    <a:pt x="107541" y="1459739"/>
                  </a:cubicBezTo>
                  <a:cubicBezTo>
                    <a:pt x="98604" y="1465217"/>
                    <a:pt x="85341" y="1464640"/>
                    <a:pt x="74097" y="1464928"/>
                  </a:cubicBezTo>
                  <a:cubicBezTo>
                    <a:pt x="51897" y="1465505"/>
                    <a:pt x="29985" y="1462910"/>
                    <a:pt x="11244" y="1449071"/>
                  </a:cubicBezTo>
                  <a:cubicBezTo>
                    <a:pt x="8938" y="1447629"/>
                    <a:pt x="6920" y="1445611"/>
                    <a:pt x="5190" y="1443881"/>
                  </a:cubicBezTo>
                  <a:cubicBezTo>
                    <a:pt x="4036" y="1442728"/>
                    <a:pt x="3172" y="1441575"/>
                    <a:pt x="0" y="1437827"/>
                  </a:cubicBezTo>
                  <a:cubicBezTo>
                    <a:pt x="6920" y="1439556"/>
                    <a:pt x="11244" y="1440133"/>
                    <a:pt x="14992" y="1441863"/>
                  </a:cubicBezTo>
                  <a:cubicBezTo>
                    <a:pt x="40076" y="1454837"/>
                    <a:pt x="66889" y="1455414"/>
                    <a:pt x="94279" y="1455125"/>
                  </a:cubicBezTo>
                  <a:cubicBezTo>
                    <a:pt x="96874" y="1455125"/>
                    <a:pt x="100045" y="1453395"/>
                    <a:pt x="102352" y="1451666"/>
                  </a:cubicBezTo>
                  <a:cubicBezTo>
                    <a:pt x="177314" y="1392849"/>
                    <a:pt x="247662" y="1329709"/>
                    <a:pt x="304172" y="1252152"/>
                  </a:cubicBezTo>
                  <a:cubicBezTo>
                    <a:pt x="328391" y="1218707"/>
                    <a:pt x="349438" y="1183244"/>
                    <a:pt x="364718" y="1144610"/>
                  </a:cubicBezTo>
                  <a:cubicBezTo>
                    <a:pt x="365872" y="1141727"/>
                    <a:pt x="367313" y="1139132"/>
                    <a:pt x="369043" y="1135384"/>
                  </a:cubicBezTo>
                  <a:cubicBezTo>
                    <a:pt x="452943" y="1179208"/>
                    <a:pt x="541167" y="1208328"/>
                    <a:pt x="634869" y="1222167"/>
                  </a:cubicBezTo>
                  <a:cubicBezTo>
                    <a:pt x="634869" y="1181803"/>
                    <a:pt x="633716" y="1142592"/>
                    <a:pt x="635158" y="1103381"/>
                  </a:cubicBezTo>
                  <a:cubicBezTo>
                    <a:pt x="638906" y="1000164"/>
                    <a:pt x="651592" y="898389"/>
                    <a:pt x="685613" y="800362"/>
                  </a:cubicBezTo>
                  <a:cubicBezTo>
                    <a:pt x="697722" y="765476"/>
                    <a:pt x="713580" y="731743"/>
                    <a:pt x="728283" y="696280"/>
                  </a:cubicBezTo>
                  <a:cubicBezTo>
                    <a:pt x="657070" y="645825"/>
                    <a:pt x="594217" y="584126"/>
                    <a:pt x="547222" y="506858"/>
                  </a:cubicBezTo>
                  <a:cubicBezTo>
                    <a:pt x="546357" y="507146"/>
                    <a:pt x="545492" y="507434"/>
                    <a:pt x="544915" y="508011"/>
                  </a:cubicBezTo>
                  <a:cubicBezTo>
                    <a:pt x="499361" y="567404"/>
                    <a:pt x="437662" y="603443"/>
                    <a:pt x="369043" y="629103"/>
                  </a:cubicBezTo>
                  <a:cubicBezTo>
                    <a:pt x="308209" y="651880"/>
                    <a:pt x="244779" y="663989"/>
                    <a:pt x="180485" y="672927"/>
                  </a:cubicBezTo>
                  <a:cubicBezTo>
                    <a:pt x="175295" y="673504"/>
                    <a:pt x="169529" y="672639"/>
                    <a:pt x="164628" y="671197"/>
                  </a:cubicBezTo>
                  <a:cubicBezTo>
                    <a:pt x="140698" y="663124"/>
                    <a:pt x="117632" y="653321"/>
                    <a:pt x="101199" y="633140"/>
                  </a:cubicBezTo>
                  <a:cubicBezTo>
                    <a:pt x="96009" y="626797"/>
                    <a:pt x="92549" y="619301"/>
                    <a:pt x="88513" y="612093"/>
                  </a:cubicBezTo>
                  <a:cubicBezTo>
                    <a:pt x="89378" y="611516"/>
                    <a:pt x="89954" y="610939"/>
                    <a:pt x="90819" y="610363"/>
                  </a:cubicBezTo>
                  <a:cubicBezTo>
                    <a:pt x="93991" y="612669"/>
                    <a:pt x="97739" y="614687"/>
                    <a:pt x="99757" y="617571"/>
                  </a:cubicBezTo>
                  <a:cubicBezTo>
                    <a:pt x="117056" y="640347"/>
                    <a:pt x="141851" y="651880"/>
                    <a:pt x="167222" y="662836"/>
                  </a:cubicBezTo>
                  <a:cubicBezTo>
                    <a:pt x="169817" y="663989"/>
                    <a:pt x="173277" y="663989"/>
                    <a:pt x="175872" y="663124"/>
                  </a:cubicBezTo>
                  <a:cubicBezTo>
                    <a:pt x="258618" y="642366"/>
                    <a:pt x="339923" y="616994"/>
                    <a:pt x="416038" y="577495"/>
                  </a:cubicBezTo>
                  <a:cubicBezTo>
                    <a:pt x="462169" y="553565"/>
                    <a:pt x="505128" y="525022"/>
                    <a:pt x="542609" y="488405"/>
                  </a:cubicBezTo>
                  <a:cubicBezTo>
                    <a:pt x="544339" y="486676"/>
                    <a:pt x="546068" y="485234"/>
                    <a:pt x="548663" y="483216"/>
                  </a:cubicBezTo>
                  <a:cubicBezTo>
                    <a:pt x="604885" y="555295"/>
                    <a:pt x="671485" y="615841"/>
                    <a:pt x="747601" y="665431"/>
                  </a:cubicBezTo>
                  <a:cubicBezTo>
                    <a:pt x="764034" y="645537"/>
                    <a:pt x="779027" y="625643"/>
                    <a:pt x="796326" y="607479"/>
                  </a:cubicBezTo>
                  <a:cubicBezTo>
                    <a:pt x="813336" y="589604"/>
                    <a:pt x="832365" y="573747"/>
                    <a:pt x="850817" y="556736"/>
                  </a:cubicBezTo>
                  <a:cubicBezTo>
                    <a:pt x="836978" y="531941"/>
                    <a:pt x="844186" y="505993"/>
                    <a:pt x="850817" y="480621"/>
                  </a:cubicBezTo>
                  <a:cubicBezTo>
                    <a:pt x="870134" y="405659"/>
                    <a:pt x="913093" y="347131"/>
                    <a:pt x="977676" y="304749"/>
                  </a:cubicBezTo>
                  <a:cubicBezTo>
                    <a:pt x="982865" y="301289"/>
                    <a:pt x="984596" y="298694"/>
                    <a:pt x="983154" y="291775"/>
                  </a:cubicBezTo>
                  <a:cubicBezTo>
                    <a:pt x="979406" y="276206"/>
                    <a:pt x="982865" y="260925"/>
                    <a:pt x="989497" y="246509"/>
                  </a:cubicBezTo>
                  <a:cubicBezTo>
                    <a:pt x="992380" y="240743"/>
                    <a:pt x="995263" y="234977"/>
                    <a:pt x="998723" y="228634"/>
                  </a:cubicBezTo>
                  <a:cubicBezTo>
                    <a:pt x="996416" y="227192"/>
                    <a:pt x="993821" y="225751"/>
                    <a:pt x="991227" y="224309"/>
                  </a:cubicBezTo>
                  <a:cubicBezTo>
                    <a:pt x="937312" y="199226"/>
                    <a:pt x="893488" y="161745"/>
                    <a:pt x="857449" y="114749"/>
                  </a:cubicBezTo>
                  <a:cubicBezTo>
                    <a:pt x="842744" y="95432"/>
                    <a:pt x="826599" y="76980"/>
                    <a:pt x="812183" y="57375"/>
                  </a:cubicBezTo>
                  <a:cubicBezTo>
                    <a:pt x="807282" y="50743"/>
                    <a:pt x="804110" y="42382"/>
                    <a:pt x="801804" y="34598"/>
                  </a:cubicBezTo>
                  <a:cubicBezTo>
                    <a:pt x="800651" y="30850"/>
                    <a:pt x="802380" y="24795"/>
                    <a:pt x="805264" y="22200"/>
                  </a:cubicBezTo>
                  <a:cubicBezTo>
                    <a:pt x="807282" y="20470"/>
                    <a:pt x="813913" y="21912"/>
                    <a:pt x="817085" y="24219"/>
                  </a:cubicBezTo>
                  <a:cubicBezTo>
                    <a:pt x="831500" y="34021"/>
                    <a:pt x="840150" y="48725"/>
                    <a:pt x="843610" y="65159"/>
                  </a:cubicBezTo>
                  <a:cubicBezTo>
                    <a:pt x="847934" y="85053"/>
                    <a:pt x="858890" y="99757"/>
                    <a:pt x="871864" y="114173"/>
                  </a:cubicBezTo>
                  <a:cubicBezTo>
                    <a:pt x="911075" y="157420"/>
                    <a:pt x="957206" y="189711"/>
                    <a:pt x="1012562" y="209605"/>
                  </a:cubicBezTo>
                  <a:cubicBezTo>
                    <a:pt x="1020346" y="185963"/>
                    <a:pt x="1039375" y="177025"/>
                    <a:pt x="1060134" y="170394"/>
                  </a:cubicBezTo>
                  <a:cubicBezTo>
                    <a:pt x="1050331" y="161168"/>
                    <a:pt x="1039087" y="152519"/>
                    <a:pt x="1031014" y="141851"/>
                  </a:cubicBezTo>
                  <a:cubicBezTo>
                    <a:pt x="1007372" y="111001"/>
                    <a:pt x="997570" y="75827"/>
                    <a:pt x="1004489" y="36904"/>
                  </a:cubicBezTo>
                  <a:cubicBezTo>
                    <a:pt x="1006796" y="23642"/>
                    <a:pt x="1015733" y="14992"/>
                    <a:pt x="1028996" y="11244"/>
                  </a:cubicBezTo>
                  <a:cubicBezTo>
                    <a:pt x="1041970" y="7496"/>
                    <a:pt x="1049178" y="9514"/>
                    <a:pt x="1053503" y="21912"/>
                  </a:cubicBezTo>
                  <a:cubicBezTo>
                    <a:pt x="1060134" y="40653"/>
                    <a:pt x="1064747" y="59970"/>
                    <a:pt x="1069648" y="79287"/>
                  </a:cubicBezTo>
                  <a:cubicBezTo>
                    <a:pt x="1073108" y="92837"/>
                    <a:pt x="1073973" y="106965"/>
                    <a:pt x="1078586" y="119939"/>
                  </a:cubicBezTo>
                  <a:cubicBezTo>
                    <a:pt x="1082334" y="131183"/>
                    <a:pt x="1089830" y="140986"/>
                    <a:pt x="1095020" y="150500"/>
                  </a:cubicBezTo>
                  <a:cubicBezTo>
                    <a:pt x="1214094" y="77845"/>
                    <a:pt x="1329997" y="76692"/>
                    <a:pt x="1449071" y="149059"/>
                  </a:cubicBezTo>
                  <a:cubicBezTo>
                    <a:pt x="1469541" y="139256"/>
                    <a:pt x="1478190" y="118497"/>
                    <a:pt x="1484245" y="95721"/>
                  </a:cubicBezTo>
                  <a:cubicBezTo>
                    <a:pt x="1490012" y="73232"/>
                    <a:pt x="1496643" y="50743"/>
                    <a:pt x="1502986" y="28543"/>
                  </a:cubicBezTo>
                  <a:cubicBezTo>
                    <a:pt x="1503274" y="27967"/>
                    <a:pt x="1503562" y="27390"/>
                    <a:pt x="1503851" y="26813"/>
                  </a:cubicBezTo>
                  <a:cubicBezTo>
                    <a:pt x="1507887" y="19029"/>
                    <a:pt x="1510194" y="8938"/>
                    <a:pt x="1520285" y="8073"/>
                  </a:cubicBezTo>
                  <a:cubicBezTo>
                    <a:pt x="1532682" y="7208"/>
                    <a:pt x="1543638" y="12109"/>
                    <a:pt x="1550846" y="22777"/>
                  </a:cubicBezTo>
                  <a:cubicBezTo>
                    <a:pt x="1560072" y="36904"/>
                    <a:pt x="1559495" y="52473"/>
                    <a:pt x="1556612" y="68042"/>
                  </a:cubicBezTo>
                  <a:cubicBezTo>
                    <a:pt x="1549116" y="111290"/>
                    <a:pt x="1529222" y="146464"/>
                    <a:pt x="1490300" y="166358"/>
                  </a:cubicBezTo>
                  <a:cubicBezTo>
                    <a:pt x="1501256" y="172701"/>
                    <a:pt x="1512500" y="178755"/>
                    <a:pt x="1523168" y="185963"/>
                  </a:cubicBezTo>
                  <a:cubicBezTo>
                    <a:pt x="1531529" y="191730"/>
                    <a:pt x="1536430" y="200091"/>
                    <a:pt x="1536430" y="211047"/>
                  </a:cubicBezTo>
                  <a:cubicBezTo>
                    <a:pt x="1536430" y="214795"/>
                    <a:pt x="1539890" y="218543"/>
                    <a:pt x="1541908" y="222867"/>
                  </a:cubicBezTo>
                  <a:cubicBezTo>
                    <a:pt x="1583137" y="202974"/>
                    <a:pt x="1618023" y="176161"/>
                    <a:pt x="1645990" y="141851"/>
                  </a:cubicBezTo>
                  <a:cubicBezTo>
                    <a:pt x="1662424" y="121669"/>
                    <a:pt x="1676551" y="99757"/>
                    <a:pt x="1690679" y="77845"/>
                  </a:cubicBezTo>
                  <a:cubicBezTo>
                    <a:pt x="1694138" y="72367"/>
                    <a:pt x="1693562" y="64294"/>
                    <a:pt x="1695292" y="57375"/>
                  </a:cubicBezTo>
                  <a:cubicBezTo>
                    <a:pt x="1698463" y="44977"/>
                    <a:pt x="1701346" y="32580"/>
                    <a:pt x="1705383" y="20470"/>
                  </a:cubicBezTo>
                  <a:cubicBezTo>
                    <a:pt x="1707113" y="15569"/>
                    <a:pt x="1710284" y="10379"/>
                    <a:pt x="1714032" y="6920"/>
                  </a:cubicBezTo>
                  <a:cubicBezTo>
                    <a:pt x="1717780" y="3460"/>
                    <a:pt x="1722970" y="2307"/>
                    <a:pt x="1727583" y="0"/>
                  </a:cubicBezTo>
                  <a:close/>
                </a:path>
              </a:pathLst>
            </a:custGeom>
            <a:solidFill>
              <a:srgbClr val="000000"/>
            </a:solidFill>
            <a:ln w="81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6A14C46-2556-4926-9D03-7EE072B851E8}"/>
                </a:ext>
              </a:extLst>
            </p:cNvPr>
            <p:cNvSpPr/>
            <p:nvPr/>
          </p:nvSpPr>
          <p:spPr>
            <a:xfrm>
              <a:off x="9850169" y="1593781"/>
              <a:ext cx="617398" cy="1420139"/>
            </a:xfrm>
            <a:custGeom>
              <a:avLst/>
              <a:gdLst>
                <a:gd name="connsiteX0" fmla="*/ 392988 w 617398"/>
                <a:gd name="connsiteY0" fmla="*/ 908059 h 1420139"/>
                <a:gd name="connsiteX1" fmla="*/ 282152 w 617398"/>
                <a:gd name="connsiteY1" fmla="*/ 1018895 h 1420139"/>
                <a:gd name="connsiteX2" fmla="*/ 392988 w 617398"/>
                <a:gd name="connsiteY2" fmla="*/ 1129731 h 1420139"/>
                <a:gd name="connsiteX3" fmla="*/ 503824 w 617398"/>
                <a:gd name="connsiteY3" fmla="*/ 1018895 h 1420139"/>
                <a:gd name="connsiteX4" fmla="*/ 392988 w 617398"/>
                <a:gd name="connsiteY4" fmla="*/ 908059 h 1420139"/>
                <a:gd name="connsiteX5" fmla="*/ 255863 w 617398"/>
                <a:gd name="connsiteY5" fmla="*/ 531904 h 1420139"/>
                <a:gd name="connsiteX6" fmla="*/ 145027 w 617398"/>
                <a:gd name="connsiteY6" fmla="*/ 642740 h 1420139"/>
                <a:gd name="connsiteX7" fmla="*/ 255863 w 617398"/>
                <a:gd name="connsiteY7" fmla="*/ 753576 h 1420139"/>
                <a:gd name="connsiteX8" fmla="*/ 366699 w 617398"/>
                <a:gd name="connsiteY8" fmla="*/ 642740 h 1420139"/>
                <a:gd name="connsiteX9" fmla="*/ 255863 w 617398"/>
                <a:gd name="connsiteY9" fmla="*/ 531904 h 1420139"/>
                <a:gd name="connsiteX10" fmla="*/ 392988 w 617398"/>
                <a:gd name="connsiteY10" fmla="*/ 155748 h 1420139"/>
                <a:gd name="connsiteX11" fmla="*/ 282152 w 617398"/>
                <a:gd name="connsiteY11" fmla="*/ 266584 h 1420139"/>
                <a:gd name="connsiteX12" fmla="*/ 392988 w 617398"/>
                <a:gd name="connsiteY12" fmla="*/ 377420 h 1420139"/>
                <a:gd name="connsiteX13" fmla="*/ 503824 w 617398"/>
                <a:gd name="connsiteY13" fmla="*/ 266584 h 1420139"/>
                <a:gd name="connsiteX14" fmla="*/ 392988 w 617398"/>
                <a:gd name="connsiteY14" fmla="*/ 155748 h 1420139"/>
                <a:gd name="connsiteX15" fmla="*/ 194691 w 617398"/>
                <a:gd name="connsiteY15" fmla="*/ 0 h 1420139"/>
                <a:gd name="connsiteX16" fmla="*/ 234615 w 617398"/>
                <a:gd name="connsiteY16" fmla="*/ 17890 h 1420139"/>
                <a:gd name="connsiteX17" fmla="*/ 533063 w 617398"/>
                <a:gd name="connsiteY17" fmla="*/ 77380 h 1420139"/>
                <a:gd name="connsiteX18" fmla="*/ 617398 w 617398"/>
                <a:gd name="connsiteY18" fmla="*/ 80523 h 1420139"/>
                <a:gd name="connsiteX19" fmla="*/ 617398 w 617398"/>
                <a:gd name="connsiteY19" fmla="*/ 1420139 h 1420139"/>
                <a:gd name="connsiteX20" fmla="*/ 520627 w 617398"/>
                <a:gd name="connsiteY20" fmla="*/ 1407687 h 1420139"/>
                <a:gd name="connsiteX21" fmla="*/ 0 w 617398"/>
                <a:gd name="connsiteY21" fmla="*/ 592378 h 1420139"/>
                <a:gd name="connsiteX22" fmla="*/ 190977 w 617398"/>
                <a:gd name="connsiteY22" fmla="*/ 3912 h 142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7398" h="1420139">
                  <a:moveTo>
                    <a:pt x="392988" y="908059"/>
                  </a:moveTo>
                  <a:cubicBezTo>
                    <a:pt x="331775" y="908059"/>
                    <a:pt x="282152" y="957682"/>
                    <a:pt x="282152" y="1018895"/>
                  </a:cubicBezTo>
                  <a:cubicBezTo>
                    <a:pt x="282152" y="1080108"/>
                    <a:pt x="331775" y="1129731"/>
                    <a:pt x="392988" y="1129731"/>
                  </a:cubicBezTo>
                  <a:cubicBezTo>
                    <a:pt x="454201" y="1129731"/>
                    <a:pt x="503824" y="1080108"/>
                    <a:pt x="503824" y="1018895"/>
                  </a:cubicBezTo>
                  <a:cubicBezTo>
                    <a:pt x="503824" y="957682"/>
                    <a:pt x="454201" y="908059"/>
                    <a:pt x="392988" y="908059"/>
                  </a:cubicBezTo>
                  <a:close/>
                  <a:moveTo>
                    <a:pt x="255863" y="531904"/>
                  </a:moveTo>
                  <a:cubicBezTo>
                    <a:pt x="194650" y="531904"/>
                    <a:pt x="145027" y="581527"/>
                    <a:pt x="145027" y="642740"/>
                  </a:cubicBezTo>
                  <a:cubicBezTo>
                    <a:pt x="145027" y="703953"/>
                    <a:pt x="194650" y="753576"/>
                    <a:pt x="255863" y="753576"/>
                  </a:cubicBezTo>
                  <a:cubicBezTo>
                    <a:pt x="317076" y="753576"/>
                    <a:pt x="366699" y="703953"/>
                    <a:pt x="366699" y="642740"/>
                  </a:cubicBezTo>
                  <a:cubicBezTo>
                    <a:pt x="366699" y="581527"/>
                    <a:pt x="317076" y="531904"/>
                    <a:pt x="255863" y="531904"/>
                  </a:cubicBezTo>
                  <a:close/>
                  <a:moveTo>
                    <a:pt x="392988" y="155748"/>
                  </a:moveTo>
                  <a:cubicBezTo>
                    <a:pt x="331775" y="155748"/>
                    <a:pt x="282152" y="205371"/>
                    <a:pt x="282152" y="266584"/>
                  </a:cubicBezTo>
                  <a:cubicBezTo>
                    <a:pt x="282152" y="327797"/>
                    <a:pt x="331775" y="377420"/>
                    <a:pt x="392988" y="377420"/>
                  </a:cubicBezTo>
                  <a:cubicBezTo>
                    <a:pt x="454201" y="377420"/>
                    <a:pt x="503824" y="327797"/>
                    <a:pt x="503824" y="266584"/>
                  </a:cubicBezTo>
                  <a:cubicBezTo>
                    <a:pt x="503824" y="205371"/>
                    <a:pt x="454201" y="155748"/>
                    <a:pt x="392988" y="155748"/>
                  </a:cubicBezTo>
                  <a:close/>
                  <a:moveTo>
                    <a:pt x="194691" y="0"/>
                  </a:moveTo>
                  <a:lnTo>
                    <a:pt x="234615" y="17890"/>
                  </a:lnTo>
                  <a:cubicBezTo>
                    <a:pt x="314735" y="47512"/>
                    <a:pt x="417779" y="68658"/>
                    <a:pt x="533063" y="77380"/>
                  </a:cubicBezTo>
                  <a:lnTo>
                    <a:pt x="617398" y="80523"/>
                  </a:lnTo>
                  <a:lnTo>
                    <a:pt x="617398" y="1420139"/>
                  </a:lnTo>
                  <a:lnTo>
                    <a:pt x="520627" y="1407687"/>
                  </a:lnTo>
                  <a:cubicBezTo>
                    <a:pt x="223506" y="1330086"/>
                    <a:pt x="0" y="994547"/>
                    <a:pt x="0" y="592378"/>
                  </a:cubicBezTo>
                  <a:cubicBezTo>
                    <a:pt x="0" y="362568"/>
                    <a:pt x="72982" y="154513"/>
                    <a:pt x="190977" y="39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32D4F8B-D09E-4AAA-AFE1-38B4C732F7C6}"/>
                </a:ext>
              </a:extLst>
            </p:cNvPr>
            <p:cNvSpPr/>
            <p:nvPr/>
          </p:nvSpPr>
          <p:spPr>
            <a:xfrm flipH="1">
              <a:off x="10554826" y="1593781"/>
              <a:ext cx="617398" cy="1420139"/>
            </a:xfrm>
            <a:custGeom>
              <a:avLst/>
              <a:gdLst>
                <a:gd name="connsiteX0" fmla="*/ 392988 w 617398"/>
                <a:gd name="connsiteY0" fmla="*/ 908059 h 1420139"/>
                <a:gd name="connsiteX1" fmla="*/ 282152 w 617398"/>
                <a:gd name="connsiteY1" fmla="*/ 1018895 h 1420139"/>
                <a:gd name="connsiteX2" fmla="*/ 392988 w 617398"/>
                <a:gd name="connsiteY2" fmla="*/ 1129731 h 1420139"/>
                <a:gd name="connsiteX3" fmla="*/ 503824 w 617398"/>
                <a:gd name="connsiteY3" fmla="*/ 1018895 h 1420139"/>
                <a:gd name="connsiteX4" fmla="*/ 392988 w 617398"/>
                <a:gd name="connsiteY4" fmla="*/ 908059 h 1420139"/>
                <a:gd name="connsiteX5" fmla="*/ 255863 w 617398"/>
                <a:gd name="connsiteY5" fmla="*/ 531904 h 1420139"/>
                <a:gd name="connsiteX6" fmla="*/ 145027 w 617398"/>
                <a:gd name="connsiteY6" fmla="*/ 642740 h 1420139"/>
                <a:gd name="connsiteX7" fmla="*/ 255863 w 617398"/>
                <a:gd name="connsiteY7" fmla="*/ 753576 h 1420139"/>
                <a:gd name="connsiteX8" fmla="*/ 366699 w 617398"/>
                <a:gd name="connsiteY8" fmla="*/ 642740 h 1420139"/>
                <a:gd name="connsiteX9" fmla="*/ 255863 w 617398"/>
                <a:gd name="connsiteY9" fmla="*/ 531904 h 1420139"/>
                <a:gd name="connsiteX10" fmla="*/ 392988 w 617398"/>
                <a:gd name="connsiteY10" fmla="*/ 155748 h 1420139"/>
                <a:gd name="connsiteX11" fmla="*/ 282152 w 617398"/>
                <a:gd name="connsiteY11" fmla="*/ 266584 h 1420139"/>
                <a:gd name="connsiteX12" fmla="*/ 392988 w 617398"/>
                <a:gd name="connsiteY12" fmla="*/ 377420 h 1420139"/>
                <a:gd name="connsiteX13" fmla="*/ 503824 w 617398"/>
                <a:gd name="connsiteY13" fmla="*/ 266584 h 1420139"/>
                <a:gd name="connsiteX14" fmla="*/ 392988 w 617398"/>
                <a:gd name="connsiteY14" fmla="*/ 155748 h 1420139"/>
                <a:gd name="connsiteX15" fmla="*/ 194691 w 617398"/>
                <a:gd name="connsiteY15" fmla="*/ 0 h 1420139"/>
                <a:gd name="connsiteX16" fmla="*/ 234615 w 617398"/>
                <a:gd name="connsiteY16" fmla="*/ 17890 h 1420139"/>
                <a:gd name="connsiteX17" fmla="*/ 533063 w 617398"/>
                <a:gd name="connsiteY17" fmla="*/ 77380 h 1420139"/>
                <a:gd name="connsiteX18" fmla="*/ 617398 w 617398"/>
                <a:gd name="connsiteY18" fmla="*/ 80523 h 1420139"/>
                <a:gd name="connsiteX19" fmla="*/ 617398 w 617398"/>
                <a:gd name="connsiteY19" fmla="*/ 1420139 h 1420139"/>
                <a:gd name="connsiteX20" fmla="*/ 520627 w 617398"/>
                <a:gd name="connsiteY20" fmla="*/ 1407687 h 1420139"/>
                <a:gd name="connsiteX21" fmla="*/ 0 w 617398"/>
                <a:gd name="connsiteY21" fmla="*/ 592378 h 1420139"/>
                <a:gd name="connsiteX22" fmla="*/ 190977 w 617398"/>
                <a:gd name="connsiteY22" fmla="*/ 3912 h 142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7398" h="1420139">
                  <a:moveTo>
                    <a:pt x="392988" y="908059"/>
                  </a:moveTo>
                  <a:cubicBezTo>
                    <a:pt x="331775" y="908059"/>
                    <a:pt x="282152" y="957682"/>
                    <a:pt x="282152" y="1018895"/>
                  </a:cubicBezTo>
                  <a:cubicBezTo>
                    <a:pt x="282152" y="1080108"/>
                    <a:pt x="331775" y="1129731"/>
                    <a:pt x="392988" y="1129731"/>
                  </a:cubicBezTo>
                  <a:cubicBezTo>
                    <a:pt x="454201" y="1129731"/>
                    <a:pt x="503824" y="1080108"/>
                    <a:pt x="503824" y="1018895"/>
                  </a:cubicBezTo>
                  <a:cubicBezTo>
                    <a:pt x="503824" y="957682"/>
                    <a:pt x="454201" y="908059"/>
                    <a:pt x="392988" y="908059"/>
                  </a:cubicBezTo>
                  <a:close/>
                  <a:moveTo>
                    <a:pt x="255863" y="531904"/>
                  </a:moveTo>
                  <a:cubicBezTo>
                    <a:pt x="194650" y="531904"/>
                    <a:pt x="145027" y="581527"/>
                    <a:pt x="145027" y="642740"/>
                  </a:cubicBezTo>
                  <a:cubicBezTo>
                    <a:pt x="145027" y="703953"/>
                    <a:pt x="194650" y="753576"/>
                    <a:pt x="255863" y="753576"/>
                  </a:cubicBezTo>
                  <a:cubicBezTo>
                    <a:pt x="317076" y="753576"/>
                    <a:pt x="366699" y="703953"/>
                    <a:pt x="366699" y="642740"/>
                  </a:cubicBezTo>
                  <a:cubicBezTo>
                    <a:pt x="366699" y="581527"/>
                    <a:pt x="317076" y="531904"/>
                    <a:pt x="255863" y="531904"/>
                  </a:cubicBezTo>
                  <a:close/>
                  <a:moveTo>
                    <a:pt x="392988" y="155748"/>
                  </a:moveTo>
                  <a:cubicBezTo>
                    <a:pt x="331775" y="155748"/>
                    <a:pt x="282152" y="205371"/>
                    <a:pt x="282152" y="266584"/>
                  </a:cubicBezTo>
                  <a:cubicBezTo>
                    <a:pt x="282152" y="327797"/>
                    <a:pt x="331775" y="377420"/>
                    <a:pt x="392988" y="377420"/>
                  </a:cubicBezTo>
                  <a:cubicBezTo>
                    <a:pt x="454201" y="377420"/>
                    <a:pt x="503824" y="327797"/>
                    <a:pt x="503824" y="266584"/>
                  </a:cubicBezTo>
                  <a:cubicBezTo>
                    <a:pt x="503824" y="205371"/>
                    <a:pt x="454201" y="155748"/>
                    <a:pt x="392988" y="155748"/>
                  </a:cubicBezTo>
                  <a:close/>
                  <a:moveTo>
                    <a:pt x="194691" y="0"/>
                  </a:moveTo>
                  <a:lnTo>
                    <a:pt x="234615" y="17890"/>
                  </a:lnTo>
                  <a:cubicBezTo>
                    <a:pt x="314735" y="47512"/>
                    <a:pt x="417779" y="68658"/>
                    <a:pt x="533063" y="77380"/>
                  </a:cubicBezTo>
                  <a:lnTo>
                    <a:pt x="617398" y="80523"/>
                  </a:lnTo>
                  <a:lnTo>
                    <a:pt x="617398" y="1420139"/>
                  </a:lnTo>
                  <a:lnTo>
                    <a:pt x="520627" y="1407687"/>
                  </a:lnTo>
                  <a:cubicBezTo>
                    <a:pt x="223506" y="1330086"/>
                    <a:pt x="0" y="994547"/>
                    <a:pt x="0" y="592378"/>
                  </a:cubicBezTo>
                  <a:cubicBezTo>
                    <a:pt x="0" y="362568"/>
                    <a:pt x="72982" y="154513"/>
                    <a:pt x="190977" y="39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BAB9ED4-FE63-47D9-9436-91A281BA80B4}"/>
              </a:ext>
            </a:extLst>
          </p:cNvPr>
          <p:cNvGrpSpPr/>
          <p:nvPr/>
        </p:nvGrpSpPr>
        <p:grpSpPr>
          <a:xfrm rot="19801065">
            <a:off x="2570134" y="3986126"/>
            <a:ext cx="488090" cy="466339"/>
            <a:chOff x="9233752" y="1035385"/>
            <a:chExt cx="2542649" cy="2429341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8391FC3-D62D-4EA0-AED9-246CEED98AB1}"/>
                </a:ext>
              </a:extLst>
            </p:cNvPr>
            <p:cNvSpPr/>
            <p:nvPr/>
          </p:nvSpPr>
          <p:spPr>
            <a:xfrm>
              <a:off x="9233752" y="1035385"/>
              <a:ext cx="2542649" cy="2429341"/>
            </a:xfrm>
            <a:custGeom>
              <a:avLst/>
              <a:gdLst>
                <a:gd name="connsiteX0" fmla="*/ 975369 w 2542649"/>
                <a:gd name="connsiteY0" fmla="*/ 315128 h 2429341"/>
                <a:gd name="connsiteX1" fmla="*/ 937888 w 2542649"/>
                <a:gd name="connsiteY1" fmla="*/ 342518 h 2429341"/>
                <a:gd name="connsiteX2" fmla="*/ 883974 w 2542649"/>
                <a:gd name="connsiteY2" fmla="*/ 421516 h 2429341"/>
                <a:gd name="connsiteX3" fmla="*/ 891470 w 2542649"/>
                <a:gd name="connsiteY3" fmla="*/ 438815 h 2429341"/>
                <a:gd name="connsiteX4" fmla="*/ 920878 w 2542649"/>
                <a:gd name="connsiteY4" fmla="*/ 444293 h 2429341"/>
                <a:gd name="connsiteX5" fmla="*/ 1006796 w 2542649"/>
                <a:gd name="connsiteY5" fmla="*/ 435356 h 2429341"/>
                <a:gd name="connsiteX6" fmla="*/ 1012562 w 2542649"/>
                <a:gd name="connsiteY6" fmla="*/ 432184 h 2429341"/>
                <a:gd name="connsiteX7" fmla="*/ 1032744 w 2542649"/>
                <a:gd name="connsiteY7" fmla="*/ 394703 h 2429341"/>
                <a:gd name="connsiteX8" fmla="*/ 1047160 w 2542649"/>
                <a:gd name="connsiteY8" fmla="*/ 337040 h 2429341"/>
                <a:gd name="connsiteX9" fmla="*/ 985749 w 2542649"/>
                <a:gd name="connsiteY9" fmla="*/ 315705 h 2429341"/>
                <a:gd name="connsiteX10" fmla="*/ 975369 w 2542649"/>
                <a:gd name="connsiteY10" fmla="*/ 315128 h 2429341"/>
                <a:gd name="connsiteX11" fmla="*/ 1562667 w 2542649"/>
                <a:gd name="connsiteY11" fmla="*/ 314263 h 2429341"/>
                <a:gd name="connsiteX12" fmla="*/ 1500102 w 2542649"/>
                <a:gd name="connsiteY12" fmla="*/ 338482 h 2429341"/>
                <a:gd name="connsiteX13" fmla="*/ 1514230 w 2542649"/>
                <a:gd name="connsiteY13" fmla="*/ 378846 h 2429341"/>
                <a:gd name="connsiteX14" fmla="*/ 1539890 w 2542649"/>
                <a:gd name="connsiteY14" fmla="*/ 431031 h 2429341"/>
                <a:gd name="connsiteX15" fmla="*/ 1547386 w 2542649"/>
                <a:gd name="connsiteY15" fmla="*/ 435067 h 2429341"/>
                <a:gd name="connsiteX16" fmla="*/ 1628403 w 2542649"/>
                <a:gd name="connsiteY16" fmla="*/ 439968 h 2429341"/>
                <a:gd name="connsiteX17" fmla="*/ 1661847 w 2542649"/>
                <a:gd name="connsiteY17" fmla="*/ 433626 h 2429341"/>
                <a:gd name="connsiteX18" fmla="*/ 1668478 w 2542649"/>
                <a:gd name="connsiteY18" fmla="*/ 415462 h 2429341"/>
                <a:gd name="connsiteX19" fmla="*/ 1630421 w 2542649"/>
                <a:gd name="connsiteY19" fmla="*/ 358375 h 2429341"/>
                <a:gd name="connsiteX20" fmla="*/ 1574200 w 2542649"/>
                <a:gd name="connsiteY20" fmla="*/ 314263 h 2429341"/>
                <a:gd name="connsiteX21" fmla="*/ 1562667 w 2542649"/>
                <a:gd name="connsiteY21" fmla="*/ 314263 h 2429341"/>
                <a:gd name="connsiteX22" fmla="*/ 1171712 w 2542649"/>
                <a:gd name="connsiteY22" fmla="*/ 172124 h 2429341"/>
                <a:gd name="connsiteX23" fmla="*/ 1123275 w 2542649"/>
                <a:gd name="connsiteY23" fmla="*/ 194901 h 2429341"/>
                <a:gd name="connsiteX24" fmla="*/ 1150088 w 2542649"/>
                <a:gd name="connsiteY24" fmla="*/ 251699 h 2429341"/>
                <a:gd name="connsiteX25" fmla="*/ 1210634 w 2542649"/>
                <a:gd name="connsiteY25" fmla="*/ 212488 h 2429341"/>
                <a:gd name="connsiteX26" fmla="*/ 1190741 w 2542649"/>
                <a:gd name="connsiteY26" fmla="*/ 174719 h 2429341"/>
                <a:gd name="connsiteX27" fmla="*/ 1171712 w 2542649"/>
                <a:gd name="connsiteY27" fmla="*/ 172124 h 2429341"/>
                <a:gd name="connsiteX28" fmla="*/ 1380740 w 2542649"/>
                <a:gd name="connsiteY28" fmla="*/ 171259 h 2429341"/>
                <a:gd name="connsiteX29" fmla="*/ 1352774 w 2542649"/>
                <a:gd name="connsiteY29" fmla="*/ 177890 h 2429341"/>
                <a:gd name="connsiteX30" fmla="*/ 1339223 w 2542649"/>
                <a:gd name="connsiteY30" fmla="*/ 221137 h 2429341"/>
                <a:gd name="connsiteX31" fmla="*/ 1403517 w 2542649"/>
                <a:gd name="connsiteY31" fmla="*/ 247086 h 2429341"/>
                <a:gd name="connsiteX32" fmla="*/ 1422258 w 2542649"/>
                <a:gd name="connsiteY32" fmla="*/ 233535 h 2429341"/>
                <a:gd name="connsiteX33" fmla="*/ 1380740 w 2542649"/>
                <a:gd name="connsiteY33" fmla="*/ 171259 h 2429341"/>
                <a:gd name="connsiteX34" fmla="*/ 1727583 w 2542649"/>
                <a:gd name="connsiteY34" fmla="*/ 0 h 2429341"/>
                <a:gd name="connsiteX35" fmla="*/ 1732484 w 2542649"/>
                <a:gd name="connsiteY35" fmla="*/ 14992 h 2429341"/>
                <a:gd name="connsiteX36" fmla="*/ 1723258 w 2542649"/>
                <a:gd name="connsiteY36" fmla="*/ 43824 h 2429341"/>
                <a:gd name="connsiteX37" fmla="*/ 1659540 w 2542649"/>
                <a:gd name="connsiteY37" fmla="*/ 148771 h 2429341"/>
                <a:gd name="connsiteX38" fmla="*/ 1564397 w 2542649"/>
                <a:gd name="connsiteY38" fmla="*/ 237572 h 2429341"/>
                <a:gd name="connsiteX39" fmla="*/ 1558054 w 2542649"/>
                <a:gd name="connsiteY39" fmla="*/ 241608 h 2429341"/>
                <a:gd name="connsiteX40" fmla="*/ 1565838 w 2542649"/>
                <a:gd name="connsiteY40" fmla="*/ 297829 h 2429341"/>
                <a:gd name="connsiteX41" fmla="*/ 1624943 w 2542649"/>
                <a:gd name="connsiteY41" fmla="*/ 344536 h 2429341"/>
                <a:gd name="connsiteX42" fmla="*/ 1701058 w 2542649"/>
                <a:gd name="connsiteY42" fmla="*/ 487541 h 2429341"/>
                <a:gd name="connsiteX43" fmla="*/ 1696157 w 2542649"/>
                <a:gd name="connsiteY43" fmla="*/ 545780 h 2429341"/>
                <a:gd name="connsiteX44" fmla="*/ 1768524 w 2542649"/>
                <a:gd name="connsiteY44" fmla="*/ 621895 h 2429341"/>
                <a:gd name="connsiteX45" fmla="*/ 1945549 w 2542649"/>
                <a:gd name="connsiteY45" fmla="*/ 326372 h 2429341"/>
                <a:gd name="connsiteX46" fmla="*/ 2001482 w 2542649"/>
                <a:gd name="connsiteY46" fmla="*/ 347708 h 2429341"/>
                <a:gd name="connsiteX47" fmla="*/ 2223773 w 2542649"/>
                <a:gd name="connsiteY47" fmla="*/ 378846 h 2429341"/>
                <a:gd name="connsiteX48" fmla="*/ 2356686 w 2542649"/>
                <a:gd name="connsiteY48" fmla="*/ 372503 h 2429341"/>
                <a:gd name="connsiteX49" fmla="*/ 2366489 w 2542649"/>
                <a:gd name="connsiteY49" fmla="*/ 368178 h 2429341"/>
                <a:gd name="connsiteX50" fmla="*/ 2413772 w 2542649"/>
                <a:gd name="connsiteY50" fmla="*/ 303596 h 2429341"/>
                <a:gd name="connsiteX51" fmla="*/ 2420692 w 2542649"/>
                <a:gd name="connsiteY51" fmla="*/ 294081 h 2429341"/>
                <a:gd name="connsiteX52" fmla="*/ 2408294 w 2542649"/>
                <a:gd name="connsiteY52" fmla="*/ 337328 h 2429341"/>
                <a:gd name="connsiteX53" fmla="*/ 2365624 w 2542649"/>
                <a:gd name="connsiteY53" fmla="*/ 380287 h 2429341"/>
                <a:gd name="connsiteX54" fmla="*/ 2358128 w 2542649"/>
                <a:gd name="connsiteY54" fmla="*/ 383170 h 2429341"/>
                <a:gd name="connsiteX55" fmla="*/ 2148522 w 2542649"/>
                <a:gd name="connsiteY55" fmla="*/ 403641 h 2429341"/>
                <a:gd name="connsiteX56" fmla="*/ 1958811 w 2542649"/>
                <a:gd name="connsiteY56" fmla="*/ 348861 h 2429341"/>
                <a:gd name="connsiteX57" fmla="*/ 1955352 w 2542649"/>
                <a:gd name="connsiteY57" fmla="*/ 347419 h 2429341"/>
                <a:gd name="connsiteX58" fmla="*/ 1792742 w 2542649"/>
                <a:gd name="connsiteY58" fmla="*/ 652745 h 2429341"/>
                <a:gd name="connsiteX59" fmla="*/ 1842621 w 2542649"/>
                <a:gd name="connsiteY59" fmla="*/ 748465 h 2429341"/>
                <a:gd name="connsiteX60" fmla="*/ 1903167 w 2542649"/>
                <a:gd name="connsiteY60" fmla="*/ 964702 h 2429341"/>
                <a:gd name="connsiteX61" fmla="*/ 1917294 w 2542649"/>
                <a:gd name="connsiteY61" fmla="*/ 1158161 h 2429341"/>
                <a:gd name="connsiteX62" fmla="*/ 1917583 w 2542649"/>
                <a:gd name="connsiteY62" fmla="*/ 1165657 h 2429341"/>
                <a:gd name="connsiteX63" fmla="*/ 2173894 w 2542649"/>
                <a:gd name="connsiteY63" fmla="*/ 1080893 h 2429341"/>
                <a:gd name="connsiteX64" fmla="*/ 2198113 w 2542649"/>
                <a:gd name="connsiteY64" fmla="*/ 1132213 h 2429341"/>
                <a:gd name="connsiteX65" fmla="*/ 2341982 w 2542649"/>
                <a:gd name="connsiteY65" fmla="*/ 1312409 h 2429341"/>
                <a:gd name="connsiteX66" fmla="*/ 2439144 w 2542649"/>
                <a:gd name="connsiteY66" fmla="*/ 1395733 h 2429341"/>
                <a:gd name="connsiteX67" fmla="*/ 2452695 w 2542649"/>
                <a:gd name="connsiteY67" fmla="*/ 1400634 h 2429341"/>
                <a:gd name="connsiteX68" fmla="*/ 2529675 w 2542649"/>
                <a:gd name="connsiteY68" fmla="*/ 1386218 h 2429341"/>
                <a:gd name="connsiteX69" fmla="*/ 2542649 w 2542649"/>
                <a:gd name="connsiteY69" fmla="*/ 1383623 h 2429341"/>
                <a:gd name="connsiteX70" fmla="*/ 2504592 w 2542649"/>
                <a:gd name="connsiteY70" fmla="*/ 1406689 h 2429341"/>
                <a:gd name="connsiteX71" fmla="*/ 2442892 w 2542649"/>
                <a:gd name="connsiteY71" fmla="*/ 1408995 h 2429341"/>
                <a:gd name="connsiteX72" fmla="*/ 2435396 w 2542649"/>
                <a:gd name="connsiteY72" fmla="*/ 1406112 h 2429341"/>
                <a:gd name="connsiteX73" fmla="*/ 2263849 w 2542649"/>
                <a:gd name="connsiteY73" fmla="*/ 1271757 h 2429341"/>
                <a:gd name="connsiteX74" fmla="*/ 2168128 w 2542649"/>
                <a:gd name="connsiteY74" fmla="*/ 1107994 h 2429341"/>
                <a:gd name="connsiteX75" fmla="*/ 2166975 w 2542649"/>
                <a:gd name="connsiteY75" fmla="*/ 1104534 h 2429341"/>
                <a:gd name="connsiteX76" fmla="*/ 2086247 w 2542649"/>
                <a:gd name="connsiteY76" fmla="*/ 1149223 h 2429341"/>
                <a:gd name="connsiteX77" fmla="*/ 1925655 w 2542649"/>
                <a:gd name="connsiteY77" fmla="*/ 1201985 h 2429341"/>
                <a:gd name="connsiteX78" fmla="*/ 1915276 w 2542649"/>
                <a:gd name="connsiteY78" fmla="*/ 1214383 h 2429341"/>
                <a:gd name="connsiteX79" fmla="*/ 1827917 w 2542649"/>
                <a:gd name="connsiteY79" fmla="*/ 1575353 h 2429341"/>
                <a:gd name="connsiteX80" fmla="*/ 1704806 w 2542649"/>
                <a:gd name="connsiteY80" fmla="*/ 1767082 h 2429341"/>
                <a:gd name="connsiteX81" fmla="*/ 1699040 w 2542649"/>
                <a:gd name="connsiteY81" fmla="*/ 1773714 h 2429341"/>
                <a:gd name="connsiteX82" fmla="*/ 1988508 w 2542649"/>
                <a:gd name="connsiteY82" fmla="*/ 1808888 h 2429341"/>
                <a:gd name="connsiteX83" fmla="*/ 1988796 w 2542649"/>
                <a:gd name="connsiteY83" fmla="*/ 1816384 h 2429341"/>
                <a:gd name="connsiteX84" fmla="*/ 2025989 w 2542649"/>
                <a:gd name="connsiteY84" fmla="*/ 2038387 h 2429341"/>
                <a:gd name="connsiteX85" fmla="*/ 2099798 w 2542649"/>
                <a:gd name="connsiteY85" fmla="*/ 2206474 h 2429341"/>
                <a:gd name="connsiteX86" fmla="*/ 2109889 w 2542649"/>
                <a:gd name="connsiteY86" fmla="*/ 2215700 h 2429341"/>
                <a:gd name="connsiteX87" fmla="*/ 2186868 w 2542649"/>
                <a:gd name="connsiteY87" fmla="*/ 2234440 h 2429341"/>
                <a:gd name="connsiteX88" fmla="*/ 2196095 w 2542649"/>
                <a:gd name="connsiteY88" fmla="*/ 2235594 h 2429341"/>
                <a:gd name="connsiteX89" fmla="*/ 2137278 w 2542649"/>
                <a:gd name="connsiteY89" fmla="*/ 2237035 h 2429341"/>
                <a:gd name="connsiteX90" fmla="*/ 2098933 w 2542649"/>
                <a:gd name="connsiteY90" fmla="*/ 2218871 h 2429341"/>
                <a:gd name="connsiteX91" fmla="*/ 2091436 w 2542649"/>
                <a:gd name="connsiteY91" fmla="*/ 2212240 h 2429341"/>
                <a:gd name="connsiteX92" fmla="*/ 1990526 w 2542649"/>
                <a:gd name="connsiteY92" fmla="*/ 2017340 h 2429341"/>
                <a:gd name="connsiteX93" fmla="*/ 1971498 w 2542649"/>
                <a:gd name="connsiteY93" fmla="*/ 1834548 h 2429341"/>
                <a:gd name="connsiteX94" fmla="*/ 1972362 w 2542649"/>
                <a:gd name="connsiteY94" fmla="*/ 1825034 h 2429341"/>
                <a:gd name="connsiteX95" fmla="*/ 1952469 w 2542649"/>
                <a:gd name="connsiteY95" fmla="*/ 1828205 h 2429341"/>
                <a:gd name="connsiteX96" fmla="*/ 1708554 w 2542649"/>
                <a:gd name="connsiteY96" fmla="*/ 1814078 h 2429341"/>
                <a:gd name="connsiteX97" fmla="*/ 1675974 w 2542649"/>
                <a:gd name="connsiteY97" fmla="*/ 1806005 h 2429341"/>
                <a:gd name="connsiteX98" fmla="*/ 1663865 w 2542649"/>
                <a:gd name="connsiteY98" fmla="*/ 1809176 h 2429341"/>
                <a:gd name="connsiteX99" fmla="*/ 1439556 w 2542649"/>
                <a:gd name="connsiteY99" fmla="*/ 1948432 h 2429341"/>
                <a:gd name="connsiteX100" fmla="*/ 1226203 w 2542649"/>
                <a:gd name="connsiteY100" fmla="*/ 1972939 h 2429341"/>
                <a:gd name="connsiteX101" fmla="*/ 908480 w 2542649"/>
                <a:gd name="connsiteY101" fmla="*/ 1829646 h 2429341"/>
                <a:gd name="connsiteX102" fmla="*/ 897813 w 2542649"/>
                <a:gd name="connsiteY102" fmla="*/ 1820420 h 2429341"/>
                <a:gd name="connsiteX103" fmla="*/ 895506 w 2542649"/>
                <a:gd name="connsiteY103" fmla="*/ 1818979 h 2429341"/>
                <a:gd name="connsiteX104" fmla="*/ 633428 w 2542649"/>
                <a:gd name="connsiteY104" fmla="*/ 1962271 h 2429341"/>
                <a:gd name="connsiteX105" fmla="*/ 653898 w 2542649"/>
                <a:gd name="connsiteY105" fmla="*/ 1995428 h 2429341"/>
                <a:gd name="connsiteX106" fmla="*/ 698875 w 2542649"/>
                <a:gd name="connsiteY106" fmla="*/ 2146216 h 2429341"/>
                <a:gd name="connsiteX107" fmla="*/ 689072 w 2542649"/>
                <a:gd name="connsiteY107" fmla="*/ 2362741 h 2429341"/>
                <a:gd name="connsiteX108" fmla="*/ 688208 w 2542649"/>
                <a:gd name="connsiteY108" fmla="*/ 2367642 h 2429341"/>
                <a:gd name="connsiteX109" fmla="*/ 604020 w 2542649"/>
                <a:gd name="connsiteY109" fmla="*/ 2429341 h 2429341"/>
                <a:gd name="connsiteX110" fmla="*/ 614399 w 2542649"/>
                <a:gd name="connsiteY110" fmla="*/ 2422133 h 2429341"/>
                <a:gd name="connsiteX111" fmla="*/ 676675 w 2542649"/>
                <a:gd name="connsiteY111" fmla="*/ 2369660 h 2429341"/>
                <a:gd name="connsiteX112" fmla="*/ 678694 w 2542649"/>
                <a:gd name="connsiteY112" fmla="*/ 2363029 h 2429341"/>
                <a:gd name="connsiteX113" fmla="*/ 649862 w 2542649"/>
                <a:gd name="connsiteY113" fmla="*/ 2048189 h 2429341"/>
                <a:gd name="connsiteX114" fmla="*/ 613822 w 2542649"/>
                <a:gd name="connsiteY114" fmla="*/ 1953045 h 2429341"/>
                <a:gd name="connsiteX115" fmla="*/ 868981 w 2542649"/>
                <a:gd name="connsiteY115" fmla="*/ 1791877 h 2429341"/>
                <a:gd name="connsiteX116" fmla="*/ 854277 w 2542649"/>
                <a:gd name="connsiteY116" fmla="*/ 1775443 h 2429341"/>
                <a:gd name="connsiteX117" fmla="*/ 691091 w 2542649"/>
                <a:gd name="connsiteY117" fmla="*/ 1498085 h 2429341"/>
                <a:gd name="connsiteX118" fmla="*/ 639771 w 2542649"/>
                <a:gd name="connsiteY118" fmla="*/ 1272334 h 2429341"/>
                <a:gd name="connsiteX119" fmla="*/ 627373 w 2542649"/>
                <a:gd name="connsiteY119" fmla="*/ 1257918 h 2429341"/>
                <a:gd name="connsiteX120" fmla="*/ 397875 w 2542649"/>
                <a:gd name="connsiteY120" fmla="*/ 1171712 h 2429341"/>
                <a:gd name="connsiteX121" fmla="*/ 375963 w 2542649"/>
                <a:gd name="connsiteY121" fmla="*/ 1157008 h 2429341"/>
                <a:gd name="connsiteX122" fmla="*/ 373368 w 2542649"/>
                <a:gd name="connsiteY122" fmla="*/ 1165657 h 2429341"/>
                <a:gd name="connsiteX123" fmla="*/ 260925 w 2542649"/>
                <a:gd name="connsiteY123" fmla="*/ 1344701 h 2429341"/>
                <a:gd name="connsiteX124" fmla="*/ 107541 w 2542649"/>
                <a:gd name="connsiteY124" fmla="*/ 1459739 h 2429341"/>
                <a:gd name="connsiteX125" fmla="*/ 74097 w 2542649"/>
                <a:gd name="connsiteY125" fmla="*/ 1464928 h 2429341"/>
                <a:gd name="connsiteX126" fmla="*/ 11244 w 2542649"/>
                <a:gd name="connsiteY126" fmla="*/ 1449071 h 2429341"/>
                <a:gd name="connsiteX127" fmla="*/ 5190 w 2542649"/>
                <a:gd name="connsiteY127" fmla="*/ 1443881 h 2429341"/>
                <a:gd name="connsiteX128" fmla="*/ 0 w 2542649"/>
                <a:gd name="connsiteY128" fmla="*/ 1437827 h 2429341"/>
                <a:gd name="connsiteX129" fmla="*/ 14992 w 2542649"/>
                <a:gd name="connsiteY129" fmla="*/ 1441863 h 2429341"/>
                <a:gd name="connsiteX130" fmla="*/ 94279 w 2542649"/>
                <a:gd name="connsiteY130" fmla="*/ 1455125 h 2429341"/>
                <a:gd name="connsiteX131" fmla="*/ 102352 w 2542649"/>
                <a:gd name="connsiteY131" fmla="*/ 1451666 h 2429341"/>
                <a:gd name="connsiteX132" fmla="*/ 304172 w 2542649"/>
                <a:gd name="connsiteY132" fmla="*/ 1252152 h 2429341"/>
                <a:gd name="connsiteX133" fmla="*/ 364718 w 2542649"/>
                <a:gd name="connsiteY133" fmla="*/ 1144610 h 2429341"/>
                <a:gd name="connsiteX134" fmla="*/ 369043 w 2542649"/>
                <a:gd name="connsiteY134" fmla="*/ 1135384 h 2429341"/>
                <a:gd name="connsiteX135" fmla="*/ 634869 w 2542649"/>
                <a:gd name="connsiteY135" fmla="*/ 1222167 h 2429341"/>
                <a:gd name="connsiteX136" fmla="*/ 635158 w 2542649"/>
                <a:gd name="connsiteY136" fmla="*/ 1103381 h 2429341"/>
                <a:gd name="connsiteX137" fmla="*/ 685613 w 2542649"/>
                <a:gd name="connsiteY137" fmla="*/ 800362 h 2429341"/>
                <a:gd name="connsiteX138" fmla="*/ 728283 w 2542649"/>
                <a:gd name="connsiteY138" fmla="*/ 696280 h 2429341"/>
                <a:gd name="connsiteX139" fmla="*/ 547222 w 2542649"/>
                <a:gd name="connsiteY139" fmla="*/ 506858 h 2429341"/>
                <a:gd name="connsiteX140" fmla="*/ 544915 w 2542649"/>
                <a:gd name="connsiteY140" fmla="*/ 508011 h 2429341"/>
                <a:gd name="connsiteX141" fmla="*/ 369043 w 2542649"/>
                <a:gd name="connsiteY141" fmla="*/ 629103 h 2429341"/>
                <a:gd name="connsiteX142" fmla="*/ 180485 w 2542649"/>
                <a:gd name="connsiteY142" fmla="*/ 672927 h 2429341"/>
                <a:gd name="connsiteX143" fmla="*/ 164628 w 2542649"/>
                <a:gd name="connsiteY143" fmla="*/ 671197 h 2429341"/>
                <a:gd name="connsiteX144" fmla="*/ 101199 w 2542649"/>
                <a:gd name="connsiteY144" fmla="*/ 633140 h 2429341"/>
                <a:gd name="connsiteX145" fmla="*/ 88513 w 2542649"/>
                <a:gd name="connsiteY145" fmla="*/ 612093 h 2429341"/>
                <a:gd name="connsiteX146" fmla="*/ 90819 w 2542649"/>
                <a:gd name="connsiteY146" fmla="*/ 610363 h 2429341"/>
                <a:gd name="connsiteX147" fmla="*/ 99757 w 2542649"/>
                <a:gd name="connsiteY147" fmla="*/ 617571 h 2429341"/>
                <a:gd name="connsiteX148" fmla="*/ 167222 w 2542649"/>
                <a:gd name="connsiteY148" fmla="*/ 662836 h 2429341"/>
                <a:gd name="connsiteX149" fmla="*/ 175872 w 2542649"/>
                <a:gd name="connsiteY149" fmla="*/ 663124 h 2429341"/>
                <a:gd name="connsiteX150" fmla="*/ 416038 w 2542649"/>
                <a:gd name="connsiteY150" fmla="*/ 577495 h 2429341"/>
                <a:gd name="connsiteX151" fmla="*/ 542609 w 2542649"/>
                <a:gd name="connsiteY151" fmla="*/ 488405 h 2429341"/>
                <a:gd name="connsiteX152" fmla="*/ 548663 w 2542649"/>
                <a:gd name="connsiteY152" fmla="*/ 483216 h 2429341"/>
                <a:gd name="connsiteX153" fmla="*/ 747601 w 2542649"/>
                <a:gd name="connsiteY153" fmla="*/ 665431 h 2429341"/>
                <a:gd name="connsiteX154" fmla="*/ 796326 w 2542649"/>
                <a:gd name="connsiteY154" fmla="*/ 607479 h 2429341"/>
                <a:gd name="connsiteX155" fmla="*/ 850817 w 2542649"/>
                <a:gd name="connsiteY155" fmla="*/ 556736 h 2429341"/>
                <a:gd name="connsiteX156" fmla="*/ 850817 w 2542649"/>
                <a:gd name="connsiteY156" fmla="*/ 480621 h 2429341"/>
                <a:gd name="connsiteX157" fmla="*/ 977676 w 2542649"/>
                <a:gd name="connsiteY157" fmla="*/ 304749 h 2429341"/>
                <a:gd name="connsiteX158" fmla="*/ 983154 w 2542649"/>
                <a:gd name="connsiteY158" fmla="*/ 291775 h 2429341"/>
                <a:gd name="connsiteX159" fmla="*/ 989497 w 2542649"/>
                <a:gd name="connsiteY159" fmla="*/ 246509 h 2429341"/>
                <a:gd name="connsiteX160" fmla="*/ 998723 w 2542649"/>
                <a:gd name="connsiteY160" fmla="*/ 228634 h 2429341"/>
                <a:gd name="connsiteX161" fmla="*/ 991227 w 2542649"/>
                <a:gd name="connsiteY161" fmla="*/ 224309 h 2429341"/>
                <a:gd name="connsiteX162" fmla="*/ 857449 w 2542649"/>
                <a:gd name="connsiteY162" fmla="*/ 114749 h 2429341"/>
                <a:gd name="connsiteX163" fmla="*/ 812183 w 2542649"/>
                <a:gd name="connsiteY163" fmla="*/ 57375 h 2429341"/>
                <a:gd name="connsiteX164" fmla="*/ 801804 w 2542649"/>
                <a:gd name="connsiteY164" fmla="*/ 34598 h 2429341"/>
                <a:gd name="connsiteX165" fmla="*/ 805264 w 2542649"/>
                <a:gd name="connsiteY165" fmla="*/ 22200 h 2429341"/>
                <a:gd name="connsiteX166" fmla="*/ 817085 w 2542649"/>
                <a:gd name="connsiteY166" fmla="*/ 24219 h 2429341"/>
                <a:gd name="connsiteX167" fmla="*/ 843610 w 2542649"/>
                <a:gd name="connsiteY167" fmla="*/ 65159 h 2429341"/>
                <a:gd name="connsiteX168" fmla="*/ 871864 w 2542649"/>
                <a:gd name="connsiteY168" fmla="*/ 114173 h 2429341"/>
                <a:gd name="connsiteX169" fmla="*/ 1012562 w 2542649"/>
                <a:gd name="connsiteY169" fmla="*/ 209605 h 2429341"/>
                <a:gd name="connsiteX170" fmla="*/ 1060134 w 2542649"/>
                <a:gd name="connsiteY170" fmla="*/ 170394 h 2429341"/>
                <a:gd name="connsiteX171" fmla="*/ 1031014 w 2542649"/>
                <a:gd name="connsiteY171" fmla="*/ 141851 h 2429341"/>
                <a:gd name="connsiteX172" fmla="*/ 1004489 w 2542649"/>
                <a:gd name="connsiteY172" fmla="*/ 36904 h 2429341"/>
                <a:gd name="connsiteX173" fmla="*/ 1028996 w 2542649"/>
                <a:gd name="connsiteY173" fmla="*/ 11244 h 2429341"/>
                <a:gd name="connsiteX174" fmla="*/ 1053503 w 2542649"/>
                <a:gd name="connsiteY174" fmla="*/ 21912 h 2429341"/>
                <a:gd name="connsiteX175" fmla="*/ 1069648 w 2542649"/>
                <a:gd name="connsiteY175" fmla="*/ 79287 h 2429341"/>
                <a:gd name="connsiteX176" fmla="*/ 1078586 w 2542649"/>
                <a:gd name="connsiteY176" fmla="*/ 119939 h 2429341"/>
                <a:gd name="connsiteX177" fmla="*/ 1095020 w 2542649"/>
                <a:gd name="connsiteY177" fmla="*/ 150500 h 2429341"/>
                <a:gd name="connsiteX178" fmla="*/ 1449071 w 2542649"/>
                <a:gd name="connsiteY178" fmla="*/ 149059 h 2429341"/>
                <a:gd name="connsiteX179" fmla="*/ 1484245 w 2542649"/>
                <a:gd name="connsiteY179" fmla="*/ 95721 h 2429341"/>
                <a:gd name="connsiteX180" fmla="*/ 1502986 w 2542649"/>
                <a:gd name="connsiteY180" fmla="*/ 28543 h 2429341"/>
                <a:gd name="connsiteX181" fmla="*/ 1503851 w 2542649"/>
                <a:gd name="connsiteY181" fmla="*/ 26813 h 2429341"/>
                <a:gd name="connsiteX182" fmla="*/ 1520285 w 2542649"/>
                <a:gd name="connsiteY182" fmla="*/ 8073 h 2429341"/>
                <a:gd name="connsiteX183" fmla="*/ 1550846 w 2542649"/>
                <a:gd name="connsiteY183" fmla="*/ 22777 h 2429341"/>
                <a:gd name="connsiteX184" fmla="*/ 1556612 w 2542649"/>
                <a:gd name="connsiteY184" fmla="*/ 68042 h 2429341"/>
                <a:gd name="connsiteX185" fmla="*/ 1490300 w 2542649"/>
                <a:gd name="connsiteY185" fmla="*/ 166358 h 2429341"/>
                <a:gd name="connsiteX186" fmla="*/ 1523168 w 2542649"/>
                <a:gd name="connsiteY186" fmla="*/ 185963 h 2429341"/>
                <a:gd name="connsiteX187" fmla="*/ 1536430 w 2542649"/>
                <a:gd name="connsiteY187" fmla="*/ 211047 h 2429341"/>
                <a:gd name="connsiteX188" fmla="*/ 1541908 w 2542649"/>
                <a:gd name="connsiteY188" fmla="*/ 222867 h 2429341"/>
                <a:gd name="connsiteX189" fmla="*/ 1645990 w 2542649"/>
                <a:gd name="connsiteY189" fmla="*/ 141851 h 2429341"/>
                <a:gd name="connsiteX190" fmla="*/ 1690679 w 2542649"/>
                <a:gd name="connsiteY190" fmla="*/ 77845 h 2429341"/>
                <a:gd name="connsiteX191" fmla="*/ 1695292 w 2542649"/>
                <a:gd name="connsiteY191" fmla="*/ 57375 h 2429341"/>
                <a:gd name="connsiteX192" fmla="*/ 1705383 w 2542649"/>
                <a:gd name="connsiteY192" fmla="*/ 20470 h 2429341"/>
                <a:gd name="connsiteX193" fmla="*/ 1714032 w 2542649"/>
                <a:gd name="connsiteY193" fmla="*/ 6920 h 2429341"/>
                <a:gd name="connsiteX194" fmla="*/ 1727583 w 2542649"/>
                <a:gd name="connsiteY194" fmla="*/ 0 h 242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2542649" h="2429341">
                  <a:moveTo>
                    <a:pt x="975369" y="315128"/>
                  </a:moveTo>
                  <a:cubicBezTo>
                    <a:pt x="962395" y="323778"/>
                    <a:pt x="949133" y="332139"/>
                    <a:pt x="937888" y="342518"/>
                  </a:cubicBezTo>
                  <a:cubicBezTo>
                    <a:pt x="913958" y="364718"/>
                    <a:pt x="895506" y="390667"/>
                    <a:pt x="883974" y="421516"/>
                  </a:cubicBezTo>
                  <a:cubicBezTo>
                    <a:pt x="880514" y="430743"/>
                    <a:pt x="883109" y="436509"/>
                    <a:pt x="891470" y="438815"/>
                  </a:cubicBezTo>
                  <a:cubicBezTo>
                    <a:pt x="900984" y="441699"/>
                    <a:pt x="911364" y="444870"/>
                    <a:pt x="920878" y="444293"/>
                  </a:cubicBezTo>
                  <a:cubicBezTo>
                    <a:pt x="949421" y="442275"/>
                    <a:pt x="977964" y="438527"/>
                    <a:pt x="1006796" y="435356"/>
                  </a:cubicBezTo>
                  <a:cubicBezTo>
                    <a:pt x="1008814" y="435067"/>
                    <a:pt x="1011697" y="433914"/>
                    <a:pt x="1012562" y="432184"/>
                  </a:cubicBezTo>
                  <a:cubicBezTo>
                    <a:pt x="1019482" y="419787"/>
                    <a:pt x="1028131" y="407966"/>
                    <a:pt x="1032744" y="394703"/>
                  </a:cubicBezTo>
                  <a:cubicBezTo>
                    <a:pt x="1038799" y="376251"/>
                    <a:pt x="1042258" y="356934"/>
                    <a:pt x="1047160" y="337040"/>
                  </a:cubicBezTo>
                  <a:cubicBezTo>
                    <a:pt x="1023806" y="340212"/>
                    <a:pt x="1003624" y="331562"/>
                    <a:pt x="985749" y="315705"/>
                  </a:cubicBezTo>
                  <a:cubicBezTo>
                    <a:pt x="983730" y="313687"/>
                    <a:pt x="977676" y="313398"/>
                    <a:pt x="975369" y="315128"/>
                  </a:cubicBezTo>
                  <a:close/>
                  <a:moveTo>
                    <a:pt x="1562667" y="314263"/>
                  </a:moveTo>
                  <a:cubicBezTo>
                    <a:pt x="1545080" y="330986"/>
                    <a:pt x="1525186" y="340788"/>
                    <a:pt x="1500102" y="338482"/>
                  </a:cubicBezTo>
                  <a:cubicBezTo>
                    <a:pt x="1505292" y="352897"/>
                    <a:pt x="1511923" y="365583"/>
                    <a:pt x="1514230" y="378846"/>
                  </a:cubicBezTo>
                  <a:cubicBezTo>
                    <a:pt x="1517690" y="399316"/>
                    <a:pt x="1527781" y="415462"/>
                    <a:pt x="1539890" y="431031"/>
                  </a:cubicBezTo>
                  <a:cubicBezTo>
                    <a:pt x="1541332" y="433049"/>
                    <a:pt x="1544791" y="434779"/>
                    <a:pt x="1547386" y="435067"/>
                  </a:cubicBezTo>
                  <a:cubicBezTo>
                    <a:pt x="1574488" y="437085"/>
                    <a:pt x="1601301" y="439392"/>
                    <a:pt x="1628403" y="439968"/>
                  </a:cubicBezTo>
                  <a:cubicBezTo>
                    <a:pt x="1639359" y="440257"/>
                    <a:pt x="1650891" y="436797"/>
                    <a:pt x="1661847" y="433626"/>
                  </a:cubicBezTo>
                  <a:cubicBezTo>
                    <a:pt x="1670785" y="431031"/>
                    <a:pt x="1673957" y="424111"/>
                    <a:pt x="1668478" y="415462"/>
                  </a:cubicBezTo>
                  <a:cubicBezTo>
                    <a:pt x="1656081" y="396145"/>
                    <a:pt x="1644837" y="376251"/>
                    <a:pt x="1630421" y="358375"/>
                  </a:cubicBezTo>
                  <a:cubicBezTo>
                    <a:pt x="1615428" y="339635"/>
                    <a:pt x="1596688" y="324066"/>
                    <a:pt x="1574200" y="314263"/>
                  </a:cubicBezTo>
                  <a:cubicBezTo>
                    <a:pt x="1571028" y="312822"/>
                    <a:pt x="1564685" y="312245"/>
                    <a:pt x="1562667" y="314263"/>
                  </a:cubicBezTo>
                  <a:close/>
                  <a:moveTo>
                    <a:pt x="1171712" y="172124"/>
                  </a:moveTo>
                  <a:cubicBezTo>
                    <a:pt x="1151818" y="172124"/>
                    <a:pt x="1134807" y="177314"/>
                    <a:pt x="1123275" y="194901"/>
                  </a:cubicBezTo>
                  <a:cubicBezTo>
                    <a:pt x="1109724" y="215659"/>
                    <a:pt x="1125870" y="250257"/>
                    <a:pt x="1150088" y="251699"/>
                  </a:cubicBezTo>
                  <a:cubicBezTo>
                    <a:pt x="1172577" y="253140"/>
                    <a:pt x="1202850" y="233535"/>
                    <a:pt x="1210634" y="212488"/>
                  </a:cubicBezTo>
                  <a:cubicBezTo>
                    <a:pt x="1217266" y="194324"/>
                    <a:pt x="1209481" y="179044"/>
                    <a:pt x="1190741" y="174719"/>
                  </a:cubicBezTo>
                  <a:cubicBezTo>
                    <a:pt x="1184398" y="173277"/>
                    <a:pt x="1178055" y="172989"/>
                    <a:pt x="1171712" y="172124"/>
                  </a:cubicBezTo>
                  <a:close/>
                  <a:moveTo>
                    <a:pt x="1380740" y="171259"/>
                  </a:moveTo>
                  <a:cubicBezTo>
                    <a:pt x="1375262" y="172412"/>
                    <a:pt x="1363729" y="173854"/>
                    <a:pt x="1352774" y="177890"/>
                  </a:cubicBezTo>
                  <a:cubicBezTo>
                    <a:pt x="1332592" y="185098"/>
                    <a:pt x="1327402" y="203262"/>
                    <a:pt x="1339223" y="221137"/>
                  </a:cubicBezTo>
                  <a:cubicBezTo>
                    <a:pt x="1351332" y="239301"/>
                    <a:pt x="1382758" y="252852"/>
                    <a:pt x="1403517" y="247086"/>
                  </a:cubicBezTo>
                  <a:cubicBezTo>
                    <a:pt x="1410725" y="245068"/>
                    <a:pt x="1418509" y="239590"/>
                    <a:pt x="1422258" y="233535"/>
                  </a:cubicBezTo>
                  <a:cubicBezTo>
                    <a:pt x="1440421" y="203839"/>
                    <a:pt x="1421104" y="171547"/>
                    <a:pt x="1380740" y="171259"/>
                  </a:cubicBezTo>
                  <a:close/>
                  <a:moveTo>
                    <a:pt x="1727583" y="0"/>
                  </a:moveTo>
                  <a:cubicBezTo>
                    <a:pt x="1729313" y="4901"/>
                    <a:pt x="1733349" y="10379"/>
                    <a:pt x="1732484" y="14992"/>
                  </a:cubicBezTo>
                  <a:cubicBezTo>
                    <a:pt x="1730755" y="24795"/>
                    <a:pt x="1728448" y="35175"/>
                    <a:pt x="1723258" y="43824"/>
                  </a:cubicBezTo>
                  <a:cubicBezTo>
                    <a:pt x="1702788" y="79287"/>
                    <a:pt x="1682318" y="114749"/>
                    <a:pt x="1659540" y="148771"/>
                  </a:cubicBezTo>
                  <a:cubicBezTo>
                    <a:pt x="1635034" y="185675"/>
                    <a:pt x="1601301" y="213642"/>
                    <a:pt x="1564397" y="237572"/>
                  </a:cubicBezTo>
                  <a:cubicBezTo>
                    <a:pt x="1561514" y="239301"/>
                    <a:pt x="1558919" y="241320"/>
                    <a:pt x="1558054" y="241608"/>
                  </a:cubicBezTo>
                  <a:cubicBezTo>
                    <a:pt x="1560649" y="261213"/>
                    <a:pt x="1563243" y="279089"/>
                    <a:pt x="1565838" y="297829"/>
                  </a:cubicBezTo>
                  <a:cubicBezTo>
                    <a:pt x="1584290" y="312245"/>
                    <a:pt x="1605914" y="326949"/>
                    <a:pt x="1624943" y="344536"/>
                  </a:cubicBezTo>
                  <a:cubicBezTo>
                    <a:pt x="1667037" y="382882"/>
                    <a:pt x="1693850" y="430166"/>
                    <a:pt x="1701058" y="487541"/>
                  </a:cubicBezTo>
                  <a:cubicBezTo>
                    <a:pt x="1704229" y="512047"/>
                    <a:pt x="1702211" y="531076"/>
                    <a:pt x="1696157" y="545780"/>
                  </a:cubicBezTo>
                  <a:cubicBezTo>
                    <a:pt x="1720952" y="571728"/>
                    <a:pt x="1744305" y="596523"/>
                    <a:pt x="1768524" y="621895"/>
                  </a:cubicBezTo>
                  <a:cubicBezTo>
                    <a:pt x="1848964" y="536842"/>
                    <a:pt x="1907203" y="437662"/>
                    <a:pt x="1945549" y="326372"/>
                  </a:cubicBezTo>
                  <a:cubicBezTo>
                    <a:pt x="1964578" y="333580"/>
                    <a:pt x="1982742" y="341365"/>
                    <a:pt x="2001482" y="347708"/>
                  </a:cubicBezTo>
                  <a:cubicBezTo>
                    <a:pt x="2073561" y="371638"/>
                    <a:pt x="2148234" y="379711"/>
                    <a:pt x="2223773" y="378846"/>
                  </a:cubicBezTo>
                  <a:cubicBezTo>
                    <a:pt x="2268174" y="378269"/>
                    <a:pt x="2312286" y="374809"/>
                    <a:pt x="2356686" y="372503"/>
                  </a:cubicBezTo>
                  <a:cubicBezTo>
                    <a:pt x="2360146" y="372214"/>
                    <a:pt x="2363894" y="370485"/>
                    <a:pt x="2366489" y="368178"/>
                  </a:cubicBezTo>
                  <a:cubicBezTo>
                    <a:pt x="2386671" y="349726"/>
                    <a:pt x="2405700" y="330697"/>
                    <a:pt x="2413772" y="303596"/>
                  </a:cubicBezTo>
                  <a:cubicBezTo>
                    <a:pt x="2414638" y="300713"/>
                    <a:pt x="2417521" y="298406"/>
                    <a:pt x="2420692" y="294081"/>
                  </a:cubicBezTo>
                  <a:cubicBezTo>
                    <a:pt x="2422999" y="312245"/>
                    <a:pt x="2417809" y="326372"/>
                    <a:pt x="2408294" y="337328"/>
                  </a:cubicBezTo>
                  <a:cubicBezTo>
                    <a:pt x="2395320" y="352609"/>
                    <a:pt x="2380040" y="366160"/>
                    <a:pt x="2365624" y="380287"/>
                  </a:cubicBezTo>
                  <a:cubicBezTo>
                    <a:pt x="2363894" y="382017"/>
                    <a:pt x="2360722" y="382594"/>
                    <a:pt x="2358128" y="383170"/>
                  </a:cubicBezTo>
                  <a:cubicBezTo>
                    <a:pt x="2288932" y="397298"/>
                    <a:pt x="2219448" y="406812"/>
                    <a:pt x="2148522" y="403641"/>
                  </a:cubicBezTo>
                  <a:cubicBezTo>
                    <a:pt x="2080768" y="400470"/>
                    <a:pt x="2016474" y="386054"/>
                    <a:pt x="1958811" y="348861"/>
                  </a:cubicBezTo>
                  <a:cubicBezTo>
                    <a:pt x="1957947" y="348284"/>
                    <a:pt x="1957082" y="347996"/>
                    <a:pt x="1955352" y="347419"/>
                  </a:cubicBezTo>
                  <a:cubicBezTo>
                    <a:pt x="1929403" y="465052"/>
                    <a:pt x="1872894" y="566250"/>
                    <a:pt x="1792742" y="652745"/>
                  </a:cubicBezTo>
                  <a:cubicBezTo>
                    <a:pt x="1809753" y="685036"/>
                    <a:pt x="1827628" y="716174"/>
                    <a:pt x="1842621" y="748465"/>
                  </a:cubicBezTo>
                  <a:cubicBezTo>
                    <a:pt x="1874335" y="817373"/>
                    <a:pt x="1891922" y="890317"/>
                    <a:pt x="1903167" y="964702"/>
                  </a:cubicBezTo>
                  <a:cubicBezTo>
                    <a:pt x="1912969" y="1028708"/>
                    <a:pt x="1917006" y="1093290"/>
                    <a:pt x="1917294" y="1158161"/>
                  </a:cubicBezTo>
                  <a:cubicBezTo>
                    <a:pt x="1917294" y="1160179"/>
                    <a:pt x="1917583" y="1162198"/>
                    <a:pt x="1917583" y="1165657"/>
                  </a:cubicBezTo>
                  <a:cubicBezTo>
                    <a:pt x="2008402" y="1152683"/>
                    <a:pt x="2092878" y="1123275"/>
                    <a:pt x="2173894" y="1080893"/>
                  </a:cubicBezTo>
                  <a:cubicBezTo>
                    <a:pt x="2181967" y="1098192"/>
                    <a:pt x="2189175" y="1115490"/>
                    <a:pt x="2198113" y="1132213"/>
                  </a:cubicBezTo>
                  <a:cubicBezTo>
                    <a:pt x="2234729" y="1201120"/>
                    <a:pt x="2285184" y="1259648"/>
                    <a:pt x="2341982" y="1312409"/>
                  </a:cubicBezTo>
                  <a:cubicBezTo>
                    <a:pt x="2373120" y="1341529"/>
                    <a:pt x="2406565" y="1368343"/>
                    <a:pt x="2439144" y="1395733"/>
                  </a:cubicBezTo>
                  <a:cubicBezTo>
                    <a:pt x="2442604" y="1398616"/>
                    <a:pt x="2448082" y="1400634"/>
                    <a:pt x="2452695" y="1400634"/>
                  </a:cubicBezTo>
                  <a:cubicBezTo>
                    <a:pt x="2479220" y="1400634"/>
                    <a:pt x="2505456" y="1400057"/>
                    <a:pt x="2529675" y="1386218"/>
                  </a:cubicBezTo>
                  <a:cubicBezTo>
                    <a:pt x="2532558" y="1384488"/>
                    <a:pt x="2536595" y="1384777"/>
                    <a:pt x="2542649" y="1383623"/>
                  </a:cubicBezTo>
                  <a:cubicBezTo>
                    <a:pt x="2531693" y="1397463"/>
                    <a:pt x="2519008" y="1404959"/>
                    <a:pt x="2504592" y="1406689"/>
                  </a:cubicBezTo>
                  <a:cubicBezTo>
                    <a:pt x="2484122" y="1408995"/>
                    <a:pt x="2463651" y="1408707"/>
                    <a:pt x="2442892" y="1408995"/>
                  </a:cubicBezTo>
                  <a:cubicBezTo>
                    <a:pt x="2440298" y="1408995"/>
                    <a:pt x="2437703" y="1407553"/>
                    <a:pt x="2435396" y="1406112"/>
                  </a:cubicBezTo>
                  <a:cubicBezTo>
                    <a:pt x="2373696" y="1367189"/>
                    <a:pt x="2314304" y="1325384"/>
                    <a:pt x="2263849" y="1271757"/>
                  </a:cubicBezTo>
                  <a:cubicBezTo>
                    <a:pt x="2219448" y="1224474"/>
                    <a:pt x="2184562" y="1171712"/>
                    <a:pt x="2168128" y="1107994"/>
                  </a:cubicBezTo>
                  <a:cubicBezTo>
                    <a:pt x="2167840" y="1106264"/>
                    <a:pt x="2166975" y="1104823"/>
                    <a:pt x="2166975" y="1104534"/>
                  </a:cubicBezTo>
                  <a:cubicBezTo>
                    <a:pt x="2140162" y="1119527"/>
                    <a:pt x="2113925" y="1135673"/>
                    <a:pt x="2086247" y="1149223"/>
                  </a:cubicBezTo>
                  <a:cubicBezTo>
                    <a:pt x="2035215" y="1174595"/>
                    <a:pt x="1981300" y="1190741"/>
                    <a:pt x="1925655" y="1201985"/>
                  </a:cubicBezTo>
                  <a:cubicBezTo>
                    <a:pt x="1917294" y="1203715"/>
                    <a:pt x="1915564" y="1206886"/>
                    <a:pt x="1915276" y="1214383"/>
                  </a:cubicBezTo>
                  <a:cubicBezTo>
                    <a:pt x="1908933" y="1340088"/>
                    <a:pt x="1880678" y="1460892"/>
                    <a:pt x="1827917" y="1575353"/>
                  </a:cubicBezTo>
                  <a:cubicBezTo>
                    <a:pt x="1795625" y="1644837"/>
                    <a:pt x="1754973" y="1708843"/>
                    <a:pt x="1704806" y="1767082"/>
                  </a:cubicBezTo>
                  <a:cubicBezTo>
                    <a:pt x="1703364" y="1768812"/>
                    <a:pt x="1701635" y="1770542"/>
                    <a:pt x="1699040" y="1773714"/>
                  </a:cubicBezTo>
                  <a:cubicBezTo>
                    <a:pt x="1793895" y="1803410"/>
                    <a:pt x="1889904" y="1814366"/>
                    <a:pt x="1988508" y="1808888"/>
                  </a:cubicBezTo>
                  <a:cubicBezTo>
                    <a:pt x="1988508" y="1811771"/>
                    <a:pt x="1988796" y="1814078"/>
                    <a:pt x="1988796" y="1816384"/>
                  </a:cubicBezTo>
                  <a:cubicBezTo>
                    <a:pt x="1984760" y="1893076"/>
                    <a:pt x="2001482" y="1966308"/>
                    <a:pt x="2025989" y="2038387"/>
                  </a:cubicBezTo>
                  <a:cubicBezTo>
                    <a:pt x="2045882" y="2096338"/>
                    <a:pt x="2071543" y="2151982"/>
                    <a:pt x="2099798" y="2206474"/>
                  </a:cubicBezTo>
                  <a:cubicBezTo>
                    <a:pt x="2101816" y="2210222"/>
                    <a:pt x="2105852" y="2213970"/>
                    <a:pt x="2109889" y="2215700"/>
                  </a:cubicBezTo>
                  <a:cubicBezTo>
                    <a:pt x="2134107" y="2226944"/>
                    <a:pt x="2158902" y="2237324"/>
                    <a:pt x="2186868" y="2234440"/>
                  </a:cubicBezTo>
                  <a:cubicBezTo>
                    <a:pt x="2189752" y="2232999"/>
                    <a:pt x="2192923" y="2234729"/>
                    <a:pt x="2196095" y="2235594"/>
                  </a:cubicBezTo>
                  <a:cubicBezTo>
                    <a:pt x="2176489" y="2246550"/>
                    <a:pt x="2156596" y="2244243"/>
                    <a:pt x="2137278" y="2237035"/>
                  </a:cubicBezTo>
                  <a:cubicBezTo>
                    <a:pt x="2124016" y="2232134"/>
                    <a:pt x="2111618" y="2225215"/>
                    <a:pt x="2098933" y="2218871"/>
                  </a:cubicBezTo>
                  <a:cubicBezTo>
                    <a:pt x="2096050" y="2217430"/>
                    <a:pt x="2093455" y="2214835"/>
                    <a:pt x="2091436" y="2212240"/>
                  </a:cubicBezTo>
                  <a:cubicBezTo>
                    <a:pt x="2050784" y="2150829"/>
                    <a:pt x="2014168" y="2087400"/>
                    <a:pt x="1990526" y="2017340"/>
                  </a:cubicBezTo>
                  <a:cubicBezTo>
                    <a:pt x="1970344" y="1957947"/>
                    <a:pt x="1961118" y="1897112"/>
                    <a:pt x="1971498" y="1834548"/>
                  </a:cubicBezTo>
                  <a:cubicBezTo>
                    <a:pt x="1972074" y="1831953"/>
                    <a:pt x="1972074" y="1829070"/>
                    <a:pt x="1972362" y="1825034"/>
                  </a:cubicBezTo>
                  <a:cubicBezTo>
                    <a:pt x="1965443" y="1826187"/>
                    <a:pt x="1959100" y="1827340"/>
                    <a:pt x="1952469" y="1828205"/>
                  </a:cubicBezTo>
                  <a:cubicBezTo>
                    <a:pt x="1870299" y="1840314"/>
                    <a:pt x="1788994" y="1833683"/>
                    <a:pt x="1708554" y="1814078"/>
                  </a:cubicBezTo>
                  <a:cubicBezTo>
                    <a:pt x="1697598" y="1811483"/>
                    <a:pt x="1686930" y="1808023"/>
                    <a:pt x="1675974" y="1806005"/>
                  </a:cubicBezTo>
                  <a:cubicBezTo>
                    <a:pt x="1672227" y="1805428"/>
                    <a:pt x="1666748" y="1806581"/>
                    <a:pt x="1663865" y="1809176"/>
                  </a:cubicBezTo>
                  <a:cubicBezTo>
                    <a:pt x="1598995" y="1871452"/>
                    <a:pt x="1525186" y="1919601"/>
                    <a:pt x="1439556" y="1948432"/>
                  </a:cubicBezTo>
                  <a:cubicBezTo>
                    <a:pt x="1370361" y="1971786"/>
                    <a:pt x="1299147" y="1980147"/>
                    <a:pt x="1226203" y="1972939"/>
                  </a:cubicBezTo>
                  <a:cubicBezTo>
                    <a:pt x="1104246" y="1960830"/>
                    <a:pt x="1000164" y="1908933"/>
                    <a:pt x="908480" y="1829646"/>
                  </a:cubicBezTo>
                  <a:cubicBezTo>
                    <a:pt x="905020" y="1826475"/>
                    <a:pt x="901272" y="1823304"/>
                    <a:pt x="897813" y="1820420"/>
                  </a:cubicBezTo>
                  <a:cubicBezTo>
                    <a:pt x="897236" y="1820132"/>
                    <a:pt x="896659" y="1819844"/>
                    <a:pt x="895506" y="1818979"/>
                  </a:cubicBezTo>
                  <a:cubicBezTo>
                    <a:pt x="819103" y="1885579"/>
                    <a:pt x="733185" y="1936323"/>
                    <a:pt x="633428" y="1962271"/>
                  </a:cubicBezTo>
                  <a:cubicBezTo>
                    <a:pt x="640347" y="1973516"/>
                    <a:pt x="647555" y="1984183"/>
                    <a:pt x="653898" y="1995428"/>
                  </a:cubicBezTo>
                  <a:cubicBezTo>
                    <a:pt x="680423" y="2042134"/>
                    <a:pt x="693109" y="2093166"/>
                    <a:pt x="698875" y="2146216"/>
                  </a:cubicBezTo>
                  <a:cubicBezTo>
                    <a:pt x="706372" y="2218871"/>
                    <a:pt x="700317" y="2290950"/>
                    <a:pt x="689072" y="2362741"/>
                  </a:cubicBezTo>
                  <a:cubicBezTo>
                    <a:pt x="688784" y="2364471"/>
                    <a:pt x="689072" y="2366489"/>
                    <a:pt x="688208" y="2367642"/>
                  </a:cubicBezTo>
                  <a:cubicBezTo>
                    <a:pt x="667449" y="2397915"/>
                    <a:pt x="646114" y="2427035"/>
                    <a:pt x="604020" y="2429341"/>
                  </a:cubicBezTo>
                  <a:cubicBezTo>
                    <a:pt x="607479" y="2426746"/>
                    <a:pt x="610651" y="2423575"/>
                    <a:pt x="614399" y="2422133"/>
                  </a:cubicBezTo>
                  <a:cubicBezTo>
                    <a:pt x="640924" y="2411754"/>
                    <a:pt x="659088" y="2391284"/>
                    <a:pt x="676675" y="2369660"/>
                  </a:cubicBezTo>
                  <a:cubicBezTo>
                    <a:pt x="678117" y="2367930"/>
                    <a:pt x="678405" y="2365335"/>
                    <a:pt x="678694" y="2363029"/>
                  </a:cubicBezTo>
                  <a:cubicBezTo>
                    <a:pt x="683594" y="2256641"/>
                    <a:pt x="680711" y="2151118"/>
                    <a:pt x="649862" y="2048189"/>
                  </a:cubicBezTo>
                  <a:cubicBezTo>
                    <a:pt x="640059" y="2016186"/>
                    <a:pt x="626220" y="1985337"/>
                    <a:pt x="613822" y="1953045"/>
                  </a:cubicBezTo>
                  <a:cubicBezTo>
                    <a:pt x="707236" y="1916141"/>
                    <a:pt x="792578" y="1862515"/>
                    <a:pt x="868981" y="1791877"/>
                  </a:cubicBezTo>
                  <a:cubicBezTo>
                    <a:pt x="863791" y="1786111"/>
                    <a:pt x="859178" y="1780633"/>
                    <a:pt x="854277" y="1775443"/>
                  </a:cubicBezTo>
                  <a:cubicBezTo>
                    <a:pt x="781045" y="1694138"/>
                    <a:pt x="728283" y="1600725"/>
                    <a:pt x="691091" y="1498085"/>
                  </a:cubicBezTo>
                  <a:cubicBezTo>
                    <a:pt x="664854" y="1424852"/>
                    <a:pt x="647555" y="1349602"/>
                    <a:pt x="639771" y="1272334"/>
                  </a:cubicBezTo>
                  <a:cubicBezTo>
                    <a:pt x="638906" y="1264549"/>
                    <a:pt x="637176" y="1259648"/>
                    <a:pt x="627373" y="1257918"/>
                  </a:cubicBezTo>
                  <a:cubicBezTo>
                    <a:pt x="545780" y="1243214"/>
                    <a:pt x="468800" y="1215536"/>
                    <a:pt x="397875" y="1171712"/>
                  </a:cubicBezTo>
                  <a:cubicBezTo>
                    <a:pt x="390667" y="1167387"/>
                    <a:pt x="383747" y="1162198"/>
                    <a:pt x="375963" y="1157008"/>
                  </a:cubicBezTo>
                  <a:cubicBezTo>
                    <a:pt x="375098" y="1160179"/>
                    <a:pt x="373945" y="1162774"/>
                    <a:pt x="373368" y="1165657"/>
                  </a:cubicBezTo>
                  <a:cubicBezTo>
                    <a:pt x="354627" y="1237159"/>
                    <a:pt x="312822" y="1294246"/>
                    <a:pt x="260925" y="1344701"/>
                  </a:cubicBezTo>
                  <a:cubicBezTo>
                    <a:pt x="214795" y="1389678"/>
                    <a:pt x="162610" y="1426582"/>
                    <a:pt x="107541" y="1459739"/>
                  </a:cubicBezTo>
                  <a:cubicBezTo>
                    <a:pt x="98604" y="1465217"/>
                    <a:pt x="85341" y="1464640"/>
                    <a:pt x="74097" y="1464928"/>
                  </a:cubicBezTo>
                  <a:cubicBezTo>
                    <a:pt x="51897" y="1465505"/>
                    <a:pt x="29985" y="1462910"/>
                    <a:pt x="11244" y="1449071"/>
                  </a:cubicBezTo>
                  <a:cubicBezTo>
                    <a:pt x="8938" y="1447629"/>
                    <a:pt x="6920" y="1445611"/>
                    <a:pt x="5190" y="1443881"/>
                  </a:cubicBezTo>
                  <a:cubicBezTo>
                    <a:pt x="4036" y="1442728"/>
                    <a:pt x="3172" y="1441575"/>
                    <a:pt x="0" y="1437827"/>
                  </a:cubicBezTo>
                  <a:cubicBezTo>
                    <a:pt x="6920" y="1439556"/>
                    <a:pt x="11244" y="1440133"/>
                    <a:pt x="14992" y="1441863"/>
                  </a:cubicBezTo>
                  <a:cubicBezTo>
                    <a:pt x="40076" y="1454837"/>
                    <a:pt x="66889" y="1455414"/>
                    <a:pt x="94279" y="1455125"/>
                  </a:cubicBezTo>
                  <a:cubicBezTo>
                    <a:pt x="96874" y="1455125"/>
                    <a:pt x="100045" y="1453395"/>
                    <a:pt x="102352" y="1451666"/>
                  </a:cubicBezTo>
                  <a:cubicBezTo>
                    <a:pt x="177314" y="1392849"/>
                    <a:pt x="247662" y="1329709"/>
                    <a:pt x="304172" y="1252152"/>
                  </a:cubicBezTo>
                  <a:cubicBezTo>
                    <a:pt x="328391" y="1218707"/>
                    <a:pt x="349438" y="1183244"/>
                    <a:pt x="364718" y="1144610"/>
                  </a:cubicBezTo>
                  <a:cubicBezTo>
                    <a:pt x="365872" y="1141727"/>
                    <a:pt x="367313" y="1139132"/>
                    <a:pt x="369043" y="1135384"/>
                  </a:cubicBezTo>
                  <a:cubicBezTo>
                    <a:pt x="452943" y="1179208"/>
                    <a:pt x="541167" y="1208328"/>
                    <a:pt x="634869" y="1222167"/>
                  </a:cubicBezTo>
                  <a:cubicBezTo>
                    <a:pt x="634869" y="1181803"/>
                    <a:pt x="633716" y="1142592"/>
                    <a:pt x="635158" y="1103381"/>
                  </a:cubicBezTo>
                  <a:cubicBezTo>
                    <a:pt x="638906" y="1000164"/>
                    <a:pt x="651592" y="898389"/>
                    <a:pt x="685613" y="800362"/>
                  </a:cubicBezTo>
                  <a:cubicBezTo>
                    <a:pt x="697722" y="765476"/>
                    <a:pt x="713580" y="731743"/>
                    <a:pt x="728283" y="696280"/>
                  </a:cubicBezTo>
                  <a:cubicBezTo>
                    <a:pt x="657070" y="645825"/>
                    <a:pt x="594217" y="584126"/>
                    <a:pt x="547222" y="506858"/>
                  </a:cubicBezTo>
                  <a:cubicBezTo>
                    <a:pt x="546357" y="507146"/>
                    <a:pt x="545492" y="507434"/>
                    <a:pt x="544915" y="508011"/>
                  </a:cubicBezTo>
                  <a:cubicBezTo>
                    <a:pt x="499361" y="567404"/>
                    <a:pt x="437662" y="603443"/>
                    <a:pt x="369043" y="629103"/>
                  </a:cubicBezTo>
                  <a:cubicBezTo>
                    <a:pt x="308209" y="651880"/>
                    <a:pt x="244779" y="663989"/>
                    <a:pt x="180485" y="672927"/>
                  </a:cubicBezTo>
                  <a:cubicBezTo>
                    <a:pt x="175295" y="673504"/>
                    <a:pt x="169529" y="672639"/>
                    <a:pt x="164628" y="671197"/>
                  </a:cubicBezTo>
                  <a:cubicBezTo>
                    <a:pt x="140698" y="663124"/>
                    <a:pt x="117632" y="653321"/>
                    <a:pt x="101199" y="633140"/>
                  </a:cubicBezTo>
                  <a:cubicBezTo>
                    <a:pt x="96009" y="626797"/>
                    <a:pt x="92549" y="619301"/>
                    <a:pt x="88513" y="612093"/>
                  </a:cubicBezTo>
                  <a:cubicBezTo>
                    <a:pt x="89378" y="611516"/>
                    <a:pt x="89954" y="610939"/>
                    <a:pt x="90819" y="610363"/>
                  </a:cubicBezTo>
                  <a:cubicBezTo>
                    <a:pt x="93991" y="612669"/>
                    <a:pt x="97739" y="614687"/>
                    <a:pt x="99757" y="617571"/>
                  </a:cubicBezTo>
                  <a:cubicBezTo>
                    <a:pt x="117056" y="640347"/>
                    <a:pt x="141851" y="651880"/>
                    <a:pt x="167222" y="662836"/>
                  </a:cubicBezTo>
                  <a:cubicBezTo>
                    <a:pt x="169817" y="663989"/>
                    <a:pt x="173277" y="663989"/>
                    <a:pt x="175872" y="663124"/>
                  </a:cubicBezTo>
                  <a:cubicBezTo>
                    <a:pt x="258618" y="642366"/>
                    <a:pt x="339923" y="616994"/>
                    <a:pt x="416038" y="577495"/>
                  </a:cubicBezTo>
                  <a:cubicBezTo>
                    <a:pt x="462169" y="553565"/>
                    <a:pt x="505128" y="525022"/>
                    <a:pt x="542609" y="488405"/>
                  </a:cubicBezTo>
                  <a:cubicBezTo>
                    <a:pt x="544339" y="486676"/>
                    <a:pt x="546068" y="485234"/>
                    <a:pt x="548663" y="483216"/>
                  </a:cubicBezTo>
                  <a:cubicBezTo>
                    <a:pt x="604885" y="555295"/>
                    <a:pt x="671485" y="615841"/>
                    <a:pt x="747601" y="665431"/>
                  </a:cubicBezTo>
                  <a:cubicBezTo>
                    <a:pt x="764034" y="645537"/>
                    <a:pt x="779027" y="625643"/>
                    <a:pt x="796326" y="607479"/>
                  </a:cubicBezTo>
                  <a:cubicBezTo>
                    <a:pt x="813336" y="589604"/>
                    <a:pt x="832365" y="573747"/>
                    <a:pt x="850817" y="556736"/>
                  </a:cubicBezTo>
                  <a:cubicBezTo>
                    <a:pt x="836978" y="531941"/>
                    <a:pt x="844186" y="505993"/>
                    <a:pt x="850817" y="480621"/>
                  </a:cubicBezTo>
                  <a:cubicBezTo>
                    <a:pt x="870134" y="405659"/>
                    <a:pt x="913093" y="347131"/>
                    <a:pt x="977676" y="304749"/>
                  </a:cubicBezTo>
                  <a:cubicBezTo>
                    <a:pt x="982865" y="301289"/>
                    <a:pt x="984596" y="298694"/>
                    <a:pt x="983154" y="291775"/>
                  </a:cubicBezTo>
                  <a:cubicBezTo>
                    <a:pt x="979406" y="276206"/>
                    <a:pt x="982865" y="260925"/>
                    <a:pt x="989497" y="246509"/>
                  </a:cubicBezTo>
                  <a:cubicBezTo>
                    <a:pt x="992380" y="240743"/>
                    <a:pt x="995263" y="234977"/>
                    <a:pt x="998723" y="228634"/>
                  </a:cubicBezTo>
                  <a:cubicBezTo>
                    <a:pt x="996416" y="227192"/>
                    <a:pt x="993821" y="225751"/>
                    <a:pt x="991227" y="224309"/>
                  </a:cubicBezTo>
                  <a:cubicBezTo>
                    <a:pt x="937312" y="199226"/>
                    <a:pt x="893488" y="161745"/>
                    <a:pt x="857449" y="114749"/>
                  </a:cubicBezTo>
                  <a:cubicBezTo>
                    <a:pt x="842744" y="95432"/>
                    <a:pt x="826599" y="76980"/>
                    <a:pt x="812183" y="57375"/>
                  </a:cubicBezTo>
                  <a:cubicBezTo>
                    <a:pt x="807282" y="50743"/>
                    <a:pt x="804110" y="42382"/>
                    <a:pt x="801804" y="34598"/>
                  </a:cubicBezTo>
                  <a:cubicBezTo>
                    <a:pt x="800651" y="30850"/>
                    <a:pt x="802380" y="24795"/>
                    <a:pt x="805264" y="22200"/>
                  </a:cubicBezTo>
                  <a:cubicBezTo>
                    <a:pt x="807282" y="20470"/>
                    <a:pt x="813913" y="21912"/>
                    <a:pt x="817085" y="24219"/>
                  </a:cubicBezTo>
                  <a:cubicBezTo>
                    <a:pt x="831500" y="34021"/>
                    <a:pt x="840150" y="48725"/>
                    <a:pt x="843610" y="65159"/>
                  </a:cubicBezTo>
                  <a:cubicBezTo>
                    <a:pt x="847934" y="85053"/>
                    <a:pt x="858890" y="99757"/>
                    <a:pt x="871864" y="114173"/>
                  </a:cubicBezTo>
                  <a:cubicBezTo>
                    <a:pt x="911075" y="157420"/>
                    <a:pt x="957206" y="189711"/>
                    <a:pt x="1012562" y="209605"/>
                  </a:cubicBezTo>
                  <a:cubicBezTo>
                    <a:pt x="1020346" y="185963"/>
                    <a:pt x="1039375" y="177025"/>
                    <a:pt x="1060134" y="170394"/>
                  </a:cubicBezTo>
                  <a:cubicBezTo>
                    <a:pt x="1050331" y="161168"/>
                    <a:pt x="1039087" y="152519"/>
                    <a:pt x="1031014" y="141851"/>
                  </a:cubicBezTo>
                  <a:cubicBezTo>
                    <a:pt x="1007372" y="111001"/>
                    <a:pt x="997570" y="75827"/>
                    <a:pt x="1004489" y="36904"/>
                  </a:cubicBezTo>
                  <a:cubicBezTo>
                    <a:pt x="1006796" y="23642"/>
                    <a:pt x="1015733" y="14992"/>
                    <a:pt x="1028996" y="11244"/>
                  </a:cubicBezTo>
                  <a:cubicBezTo>
                    <a:pt x="1041970" y="7496"/>
                    <a:pt x="1049178" y="9514"/>
                    <a:pt x="1053503" y="21912"/>
                  </a:cubicBezTo>
                  <a:cubicBezTo>
                    <a:pt x="1060134" y="40653"/>
                    <a:pt x="1064747" y="59970"/>
                    <a:pt x="1069648" y="79287"/>
                  </a:cubicBezTo>
                  <a:cubicBezTo>
                    <a:pt x="1073108" y="92837"/>
                    <a:pt x="1073973" y="106965"/>
                    <a:pt x="1078586" y="119939"/>
                  </a:cubicBezTo>
                  <a:cubicBezTo>
                    <a:pt x="1082334" y="131183"/>
                    <a:pt x="1089830" y="140986"/>
                    <a:pt x="1095020" y="150500"/>
                  </a:cubicBezTo>
                  <a:cubicBezTo>
                    <a:pt x="1214094" y="77845"/>
                    <a:pt x="1329997" y="76692"/>
                    <a:pt x="1449071" y="149059"/>
                  </a:cubicBezTo>
                  <a:cubicBezTo>
                    <a:pt x="1469541" y="139256"/>
                    <a:pt x="1478190" y="118497"/>
                    <a:pt x="1484245" y="95721"/>
                  </a:cubicBezTo>
                  <a:cubicBezTo>
                    <a:pt x="1490012" y="73232"/>
                    <a:pt x="1496643" y="50743"/>
                    <a:pt x="1502986" y="28543"/>
                  </a:cubicBezTo>
                  <a:cubicBezTo>
                    <a:pt x="1503274" y="27967"/>
                    <a:pt x="1503562" y="27390"/>
                    <a:pt x="1503851" y="26813"/>
                  </a:cubicBezTo>
                  <a:cubicBezTo>
                    <a:pt x="1507887" y="19029"/>
                    <a:pt x="1510194" y="8938"/>
                    <a:pt x="1520285" y="8073"/>
                  </a:cubicBezTo>
                  <a:cubicBezTo>
                    <a:pt x="1532682" y="7208"/>
                    <a:pt x="1543638" y="12109"/>
                    <a:pt x="1550846" y="22777"/>
                  </a:cubicBezTo>
                  <a:cubicBezTo>
                    <a:pt x="1560072" y="36904"/>
                    <a:pt x="1559495" y="52473"/>
                    <a:pt x="1556612" y="68042"/>
                  </a:cubicBezTo>
                  <a:cubicBezTo>
                    <a:pt x="1549116" y="111290"/>
                    <a:pt x="1529222" y="146464"/>
                    <a:pt x="1490300" y="166358"/>
                  </a:cubicBezTo>
                  <a:cubicBezTo>
                    <a:pt x="1501256" y="172701"/>
                    <a:pt x="1512500" y="178755"/>
                    <a:pt x="1523168" y="185963"/>
                  </a:cubicBezTo>
                  <a:cubicBezTo>
                    <a:pt x="1531529" y="191730"/>
                    <a:pt x="1536430" y="200091"/>
                    <a:pt x="1536430" y="211047"/>
                  </a:cubicBezTo>
                  <a:cubicBezTo>
                    <a:pt x="1536430" y="214795"/>
                    <a:pt x="1539890" y="218543"/>
                    <a:pt x="1541908" y="222867"/>
                  </a:cubicBezTo>
                  <a:cubicBezTo>
                    <a:pt x="1583137" y="202974"/>
                    <a:pt x="1618023" y="176161"/>
                    <a:pt x="1645990" y="141851"/>
                  </a:cubicBezTo>
                  <a:cubicBezTo>
                    <a:pt x="1662424" y="121669"/>
                    <a:pt x="1676551" y="99757"/>
                    <a:pt x="1690679" y="77845"/>
                  </a:cubicBezTo>
                  <a:cubicBezTo>
                    <a:pt x="1694138" y="72367"/>
                    <a:pt x="1693562" y="64294"/>
                    <a:pt x="1695292" y="57375"/>
                  </a:cubicBezTo>
                  <a:cubicBezTo>
                    <a:pt x="1698463" y="44977"/>
                    <a:pt x="1701346" y="32580"/>
                    <a:pt x="1705383" y="20470"/>
                  </a:cubicBezTo>
                  <a:cubicBezTo>
                    <a:pt x="1707113" y="15569"/>
                    <a:pt x="1710284" y="10379"/>
                    <a:pt x="1714032" y="6920"/>
                  </a:cubicBezTo>
                  <a:cubicBezTo>
                    <a:pt x="1717780" y="3460"/>
                    <a:pt x="1722970" y="2307"/>
                    <a:pt x="1727583" y="0"/>
                  </a:cubicBezTo>
                  <a:close/>
                </a:path>
              </a:pathLst>
            </a:custGeom>
            <a:solidFill>
              <a:srgbClr val="000000"/>
            </a:solidFill>
            <a:ln w="81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2F34CB0-50A2-4A7A-AB2E-B3336CC7C31D}"/>
                </a:ext>
              </a:extLst>
            </p:cNvPr>
            <p:cNvSpPr/>
            <p:nvPr/>
          </p:nvSpPr>
          <p:spPr>
            <a:xfrm>
              <a:off x="9850169" y="1593781"/>
              <a:ext cx="617398" cy="1420139"/>
            </a:xfrm>
            <a:custGeom>
              <a:avLst/>
              <a:gdLst>
                <a:gd name="connsiteX0" fmla="*/ 392988 w 617398"/>
                <a:gd name="connsiteY0" fmla="*/ 908059 h 1420139"/>
                <a:gd name="connsiteX1" fmla="*/ 282152 w 617398"/>
                <a:gd name="connsiteY1" fmla="*/ 1018895 h 1420139"/>
                <a:gd name="connsiteX2" fmla="*/ 392988 w 617398"/>
                <a:gd name="connsiteY2" fmla="*/ 1129731 h 1420139"/>
                <a:gd name="connsiteX3" fmla="*/ 503824 w 617398"/>
                <a:gd name="connsiteY3" fmla="*/ 1018895 h 1420139"/>
                <a:gd name="connsiteX4" fmla="*/ 392988 w 617398"/>
                <a:gd name="connsiteY4" fmla="*/ 908059 h 1420139"/>
                <a:gd name="connsiteX5" fmla="*/ 255863 w 617398"/>
                <a:gd name="connsiteY5" fmla="*/ 531904 h 1420139"/>
                <a:gd name="connsiteX6" fmla="*/ 145027 w 617398"/>
                <a:gd name="connsiteY6" fmla="*/ 642740 h 1420139"/>
                <a:gd name="connsiteX7" fmla="*/ 255863 w 617398"/>
                <a:gd name="connsiteY7" fmla="*/ 753576 h 1420139"/>
                <a:gd name="connsiteX8" fmla="*/ 366699 w 617398"/>
                <a:gd name="connsiteY8" fmla="*/ 642740 h 1420139"/>
                <a:gd name="connsiteX9" fmla="*/ 255863 w 617398"/>
                <a:gd name="connsiteY9" fmla="*/ 531904 h 1420139"/>
                <a:gd name="connsiteX10" fmla="*/ 392988 w 617398"/>
                <a:gd name="connsiteY10" fmla="*/ 155748 h 1420139"/>
                <a:gd name="connsiteX11" fmla="*/ 282152 w 617398"/>
                <a:gd name="connsiteY11" fmla="*/ 266584 h 1420139"/>
                <a:gd name="connsiteX12" fmla="*/ 392988 w 617398"/>
                <a:gd name="connsiteY12" fmla="*/ 377420 h 1420139"/>
                <a:gd name="connsiteX13" fmla="*/ 503824 w 617398"/>
                <a:gd name="connsiteY13" fmla="*/ 266584 h 1420139"/>
                <a:gd name="connsiteX14" fmla="*/ 392988 w 617398"/>
                <a:gd name="connsiteY14" fmla="*/ 155748 h 1420139"/>
                <a:gd name="connsiteX15" fmla="*/ 194691 w 617398"/>
                <a:gd name="connsiteY15" fmla="*/ 0 h 1420139"/>
                <a:gd name="connsiteX16" fmla="*/ 234615 w 617398"/>
                <a:gd name="connsiteY16" fmla="*/ 17890 h 1420139"/>
                <a:gd name="connsiteX17" fmla="*/ 533063 w 617398"/>
                <a:gd name="connsiteY17" fmla="*/ 77380 h 1420139"/>
                <a:gd name="connsiteX18" fmla="*/ 617398 w 617398"/>
                <a:gd name="connsiteY18" fmla="*/ 80523 h 1420139"/>
                <a:gd name="connsiteX19" fmla="*/ 617398 w 617398"/>
                <a:gd name="connsiteY19" fmla="*/ 1420139 h 1420139"/>
                <a:gd name="connsiteX20" fmla="*/ 520627 w 617398"/>
                <a:gd name="connsiteY20" fmla="*/ 1407687 h 1420139"/>
                <a:gd name="connsiteX21" fmla="*/ 0 w 617398"/>
                <a:gd name="connsiteY21" fmla="*/ 592378 h 1420139"/>
                <a:gd name="connsiteX22" fmla="*/ 190977 w 617398"/>
                <a:gd name="connsiteY22" fmla="*/ 3912 h 142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7398" h="1420139">
                  <a:moveTo>
                    <a:pt x="392988" y="908059"/>
                  </a:moveTo>
                  <a:cubicBezTo>
                    <a:pt x="331775" y="908059"/>
                    <a:pt x="282152" y="957682"/>
                    <a:pt x="282152" y="1018895"/>
                  </a:cubicBezTo>
                  <a:cubicBezTo>
                    <a:pt x="282152" y="1080108"/>
                    <a:pt x="331775" y="1129731"/>
                    <a:pt x="392988" y="1129731"/>
                  </a:cubicBezTo>
                  <a:cubicBezTo>
                    <a:pt x="454201" y="1129731"/>
                    <a:pt x="503824" y="1080108"/>
                    <a:pt x="503824" y="1018895"/>
                  </a:cubicBezTo>
                  <a:cubicBezTo>
                    <a:pt x="503824" y="957682"/>
                    <a:pt x="454201" y="908059"/>
                    <a:pt x="392988" y="908059"/>
                  </a:cubicBezTo>
                  <a:close/>
                  <a:moveTo>
                    <a:pt x="255863" y="531904"/>
                  </a:moveTo>
                  <a:cubicBezTo>
                    <a:pt x="194650" y="531904"/>
                    <a:pt x="145027" y="581527"/>
                    <a:pt x="145027" y="642740"/>
                  </a:cubicBezTo>
                  <a:cubicBezTo>
                    <a:pt x="145027" y="703953"/>
                    <a:pt x="194650" y="753576"/>
                    <a:pt x="255863" y="753576"/>
                  </a:cubicBezTo>
                  <a:cubicBezTo>
                    <a:pt x="317076" y="753576"/>
                    <a:pt x="366699" y="703953"/>
                    <a:pt x="366699" y="642740"/>
                  </a:cubicBezTo>
                  <a:cubicBezTo>
                    <a:pt x="366699" y="581527"/>
                    <a:pt x="317076" y="531904"/>
                    <a:pt x="255863" y="531904"/>
                  </a:cubicBezTo>
                  <a:close/>
                  <a:moveTo>
                    <a:pt x="392988" y="155748"/>
                  </a:moveTo>
                  <a:cubicBezTo>
                    <a:pt x="331775" y="155748"/>
                    <a:pt x="282152" y="205371"/>
                    <a:pt x="282152" y="266584"/>
                  </a:cubicBezTo>
                  <a:cubicBezTo>
                    <a:pt x="282152" y="327797"/>
                    <a:pt x="331775" y="377420"/>
                    <a:pt x="392988" y="377420"/>
                  </a:cubicBezTo>
                  <a:cubicBezTo>
                    <a:pt x="454201" y="377420"/>
                    <a:pt x="503824" y="327797"/>
                    <a:pt x="503824" y="266584"/>
                  </a:cubicBezTo>
                  <a:cubicBezTo>
                    <a:pt x="503824" y="205371"/>
                    <a:pt x="454201" y="155748"/>
                    <a:pt x="392988" y="155748"/>
                  </a:cubicBezTo>
                  <a:close/>
                  <a:moveTo>
                    <a:pt x="194691" y="0"/>
                  </a:moveTo>
                  <a:lnTo>
                    <a:pt x="234615" y="17890"/>
                  </a:lnTo>
                  <a:cubicBezTo>
                    <a:pt x="314735" y="47512"/>
                    <a:pt x="417779" y="68658"/>
                    <a:pt x="533063" y="77380"/>
                  </a:cubicBezTo>
                  <a:lnTo>
                    <a:pt x="617398" y="80523"/>
                  </a:lnTo>
                  <a:lnTo>
                    <a:pt x="617398" y="1420139"/>
                  </a:lnTo>
                  <a:lnTo>
                    <a:pt x="520627" y="1407687"/>
                  </a:lnTo>
                  <a:cubicBezTo>
                    <a:pt x="223506" y="1330086"/>
                    <a:pt x="0" y="994547"/>
                    <a:pt x="0" y="592378"/>
                  </a:cubicBezTo>
                  <a:cubicBezTo>
                    <a:pt x="0" y="362568"/>
                    <a:pt x="72982" y="154513"/>
                    <a:pt x="190977" y="39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32729FE-B31E-4C4E-AA4E-EA6F5AEAFB03}"/>
                </a:ext>
              </a:extLst>
            </p:cNvPr>
            <p:cNvSpPr/>
            <p:nvPr/>
          </p:nvSpPr>
          <p:spPr>
            <a:xfrm flipH="1">
              <a:off x="10554826" y="1593781"/>
              <a:ext cx="617398" cy="1420139"/>
            </a:xfrm>
            <a:custGeom>
              <a:avLst/>
              <a:gdLst>
                <a:gd name="connsiteX0" fmla="*/ 392988 w 617398"/>
                <a:gd name="connsiteY0" fmla="*/ 908059 h 1420139"/>
                <a:gd name="connsiteX1" fmla="*/ 282152 w 617398"/>
                <a:gd name="connsiteY1" fmla="*/ 1018895 h 1420139"/>
                <a:gd name="connsiteX2" fmla="*/ 392988 w 617398"/>
                <a:gd name="connsiteY2" fmla="*/ 1129731 h 1420139"/>
                <a:gd name="connsiteX3" fmla="*/ 503824 w 617398"/>
                <a:gd name="connsiteY3" fmla="*/ 1018895 h 1420139"/>
                <a:gd name="connsiteX4" fmla="*/ 392988 w 617398"/>
                <a:gd name="connsiteY4" fmla="*/ 908059 h 1420139"/>
                <a:gd name="connsiteX5" fmla="*/ 255863 w 617398"/>
                <a:gd name="connsiteY5" fmla="*/ 531904 h 1420139"/>
                <a:gd name="connsiteX6" fmla="*/ 145027 w 617398"/>
                <a:gd name="connsiteY6" fmla="*/ 642740 h 1420139"/>
                <a:gd name="connsiteX7" fmla="*/ 255863 w 617398"/>
                <a:gd name="connsiteY7" fmla="*/ 753576 h 1420139"/>
                <a:gd name="connsiteX8" fmla="*/ 366699 w 617398"/>
                <a:gd name="connsiteY8" fmla="*/ 642740 h 1420139"/>
                <a:gd name="connsiteX9" fmla="*/ 255863 w 617398"/>
                <a:gd name="connsiteY9" fmla="*/ 531904 h 1420139"/>
                <a:gd name="connsiteX10" fmla="*/ 392988 w 617398"/>
                <a:gd name="connsiteY10" fmla="*/ 155748 h 1420139"/>
                <a:gd name="connsiteX11" fmla="*/ 282152 w 617398"/>
                <a:gd name="connsiteY11" fmla="*/ 266584 h 1420139"/>
                <a:gd name="connsiteX12" fmla="*/ 392988 w 617398"/>
                <a:gd name="connsiteY12" fmla="*/ 377420 h 1420139"/>
                <a:gd name="connsiteX13" fmla="*/ 503824 w 617398"/>
                <a:gd name="connsiteY13" fmla="*/ 266584 h 1420139"/>
                <a:gd name="connsiteX14" fmla="*/ 392988 w 617398"/>
                <a:gd name="connsiteY14" fmla="*/ 155748 h 1420139"/>
                <a:gd name="connsiteX15" fmla="*/ 194691 w 617398"/>
                <a:gd name="connsiteY15" fmla="*/ 0 h 1420139"/>
                <a:gd name="connsiteX16" fmla="*/ 234615 w 617398"/>
                <a:gd name="connsiteY16" fmla="*/ 17890 h 1420139"/>
                <a:gd name="connsiteX17" fmla="*/ 533063 w 617398"/>
                <a:gd name="connsiteY17" fmla="*/ 77380 h 1420139"/>
                <a:gd name="connsiteX18" fmla="*/ 617398 w 617398"/>
                <a:gd name="connsiteY18" fmla="*/ 80523 h 1420139"/>
                <a:gd name="connsiteX19" fmla="*/ 617398 w 617398"/>
                <a:gd name="connsiteY19" fmla="*/ 1420139 h 1420139"/>
                <a:gd name="connsiteX20" fmla="*/ 520627 w 617398"/>
                <a:gd name="connsiteY20" fmla="*/ 1407687 h 1420139"/>
                <a:gd name="connsiteX21" fmla="*/ 0 w 617398"/>
                <a:gd name="connsiteY21" fmla="*/ 592378 h 1420139"/>
                <a:gd name="connsiteX22" fmla="*/ 190977 w 617398"/>
                <a:gd name="connsiteY22" fmla="*/ 3912 h 142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7398" h="1420139">
                  <a:moveTo>
                    <a:pt x="392988" y="908059"/>
                  </a:moveTo>
                  <a:cubicBezTo>
                    <a:pt x="331775" y="908059"/>
                    <a:pt x="282152" y="957682"/>
                    <a:pt x="282152" y="1018895"/>
                  </a:cubicBezTo>
                  <a:cubicBezTo>
                    <a:pt x="282152" y="1080108"/>
                    <a:pt x="331775" y="1129731"/>
                    <a:pt x="392988" y="1129731"/>
                  </a:cubicBezTo>
                  <a:cubicBezTo>
                    <a:pt x="454201" y="1129731"/>
                    <a:pt x="503824" y="1080108"/>
                    <a:pt x="503824" y="1018895"/>
                  </a:cubicBezTo>
                  <a:cubicBezTo>
                    <a:pt x="503824" y="957682"/>
                    <a:pt x="454201" y="908059"/>
                    <a:pt x="392988" y="908059"/>
                  </a:cubicBezTo>
                  <a:close/>
                  <a:moveTo>
                    <a:pt x="255863" y="531904"/>
                  </a:moveTo>
                  <a:cubicBezTo>
                    <a:pt x="194650" y="531904"/>
                    <a:pt x="145027" y="581527"/>
                    <a:pt x="145027" y="642740"/>
                  </a:cubicBezTo>
                  <a:cubicBezTo>
                    <a:pt x="145027" y="703953"/>
                    <a:pt x="194650" y="753576"/>
                    <a:pt x="255863" y="753576"/>
                  </a:cubicBezTo>
                  <a:cubicBezTo>
                    <a:pt x="317076" y="753576"/>
                    <a:pt x="366699" y="703953"/>
                    <a:pt x="366699" y="642740"/>
                  </a:cubicBezTo>
                  <a:cubicBezTo>
                    <a:pt x="366699" y="581527"/>
                    <a:pt x="317076" y="531904"/>
                    <a:pt x="255863" y="531904"/>
                  </a:cubicBezTo>
                  <a:close/>
                  <a:moveTo>
                    <a:pt x="392988" y="155748"/>
                  </a:moveTo>
                  <a:cubicBezTo>
                    <a:pt x="331775" y="155748"/>
                    <a:pt x="282152" y="205371"/>
                    <a:pt x="282152" y="266584"/>
                  </a:cubicBezTo>
                  <a:cubicBezTo>
                    <a:pt x="282152" y="327797"/>
                    <a:pt x="331775" y="377420"/>
                    <a:pt x="392988" y="377420"/>
                  </a:cubicBezTo>
                  <a:cubicBezTo>
                    <a:pt x="454201" y="377420"/>
                    <a:pt x="503824" y="327797"/>
                    <a:pt x="503824" y="266584"/>
                  </a:cubicBezTo>
                  <a:cubicBezTo>
                    <a:pt x="503824" y="205371"/>
                    <a:pt x="454201" y="155748"/>
                    <a:pt x="392988" y="155748"/>
                  </a:cubicBezTo>
                  <a:close/>
                  <a:moveTo>
                    <a:pt x="194691" y="0"/>
                  </a:moveTo>
                  <a:lnTo>
                    <a:pt x="234615" y="17890"/>
                  </a:lnTo>
                  <a:cubicBezTo>
                    <a:pt x="314735" y="47512"/>
                    <a:pt x="417779" y="68658"/>
                    <a:pt x="533063" y="77380"/>
                  </a:cubicBezTo>
                  <a:lnTo>
                    <a:pt x="617398" y="80523"/>
                  </a:lnTo>
                  <a:lnTo>
                    <a:pt x="617398" y="1420139"/>
                  </a:lnTo>
                  <a:lnTo>
                    <a:pt x="520627" y="1407687"/>
                  </a:lnTo>
                  <a:cubicBezTo>
                    <a:pt x="223506" y="1330086"/>
                    <a:pt x="0" y="994547"/>
                    <a:pt x="0" y="592378"/>
                  </a:cubicBezTo>
                  <a:cubicBezTo>
                    <a:pt x="0" y="362568"/>
                    <a:pt x="72982" y="154513"/>
                    <a:pt x="190977" y="39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B9083BB-E129-427B-8723-01508451C601}"/>
              </a:ext>
            </a:extLst>
          </p:cNvPr>
          <p:cNvGrpSpPr/>
          <p:nvPr/>
        </p:nvGrpSpPr>
        <p:grpSpPr>
          <a:xfrm rot="2332450">
            <a:off x="1249328" y="3687987"/>
            <a:ext cx="752369" cy="718841"/>
            <a:chOff x="9233752" y="1035385"/>
            <a:chExt cx="2542649" cy="2429341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4CAFB38-AD27-45FA-A5AB-3F8F08258A6B}"/>
                </a:ext>
              </a:extLst>
            </p:cNvPr>
            <p:cNvSpPr/>
            <p:nvPr/>
          </p:nvSpPr>
          <p:spPr>
            <a:xfrm>
              <a:off x="9233752" y="1035385"/>
              <a:ext cx="2542649" cy="2429341"/>
            </a:xfrm>
            <a:custGeom>
              <a:avLst/>
              <a:gdLst>
                <a:gd name="connsiteX0" fmla="*/ 975369 w 2542649"/>
                <a:gd name="connsiteY0" fmla="*/ 315128 h 2429341"/>
                <a:gd name="connsiteX1" fmla="*/ 937888 w 2542649"/>
                <a:gd name="connsiteY1" fmla="*/ 342518 h 2429341"/>
                <a:gd name="connsiteX2" fmla="*/ 883974 w 2542649"/>
                <a:gd name="connsiteY2" fmla="*/ 421516 h 2429341"/>
                <a:gd name="connsiteX3" fmla="*/ 891470 w 2542649"/>
                <a:gd name="connsiteY3" fmla="*/ 438815 h 2429341"/>
                <a:gd name="connsiteX4" fmla="*/ 920878 w 2542649"/>
                <a:gd name="connsiteY4" fmla="*/ 444293 h 2429341"/>
                <a:gd name="connsiteX5" fmla="*/ 1006796 w 2542649"/>
                <a:gd name="connsiteY5" fmla="*/ 435356 h 2429341"/>
                <a:gd name="connsiteX6" fmla="*/ 1012562 w 2542649"/>
                <a:gd name="connsiteY6" fmla="*/ 432184 h 2429341"/>
                <a:gd name="connsiteX7" fmla="*/ 1032744 w 2542649"/>
                <a:gd name="connsiteY7" fmla="*/ 394703 h 2429341"/>
                <a:gd name="connsiteX8" fmla="*/ 1047160 w 2542649"/>
                <a:gd name="connsiteY8" fmla="*/ 337040 h 2429341"/>
                <a:gd name="connsiteX9" fmla="*/ 985749 w 2542649"/>
                <a:gd name="connsiteY9" fmla="*/ 315705 h 2429341"/>
                <a:gd name="connsiteX10" fmla="*/ 975369 w 2542649"/>
                <a:gd name="connsiteY10" fmla="*/ 315128 h 2429341"/>
                <a:gd name="connsiteX11" fmla="*/ 1562667 w 2542649"/>
                <a:gd name="connsiteY11" fmla="*/ 314263 h 2429341"/>
                <a:gd name="connsiteX12" fmla="*/ 1500102 w 2542649"/>
                <a:gd name="connsiteY12" fmla="*/ 338482 h 2429341"/>
                <a:gd name="connsiteX13" fmla="*/ 1514230 w 2542649"/>
                <a:gd name="connsiteY13" fmla="*/ 378846 h 2429341"/>
                <a:gd name="connsiteX14" fmla="*/ 1539890 w 2542649"/>
                <a:gd name="connsiteY14" fmla="*/ 431031 h 2429341"/>
                <a:gd name="connsiteX15" fmla="*/ 1547386 w 2542649"/>
                <a:gd name="connsiteY15" fmla="*/ 435067 h 2429341"/>
                <a:gd name="connsiteX16" fmla="*/ 1628403 w 2542649"/>
                <a:gd name="connsiteY16" fmla="*/ 439968 h 2429341"/>
                <a:gd name="connsiteX17" fmla="*/ 1661847 w 2542649"/>
                <a:gd name="connsiteY17" fmla="*/ 433626 h 2429341"/>
                <a:gd name="connsiteX18" fmla="*/ 1668478 w 2542649"/>
                <a:gd name="connsiteY18" fmla="*/ 415462 h 2429341"/>
                <a:gd name="connsiteX19" fmla="*/ 1630421 w 2542649"/>
                <a:gd name="connsiteY19" fmla="*/ 358375 h 2429341"/>
                <a:gd name="connsiteX20" fmla="*/ 1574200 w 2542649"/>
                <a:gd name="connsiteY20" fmla="*/ 314263 h 2429341"/>
                <a:gd name="connsiteX21" fmla="*/ 1562667 w 2542649"/>
                <a:gd name="connsiteY21" fmla="*/ 314263 h 2429341"/>
                <a:gd name="connsiteX22" fmla="*/ 1171712 w 2542649"/>
                <a:gd name="connsiteY22" fmla="*/ 172124 h 2429341"/>
                <a:gd name="connsiteX23" fmla="*/ 1123275 w 2542649"/>
                <a:gd name="connsiteY23" fmla="*/ 194901 h 2429341"/>
                <a:gd name="connsiteX24" fmla="*/ 1150088 w 2542649"/>
                <a:gd name="connsiteY24" fmla="*/ 251699 h 2429341"/>
                <a:gd name="connsiteX25" fmla="*/ 1210634 w 2542649"/>
                <a:gd name="connsiteY25" fmla="*/ 212488 h 2429341"/>
                <a:gd name="connsiteX26" fmla="*/ 1190741 w 2542649"/>
                <a:gd name="connsiteY26" fmla="*/ 174719 h 2429341"/>
                <a:gd name="connsiteX27" fmla="*/ 1171712 w 2542649"/>
                <a:gd name="connsiteY27" fmla="*/ 172124 h 2429341"/>
                <a:gd name="connsiteX28" fmla="*/ 1380740 w 2542649"/>
                <a:gd name="connsiteY28" fmla="*/ 171259 h 2429341"/>
                <a:gd name="connsiteX29" fmla="*/ 1352774 w 2542649"/>
                <a:gd name="connsiteY29" fmla="*/ 177890 h 2429341"/>
                <a:gd name="connsiteX30" fmla="*/ 1339223 w 2542649"/>
                <a:gd name="connsiteY30" fmla="*/ 221137 h 2429341"/>
                <a:gd name="connsiteX31" fmla="*/ 1403517 w 2542649"/>
                <a:gd name="connsiteY31" fmla="*/ 247086 h 2429341"/>
                <a:gd name="connsiteX32" fmla="*/ 1422258 w 2542649"/>
                <a:gd name="connsiteY32" fmla="*/ 233535 h 2429341"/>
                <a:gd name="connsiteX33" fmla="*/ 1380740 w 2542649"/>
                <a:gd name="connsiteY33" fmla="*/ 171259 h 2429341"/>
                <a:gd name="connsiteX34" fmla="*/ 1727583 w 2542649"/>
                <a:gd name="connsiteY34" fmla="*/ 0 h 2429341"/>
                <a:gd name="connsiteX35" fmla="*/ 1732484 w 2542649"/>
                <a:gd name="connsiteY35" fmla="*/ 14992 h 2429341"/>
                <a:gd name="connsiteX36" fmla="*/ 1723258 w 2542649"/>
                <a:gd name="connsiteY36" fmla="*/ 43824 h 2429341"/>
                <a:gd name="connsiteX37" fmla="*/ 1659540 w 2542649"/>
                <a:gd name="connsiteY37" fmla="*/ 148771 h 2429341"/>
                <a:gd name="connsiteX38" fmla="*/ 1564397 w 2542649"/>
                <a:gd name="connsiteY38" fmla="*/ 237572 h 2429341"/>
                <a:gd name="connsiteX39" fmla="*/ 1558054 w 2542649"/>
                <a:gd name="connsiteY39" fmla="*/ 241608 h 2429341"/>
                <a:gd name="connsiteX40" fmla="*/ 1565838 w 2542649"/>
                <a:gd name="connsiteY40" fmla="*/ 297829 h 2429341"/>
                <a:gd name="connsiteX41" fmla="*/ 1624943 w 2542649"/>
                <a:gd name="connsiteY41" fmla="*/ 344536 h 2429341"/>
                <a:gd name="connsiteX42" fmla="*/ 1701058 w 2542649"/>
                <a:gd name="connsiteY42" fmla="*/ 487541 h 2429341"/>
                <a:gd name="connsiteX43" fmla="*/ 1696157 w 2542649"/>
                <a:gd name="connsiteY43" fmla="*/ 545780 h 2429341"/>
                <a:gd name="connsiteX44" fmla="*/ 1768524 w 2542649"/>
                <a:gd name="connsiteY44" fmla="*/ 621895 h 2429341"/>
                <a:gd name="connsiteX45" fmla="*/ 1945549 w 2542649"/>
                <a:gd name="connsiteY45" fmla="*/ 326372 h 2429341"/>
                <a:gd name="connsiteX46" fmla="*/ 2001482 w 2542649"/>
                <a:gd name="connsiteY46" fmla="*/ 347708 h 2429341"/>
                <a:gd name="connsiteX47" fmla="*/ 2223773 w 2542649"/>
                <a:gd name="connsiteY47" fmla="*/ 378846 h 2429341"/>
                <a:gd name="connsiteX48" fmla="*/ 2356686 w 2542649"/>
                <a:gd name="connsiteY48" fmla="*/ 372503 h 2429341"/>
                <a:gd name="connsiteX49" fmla="*/ 2366489 w 2542649"/>
                <a:gd name="connsiteY49" fmla="*/ 368178 h 2429341"/>
                <a:gd name="connsiteX50" fmla="*/ 2413772 w 2542649"/>
                <a:gd name="connsiteY50" fmla="*/ 303596 h 2429341"/>
                <a:gd name="connsiteX51" fmla="*/ 2420692 w 2542649"/>
                <a:gd name="connsiteY51" fmla="*/ 294081 h 2429341"/>
                <a:gd name="connsiteX52" fmla="*/ 2408294 w 2542649"/>
                <a:gd name="connsiteY52" fmla="*/ 337328 h 2429341"/>
                <a:gd name="connsiteX53" fmla="*/ 2365624 w 2542649"/>
                <a:gd name="connsiteY53" fmla="*/ 380287 h 2429341"/>
                <a:gd name="connsiteX54" fmla="*/ 2358128 w 2542649"/>
                <a:gd name="connsiteY54" fmla="*/ 383170 h 2429341"/>
                <a:gd name="connsiteX55" fmla="*/ 2148522 w 2542649"/>
                <a:gd name="connsiteY55" fmla="*/ 403641 h 2429341"/>
                <a:gd name="connsiteX56" fmla="*/ 1958811 w 2542649"/>
                <a:gd name="connsiteY56" fmla="*/ 348861 h 2429341"/>
                <a:gd name="connsiteX57" fmla="*/ 1955352 w 2542649"/>
                <a:gd name="connsiteY57" fmla="*/ 347419 h 2429341"/>
                <a:gd name="connsiteX58" fmla="*/ 1792742 w 2542649"/>
                <a:gd name="connsiteY58" fmla="*/ 652745 h 2429341"/>
                <a:gd name="connsiteX59" fmla="*/ 1842621 w 2542649"/>
                <a:gd name="connsiteY59" fmla="*/ 748465 h 2429341"/>
                <a:gd name="connsiteX60" fmla="*/ 1903167 w 2542649"/>
                <a:gd name="connsiteY60" fmla="*/ 964702 h 2429341"/>
                <a:gd name="connsiteX61" fmla="*/ 1917294 w 2542649"/>
                <a:gd name="connsiteY61" fmla="*/ 1158161 h 2429341"/>
                <a:gd name="connsiteX62" fmla="*/ 1917583 w 2542649"/>
                <a:gd name="connsiteY62" fmla="*/ 1165657 h 2429341"/>
                <a:gd name="connsiteX63" fmla="*/ 2173894 w 2542649"/>
                <a:gd name="connsiteY63" fmla="*/ 1080893 h 2429341"/>
                <a:gd name="connsiteX64" fmla="*/ 2198113 w 2542649"/>
                <a:gd name="connsiteY64" fmla="*/ 1132213 h 2429341"/>
                <a:gd name="connsiteX65" fmla="*/ 2341982 w 2542649"/>
                <a:gd name="connsiteY65" fmla="*/ 1312409 h 2429341"/>
                <a:gd name="connsiteX66" fmla="*/ 2439144 w 2542649"/>
                <a:gd name="connsiteY66" fmla="*/ 1395733 h 2429341"/>
                <a:gd name="connsiteX67" fmla="*/ 2452695 w 2542649"/>
                <a:gd name="connsiteY67" fmla="*/ 1400634 h 2429341"/>
                <a:gd name="connsiteX68" fmla="*/ 2529675 w 2542649"/>
                <a:gd name="connsiteY68" fmla="*/ 1386218 h 2429341"/>
                <a:gd name="connsiteX69" fmla="*/ 2542649 w 2542649"/>
                <a:gd name="connsiteY69" fmla="*/ 1383623 h 2429341"/>
                <a:gd name="connsiteX70" fmla="*/ 2504592 w 2542649"/>
                <a:gd name="connsiteY70" fmla="*/ 1406689 h 2429341"/>
                <a:gd name="connsiteX71" fmla="*/ 2442892 w 2542649"/>
                <a:gd name="connsiteY71" fmla="*/ 1408995 h 2429341"/>
                <a:gd name="connsiteX72" fmla="*/ 2435396 w 2542649"/>
                <a:gd name="connsiteY72" fmla="*/ 1406112 h 2429341"/>
                <a:gd name="connsiteX73" fmla="*/ 2263849 w 2542649"/>
                <a:gd name="connsiteY73" fmla="*/ 1271757 h 2429341"/>
                <a:gd name="connsiteX74" fmla="*/ 2168128 w 2542649"/>
                <a:gd name="connsiteY74" fmla="*/ 1107994 h 2429341"/>
                <a:gd name="connsiteX75" fmla="*/ 2166975 w 2542649"/>
                <a:gd name="connsiteY75" fmla="*/ 1104534 h 2429341"/>
                <a:gd name="connsiteX76" fmla="*/ 2086247 w 2542649"/>
                <a:gd name="connsiteY76" fmla="*/ 1149223 h 2429341"/>
                <a:gd name="connsiteX77" fmla="*/ 1925655 w 2542649"/>
                <a:gd name="connsiteY77" fmla="*/ 1201985 h 2429341"/>
                <a:gd name="connsiteX78" fmla="*/ 1915276 w 2542649"/>
                <a:gd name="connsiteY78" fmla="*/ 1214383 h 2429341"/>
                <a:gd name="connsiteX79" fmla="*/ 1827917 w 2542649"/>
                <a:gd name="connsiteY79" fmla="*/ 1575353 h 2429341"/>
                <a:gd name="connsiteX80" fmla="*/ 1704806 w 2542649"/>
                <a:gd name="connsiteY80" fmla="*/ 1767082 h 2429341"/>
                <a:gd name="connsiteX81" fmla="*/ 1699040 w 2542649"/>
                <a:gd name="connsiteY81" fmla="*/ 1773714 h 2429341"/>
                <a:gd name="connsiteX82" fmla="*/ 1988508 w 2542649"/>
                <a:gd name="connsiteY82" fmla="*/ 1808888 h 2429341"/>
                <a:gd name="connsiteX83" fmla="*/ 1988796 w 2542649"/>
                <a:gd name="connsiteY83" fmla="*/ 1816384 h 2429341"/>
                <a:gd name="connsiteX84" fmla="*/ 2025989 w 2542649"/>
                <a:gd name="connsiteY84" fmla="*/ 2038387 h 2429341"/>
                <a:gd name="connsiteX85" fmla="*/ 2099798 w 2542649"/>
                <a:gd name="connsiteY85" fmla="*/ 2206474 h 2429341"/>
                <a:gd name="connsiteX86" fmla="*/ 2109889 w 2542649"/>
                <a:gd name="connsiteY86" fmla="*/ 2215700 h 2429341"/>
                <a:gd name="connsiteX87" fmla="*/ 2186868 w 2542649"/>
                <a:gd name="connsiteY87" fmla="*/ 2234440 h 2429341"/>
                <a:gd name="connsiteX88" fmla="*/ 2196095 w 2542649"/>
                <a:gd name="connsiteY88" fmla="*/ 2235594 h 2429341"/>
                <a:gd name="connsiteX89" fmla="*/ 2137278 w 2542649"/>
                <a:gd name="connsiteY89" fmla="*/ 2237035 h 2429341"/>
                <a:gd name="connsiteX90" fmla="*/ 2098933 w 2542649"/>
                <a:gd name="connsiteY90" fmla="*/ 2218871 h 2429341"/>
                <a:gd name="connsiteX91" fmla="*/ 2091436 w 2542649"/>
                <a:gd name="connsiteY91" fmla="*/ 2212240 h 2429341"/>
                <a:gd name="connsiteX92" fmla="*/ 1990526 w 2542649"/>
                <a:gd name="connsiteY92" fmla="*/ 2017340 h 2429341"/>
                <a:gd name="connsiteX93" fmla="*/ 1971498 w 2542649"/>
                <a:gd name="connsiteY93" fmla="*/ 1834548 h 2429341"/>
                <a:gd name="connsiteX94" fmla="*/ 1972362 w 2542649"/>
                <a:gd name="connsiteY94" fmla="*/ 1825034 h 2429341"/>
                <a:gd name="connsiteX95" fmla="*/ 1952469 w 2542649"/>
                <a:gd name="connsiteY95" fmla="*/ 1828205 h 2429341"/>
                <a:gd name="connsiteX96" fmla="*/ 1708554 w 2542649"/>
                <a:gd name="connsiteY96" fmla="*/ 1814078 h 2429341"/>
                <a:gd name="connsiteX97" fmla="*/ 1675974 w 2542649"/>
                <a:gd name="connsiteY97" fmla="*/ 1806005 h 2429341"/>
                <a:gd name="connsiteX98" fmla="*/ 1663865 w 2542649"/>
                <a:gd name="connsiteY98" fmla="*/ 1809176 h 2429341"/>
                <a:gd name="connsiteX99" fmla="*/ 1439556 w 2542649"/>
                <a:gd name="connsiteY99" fmla="*/ 1948432 h 2429341"/>
                <a:gd name="connsiteX100" fmla="*/ 1226203 w 2542649"/>
                <a:gd name="connsiteY100" fmla="*/ 1972939 h 2429341"/>
                <a:gd name="connsiteX101" fmla="*/ 908480 w 2542649"/>
                <a:gd name="connsiteY101" fmla="*/ 1829646 h 2429341"/>
                <a:gd name="connsiteX102" fmla="*/ 897813 w 2542649"/>
                <a:gd name="connsiteY102" fmla="*/ 1820420 h 2429341"/>
                <a:gd name="connsiteX103" fmla="*/ 895506 w 2542649"/>
                <a:gd name="connsiteY103" fmla="*/ 1818979 h 2429341"/>
                <a:gd name="connsiteX104" fmla="*/ 633428 w 2542649"/>
                <a:gd name="connsiteY104" fmla="*/ 1962271 h 2429341"/>
                <a:gd name="connsiteX105" fmla="*/ 653898 w 2542649"/>
                <a:gd name="connsiteY105" fmla="*/ 1995428 h 2429341"/>
                <a:gd name="connsiteX106" fmla="*/ 698875 w 2542649"/>
                <a:gd name="connsiteY106" fmla="*/ 2146216 h 2429341"/>
                <a:gd name="connsiteX107" fmla="*/ 689072 w 2542649"/>
                <a:gd name="connsiteY107" fmla="*/ 2362741 h 2429341"/>
                <a:gd name="connsiteX108" fmla="*/ 688208 w 2542649"/>
                <a:gd name="connsiteY108" fmla="*/ 2367642 h 2429341"/>
                <a:gd name="connsiteX109" fmla="*/ 604020 w 2542649"/>
                <a:gd name="connsiteY109" fmla="*/ 2429341 h 2429341"/>
                <a:gd name="connsiteX110" fmla="*/ 614399 w 2542649"/>
                <a:gd name="connsiteY110" fmla="*/ 2422133 h 2429341"/>
                <a:gd name="connsiteX111" fmla="*/ 676675 w 2542649"/>
                <a:gd name="connsiteY111" fmla="*/ 2369660 h 2429341"/>
                <a:gd name="connsiteX112" fmla="*/ 678694 w 2542649"/>
                <a:gd name="connsiteY112" fmla="*/ 2363029 h 2429341"/>
                <a:gd name="connsiteX113" fmla="*/ 649862 w 2542649"/>
                <a:gd name="connsiteY113" fmla="*/ 2048189 h 2429341"/>
                <a:gd name="connsiteX114" fmla="*/ 613822 w 2542649"/>
                <a:gd name="connsiteY114" fmla="*/ 1953045 h 2429341"/>
                <a:gd name="connsiteX115" fmla="*/ 868981 w 2542649"/>
                <a:gd name="connsiteY115" fmla="*/ 1791877 h 2429341"/>
                <a:gd name="connsiteX116" fmla="*/ 854277 w 2542649"/>
                <a:gd name="connsiteY116" fmla="*/ 1775443 h 2429341"/>
                <a:gd name="connsiteX117" fmla="*/ 691091 w 2542649"/>
                <a:gd name="connsiteY117" fmla="*/ 1498085 h 2429341"/>
                <a:gd name="connsiteX118" fmla="*/ 639771 w 2542649"/>
                <a:gd name="connsiteY118" fmla="*/ 1272334 h 2429341"/>
                <a:gd name="connsiteX119" fmla="*/ 627373 w 2542649"/>
                <a:gd name="connsiteY119" fmla="*/ 1257918 h 2429341"/>
                <a:gd name="connsiteX120" fmla="*/ 397875 w 2542649"/>
                <a:gd name="connsiteY120" fmla="*/ 1171712 h 2429341"/>
                <a:gd name="connsiteX121" fmla="*/ 375963 w 2542649"/>
                <a:gd name="connsiteY121" fmla="*/ 1157008 h 2429341"/>
                <a:gd name="connsiteX122" fmla="*/ 373368 w 2542649"/>
                <a:gd name="connsiteY122" fmla="*/ 1165657 h 2429341"/>
                <a:gd name="connsiteX123" fmla="*/ 260925 w 2542649"/>
                <a:gd name="connsiteY123" fmla="*/ 1344701 h 2429341"/>
                <a:gd name="connsiteX124" fmla="*/ 107541 w 2542649"/>
                <a:gd name="connsiteY124" fmla="*/ 1459739 h 2429341"/>
                <a:gd name="connsiteX125" fmla="*/ 74097 w 2542649"/>
                <a:gd name="connsiteY125" fmla="*/ 1464928 h 2429341"/>
                <a:gd name="connsiteX126" fmla="*/ 11244 w 2542649"/>
                <a:gd name="connsiteY126" fmla="*/ 1449071 h 2429341"/>
                <a:gd name="connsiteX127" fmla="*/ 5190 w 2542649"/>
                <a:gd name="connsiteY127" fmla="*/ 1443881 h 2429341"/>
                <a:gd name="connsiteX128" fmla="*/ 0 w 2542649"/>
                <a:gd name="connsiteY128" fmla="*/ 1437827 h 2429341"/>
                <a:gd name="connsiteX129" fmla="*/ 14992 w 2542649"/>
                <a:gd name="connsiteY129" fmla="*/ 1441863 h 2429341"/>
                <a:gd name="connsiteX130" fmla="*/ 94279 w 2542649"/>
                <a:gd name="connsiteY130" fmla="*/ 1455125 h 2429341"/>
                <a:gd name="connsiteX131" fmla="*/ 102352 w 2542649"/>
                <a:gd name="connsiteY131" fmla="*/ 1451666 h 2429341"/>
                <a:gd name="connsiteX132" fmla="*/ 304172 w 2542649"/>
                <a:gd name="connsiteY132" fmla="*/ 1252152 h 2429341"/>
                <a:gd name="connsiteX133" fmla="*/ 364718 w 2542649"/>
                <a:gd name="connsiteY133" fmla="*/ 1144610 h 2429341"/>
                <a:gd name="connsiteX134" fmla="*/ 369043 w 2542649"/>
                <a:gd name="connsiteY134" fmla="*/ 1135384 h 2429341"/>
                <a:gd name="connsiteX135" fmla="*/ 634869 w 2542649"/>
                <a:gd name="connsiteY135" fmla="*/ 1222167 h 2429341"/>
                <a:gd name="connsiteX136" fmla="*/ 635158 w 2542649"/>
                <a:gd name="connsiteY136" fmla="*/ 1103381 h 2429341"/>
                <a:gd name="connsiteX137" fmla="*/ 685613 w 2542649"/>
                <a:gd name="connsiteY137" fmla="*/ 800362 h 2429341"/>
                <a:gd name="connsiteX138" fmla="*/ 728283 w 2542649"/>
                <a:gd name="connsiteY138" fmla="*/ 696280 h 2429341"/>
                <a:gd name="connsiteX139" fmla="*/ 547222 w 2542649"/>
                <a:gd name="connsiteY139" fmla="*/ 506858 h 2429341"/>
                <a:gd name="connsiteX140" fmla="*/ 544915 w 2542649"/>
                <a:gd name="connsiteY140" fmla="*/ 508011 h 2429341"/>
                <a:gd name="connsiteX141" fmla="*/ 369043 w 2542649"/>
                <a:gd name="connsiteY141" fmla="*/ 629103 h 2429341"/>
                <a:gd name="connsiteX142" fmla="*/ 180485 w 2542649"/>
                <a:gd name="connsiteY142" fmla="*/ 672927 h 2429341"/>
                <a:gd name="connsiteX143" fmla="*/ 164628 w 2542649"/>
                <a:gd name="connsiteY143" fmla="*/ 671197 h 2429341"/>
                <a:gd name="connsiteX144" fmla="*/ 101199 w 2542649"/>
                <a:gd name="connsiteY144" fmla="*/ 633140 h 2429341"/>
                <a:gd name="connsiteX145" fmla="*/ 88513 w 2542649"/>
                <a:gd name="connsiteY145" fmla="*/ 612093 h 2429341"/>
                <a:gd name="connsiteX146" fmla="*/ 90819 w 2542649"/>
                <a:gd name="connsiteY146" fmla="*/ 610363 h 2429341"/>
                <a:gd name="connsiteX147" fmla="*/ 99757 w 2542649"/>
                <a:gd name="connsiteY147" fmla="*/ 617571 h 2429341"/>
                <a:gd name="connsiteX148" fmla="*/ 167222 w 2542649"/>
                <a:gd name="connsiteY148" fmla="*/ 662836 h 2429341"/>
                <a:gd name="connsiteX149" fmla="*/ 175872 w 2542649"/>
                <a:gd name="connsiteY149" fmla="*/ 663124 h 2429341"/>
                <a:gd name="connsiteX150" fmla="*/ 416038 w 2542649"/>
                <a:gd name="connsiteY150" fmla="*/ 577495 h 2429341"/>
                <a:gd name="connsiteX151" fmla="*/ 542609 w 2542649"/>
                <a:gd name="connsiteY151" fmla="*/ 488405 h 2429341"/>
                <a:gd name="connsiteX152" fmla="*/ 548663 w 2542649"/>
                <a:gd name="connsiteY152" fmla="*/ 483216 h 2429341"/>
                <a:gd name="connsiteX153" fmla="*/ 747601 w 2542649"/>
                <a:gd name="connsiteY153" fmla="*/ 665431 h 2429341"/>
                <a:gd name="connsiteX154" fmla="*/ 796326 w 2542649"/>
                <a:gd name="connsiteY154" fmla="*/ 607479 h 2429341"/>
                <a:gd name="connsiteX155" fmla="*/ 850817 w 2542649"/>
                <a:gd name="connsiteY155" fmla="*/ 556736 h 2429341"/>
                <a:gd name="connsiteX156" fmla="*/ 850817 w 2542649"/>
                <a:gd name="connsiteY156" fmla="*/ 480621 h 2429341"/>
                <a:gd name="connsiteX157" fmla="*/ 977676 w 2542649"/>
                <a:gd name="connsiteY157" fmla="*/ 304749 h 2429341"/>
                <a:gd name="connsiteX158" fmla="*/ 983154 w 2542649"/>
                <a:gd name="connsiteY158" fmla="*/ 291775 h 2429341"/>
                <a:gd name="connsiteX159" fmla="*/ 989497 w 2542649"/>
                <a:gd name="connsiteY159" fmla="*/ 246509 h 2429341"/>
                <a:gd name="connsiteX160" fmla="*/ 998723 w 2542649"/>
                <a:gd name="connsiteY160" fmla="*/ 228634 h 2429341"/>
                <a:gd name="connsiteX161" fmla="*/ 991227 w 2542649"/>
                <a:gd name="connsiteY161" fmla="*/ 224309 h 2429341"/>
                <a:gd name="connsiteX162" fmla="*/ 857449 w 2542649"/>
                <a:gd name="connsiteY162" fmla="*/ 114749 h 2429341"/>
                <a:gd name="connsiteX163" fmla="*/ 812183 w 2542649"/>
                <a:gd name="connsiteY163" fmla="*/ 57375 h 2429341"/>
                <a:gd name="connsiteX164" fmla="*/ 801804 w 2542649"/>
                <a:gd name="connsiteY164" fmla="*/ 34598 h 2429341"/>
                <a:gd name="connsiteX165" fmla="*/ 805264 w 2542649"/>
                <a:gd name="connsiteY165" fmla="*/ 22200 h 2429341"/>
                <a:gd name="connsiteX166" fmla="*/ 817085 w 2542649"/>
                <a:gd name="connsiteY166" fmla="*/ 24219 h 2429341"/>
                <a:gd name="connsiteX167" fmla="*/ 843610 w 2542649"/>
                <a:gd name="connsiteY167" fmla="*/ 65159 h 2429341"/>
                <a:gd name="connsiteX168" fmla="*/ 871864 w 2542649"/>
                <a:gd name="connsiteY168" fmla="*/ 114173 h 2429341"/>
                <a:gd name="connsiteX169" fmla="*/ 1012562 w 2542649"/>
                <a:gd name="connsiteY169" fmla="*/ 209605 h 2429341"/>
                <a:gd name="connsiteX170" fmla="*/ 1060134 w 2542649"/>
                <a:gd name="connsiteY170" fmla="*/ 170394 h 2429341"/>
                <a:gd name="connsiteX171" fmla="*/ 1031014 w 2542649"/>
                <a:gd name="connsiteY171" fmla="*/ 141851 h 2429341"/>
                <a:gd name="connsiteX172" fmla="*/ 1004489 w 2542649"/>
                <a:gd name="connsiteY172" fmla="*/ 36904 h 2429341"/>
                <a:gd name="connsiteX173" fmla="*/ 1028996 w 2542649"/>
                <a:gd name="connsiteY173" fmla="*/ 11244 h 2429341"/>
                <a:gd name="connsiteX174" fmla="*/ 1053503 w 2542649"/>
                <a:gd name="connsiteY174" fmla="*/ 21912 h 2429341"/>
                <a:gd name="connsiteX175" fmla="*/ 1069648 w 2542649"/>
                <a:gd name="connsiteY175" fmla="*/ 79287 h 2429341"/>
                <a:gd name="connsiteX176" fmla="*/ 1078586 w 2542649"/>
                <a:gd name="connsiteY176" fmla="*/ 119939 h 2429341"/>
                <a:gd name="connsiteX177" fmla="*/ 1095020 w 2542649"/>
                <a:gd name="connsiteY177" fmla="*/ 150500 h 2429341"/>
                <a:gd name="connsiteX178" fmla="*/ 1449071 w 2542649"/>
                <a:gd name="connsiteY178" fmla="*/ 149059 h 2429341"/>
                <a:gd name="connsiteX179" fmla="*/ 1484245 w 2542649"/>
                <a:gd name="connsiteY179" fmla="*/ 95721 h 2429341"/>
                <a:gd name="connsiteX180" fmla="*/ 1502986 w 2542649"/>
                <a:gd name="connsiteY180" fmla="*/ 28543 h 2429341"/>
                <a:gd name="connsiteX181" fmla="*/ 1503851 w 2542649"/>
                <a:gd name="connsiteY181" fmla="*/ 26813 h 2429341"/>
                <a:gd name="connsiteX182" fmla="*/ 1520285 w 2542649"/>
                <a:gd name="connsiteY182" fmla="*/ 8073 h 2429341"/>
                <a:gd name="connsiteX183" fmla="*/ 1550846 w 2542649"/>
                <a:gd name="connsiteY183" fmla="*/ 22777 h 2429341"/>
                <a:gd name="connsiteX184" fmla="*/ 1556612 w 2542649"/>
                <a:gd name="connsiteY184" fmla="*/ 68042 h 2429341"/>
                <a:gd name="connsiteX185" fmla="*/ 1490300 w 2542649"/>
                <a:gd name="connsiteY185" fmla="*/ 166358 h 2429341"/>
                <a:gd name="connsiteX186" fmla="*/ 1523168 w 2542649"/>
                <a:gd name="connsiteY186" fmla="*/ 185963 h 2429341"/>
                <a:gd name="connsiteX187" fmla="*/ 1536430 w 2542649"/>
                <a:gd name="connsiteY187" fmla="*/ 211047 h 2429341"/>
                <a:gd name="connsiteX188" fmla="*/ 1541908 w 2542649"/>
                <a:gd name="connsiteY188" fmla="*/ 222867 h 2429341"/>
                <a:gd name="connsiteX189" fmla="*/ 1645990 w 2542649"/>
                <a:gd name="connsiteY189" fmla="*/ 141851 h 2429341"/>
                <a:gd name="connsiteX190" fmla="*/ 1690679 w 2542649"/>
                <a:gd name="connsiteY190" fmla="*/ 77845 h 2429341"/>
                <a:gd name="connsiteX191" fmla="*/ 1695292 w 2542649"/>
                <a:gd name="connsiteY191" fmla="*/ 57375 h 2429341"/>
                <a:gd name="connsiteX192" fmla="*/ 1705383 w 2542649"/>
                <a:gd name="connsiteY192" fmla="*/ 20470 h 2429341"/>
                <a:gd name="connsiteX193" fmla="*/ 1714032 w 2542649"/>
                <a:gd name="connsiteY193" fmla="*/ 6920 h 2429341"/>
                <a:gd name="connsiteX194" fmla="*/ 1727583 w 2542649"/>
                <a:gd name="connsiteY194" fmla="*/ 0 h 242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2542649" h="2429341">
                  <a:moveTo>
                    <a:pt x="975369" y="315128"/>
                  </a:moveTo>
                  <a:cubicBezTo>
                    <a:pt x="962395" y="323778"/>
                    <a:pt x="949133" y="332139"/>
                    <a:pt x="937888" y="342518"/>
                  </a:cubicBezTo>
                  <a:cubicBezTo>
                    <a:pt x="913958" y="364718"/>
                    <a:pt x="895506" y="390667"/>
                    <a:pt x="883974" y="421516"/>
                  </a:cubicBezTo>
                  <a:cubicBezTo>
                    <a:pt x="880514" y="430743"/>
                    <a:pt x="883109" y="436509"/>
                    <a:pt x="891470" y="438815"/>
                  </a:cubicBezTo>
                  <a:cubicBezTo>
                    <a:pt x="900984" y="441699"/>
                    <a:pt x="911364" y="444870"/>
                    <a:pt x="920878" y="444293"/>
                  </a:cubicBezTo>
                  <a:cubicBezTo>
                    <a:pt x="949421" y="442275"/>
                    <a:pt x="977964" y="438527"/>
                    <a:pt x="1006796" y="435356"/>
                  </a:cubicBezTo>
                  <a:cubicBezTo>
                    <a:pt x="1008814" y="435067"/>
                    <a:pt x="1011697" y="433914"/>
                    <a:pt x="1012562" y="432184"/>
                  </a:cubicBezTo>
                  <a:cubicBezTo>
                    <a:pt x="1019482" y="419787"/>
                    <a:pt x="1028131" y="407966"/>
                    <a:pt x="1032744" y="394703"/>
                  </a:cubicBezTo>
                  <a:cubicBezTo>
                    <a:pt x="1038799" y="376251"/>
                    <a:pt x="1042258" y="356934"/>
                    <a:pt x="1047160" y="337040"/>
                  </a:cubicBezTo>
                  <a:cubicBezTo>
                    <a:pt x="1023806" y="340212"/>
                    <a:pt x="1003624" y="331562"/>
                    <a:pt x="985749" y="315705"/>
                  </a:cubicBezTo>
                  <a:cubicBezTo>
                    <a:pt x="983730" y="313687"/>
                    <a:pt x="977676" y="313398"/>
                    <a:pt x="975369" y="315128"/>
                  </a:cubicBezTo>
                  <a:close/>
                  <a:moveTo>
                    <a:pt x="1562667" y="314263"/>
                  </a:moveTo>
                  <a:cubicBezTo>
                    <a:pt x="1545080" y="330986"/>
                    <a:pt x="1525186" y="340788"/>
                    <a:pt x="1500102" y="338482"/>
                  </a:cubicBezTo>
                  <a:cubicBezTo>
                    <a:pt x="1505292" y="352897"/>
                    <a:pt x="1511923" y="365583"/>
                    <a:pt x="1514230" y="378846"/>
                  </a:cubicBezTo>
                  <a:cubicBezTo>
                    <a:pt x="1517690" y="399316"/>
                    <a:pt x="1527781" y="415462"/>
                    <a:pt x="1539890" y="431031"/>
                  </a:cubicBezTo>
                  <a:cubicBezTo>
                    <a:pt x="1541332" y="433049"/>
                    <a:pt x="1544791" y="434779"/>
                    <a:pt x="1547386" y="435067"/>
                  </a:cubicBezTo>
                  <a:cubicBezTo>
                    <a:pt x="1574488" y="437085"/>
                    <a:pt x="1601301" y="439392"/>
                    <a:pt x="1628403" y="439968"/>
                  </a:cubicBezTo>
                  <a:cubicBezTo>
                    <a:pt x="1639359" y="440257"/>
                    <a:pt x="1650891" y="436797"/>
                    <a:pt x="1661847" y="433626"/>
                  </a:cubicBezTo>
                  <a:cubicBezTo>
                    <a:pt x="1670785" y="431031"/>
                    <a:pt x="1673957" y="424111"/>
                    <a:pt x="1668478" y="415462"/>
                  </a:cubicBezTo>
                  <a:cubicBezTo>
                    <a:pt x="1656081" y="396145"/>
                    <a:pt x="1644837" y="376251"/>
                    <a:pt x="1630421" y="358375"/>
                  </a:cubicBezTo>
                  <a:cubicBezTo>
                    <a:pt x="1615428" y="339635"/>
                    <a:pt x="1596688" y="324066"/>
                    <a:pt x="1574200" y="314263"/>
                  </a:cubicBezTo>
                  <a:cubicBezTo>
                    <a:pt x="1571028" y="312822"/>
                    <a:pt x="1564685" y="312245"/>
                    <a:pt x="1562667" y="314263"/>
                  </a:cubicBezTo>
                  <a:close/>
                  <a:moveTo>
                    <a:pt x="1171712" y="172124"/>
                  </a:moveTo>
                  <a:cubicBezTo>
                    <a:pt x="1151818" y="172124"/>
                    <a:pt x="1134807" y="177314"/>
                    <a:pt x="1123275" y="194901"/>
                  </a:cubicBezTo>
                  <a:cubicBezTo>
                    <a:pt x="1109724" y="215659"/>
                    <a:pt x="1125870" y="250257"/>
                    <a:pt x="1150088" y="251699"/>
                  </a:cubicBezTo>
                  <a:cubicBezTo>
                    <a:pt x="1172577" y="253140"/>
                    <a:pt x="1202850" y="233535"/>
                    <a:pt x="1210634" y="212488"/>
                  </a:cubicBezTo>
                  <a:cubicBezTo>
                    <a:pt x="1217266" y="194324"/>
                    <a:pt x="1209481" y="179044"/>
                    <a:pt x="1190741" y="174719"/>
                  </a:cubicBezTo>
                  <a:cubicBezTo>
                    <a:pt x="1184398" y="173277"/>
                    <a:pt x="1178055" y="172989"/>
                    <a:pt x="1171712" y="172124"/>
                  </a:cubicBezTo>
                  <a:close/>
                  <a:moveTo>
                    <a:pt x="1380740" y="171259"/>
                  </a:moveTo>
                  <a:cubicBezTo>
                    <a:pt x="1375262" y="172412"/>
                    <a:pt x="1363729" y="173854"/>
                    <a:pt x="1352774" y="177890"/>
                  </a:cubicBezTo>
                  <a:cubicBezTo>
                    <a:pt x="1332592" y="185098"/>
                    <a:pt x="1327402" y="203262"/>
                    <a:pt x="1339223" y="221137"/>
                  </a:cubicBezTo>
                  <a:cubicBezTo>
                    <a:pt x="1351332" y="239301"/>
                    <a:pt x="1382758" y="252852"/>
                    <a:pt x="1403517" y="247086"/>
                  </a:cubicBezTo>
                  <a:cubicBezTo>
                    <a:pt x="1410725" y="245068"/>
                    <a:pt x="1418509" y="239590"/>
                    <a:pt x="1422258" y="233535"/>
                  </a:cubicBezTo>
                  <a:cubicBezTo>
                    <a:pt x="1440421" y="203839"/>
                    <a:pt x="1421104" y="171547"/>
                    <a:pt x="1380740" y="171259"/>
                  </a:cubicBezTo>
                  <a:close/>
                  <a:moveTo>
                    <a:pt x="1727583" y="0"/>
                  </a:moveTo>
                  <a:cubicBezTo>
                    <a:pt x="1729313" y="4901"/>
                    <a:pt x="1733349" y="10379"/>
                    <a:pt x="1732484" y="14992"/>
                  </a:cubicBezTo>
                  <a:cubicBezTo>
                    <a:pt x="1730755" y="24795"/>
                    <a:pt x="1728448" y="35175"/>
                    <a:pt x="1723258" y="43824"/>
                  </a:cubicBezTo>
                  <a:cubicBezTo>
                    <a:pt x="1702788" y="79287"/>
                    <a:pt x="1682318" y="114749"/>
                    <a:pt x="1659540" y="148771"/>
                  </a:cubicBezTo>
                  <a:cubicBezTo>
                    <a:pt x="1635034" y="185675"/>
                    <a:pt x="1601301" y="213642"/>
                    <a:pt x="1564397" y="237572"/>
                  </a:cubicBezTo>
                  <a:cubicBezTo>
                    <a:pt x="1561514" y="239301"/>
                    <a:pt x="1558919" y="241320"/>
                    <a:pt x="1558054" y="241608"/>
                  </a:cubicBezTo>
                  <a:cubicBezTo>
                    <a:pt x="1560649" y="261213"/>
                    <a:pt x="1563243" y="279089"/>
                    <a:pt x="1565838" y="297829"/>
                  </a:cubicBezTo>
                  <a:cubicBezTo>
                    <a:pt x="1584290" y="312245"/>
                    <a:pt x="1605914" y="326949"/>
                    <a:pt x="1624943" y="344536"/>
                  </a:cubicBezTo>
                  <a:cubicBezTo>
                    <a:pt x="1667037" y="382882"/>
                    <a:pt x="1693850" y="430166"/>
                    <a:pt x="1701058" y="487541"/>
                  </a:cubicBezTo>
                  <a:cubicBezTo>
                    <a:pt x="1704229" y="512047"/>
                    <a:pt x="1702211" y="531076"/>
                    <a:pt x="1696157" y="545780"/>
                  </a:cubicBezTo>
                  <a:cubicBezTo>
                    <a:pt x="1720952" y="571728"/>
                    <a:pt x="1744305" y="596523"/>
                    <a:pt x="1768524" y="621895"/>
                  </a:cubicBezTo>
                  <a:cubicBezTo>
                    <a:pt x="1848964" y="536842"/>
                    <a:pt x="1907203" y="437662"/>
                    <a:pt x="1945549" y="326372"/>
                  </a:cubicBezTo>
                  <a:cubicBezTo>
                    <a:pt x="1964578" y="333580"/>
                    <a:pt x="1982742" y="341365"/>
                    <a:pt x="2001482" y="347708"/>
                  </a:cubicBezTo>
                  <a:cubicBezTo>
                    <a:pt x="2073561" y="371638"/>
                    <a:pt x="2148234" y="379711"/>
                    <a:pt x="2223773" y="378846"/>
                  </a:cubicBezTo>
                  <a:cubicBezTo>
                    <a:pt x="2268174" y="378269"/>
                    <a:pt x="2312286" y="374809"/>
                    <a:pt x="2356686" y="372503"/>
                  </a:cubicBezTo>
                  <a:cubicBezTo>
                    <a:pt x="2360146" y="372214"/>
                    <a:pt x="2363894" y="370485"/>
                    <a:pt x="2366489" y="368178"/>
                  </a:cubicBezTo>
                  <a:cubicBezTo>
                    <a:pt x="2386671" y="349726"/>
                    <a:pt x="2405700" y="330697"/>
                    <a:pt x="2413772" y="303596"/>
                  </a:cubicBezTo>
                  <a:cubicBezTo>
                    <a:pt x="2414638" y="300713"/>
                    <a:pt x="2417521" y="298406"/>
                    <a:pt x="2420692" y="294081"/>
                  </a:cubicBezTo>
                  <a:cubicBezTo>
                    <a:pt x="2422999" y="312245"/>
                    <a:pt x="2417809" y="326372"/>
                    <a:pt x="2408294" y="337328"/>
                  </a:cubicBezTo>
                  <a:cubicBezTo>
                    <a:pt x="2395320" y="352609"/>
                    <a:pt x="2380040" y="366160"/>
                    <a:pt x="2365624" y="380287"/>
                  </a:cubicBezTo>
                  <a:cubicBezTo>
                    <a:pt x="2363894" y="382017"/>
                    <a:pt x="2360722" y="382594"/>
                    <a:pt x="2358128" y="383170"/>
                  </a:cubicBezTo>
                  <a:cubicBezTo>
                    <a:pt x="2288932" y="397298"/>
                    <a:pt x="2219448" y="406812"/>
                    <a:pt x="2148522" y="403641"/>
                  </a:cubicBezTo>
                  <a:cubicBezTo>
                    <a:pt x="2080768" y="400470"/>
                    <a:pt x="2016474" y="386054"/>
                    <a:pt x="1958811" y="348861"/>
                  </a:cubicBezTo>
                  <a:cubicBezTo>
                    <a:pt x="1957947" y="348284"/>
                    <a:pt x="1957082" y="347996"/>
                    <a:pt x="1955352" y="347419"/>
                  </a:cubicBezTo>
                  <a:cubicBezTo>
                    <a:pt x="1929403" y="465052"/>
                    <a:pt x="1872894" y="566250"/>
                    <a:pt x="1792742" y="652745"/>
                  </a:cubicBezTo>
                  <a:cubicBezTo>
                    <a:pt x="1809753" y="685036"/>
                    <a:pt x="1827628" y="716174"/>
                    <a:pt x="1842621" y="748465"/>
                  </a:cubicBezTo>
                  <a:cubicBezTo>
                    <a:pt x="1874335" y="817373"/>
                    <a:pt x="1891922" y="890317"/>
                    <a:pt x="1903167" y="964702"/>
                  </a:cubicBezTo>
                  <a:cubicBezTo>
                    <a:pt x="1912969" y="1028708"/>
                    <a:pt x="1917006" y="1093290"/>
                    <a:pt x="1917294" y="1158161"/>
                  </a:cubicBezTo>
                  <a:cubicBezTo>
                    <a:pt x="1917294" y="1160179"/>
                    <a:pt x="1917583" y="1162198"/>
                    <a:pt x="1917583" y="1165657"/>
                  </a:cubicBezTo>
                  <a:cubicBezTo>
                    <a:pt x="2008402" y="1152683"/>
                    <a:pt x="2092878" y="1123275"/>
                    <a:pt x="2173894" y="1080893"/>
                  </a:cubicBezTo>
                  <a:cubicBezTo>
                    <a:pt x="2181967" y="1098192"/>
                    <a:pt x="2189175" y="1115490"/>
                    <a:pt x="2198113" y="1132213"/>
                  </a:cubicBezTo>
                  <a:cubicBezTo>
                    <a:pt x="2234729" y="1201120"/>
                    <a:pt x="2285184" y="1259648"/>
                    <a:pt x="2341982" y="1312409"/>
                  </a:cubicBezTo>
                  <a:cubicBezTo>
                    <a:pt x="2373120" y="1341529"/>
                    <a:pt x="2406565" y="1368343"/>
                    <a:pt x="2439144" y="1395733"/>
                  </a:cubicBezTo>
                  <a:cubicBezTo>
                    <a:pt x="2442604" y="1398616"/>
                    <a:pt x="2448082" y="1400634"/>
                    <a:pt x="2452695" y="1400634"/>
                  </a:cubicBezTo>
                  <a:cubicBezTo>
                    <a:pt x="2479220" y="1400634"/>
                    <a:pt x="2505456" y="1400057"/>
                    <a:pt x="2529675" y="1386218"/>
                  </a:cubicBezTo>
                  <a:cubicBezTo>
                    <a:pt x="2532558" y="1384488"/>
                    <a:pt x="2536595" y="1384777"/>
                    <a:pt x="2542649" y="1383623"/>
                  </a:cubicBezTo>
                  <a:cubicBezTo>
                    <a:pt x="2531693" y="1397463"/>
                    <a:pt x="2519008" y="1404959"/>
                    <a:pt x="2504592" y="1406689"/>
                  </a:cubicBezTo>
                  <a:cubicBezTo>
                    <a:pt x="2484122" y="1408995"/>
                    <a:pt x="2463651" y="1408707"/>
                    <a:pt x="2442892" y="1408995"/>
                  </a:cubicBezTo>
                  <a:cubicBezTo>
                    <a:pt x="2440298" y="1408995"/>
                    <a:pt x="2437703" y="1407553"/>
                    <a:pt x="2435396" y="1406112"/>
                  </a:cubicBezTo>
                  <a:cubicBezTo>
                    <a:pt x="2373696" y="1367189"/>
                    <a:pt x="2314304" y="1325384"/>
                    <a:pt x="2263849" y="1271757"/>
                  </a:cubicBezTo>
                  <a:cubicBezTo>
                    <a:pt x="2219448" y="1224474"/>
                    <a:pt x="2184562" y="1171712"/>
                    <a:pt x="2168128" y="1107994"/>
                  </a:cubicBezTo>
                  <a:cubicBezTo>
                    <a:pt x="2167840" y="1106264"/>
                    <a:pt x="2166975" y="1104823"/>
                    <a:pt x="2166975" y="1104534"/>
                  </a:cubicBezTo>
                  <a:cubicBezTo>
                    <a:pt x="2140162" y="1119527"/>
                    <a:pt x="2113925" y="1135673"/>
                    <a:pt x="2086247" y="1149223"/>
                  </a:cubicBezTo>
                  <a:cubicBezTo>
                    <a:pt x="2035215" y="1174595"/>
                    <a:pt x="1981300" y="1190741"/>
                    <a:pt x="1925655" y="1201985"/>
                  </a:cubicBezTo>
                  <a:cubicBezTo>
                    <a:pt x="1917294" y="1203715"/>
                    <a:pt x="1915564" y="1206886"/>
                    <a:pt x="1915276" y="1214383"/>
                  </a:cubicBezTo>
                  <a:cubicBezTo>
                    <a:pt x="1908933" y="1340088"/>
                    <a:pt x="1880678" y="1460892"/>
                    <a:pt x="1827917" y="1575353"/>
                  </a:cubicBezTo>
                  <a:cubicBezTo>
                    <a:pt x="1795625" y="1644837"/>
                    <a:pt x="1754973" y="1708843"/>
                    <a:pt x="1704806" y="1767082"/>
                  </a:cubicBezTo>
                  <a:cubicBezTo>
                    <a:pt x="1703364" y="1768812"/>
                    <a:pt x="1701635" y="1770542"/>
                    <a:pt x="1699040" y="1773714"/>
                  </a:cubicBezTo>
                  <a:cubicBezTo>
                    <a:pt x="1793895" y="1803410"/>
                    <a:pt x="1889904" y="1814366"/>
                    <a:pt x="1988508" y="1808888"/>
                  </a:cubicBezTo>
                  <a:cubicBezTo>
                    <a:pt x="1988508" y="1811771"/>
                    <a:pt x="1988796" y="1814078"/>
                    <a:pt x="1988796" y="1816384"/>
                  </a:cubicBezTo>
                  <a:cubicBezTo>
                    <a:pt x="1984760" y="1893076"/>
                    <a:pt x="2001482" y="1966308"/>
                    <a:pt x="2025989" y="2038387"/>
                  </a:cubicBezTo>
                  <a:cubicBezTo>
                    <a:pt x="2045882" y="2096338"/>
                    <a:pt x="2071543" y="2151982"/>
                    <a:pt x="2099798" y="2206474"/>
                  </a:cubicBezTo>
                  <a:cubicBezTo>
                    <a:pt x="2101816" y="2210222"/>
                    <a:pt x="2105852" y="2213970"/>
                    <a:pt x="2109889" y="2215700"/>
                  </a:cubicBezTo>
                  <a:cubicBezTo>
                    <a:pt x="2134107" y="2226944"/>
                    <a:pt x="2158902" y="2237324"/>
                    <a:pt x="2186868" y="2234440"/>
                  </a:cubicBezTo>
                  <a:cubicBezTo>
                    <a:pt x="2189752" y="2232999"/>
                    <a:pt x="2192923" y="2234729"/>
                    <a:pt x="2196095" y="2235594"/>
                  </a:cubicBezTo>
                  <a:cubicBezTo>
                    <a:pt x="2176489" y="2246550"/>
                    <a:pt x="2156596" y="2244243"/>
                    <a:pt x="2137278" y="2237035"/>
                  </a:cubicBezTo>
                  <a:cubicBezTo>
                    <a:pt x="2124016" y="2232134"/>
                    <a:pt x="2111618" y="2225215"/>
                    <a:pt x="2098933" y="2218871"/>
                  </a:cubicBezTo>
                  <a:cubicBezTo>
                    <a:pt x="2096050" y="2217430"/>
                    <a:pt x="2093455" y="2214835"/>
                    <a:pt x="2091436" y="2212240"/>
                  </a:cubicBezTo>
                  <a:cubicBezTo>
                    <a:pt x="2050784" y="2150829"/>
                    <a:pt x="2014168" y="2087400"/>
                    <a:pt x="1990526" y="2017340"/>
                  </a:cubicBezTo>
                  <a:cubicBezTo>
                    <a:pt x="1970344" y="1957947"/>
                    <a:pt x="1961118" y="1897112"/>
                    <a:pt x="1971498" y="1834548"/>
                  </a:cubicBezTo>
                  <a:cubicBezTo>
                    <a:pt x="1972074" y="1831953"/>
                    <a:pt x="1972074" y="1829070"/>
                    <a:pt x="1972362" y="1825034"/>
                  </a:cubicBezTo>
                  <a:cubicBezTo>
                    <a:pt x="1965443" y="1826187"/>
                    <a:pt x="1959100" y="1827340"/>
                    <a:pt x="1952469" y="1828205"/>
                  </a:cubicBezTo>
                  <a:cubicBezTo>
                    <a:pt x="1870299" y="1840314"/>
                    <a:pt x="1788994" y="1833683"/>
                    <a:pt x="1708554" y="1814078"/>
                  </a:cubicBezTo>
                  <a:cubicBezTo>
                    <a:pt x="1697598" y="1811483"/>
                    <a:pt x="1686930" y="1808023"/>
                    <a:pt x="1675974" y="1806005"/>
                  </a:cubicBezTo>
                  <a:cubicBezTo>
                    <a:pt x="1672227" y="1805428"/>
                    <a:pt x="1666748" y="1806581"/>
                    <a:pt x="1663865" y="1809176"/>
                  </a:cubicBezTo>
                  <a:cubicBezTo>
                    <a:pt x="1598995" y="1871452"/>
                    <a:pt x="1525186" y="1919601"/>
                    <a:pt x="1439556" y="1948432"/>
                  </a:cubicBezTo>
                  <a:cubicBezTo>
                    <a:pt x="1370361" y="1971786"/>
                    <a:pt x="1299147" y="1980147"/>
                    <a:pt x="1226203" y="1972939"/>
                  </a:cubicBezTo>
                  <a:cubicBezTo>
                    <a:pt x="1104246" y="1960830"/>
                    <a:pt x="1000164" y="1908933"/>
                    <a:pt x="908480" y="1829646"/>
                  </a:cubicBezTo>
                  <a:cubicBezTo>
                    <a:pt x="905020" y="1826475"/>
                    <a:pt x="901272" y="1823304"/>
                    <a:pt x="897813" y="1820420"/>
                  </a:cubicBezTo>
                  <a:cubicBezTo>
                    <a:pt x="897236" y="1820132"/>
                    <a:pt x="896659" y="1819844"/>
                    <a:pt x="895506" y="1818979"/>
                  </a:cubicBezTo>
                  <a:cubicBezTo>
                    <a:pt x="819103" y="1885579"/>
                    <a:pt x="733185" y="1936323"/>
                    <a:pt x="633428" y="1962271"/>
                  </a:cubicBezTo>
                  <a:cubicBezTo>
                    <a:pt x="640347" y="1973516"/>
                    <a:pt x="647555" y="1984183"/>
                    <a:pt x="653898" y="1995428"/>
                  </a:cubicBezTo>
                  <a:cubicBezTo>
                    <a:pt x="680423" y="2042134"/>
                    <a:pt x="693109" y="2093166"/>
                    <a:pt x="698875" y="2146216"/>
                  </a:cubicBezTo>
                  <a:cubicBezTo>
                    <a:pt x="706372" y="2218871"/>
                    <a:pt x="700317" y="2290950"/>
                    <a:pt x="689072" y="2362741"/>
                  </a:cubicBezTo>
                  <a:cubicBezTo>
                    <a:pt x="688784" y="2364471"/>
                    <a:pt x="689072" y="2366489"/>
                    <a:pt x="688208" y="2367642"/>
                  </a:cubicBezTo>
                  <a:cubicBezTo>
                    <a:pt x="667449" y="2397915"/>
                    <a:pt x="646114" y="2427035"/>
                    <a:pt x="604020" y="2429341"/>
                  </a:cubicBezTo>
                  <a:cubicBezTo>
                    <a:pt x="607479" y="2426746"/>
                    <a:pt x="610651" y="2423575"/>
                    <a:pt x="614399" y="2422133"/>
                  </a:cubicBezTo>
                  <a:cubicBezTo>
                    <a:pt x="640924" y="2411754"/>
                    <a:pt x="659088" y="2391284"/>
                    <a:pt x="676675" y="2369660"/>
                  </a:cubicBezTo>
                  <a:cubicBezTo>
                    <a:pt x="678117" y="2367930"/>
                    <a:pt x="678405" y="2365335"/>
                    <a:pt x="678694" y="2363029"/>
                  </a:cubicBezTo>
                  <a:cubicBezTo>
                    <a:pt x="683594" y="2256641"/>
                    <a:pt x="680711" y="2151118"/>
                    <a:pt x="649862" y="2048189"/>
                  </a:cubicBezTo>
                  <a:cubicBezTo>
                    <a:pt x="640059" y="2016186"/>
                    <a:pt x="626220" y="1985337"/>
                    <a:pt x="613822" y="1953045"/>
                  </a:cubicBezTo>
                  <a:cubicBezTo>
                    <a:pt x="707236" y="1916141"/>
                    <a:pt x="792578" y="1862515"/>
                    <a:pt x="868981" y="1791877"/>
                  </a:cubicBezTo>
                  <a:cubicBezTo>
                    <a:pt x="863791" y="1786111"/>
                    <a:pt x="859178" y="1780633"/>
                    <a:pt x="854277" y="1775443"/>
                  </a:cubicBezTo>
                  <a:cubicBezTo>
                    <a:pt x="781045" y="1694138"/>
                    <a:pt x="728283" y="1600725"/>
                    <a:pt x="691091" y="1498085"/>
                  </a:cubicBezTo>
                  <a:cubicBezTo>
                    <a:pt x="664854" y="1424852"/>
                    <a:pt x="647555" y="1349602"/>
                    <a:pt x="639771" y="1272334"/>
                  </a:cubicBezTo>
                  <a:cubicBezTo>
                    <a:pt x="638906" y="1264549"/>
                    <a:pt x="637176" y="1259648"/>
                    <a:pt x="627373" y="1257918"/>
                  </a:cubicBezTo>
                  <a:cubicBezTo>
                    <a:pt x="545780" y="1243214"/>
                    <a:pt x="468800" y="1215536"/>
                    <a:pt x="397875" y="1171712"/>
                  </a:cubicBezTo>
                  <a:cubicBezTo>
                    <a:pt x="390667" y="1167387"/>
                    <a:pt x="383747" y="1162198"/>
                    <a:pt x="375963" y="1157008"/>
                  </a:cubicBezTo>
                  <a:cubicBezTo>
                    <a:pt x="375098" y="1160179"/>
                    <a:pt x="373945" y="1162774"/>
                    <a:pt x="373368" y="1165657"/>
                  </a:cubicBezTo>
                  <a:cubicBezTo>
                    <a:pt x="354627" y="1237159"/>
                    <a:pt x="312822" y="1294246"/>
                    <a:pt x="260925" y="1344701"/>
                  </a:cubicBezTo>
                  <a:cubicBezTo>
                    <a:pt x="214795" y="1389678"/>
                    <a:pt x="162610" y="1426582"/>
                    <a:pt x="107541" y="1459739"/>
                  </a:cubicBezTo>
                  <a:cubicBezTo>
                    <a:pt x="98604" y="1465217"/>
                    <a:pt x="85341" y="1464640"/>
                    <a:pt x="74097" y="1464928"/>
                  </a:cubicBezTo>
                  <a:cubicBezTo>
                    <a:pt x="51897" y="1465505"/>
                    <a:pt x="29985" y="1462910"/>
                    <a:pt x="11244" y="1449071"/>
                  </a:cubicBezTo>
                  <a:cubicBezTo>
                    <a:pt x="8938" y="1447629"/>
                    <a:pt x="6920" y="1445611"/>
                    <a:pt x="5190" y="1443881"/>
                  </a:cubicBezTo>
                  <a:cubicBezTo>
                    <a:pt x="4036" y="1442728"/>
                    <a:pt x="3172" y="1441575"/>
                    <a:pt x="0" y="1437827"/>
                  </a:cubicBezTo>
                  <a:cubicBezTo>
                    <a:pt x="6920" y="1439556"/>
                    <a:pt x="11244" y="1440133"/>
                    <a:pt x="14992" y="1441863"/>
                  </a:cubicBezTo>
                  <a:cubicBezTo>
                    <a:pt x="40076" y="1454837"/>
                    <a:pt x="66889" y="1455414"/>
                    <a:pt x="94279" y="1455125"/>
                  </a:cubicBezTo>
                  <a:cubicBezTo>
                    <a:pt x="96874" y="1455125"/>
                    <a:pt x="100045" y="1453395"/>
                    <a:pt x="102352" y="1451666"/>
                  </a:cubicBezTo>
                  <a:cubicBezTo>
                    <a:pt x="177314" y="1392849"/>
                    <a:pt x="247662" y="1329709"/>
                    <a:pt x="304172" y="1252152"/>
                  </a:cubicBezTo>
                  <a:cubicBezTo>
                    <a:pt x="328391" y="1218707"/>
                    <a:pt x="349438" y="1183244"/>
                    <a:pt x="364718" y="1144610"/>
                  </a:cubicBezTo>
                  <a:cubicBezTo>
                    <a:pt x="365872" y="1141727"/>
                    <a:pt x="367313" y="1139132"/>
                    <a:pt x="369043" y="1135384"/>
                  </a:cubicBezTo>
                  <a:cubicBezTo>
                    <a:pt x="452943" y="1179208"/>
                    <a:pt x="541167" y="1208328"/>
                    <a:pt x="634869" y="1222167"/>
                  </a:cubicBezTo>
                  <a:cubicBezTo>
                    <a:pt x="634869" y="1181803"/>
                    <a:pt x="633716" y="1142592"/>
                    <a:pt x="635158" y="1103381"/>
                  </a:cubicBezTo>
                  <a:cubicBezTo>
                    <a:pt x="638906" y="1000164"/>
                    <a:pt x="651592" y="898389"/>
                    <a:pt x="685613" y="800362"/>
                  </a:cubicBezTo>
                  <a:cubicBezTo>
                    <a:pt x="697722" y="765476"/>
                    <a:pt x="713580" y="731743"/>
                    <a:pt x="728283" y="696280"/>
                  </a:cubicBezTo>
                  <a:cubicBezTo>
                    <a:pt x="657070" y="645825"/>
                    <a:pt x="594217" y="584126"/>
                    <a:pt x="547222" y="506858"/>
                  </a:cubicBezTo>
                  <a:cubicBezTo>
                    <a:pt x="546357" y="507146"/>
                    <a:pt x="545492" y="507434"/>
                    <a:pt x="544915" y="508011"/>
                  </a:cubicBezTo>
                  <a:cubicBezTo>
                    <a:pt x="499361" y="567404"/>
                    <a:pt x="437662" y="603443"/>
                    <a:pt x="369043" y="629103"/>
                  </a:cubicBezTo>
                  <a:cubicBezTo>
                    <a:pt x="308209" y="651880"/>
                    <a:pt x="244779" y="663989"/>
                    <a:pt x="180485" y="672927"/>
                  </a:cubicBezTo>
                  <a:cubicBezTo>
                    <a:pt x="175295" y="673504"/>
                    <a:pt x="169529" y="672639"/>
                    <a:pt x="164628" y="671197"/>
                  </a:cubicBezTo>
                  <a:cubicBezTo>
                    <a:pt x="140698" y="663124"/>
                    <a:pt x="117632" y="653321"/>
                    <a:pt x="101199" y="633140"/>
                  </a:cubicBezTo>
                  <a:cubicBezTo>
                    <a:pt x="96009" y="626797"/>
                    <a:pt x="92549" y="619301"/>
                    <a:pt x="88513" y="612093"/>
                  </a:cubicBezTo>
                  <a:cubicBezTo>
                    <a:pt x="89378" y="611516"/>
                    <a:pt x="89954" y="610939"/>
                    <a:pt x="90819" y="610363"/>
                  </a:cubicBezTo>
                  <a:cubicBezTo>
                    <a:pt x="93991" y="612669"/>
                    <a:pt x="97739" y="614687"/>
                    <a:pt x="99757" y="617571"/>
                  </a:cubicBezTo>
                  <a:cubicBezTo>
                    <a:pt x="117056" y="640347"/>
                    <a:pt x="141851" y="651880"/>
                    <a:pt x="167222" y="662836"/>
                  </a:cubicBezTo>
                  <a:cubicBezTo>
                    <a:pt x="169817" y="663989"/>
                    <a:pt x="173277" y="663989"/>
                    <a:pt x="175872" y="663124"/>
                  </a:cubicBezTo>
                  <a:cubicBezTo>
                    <a:pt x="258618" y="642366"/>
                    <a:pt x="339923" y="616994"/>
                    <a:pt x="416038" y="577495"/>
                  </a:cubicBezTo>
                  <a:cubicBezTo>
                    <a:pt x="462169" y="553565"/>
                    <a:pt x="505128" y="525022"/>
                    <a:pt x="542609" y="488405"/>
                  </a:cubicBezTo>
                  <a:cubicBezTo>
                    <a:pt x="544339" y="486676"/>
                    <a:pt x="546068" y="485234"/>
                    <a:pt x="548663" y="483216"/>
                  </a:cubicBezTo>
                  <a:cubicBezTo>
                    <a:pt x="604885" y="555295"/>
                    <a:pt x="671485" y="615841"/>
                    <a:pt x="747601" y="665431"/>
                  </a:cubicBezTo>
                  <a:cubicBezTo>
                    <a:pt x="764034" y="645537"/>
                    <a:pt x="779027" y="625643"/>
                    <a:pt x="796326" y="607479"/>
                  </a:cubicBezTo>
                  <a:cubicBezTo>
                    <a:pt x="813336" y="589604"/>
                    <a:pt x="832365" y="573747"/>
                    <a:pt x="850817" y="556736"/>
                  </a:cubicBezTo>
                  <a:cubicBezTo>
                    <a:pt x="836978" y="531941"/>
                    <a:pt x="844186" y="505993"/>
                    <a:pt x="850817" y="480621"/>
                  </a:cubicBezTo>
                  <a:cubicBezTo>
                    <a:pt x="870134" y="405659"/>
                    <a:pt x="913093" y="347131"/>
                    <a:pt x="977676" y="304749"/>
                  </a:cubicBezTo>
                  <a:cubicBezTo>
                    <a:pt x="982865" y="301289"/>
                    <a:pt x="984596" y="298694"/>
                    <a:pt x="983154" y="291775"/>
                  </a:cubicBezTo>
                  <a:cubicBezTo>
                    <a:pt x="979406" y="276206"/>
                    <a:pt x="982865" y="260925"/>
                    <a:pt x="989497" y="246509"/>
                  </a:cubicBezTo>
                  <a:cubicBezTo>
                    <a:pt x="992380" y="240743"/>
                    <a:pt x="995263" y="234977"/>
                    <a:pt x="998723" y="228634"/>
                  </a:cubicBezTo>
                  <a:cubicBezTo>
                    <a:pt x="996416" y="227192"/>
                    <a:pt x="993821" y="225751"/>
                    <a:pt x="991227" y="224309"/>
                  </a:cubicBezTo>
                  <a:cubicBezTo>
                    <a:pt x="937312" y="199226"/>
                    <a:pt x="893488" y="161745"/>
                    <a:pt x="857449" y="114749"/>
                  </a:cubicBezTo>
                  <a:cubicBezTo>
                    <a:pt x="842744" y="95432"/>
                    <a:pt x="826599" y="76980"/>
                    <a:pt x="812183" y="57375"/>
                  </a:cubicBezTo>
                  <a:cubicBezTo>
                    <a:pt x="807282" y="50743"/>
                    <a:pt x="804110" y="42382"/>
                    <a:pt x="801804" y="34598"/>
                  </a:cubicBezTo>
                  <a:cubicBezTo>
                    <a:pt x="800651" y="30850"/>
                    <a:pt x="802380" y="24795"/>
                    <a:pt x="805264" y="22200"/>
                  </a:cubicBezTo>
                  <a:cubicBezTo>
                    <a:pt x="807282" y="20470"/>
                    <a:pt x="813913" y="21912"/>
                    <a:pt x="817085" y="24219"/>
                  </a:cubicBezTo>
                  <a:cubicBezTo>
                    <a:pt x="831500" y="34021"/>
                    <a:pt x="840150" y="48725"/>
                    <a:pt x="843610" y="65159"/>
                  </a:cubicBezTo>
                  <a:cubicBezTo>
                    <a:pt x="847934" y="85053"/>
                    <a:pt x="858890" y="99757"/>
                    <a:pt x="871864" y="114173"/>
                  </a:cubicBezTo>
                  <a:cubicBezTo>
                    <a:pt x="911075" y="157420"/>
                    <a:pt x="957206" y="189711"/>
                    <a:pt x="1012562" y="209605"/>
                  </a:cubicBezTo>
                  <a:cubicBezTo>
                    <a:pt x="1020346" y="185963"/>
                    <a:pt x="1039375" y="177025"/>
                    <a:pt x="1060134" y="170394"/>
                  </a:cubicBezTo>
                  <a:cubicBezTo>
                    <a:pt x="1050331" y="161168"/>
                    <a:pt x="1039087" y="152519"/>
                    <a:pt x="1031014" y="141851"/>
                  </a:cubicBezTo>
                  <a:cubicBezTo>
                    <a:pt x="1007372" y="111001"/>
                    <a:pt x="997570" y="75827"/>
                    <a:pt x="1004489" y="36904"/>
                  </a:cubicBezTo>
                  <a:cubicBezTo>
                    <a:pt x="1006796" y="23642"/>
                    <a:pt x="1015733" y="14992"/>
                    <a:pt x="1028996" y="11244"/>
                  </a:cubicBezTo>
                  <a:cubicBezTo>
                    <a:pt x="1041970" y="7496"/>
                    <a:pt x="1049178" y="9514"/>
                    <a:pt x="1053503" y="21912"/>
                  </a:cubicBezTo>
                  <a:cubicBezTo>
                    <a:pt x="1060134" y="40653"/>
                    <a:pt x="1064747" y="59970"/>
                    <a:pt x="1069648" y="79287"/>
                  </a:cubicBezTo>
                  <a:cubicBezTo>
                    <a:pt x="1073108" y="92837"/>
                    <a:pt x="1073973" y="106965"/>
                    <a:pt x="1078586" y="119939"/>
                  </a:cubicBezTo>
                  <a:cubicBezTo>
                    <a:pt x="1082334" y="131183"/>
                    <a:pt x="1089830" y="140986"/>
                    <a:pt x="1095020" y="150500"/>
                  </a:cubicBezTo>
                  <a:cubicBezTo>
                    <a:pt x="1214094" y="77845"/>
                    <a:pt x="1329997" y="76692"/>
                    <a:pt x="1449071" y="149059"/>
                  </a:cubicBezTo>
                  <a:cubicBezTo>
                    <a:pt x="1469541" y="139256"/>
                    <a:pt x="1478190" y="118497"/>
                    <a:pt x="1484245" y="95721"/>
                  </a:cubicBezTo>
                  <a:cubicBezTo>
                    <a:pt x="1490012" y="73232"/>
                    <a:pt x="1496643" y="50743"/>
                    <a:pt x="1502986" y="28543"/>
                  </a:cubicBezTo>
                  <a:cubicBezTo>
                    <a:pt x="1503274" y="27967"/>
                    <a:pt x="1503562" y="27390"/>
                    <a:pt x="1503851" y="26813"/>
                  </a:cubicBezTo>
                  <a:cubicBezTo>
                    <a:pt x="1507887" y="19029"/>
                    <a:pt x="1510194" y="8938"/>
                    <a:pt x="1520285" y="8073"/>
                  </a:cubicBezTo>
                  <a:cubicBezTo>
                    <a:pt x="1532682" y="7208"/>
                    <a:pt x="1543638" y="12109"/>
                    <a:pt x="1550846" y="22777"/>
                  </a:cubicBezTo>
                  <a:cubicBezTo>
                    <a:pt x="1560072" y="36904"/>
                    <a:pt x="1559495" y="52473"/>
                    <a:pt x="1556612" y="68042"/>
                  </a:cubicBezTo>
                  <a:cubicBezTo>
                    <a:pt x="1549116" y="111290"/>
                    <a:pt x="1529222" y="146464"/>
                    <a:pt x="1490300" y="166358"/>
                  </a:cubicBezTo>
                  <a:cubicBezTo>
                    <a:pt x="1501256" y="172701"/>
                    <a:pt x="1512500" y="178755"/>
                    <a:pt x="1523168" y="185963"/>
                  </a:cubicBezTo>
                  <a:cubicBezTo>
                    <a:pt x="1531529" y="191730"/>
                    <a:pt x="1536430" y="200091"/>
                    <a:pt x="1536430" y="211047"/>
                  </a:cubicBezTo>
                  <a:cubicBezTo>
                    <a:pt x="1536430" y="214795"/>
                    <a:pt x="1539890" y="218543"/>
                    <a:pt x="1541908" y="222867"/>
                  </a:cubicBezTo>
                  <a:cubicBezTo>
                    <a:pt x="1583137" y="202974"/>
                    <a:pt x="1618023" y="176161"/>
                    <a:pt x="1645990" y="141851"/>
                  </a:cubicBezTo>
                  <a:cubicBezTo>
                    <a:pt x="1662424" y="121669"/>
                    <a:pt x="1676551" y="99757"/>
                    <a:pt x="1690679" y="77845"/>
                  </a:cubicBezTo>
                  <a:cubicBezTo>
                    <a:pt x="1694138" y="72367"/>
                    <a:pt x="1693562" y="64294"/>
                    <a:pt x="1695292" y="57375"/>
                  </a:cubicBezTo>
                  <a:cubicBezTo>
                    <a:pt x="1698463" y="44977"/>
                    <a:pt x="1701346" y="32580"/>
                    <a:pt x="1705383" y="20470"/>
                  </a:cubicBezTo>
                  <a:cubicBezTo>
                    <a:pt x="1707113" y="15569"/>
                    <a:pt x="1710284" y="10379"/>
                    <a:pt x="1714032" y="6920"/>
                  </a:cubicBezTo>
                  <a:cubicBezTo>
                    <a:pt x="1717780" y="3460"/>
                    <a:pt x="1722970" y="2307"/>
                    <a:pt x="1727583" y="0"/>
                  </a:cubicBezTo>
                  <a:close/>
                </a:path>
              </a:pathLst>
            </a:custGeom>
            <a:solidFill>
              <a:srgbClr val="000000"/>
            </a:solidFill>
            <a:ln w="81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9B91CAD-4EC0-4FF0-B605-A4745071EFB6}"/>
                </a:ext>
              </a:extLst>
            </p:cNvPr>
            <p:cNvSpPr/>
            <p:nvPr/>
          </p:nvSpPr>
          <p:spPr>
            <a:xfrm>
              <a:off x="9850169" y="1593781"/>
              <a:ext cx="617398" cy="1420139"/>
            </a:xfrm>
            <a:custGeom>
              <a:avLst/>
              <a:gdLst>
                <a:gd name="connsiteX0" fmla="*/ 392988 w 617398"/>
                <a:gd name="connsiteY0" fmla="*/ 908059 h 1420139"/>
                <a:gd name="connsiteX1" fmla="*/ 282152 w 617398"/>
                <a:gd name="connsiteY1" fmla="*/ 1018895 h 1420139"/>
                <a:gd name="connsiteX2" fmla="*/ 392988 w 617398"/>
                <a:gd name="connsiteY2" fmla="*/ 1129731 h 1420139"/>
                <a:gd name="connsiteX3" fmla="*/ 503824 w 617398"/>
                <a:gd name="connsiteY3" fmla="*/ 1018895 h 1420139"/>
                <a:gd name="connsiteX4" fmla="*/ 392988 w 617398"/>
                <a:gd name="connsiteY4" fmla="*/ 908059 h 1420139"/>
                <a:gd name="connsiteX5" fmla="*/ 255863 w 617398"/>
                <a:gd name="connsiteY5" fmla="*/ 531904 h 1420139"/>
                <a:gd name="connsiteX6" fmla="*/ 145027 w 617398"/>
                <a:gd name="connsiteY6" fmla="*/ 642740 h 1420139"/>
                <a:gd name="connsiteX7" fmla="*/ 255863 w 617398"/>
                <a:gd name="connsiteY7" fmla="*/ 753576 h 1420139"/>
                <a:gd name="connsiteX8" fmla="*/ 366699 w 617398"/>
                <a:gd name="connsiteY8" fmla="*/ 642740 h 1420139"/>
                <a:gd name="connsiteX9" fmla="*/ 255863 w 617398"/>
                <a:gd name="connsiteY9" fmla="*/ 531904 h 1420139"/>
                <a:gd name="connsiteX10" fmla="*/ 392988 w 617398"/>
                <a:gd name="connsiteY10" fmla="*/ 155748 h 1420139"/>
                <a:gd name="connsiteX11" fmla="*/ 282152 w 617398"/>
                <a:gd name="connsiteY11" fmla="*/ 266584 h 1420139"/>
                <a:gd name="connsiteX12" fmla="*/ 392988 w 617398"/>
                <a:gd name="connsiteY12" fmla="*/ 377420 h 1420139"/>
                <a:gd name="connsiteX13" fmla="*/ 503824 w 617398"/>
                <a:gd name="connsiteY13" fmla="*/ 266584 h 1420139"/>
                <a:gd name="connsiteX14" fmla="*/ 392988 w 617398"/>
                <a:gd name="connsiteY14" fmla="*/ 155748 h 1420139"/>
                <a:gd name="connsiteX15" fmla="*/ 194691 w 617398"/>
                <a:gd name="connsiteY15" fmla="*/ 0 h 1420139"/>
                <a:gd name="connsiteX16" fmla="*/ 234615 w 617398"/>
                <a:gd name="connsiteY16" fmla="*/ 17890 h 1420139"/>
                <a:gd name="connsiteX17" fmla="*/ 533063 w 617398"/>
                <a:gd name="connsiteY17" fmla="*/ 77380 h 1420139"/>
                <a:gd name="connsiteX18" fmla="*/ 617398 w 617398"/>
                <a:gd name="connsiteY18" fmla="*/ 80523 h 1420139"/>
                <a:gd name="connsiteX19" fmla="*/ 617398 w 617398"/>
                <a:gd name="connsiteY19" fmla="*/ 1420139 h 1420139"/>
                <a:gd name="connsiteX20" fmla="*/ 520627 w 617398"/>
                <a:gd name="connsiteY20" fmla="*/ 1407687 h 1420139"/>
                <a:gd name="connsiteX21" fmla="*/ 0 w 617398"/>
                <a:gd name="connsiteY21" fmla="*/ 592378 h 1420139"/>
                <a:gd name="connsiteX22" fmla="*/ 190977 w 617398"/>
                <a:gd name="connsiteY22" fmla="*/ 3912 h 142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7398" h="1420139">
                  <a:moveTo>
                    <a:pt x="392988" y="908059"/>
                  </a:moveTo>
                  <a:cubicBezTo>
                    <a:pt x="331775" y="908059"/>
                    <a:pt x="282152" y="957682"/>
                    <a:pt x="282152" y="1018895"/>
                  </a:cubicBezTo>
                  <a:cubicBezTo>
                    <a:pt x="282152" y="1080108"/>
                    <a:pt x="331775" y="1129731"/>
                    <a:pt x="392988" y="1129731"/>
                  </a:cubicBezTo>
                  <a:cubicBezTo>
                    <a:pt x="454201" y="1129731"/>
                    <a:pt x="503824" y="1080108"/>
                    <a:pt x="503824" y="1018895"/>
                  </a:cubicBezTo>
                  <a:cubicBezTo>
                    <a:pt x="503824" y="957682"/>
                    <a:pt x="454201" y="908059"/>
                    <a:pt x="392988" y="908059"/>
                  </a:cubicBezTo>
                  <a:close/>
                  <a:moveTo>
                    <a:pt x="255863" y="531904"/>
                  </a:moveTo>
                  <a:cubicBezTo>
                    <a:pt x="194650" y="531904"/>
                    <a:pt x="145027" y="581527"/>
                    <a:pt x="145027" y="642740"/>
                  </a:cubicBezTo>
                  <a:cubicBezTo>
                    <a:pt x="145027" y="703953"/>
                    <a:pt x="194650" y="753576"/>
                    <a:pt x="255863" y="753576"/>
                  </a:cubicBezTo>
                  <a:cubicBezTo>
                    <a:pt x="317076" y="753576"/>
                    <a:pt x="366699" y="703953"/>
                    <a:pt x="366699" y="642740"/>
                  </a:cubicBezTo>
                  <a:cubicBezTo>
                    <a:pt x="366699" y="581527"/>
                    <a:pt x="317076" y="531904"/>
                    <a:pt x="255863" y="531904"/>
                  </a:cubicBezTo>
                  <a:close/>
                  <a:moveTo>
                    <a:pt x="392988" y="155748"/>
                  </a:moveTo>
                  <a:cubicBezTo>
                    <a:pt x="331775" y="155748"/>
                    <a:pt x="282152" y="205371"/>
                    <a:pt x="282152" y="266584"/>
                  </a:cubicBezTo>
                  <a:cubicBezTo>
                    <a:pt x="282152" y="327797"/>
                    <a:pt x="331775" y="377420"/>
                    <a:pt x="392988" y="377420"/>
                  </a:cubicBezTo>
                  <a:cubicBezTo>
                    <a:pt x="454201" y="377420"/>
                    <a:pt x="503824" y="327797"/>
                    <a:pt x="503824" y="266584"/>
                  </a:cubicBezTo>
                  <a:cubicBezTo>
                    <a:pt x="503824" y="205371"/>
                    <a:pt x="454201" y="155748"/>
                    <a:pt x="392988" y="155748"/>
                  </a:cubicBezTo>
                  <a:close/>
                  <a:moveTo>
                    <a:pt x="194691" y="0"/>
                  </a:moveTo>
                  <a:lnTo>
                    <a:pt x="234615" y="17890"/>
                  </a:lnTo>
                  <a:cubicBezTo>
                    <a:pt x="314735" y="47512"/>
                    <a:pt x="417779" y="68658"/>
                    <a:pt x="533063" y="77380"/>
                  </a:cubicBezTo>
                  <a:lnTo>
                    <a:pt x="617398" y="80523"/>
                  </a:lnTo>
                  <a:lnTo>
                    <a:pt x="617398" y="1420139"/>
                  </a:lnTo>
                  <a:lnTo>
                    <a:pt x="520627" y="1407687"/>
                  </a:lnTo>
                  <a:cubicBezTo>
                    <a:pt x="223506" y="1330086"/>
                    <a:pt x="0" y="994547"/>
                    <a:pt x="0" y="592378"/>
                  </a:cubicBezTo>
                  <a:cubicBezTo>
                    <a:pt x="0" y="362568"/>
                    <a:pt x="72982" y="154513"/>
                    <a:pt x="190977" y="39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AC8C516-5AB7-4692-AF3B-77BB76A4ED39}"/>
                </a:ext>
              </a:extLst>
            </p:cNvPr>
            <p:cNvSpPr/>
            <p:nvPr/>
          </p:nvSpPr>
          <p:spPr>
            <a:xfrm flipH="1">
              <a:off x="10554826" y="1593781"/>
              <a:ext cx="617398" cy="1420139"/>
            </a:xfrm>
            <a:custGeom>
              <a:avLst/>
              <a:gdLst>
                <a:gd name="connsiteX0" fmla="*/ 392988 w 617398"/>
                <a:gd name="connsiteY0" fmla="*/ 908059 h 1420139"/>
                <a:gd name="connsiteX1" fmla="*/ 282152 w 617398"/>
                <a:gd name="connsiteY1" fmla="*/ 1018895 h 1420139"/>
                <a:gd name="connsiteX2" fmla="*/ 392988 w 617398"/>
                <a:gd name="connsiteY2" fmla="*/ 1129731 h 1420139"/>
                <a:gd name="connsiteX3" fmla="*/ 503824 w 617398"/>
                <a:gd name="connsiteY3" fmla="*/ 1018895 h 1420139"/>
                <a:gd name="connsiteX4" fmla="*/ 392988 w 617398"/>
                <a:gd name="connsiteY4" fmla="*/ 908059 h 1420139"/>
                <a:gd name="connsiteX5" fmla="*/ 255863 w 617398"/>
                <a:gd name="connsiteY5" fmla="*/ 531904 h 1420139"/>
                <a:gd name="connsiteX6" fmla="*/ 145027 w 617398"/>
                <a:gd name="connsiteY6" fmla="*/ 642740 h 1420139"/>
                <a:gd name="connsiteX7" fmla="*/ 255863 w 617398"/>
                <a:gd name="connsiteY7" fmla="*/ 753576 h 1420139"/>
                <a:gd name="connsiteX8" fmla="*/ 366699 w 617398"/>
                <a:gd name="connsiteY8" fmla="*/ 642740 h 1420139"/>
                <a:gd name="connsiteX9" fmla="*/ 255863 w 617398"/>
                <a:gd name="connsiteY9" fmla="*/ 531904 h 1420139"/>
                <a:gd name="connsiteX10" fmla="*/ 392988 w 617398"/>
                <a:gd name="connsiteY10" fmla="*/ 155748 h 1420139"/>
                <a:gd name="connsiteX11" fmla="*/ 282152 w 617398"/>
                <a:gd name="connsiteY11" fmla="*/ 266584 h 1420139"/>
                <a:gd name="connsiteX12" fmla="*/ 392988 w 617398"/>
                <a:gd name="connsiteY12" fmla="*/ 377420 h 1420139"/>
                <a:gd name="connsiteX13" fmla="*/ 503824 w 617398"/>
                <a:gd name="connsiteY13" fmla="*/ 266584 h 1420139"/>
                <a:gd name="connsiteX14" fmla="*/ 392988 w 617398"/>
                <a:gd name="connsiteY14" fmla="*/ 155748 h 1420139"/>
                <a:gd name="connsiteX15" fmla="*/ 194691 w 617398"/>
                <a:gd name="connsiteY15" fmla="*/ 0 h 1420139"/>
                <a:gd name="connsiteX16" fmla="*/ 234615 w 617398"/>
                <a:gd name="connsiteY16" fmla="*/ 17890 h 1420139"/>
                <a:gd name="connsiteX17" fmla="*/ 533063 w 617398"/>
                <a:gd name="connsiteY17" fmla="*/ 77380 h 1420139"/>
                <a:gd name="connsiteX18" fmla="*/ 617398 w 617398"/>
                <a:gd name="connsiteY18" fmla="*/ 80523 h 1420139"/>
                <a:gd name="connsiteX19" fmla="*/ 617398 w 617398"/>
                <a:gd name="connsiteY19" fmla="*/ 1420139 h 1420139"/>
                <a:gd name="connsiteX20" fmla="*/ 520627 w 617398"/>
                <a:gd name="connsiteY20" fmla="*/ 1407687 h 1420139"/>
                <a:gd name="connsiteX21" fmla="*/ 0 w 617398"/>
                <a:gd name="connsiteY21" fmla="*/ 592378 h 1420139"/>
                <a:gd name="connsiteX22" fmla="*/ 190977 w 617398"/>
                <a:gd name="connsiteY22" fmla="*/ 3912 h 142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7398" h="1420139">
                  <a:moveTo>
                    <a:pt x="392988" y="908059"/>
                  </a:moveTo>
                  <a:cubicBezTo>
                    <a:pt x="331775" y="908059"/>
                    <a:pt x="282152" y="957682"/>
                    <a:pt x="282152" y="1018895"/>
                  </a:cubicBezTo>
                  <a:cubicBezTo>
                    <a:pt x="282152" y="1080108"/>
                    <a:pt x="331775" y="1129731"/>
                    <a:pt x="392988" y="1129731"/>
                  </a:cubicBezTo>
                  <a:cubicBezTo>
                    <a:pt x="454201" y="1129731"/>
                    <a:pt x="503824" y="1080108"/>
                    <a:pt x="503824" y="1018895"/>
                  </a:cubicBezTo>
                  <a:cubicBezTo>
                    <a:pt x="503824" y="957682"/>
                    <a:pt x="454201" y="908059"/>
                    <a:pt x="392988" y="908059"/>
                  </a:cubicBezTo>
                  <a:close/>
                  <a:moveTo>
                    <a:pt x="255863" y="531904"/>
                  </a:moveTo>
                  <a:cubicBezTo>
                    <a:pt x="194650" y="531904"/>
                    <a:pt x="145027" y="581527"/>
                    <a:pt x="145027" y="642740"/>
                  </a:cubicBezTo>
                  <a:cubicBezTo>
                    <a:pt x="145027" y="703953"/>
                    <a:pt x="194650" y="753576"/>
                    <a:pt x="255863" y="753576"/>
                  </a:cubicBezTo>
                  <a:cubicBezTo>
                    <a:pt x="317076" y="753576"/>
                    <a:pt x="366699" y="703953"/>
                    <a:pt x="366699" y="642740"/>
                  </a:cubicBezTo>
                  <a:cubicBezTo>
                    <a:pt x="366699" y="581527"/>
                    <a:pt x="317076" y="531904"/>
                    <a:pt x="255863" y="531904"/>
                  </a:cubicBezTo>
                  <a:close/>
                  <a:moveTo>
                    <a:pt x="392988" y="155748"/>
                  </a:moveTo>
                  <a:cubicBezTo>
                    <a:pt x="331775" y="155748"/>
                    <a:pt x="282152" y="205371"/>
                    <a:pt x="282152" y="266584"/>
                  </a:cubicBezTo>
                  <a:cubicBezTo>
                    <a:pt x="282152" y="327797"/>
                    <a:pt x="331775" y="377420"/>
                    <a:pt x="392988" y="377420"/>
                  </a:cubicBezTo>
                  <a:cubicBezTo>
                    <a:pt x="454201" y="377420"/>
                    <a:pt x="503824" y="327797"/>
                    <a:pt x="503824" y="266584"/>
                  </a:cubicBezTo>
                  <a:cubicBezTo>
                    <a:pt x="503824" y="205371"/>
                    <a:pt x="454201" y="155748"/>
                    <a:pt x="392988" y="155748"/>
                  </a:cubicBezTo>
                  <a:close/>
                  <a:moveTo>
                    <a:pt x="194691" y="0"/>
                  </a:moveTo>
                  <a:lnTo>
                    <a:pt x="234615" y="17890"/>
                  </a:lnTo>
                  <a:cubicBezTo>
                    <a:pt x="314735" y="47512"/>
                    <a:pt x="417779" y="68658"/>
                    <a:pt x="533063" y="77380"/>
                  </a:cubicBezTo>
                  <a:lnTo>
                    <a:pt x="617398" y="80523"/>
                  </a:lnTo>
                  <a:lnTo>
                    <a:pt x="617398" y="1420139"/>
                  </a:lnTo>
                  <a:lnTo>
                    <a:pt x="520627" y="1407687"/>
                  </a:lnTo>
                  <a:cubicBezTo>
                    <a:pt x="223506" y="1330086"/>
                    <a:pt x="0" y="994547"/>
                    <a:pt x="0" y="592378"/>
                  </a:cubicBezTo>
                  <a:cubicBezTo>
                    <a:pt x="0" y="362568"/>
                    <a:pt x="72982" y="154513"/>
                    <a:pt x="190977" y="39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821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CC4E60D-EEAB-460F-98B1-1EFA411E1593}"/>
              </a:ext>
            </a:extLst>
          </p:cNvPr>
          <p:cNvGrpSpPr/>
          <p:nvPr/>
        </p:nvGrpSpPr>
        <p:grpSpPr>
          <a:xfrm>
            <a:off x="1089097" y="3780799"/>
            <a:ext cx="1872207" cy="1619782"/>
            <a:chOff x="1089096" y="3288431"/>
            <a:chExt cx="1872207" cy="1619782"/>
          </a:xfrm>
        </p:grpSpPr>
        <p:sp>
          <p:nvSpPr>
            <p:cNvPr id="22" name="Text Placeholder 3"/>
            <p:cNvSpPr txBox="1">
              <a:spLocks/>
            </p:cNvSpPr>
            <p:nvPr/>
          </p:nvSpPr>
          <p:spPr>
            <a:xfrm rot="10800000" flipV="1">
              <a:off x="1089096" y="3288431"/>
              <a:ext cx="1872207" cy="37526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MANGER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 Placeholder 20"/>
            <p:cNvSpPr txBox="1">
              <a:spLocks/>
            </p:cNvSpPr>
            <p:nvPr/>
          </p:nvSpPr>
          <p:spPr>
            <a:xfrm>
              <a:off x="1089097" y="4085253"/>
              <a:ext cx="1872204" cy="82296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4" name="Text Placeholder 4"/>
            <p:cNvSpPr txBox="1">
              <a:spLocks/>
            </p:cNvSpPr>
            <p:nvPr/>
          </p:nvSpPr>
          <p:spPr>
            <a:xfrm>
              <a:off x="1089097" y="3717032"/>
              <a:ext cx="1872205" cy="32403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Name</a:t>
              </a:r>
              <a:r>
                <a:rPr lang="en-US" altLang="ko-KR" sz="1400" b="1" dirty="0"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70F848E-2361-4593-BD0E-E395961D17B5}"/>
              </a:ext>
            </a:extLst>
          </p:cNvPr>
          <p:cNvGrpSpPr/>
          <p:nvPr/>
        </p:nvGrpSpPr>
        <p:grpSpPr>
          <a:xfrm>
            <a:off x="3803299" y="3780799"/>
            <a:ext cx="1872207" cy="1619782"/>
            <a:chOff x="3803298" y="3288431"/>
            <a:chExt cx="1872207" cy="1619782"/>
          </a:xfrm>
        </p:grpSpPr>
        <p:sp>
          <p:nvSpPr>
            <p:cNvPr id="43" name="Text Placeholder 3"/>
            <p:cNvSpPr txBox="1">
              <a:spLocks/>
            </p:cNvSpPr>
            <p:nvPr/>
          </p:nvSpPr>
          <p:spPr>
            <a:xfrm rot="10800000" flipV="1">
              <a:off x="3803298" y="3288431"/>
              <a:ext cx="1872207" cy="37526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DESIGNER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Text Placeholder 20"/>
            <p:cNvSpPr txBox="1">
              <a:spLocks/>
            </p:cNvSpPr>
            <p:nvPr/>
          </p:nvSpPr>
          <p:spPr>
            <a:xfrm>
              <a:off x="3803299" y="4085253"/>
              <a:ext cx="1872204" cy="82296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0" name="Text Placeholder 4"/>
            <p:cNvSpPr txBox="1">
              <a:spLocks/>
            </p:cNvSpPr>
            <p:nvPr/>
          </p:nvSpPr>
          <p:spPr>
            <a:xfrm>
              <a:off x="3803299" y="3717032"/>
              <a:ext cx="1872205" cy="32403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Name</a:t>
              </a:r>
              <a:r>
                <a:rPr lang="en-US" altLang="ko-KR" sz="1400" b="1" dirty="0"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015F67E-2080-4214-A37C-F07BF124A730}"/>
              </a:ext>
            </a:extLst>
          </p:cNvPr>
          <p:cNvGrpSpPr/>
          <p:nvPr/>
        </p:nvGrpSpPr>
        <p:grpSpPr>
          <a:xfrm>
            <a:off x="6517501" y="3780799"/>
            <a:ext cx="1872207" cy="1619782"/>
            <a:chOff x="6517500" y="3288431"/>
            <a:chExt cx="1872207" cy="1619782"/>
          </a:xfrm>
        </p:grpSpPr>
        <p:sp>
          <p:nvSpPr>
            <p:cNvPr id="51" name="Text Placeholder 3"/>
            <p:cNvSpPr txBox="1">
              <a:spLocks/>
            </p:cNvSpPr>
            <p:nvPr/>
          </p:nvSpPr>
          <p:spPr>
            <a:xfrm rot="10800000" flipV="1">
              <a:off x="6517500" y="3288431"/>
              <a:ext cx="1872207" cy="37526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MARKETING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5" name="Text Placeholder 20"/>
            <p:cNvSpPr txBox="1">
              <a:spLocks/>
            </p:cNvSpPr>
            <p:nvPr/>
          </p:nvSpPr>
          <p:spPr>
            <a:xfrm>
              <a:off x="6517501" y="4085253"/>
              <a:ext cx="1872204" cy="82296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9" name="Text Placeholder 4"/>
            <p:cNvSpPr txBox="1">
              <a:spLocks/>
            </p:cNvSpPr>
            <p:nvPr/>
          </p:nvSpPr>
          <p:spPr>
            <a:xfrm>
              <a:off x="6517501" y="3717032"/>
              <a:ext cx="1872205" cy="32403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Name</a:t>
              </a:r>
              <a:r>
                <a:rPr lang="en-US" altLang="ko-KR" sz="1400" b="1" dirty="0"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41EFFF-CE11-4788-A625-AF1CEF5102EB}"/>
              </a:ext>
            </a:extLst>
          </p:cNvPr>
          <p:cNvGrpSpPr/>
          <p:nvPr/>
        </p:nvGrpSpPr>
        <p:grpSpPr>
          <a:xfrm>
            <a:off x="9231702" y="3780801"/>
            <a:ext cx="1872207" cy="1619781"/>
            <a:chOff x="9231701" y="3288432"/>
            <a:chExt cx="1872207" cy="1619781"/>
          </a:xfrm>
        </p:grpSpPr>
        <p:sp>
          <p:nvSpPr>
            <p:cNvPr id="60" name="Text Placeholder 3"/>
            <p:cNvSpPr txBox="1">
              <a:spLocks/>
            </p:cNvSpPr>
            <p:nvPr/>
          </p:nvSpPr>
          <p:spPr>
            <a:xfrm rot="10800000" flipV="1">
              <a:off x="9231701" y="3288432"/>
              <a:ext cx="1872207" cy="37526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PLANNER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1" name="Text Placeholder 20"/>
            <p:cNvSpPr txBox="1">
              <a:spLocks/>
            </p:cNvSpPr>
            <p:nvPr/>
          </p:nvSpPr>
          <p:spPr>
            <a:xfrm>
              <a:off x="9231702" y="4085253"/>
              <a:ext cx="1872204" cy="82296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2" name="Text Placeholder 4"/>
            <p:cNvSpPr txBox="1">
              <a:spLocks/>
            </p:cNvSpPr>
            <p:nvPr/>
          </p:nvSpPr>
          <p:spPr>
            <a:xfrm>
              <a:off x="9231702" y="3717032"/>
              <a:ext cx="1872205" cy="32403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Name</a:t>
              </a:r>
              <a:r>
                <a:rPr lang="en-US" altLang="ko-KR" sz="1400" b="1" dirty="0"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C44CCE3-D1D8-4825-B9F5-81ACB1C8E4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Our Team Style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F086CC2-6489-48CE-A862-0E66340C5D7B}"/>
              </a:ext>
            </a:extLst>
          </p:cNvPr>
          <p:cNvGrpSpPr/>
          <p:nvPr/>
        </p:nvGrpSpPr>
        <p:grpSpPr>
          <a:xfrm>
            <a:off x="1172149" y="5792823"/>
            <a:ext cx="1706103" cy="448703"/>
            <a:chOff x="1172148" y="5704896"/>
            <a:chExt cx="1706103" cy="448703"/>
          </a:xfrm>
        </p:grpSpPr>
        <p:sp>
          <p:nvSpPr>
            <p:cNvPr id="21" name="Oval 20"/>
            <p:cNvSpPr/>
            <p:nvPr/>
          </p:nvSpPr>
          <p:spPr>
            <a:xfrm>
              <a:off x="1172148" y="5704896"/>
              <a:ext cx="448703" cy="44870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1812748" y="5716796"/>
              <a:ext cx="424902" cy="42490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2429548" y="5704896"/>
              <a:ext cx="448703" cy="44870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63" name="Rounded Rectangle 2">
              <a:extLst>
                <a:ext uri="{FF2B5EF4-FFF2-40B4-BE49-F238E27FC236}">
                  <a16:creationId xmlns:a16="http://schemas.microsoft.com/office/drawing/2014/main" id="{E3405F2A-47CF-409C-ABCC-D4C0B0232D37}"/>
                </a:ext>
              </a:extLst>
            </p:cNvPr>
            <p:cNvSpPr/>
            <p:nvPr/>
          </p:nvSpPr>
          <p:spPr>
            <a:xfrm>
              <a:off x="1290568" y="5820708"/>
              <a:ext cx="217079" cy="217079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7" name="Rounded Rectangle 8">
              <a:extLst>
                <a:ext uri="{FF2B5EF4-FFF2-40B4-BE49-F238E27FC236}">
                  <a16:creationId xmlns:a16="http://schemas.microsoft.com/office/drawing/2014/main" id="{AB6D8682-243A-4AF1-AE9A-09A4D4AC4E7A}"/>
                </a:ext>
              </a:extLst>
            </p:cNvPr>
            <p:cNvSpPr/>
            <p:nvPr/>
          </p:nvSpPr>
          <p:spPr>
            <a:xfrm>
              <a:off x="2554784" y="5821763"/>
              <a:ext cx="216048" cy="216024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8" name="Rounded Rectangle 3">
              <a:extLst>
                <a:ext uri="{FF2B5EF4-FFF2-40B4-BE49-F238E27FC236}">
                  <a16:creationId xmlns:a16="http://schemas.microsoft.com/office/drawing/2014/main" id="{58B64C92-ECE4-40D9-B1AA-8CF4DFEC09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5620" y="5830555"/>
              <a:ext cx="216024" cy="216024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A318934-268C-42D1-9876-B2CA74247717}"/>
              </a:ext>
            </a:extLst>
          </p:cNvPr>
          <p:cNvGrpSpPr/>
          <p:nvPr/>
        </p:nvGrpSpPr>
        <p:grpSpPr>
          <a:xfrm>
            <a:off x="3888290" y="5792823"/>
            <a:ext cx="1706103" cy="448703"/>
            <a:chOff x="1172148" y="5704896"/>
            <a:chExt cx="1706103" cy="448703"/>
          </a:xfrm>
        </p:grpSpPr>
        <p:sp>
          <p:nvSpPr>
            <p:cNvPr id="84" name="Oval 20">
              <a:extLst>
                <a:ext uri="{FF2B5EF4-FFF2-40B4-BE49-F238E27FC236}">
                  <a16:creationId xmlns:a16="http://schemas.microsoft.com/office/drawing/2014/main" id="{6DF72149-C73D-4242-A302-0A8C1ACF14D8}"/>
                </a:ext>
              </a:extLst>
            </p:cNvPr>
            <p:cNvSpPr/>
            <p:nvPr/>
          </p:nvSpPr>
          <p:spPr>
            <a:xfrm>
              <a:off x="1172148" y="5704896"/>
              <a:ext cx="448703" cy="44870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85" name="Oval 45">
              <a:extLst>
                <a:ext uri="{FF2B5EF4-FFF2-40B4-BE49-F238E27FC236}">
                  <a16:creationId xmlns:a16="http://schemas.microsoft.com/office/drawing/2014/main" id="{BC21FC00-123C-4F66-B238-CD09AEBCD807}"/>
                </a:ext>
              </a:extLst>
            </p:cNvPr>
            <p:cNvSpPr/>
            <p:nvPr/>
          </p:nvSpPr>
          <p:spPr>
            <a:xfrm>
              <a:off x="1812748" y="5716796"/>
              <a:ext cx="424902" cy="42490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86" name="Oval 46">
              <a:extLst>
                <a:ext uri="{FF2B5EF4-FFF2-40B4-BE49-F238E27FC236}">
                  <a16:creationId xmlns:a16="http://schemas.microsoft.com/office/drawing/2014/main" id="{4DDE472D-AE58-43B2-98F7-48F3C6EFB1D2}"/>
                </a:ext>
              </a:extLst>
            </p:cNvPr>
            <p:cNvSpPr/>
            <p:nvPr/>
          </p:nvSpPr>
          <p:spPr>
            <a:xfrm>
              <a:off x="2429548" y="5704896"/>
              <a:ext cx="448703" cy="44870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87" name="Rounded Rectangle 2">
              <a:extLst>
                <a:ext uri="{FF2B5EF4-FFF2-40B4-BE49-F238E27FC236}">
                  <a16:creationId xmlns:a16="http://schemas.microsoft.com/office/drawing/2014/main" id="{C04F2829-7DFC-40AC-B6FD-54B244158930}"/>
                </a:ext>
              </a:extLst>
            </p:cNvPr>
            <p:cNvSpPr/>
            <p:nvPr/>
          </p:nvSpPr>
          <p:spPr>
            <a:xfrm>
              <a:off x="1290568" y="5820708"/>
              <a:ext cx="217079" cy="217079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98" name="Rounded Rectangle 8">
              <a:extLst>
                <a:ext uri="{FF2B5EF4-FFF2-40B4-BE49-F238E27FC236}">
                  <a16:creationId xmlns:a16="http://schemas.microsoft.com/office/drawing/2014/main" id="{06760A54-A6EB-4AE3-BC36-60E6973AD124}"/>
                </a:ext>
              </a:extLst>
            </p:cNvPr>
            <p:cNvSpPr/>
            <p:nvPr/>
          </p:nvSpPr>
          <p:spPr>
            <a:xfrm>
              <a:off x="2554784" y="5821763"/>
              <a:ext cx="216048" cy="216024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99" name="Rounded Rectangle 3">
              <a:extLst>
                <a:ext uri="{FF2B5EF4-FFF2-40B4-BE49-F238E27FC236}">
                  <a16:creationId xmlns:a16="http://schemas.microsoft.com/office/drawing/2014/main" id="{F565B84B-14E7-4BF5-B302-27A0D95F22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5620" y="5830555"/>
              <a:ext cx="216024" cy="216024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106331E1-5D7E-43D8-AE00-F40BB1224292}"/>
              </a:ext>
            </a:extLst>
          </p:cNvPr>
          <p:cNvGrpSpPr/>
          <p:nvPr/>
        </p:nvGrpSpPr>
        <p:grpSpPr>
          <a:xfrm>
            <a:off x="6604431" y="5792823"/>
            <a:ext cx="1706103" cy="448703"/>
            <a:chOff x="1172148" y="5704896"/>
            <a:chExt cx="1706103" cy="448703"/>
          </a:xfrm>
        </p:grpSpPr>
        <p:sp>
          <p:nvSpPr>
            <p:cNvPr id="101" name="Oval 20">
              <a:extLst>
                <a:ext uri="{FF2B5EF4-FFF2-40B4-BE49-F238E27FC236}">
                  <a16:creationId xmlns:a16="http://schemas.microsoft.com/office/drawing/2014/main" id="{9EF882E6-FD34-4BDD-9BC8-DB12D7EED282}"/>
                </a:ext>
              </a:extLst>
            </p:cNvPr>
            <p:cNvSpPr/>
            <p:nvPr/>
          </p:nvSpPr>
          <p:spPr>
            <a:xfrm>
              <a:off x="1172148" y="5704896"/>
              <a:ext cx="448703" cy="44870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102" name="Oval 45">
              <a:extLst>
                <a:ext uri="{FF2B5EF4-FFF2-40B4-BE49-F238E27FC236}">
                  <a16:creationId xmlns:a16="http://schemas.microsoft.com/office/drawing/2014/main" id="{BC7609A0-C51A-40A5-908C-1F73E41C7880}"/>
                </a:ext>
              </a:extLst>
            </p:cNvPr>
            <p:cNvSpPr/>
            <p:nvPr/>
          </p:nvSpPr>
          <p:spPr>
            <a:xfrm>
              <a:off x="1812748" y="5716796"/>
              <a:ext cx="424902" cy="42490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103" name="Oval 46">
              <a:extLst>
                <a:ext uri="{FF2B5EF4-FFF2-40B4-BE49-F238E27FC236}">
                  <a16:creationId xmlns:a16="http://schemas.microsoft.com/office/drawing/2014/main" id="{7B93553A-854B-424B-8FBC-0E07777140DF}"/>
                </a:ext>
              </a:extLst>
            </p:cNvPr>
            <p:cNvSpPr/>
            <p:nvPr/>
          </p:nvSpPr>
          <p:spPr>
            <a:xfrm>
              <a:off x="2429548" y="5704896"/>
              <a:ext cx="448703" cy="44870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104" name="Rounded Rectangle 2">
              <a:extLst>
                <a:ext uri="{FF2B5EF4-FFF2-40B4-BE49-F238E27FC236}">
                  <a16:creationId xmlns:a16="http://schemas.microsoft.com/office/drawing/2014/main" id="{BD279719-0CB8-4450-8167-FFE7AB25BBF9}"/>
                </a:ext>
              </a:extLst>
            </p:cNvPr>
            <p:cNvSpPr/>
            <p:nvPr/>
          </p:nvSpPr>
          <p:spPr>
            <a:xfrm>
              <a:off x="1290568" y="5820708"/>
              <a:ext cx="217079" cy="217079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05" name="Rounded Rectangle 8">
              <a:extLst>
                <a:ext uri="{FF2B5EF4-FFF2-40B4-BE49-F238E27FC236}">
                  <a16:creationId xmlns:a16="http://schemas.microsoft.com/office/drawing/2014/main" id="{B2245D8F-F14C-4118-BA36-D58A891CE6B2}"/>
                </a:ext>
              </a:extLst>
            </p:cNvPr>
            <p:cNvSpPr/>
            <p:nvPr/>
          </p:nvSpPr>
          <p:spPr>
            <a:xfrm>
              <a:off x="2554784" y="5821763"/>
              <a:ext cx="216048" cy="216024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06" name="Rounded Rectangle 3">
              <a:extLst>
                <a:ext uri="{FF2B5EF4-FFF2-40B4-BE49-F238E27FC236}">
                  <a16:creationId xmlns:a16="http://schemas.microsoft.com/office/drawing/2014/main" id="{21028090-4D22-4617-8E88-E7E6DAD74E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5620" y="5830555"/>
              <a:ext cx="216024" cy="216024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151F18C-B86C-4AFB-B0CF-1F5D693B95FE}"/>
              </a:ext>
            </a:extLst>
          </p:cNvPr>
          <p:cNvGrpSpPr/>
          <p:nvPr/>
        </p:nvGrpSpPr>
        <p:grpSpPr>
          <a:xfrm>
            <a:off x="9320573" y="5792823"/>
            <a:ext cx="1706103" cy="448703"/>
            <a:chOff x="1172148" y="5704896"/>
            <a:chExt cx="1706103" cy="448703"/>
          </a:xfrm>
        </p:grpSpPr>
        <p:sp>
          <p:nvSpPr>
            <p:cNvPr id="108" name="Oval 20">
              <a:extLst>
                <a:ext uri="{FF2B5EF4-FFF2-40B4-BE49-F238E27FC236}">
                  <a16:creationId xmlns:a16="http://schemas.microsoft.com/office/drawing/2014/main" id="{8FB611ED-8AAF-4893-B2D7-B752DC0EA5A0}"/>
                </a:ext>
              </a:extLst>
            </p:cNvPr>
            <p:cNvSpPr/>
            <p:nvPr/>
          </p:nvSpPr>
          <p:spPr>
            <a:xfrm>
              <a:off x="1172148" y="5704896"/>
              <a:ext cx="448703" cy="44870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109" name="Oval 45">
              <a:extLst>
                <a:ext uri="{FF2B5EF4-FFF2-40B4-BE49-F238E27FC236}">
                  <a16:creationId xmlns:a16="http://schemas.microsoft.com/office/drawing/2014/main" id="{9CA671B1-8169-4F9F-945C-FB64A4973F09}"/>
                </a:ext>
              </a:extLst>
            </p:cNvPr>
            <p:cNvSpPr/>
            <p:nvPr/>
          </p:nvSpPr>
          <p:spPr>
            <a:xfrm>
              <a:off x="1812748" y="5716796"/>
              <a:ext cx="424902" cy="42490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110" name="Oval 46">
              <a:extLst>
                <a:ext uri="{FF2B5EF4-FFF2-40B4-BE49-F238E27FC236}">
                  <a16:creationId xmlns:a16="http://schemas.microsoft.com/office/drawing/2014/main" id="{446EC520-D09F-4E6C-84EE-E6330B0285F6}"/>
                </a:ext>
              </a:extLst>
            </p:cNvPr>
            <p:cNvSpPr/>
            <p:nvPr/>
          </p:nvSpPr>
          <p:spPr>
            <a:xfrm>
              <a:off x="2429548" y="5704896"/>
              <a:ext cx="448703" cy="44870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111" name="Rounded Rectangle 2">
              <a:extLst>
                <a:ext uri="{FF2B5EF4-FFF2-40B4-BE49-F238E27FC236}">
                  <a16:creationId xmlns:a16="http://schemas.microsoft.com/office/drawing/2014/main" id="{DB939B89-4CF5-44B0-A8F6-32D3DC22A7E7}"/>
                </a:ext>
              </a:extLst>
            </p:cNvPr>
            <p:cNvSpPr/>
            <p:nvPr/>
          </p:nvSpPr>
          <p:spPr>
            <a:xfrm>
              <a:off x="1290568" y="5820708"/>
              <a:ext cx="217079" cy="217079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12" name="Rounded Rectangle 8">
              <a:extLst>
                <a:ext uri="{FF2B5EF4-FFF2-40B4-BE49-F238E27FC236}">
                  <a16:creationId xmlns:a16="http://schemas.microsoft.com/office/drawing/2014/main" id="{FA79B802-00E9-4BE5-AF38-1734663D9666}"/>
                </a:ext>
              </a:extLst>
            </p:cNvPr>
            <p:cNvSpPr/>
            <p:nvPr/>
          </p:nvSpPr>
          <p:spPr>
            <a:xfrm>
              <a:off x="2554784" y="5821763"/>
              <a:ext cx="216048" cy="216024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13" name="Rounded Rectangle 3">
              <a:extLst>
                <a:ext uri="{FF2B5EF4-FFF2-40B4-BE49-F238E27FC236}">
                  <a16:creationId xmlns:a16="http://schemas.microsoft.com/office/drawing/2014/main" id="{AA221C13-7424-49C8-B5B7-0B414DED3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5620" y="5830555"/>
              <a:ext cx="216024" cy="216024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A45BF2-7741-46FC-9F0C-668FFF2D90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F480926-8C7B-4DF6-BA7C-F134FDF63D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60CBB2B-9A0E-4A18-8E81-40D804E511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12581D-A860-45F3-BBDC-F30A322A2A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812270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C6C594-B194-45F1-B4FE-1B184E5A2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669367"/>
              </p:ext>
            </p:extLst>
          </p:nvPr>
        </p:nvGraphicFramePr>
        <p:xfrm>
          <a:off x="921602" y="1794216"/>
          <a:ext cx="10348796" cy="4326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1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2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2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2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21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21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328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22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775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58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4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$ 1200</a:t>
                      </a: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$1000</a:t>
                      </a: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$600</a:t>
                      </a: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$500</a:t>
                      </a: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" name="Rounded Rectangle 8">
            <a:extLst>
              <a:ext uri="{FF2B5EF4-FFF2-40B4-BE49-F238E27FC236}">
                <a16:creationId xmlns:a16="http://schemas.microsoft.com/office/drawing/2014/main" id="{EBB933D5-F67E-420B-BDC8-0DE4B1480E2F}"/>
              </a:ext>
            </a:extLst>
          </p:cNvPr>
          <p:cNvSpPr>
            <a:spLocks noChangeAspect="1"/>
          </p:cNvSpPr>
          <p:nvPr/>
        </p:nvSpPr>
        <p:spPr>
          <a:xfrm>
            <a:off x="1826427" y="2372466"/>
            <a:ext cx="720000" cy="464883"/>
          </a:xfrm>
          <a:custGeom>
            <a:avLst/>
            <a:gdLst/>
            <a:ahLst/>
            <a:cxnLst/>
            <a:rect l="l" t="t" r="r" b="b"/>
            <a:pathLst>
              <a:path w="3903331" h="2520264">
                <a:moveTo>
                  <a:pt x="979557" y="2088232"/>
                </a:moveTo>
                <a:lnTo>
                  <a:pt x="1699637" y="2088232"/>
                </a:lnTo>
                <a:lnTo>
                  <a:pt x="1699637" y="2376264"/>
                </a:lnTo>
                <a:lnTo>
                  <a:pt x="2183836" y="2376264"/>
                </a:lnTo>
                <a:cubicBezTo>
                  <a:pt x="2223601" y="2376264"/>
                  <a:pt x="2255836" y="2408499"/>
                  <a:pt x="2255836" y="2448264"/>
                </a:cubicBezTo>
                <a:lnTo>
                  <a:pt x="2255836" y="2520264"/>
                </a:lnTo>
                <a:lnTo>
                  <a:pt x="423358" y="2520264"/>
                </a:lnTo>
                <a:lnTo>
                  <a:pt x="423358" y="2448264"/>
                </a:lnTo>
                <a:cubicBezTo>
                  <a:pt x="423358" y="2408499"/>
                  <a:pt x="455593" y="2376264"/>
                  <a:pt x="495358" y="2376264"/>
                </a:cubicBezTo>
                <a:lnTo>
                  <a:pt x="979557" y="2376264"/>
                </a:lnTo>
                <a:close/>
                <a:moveTo>
                  <a:pt x="3399275" y="1789990"/>
                </a:moveTo>
                <a:cubicBezTo>
                  <a:pt x="3458928" y="1789990"/>
                  <a:pt x="3507287" y="1838349"/>
                  <a:pt x="3507287" y="1898002"/>
                </a:cubicBezTo>
                <a:cubicBezTo>
                  <a:pt x="3507287" y="1957655"/>
                  <a:pt x="3458928" y="2006014"/>
                  <a:pt x="3399275" y="2006014"/>
                </a:cubicBezTo>
                <a:cubicBezTo>
                  <a:pt x="3339622" y="2006014"/>
                  <a:pt x="3291263" y="1957655"/>
                  <a:pt x="3291263" y="1898002"/>
                </a:cubicBezTo>
                <a:cubicBezTo>
                  <a:pt x="3291263" y="1838349"/>
                  <a:pt x="3339622" y="1789990"/>
                  <a:pt x="3399275" y="1789990"/>
                </a:cubicBezTo>
                <a:close/>
                <a:moveTo>
                  <a:pt x="1339597" y="1746047"/>
                </a:moveTo>
                <a:cubicBezTo>
                  <a:pt x="1279944" y="1746047"/>
                  <a:pt x="1231585" y="1794406"/>
                  <a:pt x="1231585" y="1854059"/>
                </a:cubicBezTo>
                <a:cubicBezTo>
                  <a:pt x="1231585" y="1913712"/>
                  <a:pt x="1279944" y="1962071"/>
                  <a:pt x="1339597" y="1962071"/>
                </a:cubicBezTo>
                <a:cubicBezTo>
                  <a:pt x="1399250" y="1962071"/>
                  <a:pt x="1447609" y="1913712"/>
                  <a:pt x="1447609" y="1854059"/>
                </a:cubicBezTo>
                <a:cubicBezTo>
                  <a:pt x="1447609" y="1794406"/>
                  <a:pt x="1399250" y="1746047"/>
                  <a:pt x="1339597" y="1746047"/>
                </a:cubicBezTo>
                <a:close/>
                <a:moveTo>
                  <a:pt x="3399275" y="1692573"/>
                </a:moveTo>
                <a:cubicBezTo>
                  <a:pt x="3285820" y="1692573"/>
                  <a:pt x="3193846" y="1784547"/>
                  <a:pt x="3193846" y="1898002"/>
                </a:cubicBezTo>
                <a:cubicBezTo>
                  <a:pt x="3193846" y="2011457"/>
                  <a:pt x="3285820" y="2103431"/>
                  <a:pt x="3399275" y="2103431"/>
                </a:cubicBezTo>
                <a:cubicBezTo>
                  <a:pt x="3512730" y="2103431"/>
                  <a:pt x="3604704" y="2011457"/>
                  <a:pt x="3604704" y="1898002"/>
                </a:cubicBezTo>
                <a:cubicBezTo>
                  <a:pt x="3604704" y="1784547"/>
                  <a:pt x="3512730" y="1692573"/>
                  <a:pt x="3399275" y="1692573"/>
                </a:cubicBezTo>
                <a:close/>
                <a:moveTo>
                  <a:pt x="3118980" y="1080112"/>
                </a:moveTo>
                <a:cubicBezTo>
                  <a:pt x="3074938" y="1080112"/>
                  <a:pt x="3039235" y="1115815"/>
                  <a:pt x="3039235" y="1159857"/>
                </a:cubicBezTo>
                <a:lnTo>
                  <a:pt x="3039235" y="1180387"/>
                </a:lnTo>
                <a:cubicBezTo>
                  <a:pt x="3039235" y="1224429"/>
                  <a:pt x="3074938" y="1260132"/>
                  <a:pt x="3118980" y="1260132"/>
                </a:cubicBezTo>
                <a:lnTo>
                  <a:pt x="3679570" y="1260132"/>
                </a:lnTo>
                <a:cubicBezTo>
                  <a:pt x="3723612" y="1260132"/>
                  <a:pt x="3759315" y="1224429"/>
                  <a:pt x="3759315" y="1180387"/>
                </a:cubicBezTo>
                <a:lnTo>
                  <a:pt x="3759315" y="1159857"/>
                </a:lnTo>
                <a:cubicBezTo>
                  <a:pt x="3759315" y="1115815"/>
                  <a:pt x="3723612" y="1080112"/>
                  <a:pt x="3679570" y="1080112"/>
                </a:cubicBezTo>
                <a:close/>
                <a:moveTo>
                  <a:pt x="3118980" y="782689"/>
                </a:moveTo>
                <a:cubicBezTo>
                  <a:pt x="3074938" y="782689"/>
                  <a:pt x="3039235" y="818392"/>
                  <a:pt x="3039235" y="862434"/>
                </a:cubicBezTo>
                <a:lnTo>
                  <a:pt x="3039235" y="882964"/>
                </a:lnTo>
                <a:cubicBezTo>
                  <a:pt x="3039235" y="927006"/>
                  <a:pt x="3074938" y="962709"/>
                  <a:pt x="3118980" y="962709"/>
                </a:cubicBezTo>
                <a:lnTo>
                  <a:pt x="3679570" y="962709"/>
                </a:lnTo>
                <a:cubicBezTo>
                  <a:pt x="3723612" y="962709"/>
                  <a:pt x="3759315" y="927006"/>
                  <a:pt x="3759315" y="882964"/>
                </a:cubicBezTo>
                <a:lnTo>
                  <a:pt x="3759315" y="862434"/>
                </a:lnTo>
                <a:cubicBezTo>
                  <a:pt x="3759315" y="818392"/>
                  <a:pt x="3723612" y="782689"/>
                  <a:pt x="3679570" y="782689"/>
                </a:cubicBezTo>
                <a:close/>
                <a:moveTo>
                  <a:pt x="3118980" y="485267"/>
                </a:moveTo>
                <a:cubicBezTo>
                  <a:pt x="3074938" y="485267"/>
                  <a:pt x="3039235" y="520970"/>
                  <a:pt x="3039235" y="565012"/>
                </a:cubicBezTo>
                <a:lnTo>
                  <a:pt x="3039235" y="585542"/>
                </a:lnTo>
                <a:cubicBezTo>
                  <a:pt x="3039235" y="629584"/>
                  <a:pt x="3074938" y="665287"/>
                  <a:pt x="3118980" y="665287"/>
                </a:cubicBezTo>
                <a:lnTo>
                  <a:pt x="3679570" y="665287"/>
                </a:lnTo>
                <a:cubicBezTo>
                  <a:pt x="3723612" y="665287"/>
                  <a:pt x="3759315" y="629584"/>
                  <a:pt x="3759315" y="585542"/>
                </a:cubicBezTo>
                <a:lnTo>
                  <a:pt x="3759315" y="565012"/>
                </a:lnTo>
                <a:cubicBezTo>
                  <a:pt x="3759315" y="520970"/>
                  <a:pt x="3723612" y="485267"/>
                  <a:pt x="3679570" y="485267"/>
                </a:cubicBezTo>
                <a:close/>
                <a:moveTo>
                  <a:pt x="3118980" y="187845"/>
                </a:moveTo>
                <a:cubicBezTo>
                  <a:pt x="3074938" y="187845"/>
                  <a:pt x="3039235" y="223548"/>
                  <a:pt x="3039235" y="267590"/>
                </a:cubicBezTo>
                <a:lnTo>
                  <a:pt x="3039235" y="288120"/>
                </a:lnTo>
                <a:cubicBezTo>
                  <a:pt x="3039235" y="332162"/>
                  <a:pt x="3074938" y="367865"/>
                  <a:pt x="3118980" y="367865"/>
                </a:cubicBezTo>
                <a:lnTo>
                  <a:pt x="3679570" y="367865"/>
                </a:lnTo>
                <a:cubicBezTo>
                  <a:pt x="3723612" y="367865"/>
                  <a:pt x="3759315" y="332162"/>
                  <a:pt x="3759315" y="288120"/>
                </a:cubicBezTo>
                <a:lnTo>
                  <a:pt x="3759315" y="267590"/>
                </a:lnTo>
                <a:cubicBezTo>
                  <a:pt x="3759315" y="223548"/>
                  <a:pt x="3723612" y="187845"/>
                  <a:pt x="3679570" y="187845"/>
                </a:cubicBezTo>
                <a:close/>
                <a:moveTo>
                  <a:pt x="331244" y="170684"/>
                </a:moveTo>
                <a:cubicBezTo>
                  <a:pt x="243611" y="170684"/>
                  <a:pt x="172570" y="241725"/>
                  <a:pt x="172570" y="329358"/>
                </a:cubicBezTo>
                <a:lnTo>
                  <a:pt x="172570" y="1516738"/>
                </a:lnTo>
                <a:cubicBezTo>
                  <a:pt x="172570" y="1604371"/>
                  <a:pt x="243611" y="1675412"/>
                  <a:pt x="331244" y="1675412"/>
                </a:cubicBezTo>
                <a:lnTo>
                  <a:pt x="2347950" y="1675412"/>
                </a:lnTo>
                <a:cubicBezTo>
                  <a:pt x="2435583" y="1675412"/>
                  <a:pt x="2506624" y="1604371"/>
                  <a:pt x="2506624" y="1516738"/>
                </a:cubicBezTo>
                <a:lnTo>
                  <a:pt x="2506624" y="329358"/>
                </a:lnTo>
                <a:cubicBezTo>
                  <a:pt x="2506624" y="241725"/>
                  <a:pt x="2435583" y="170684"/>
                  <a:pt x="2347950" y="170684"/>
                </a:cubicBezTo>
                <a:close/>
                <a:moveTo>
                  <a:pt x="3020709" y="0"/>
                </a:moveTo>
                <a:lnTo>
                  <a:pt x="3777841" y="0"/>
                </a:lnTo>
                <a:cubicBezTo>
                  <a:pt x="3847147" y="0"/>
                  <a:pt x="3903331" y="56184"/>
                  <a:pt x="3903331" y="125490"/>
                </a:cubicBezTo>
                <a:lnTo>
                  <a:pt x="3903331" y="2394774"/>
                </a:lnTo>
                <a:cubicBezTo>
                  <a:pt x="3903331" y="2464080"/>
                  <a:pt x="3847147" y="2520264"/>
                  <a:pt x="3777841" y="2520264"/>
                </a:cubicBezTo>
                <a:lnTo>
                  <a:pt x="3020709" y="2520264"/>
                </a:lnTo>
                <a:cubicBezTo>
                  <a:pt x="2951403" y="2520264"/>
                  <a:pt x="2895219" y="2464080"/>
                  <a:pt x="2895219" y="2394774"/>
                </a:cubicBezTo>
                <a:lnTo>
                  <a:pt x="2895219" y="125490"/>
                </a:lnTo>
                <a:cubicBezTo>
                  <a:pt x="2895219" y="56184"/>
                  <a:pt x="2951403" y="0"/>
                  <a:pt x="3020709" y="0"/>
                </a:cubicBezTo>
                <a:close/>
                <a:moveTo>
                  <a:pt x="243661" y="0"/>
                </a:moveTo>
                <a:lnTo>
                  <a:pt x="2435534" y="0"/>
                </a:lnTo>
                <a:cubicBezTo>
                  <a:pt x="2570104" y="0"/>
                  <a:pt x="2679195" y="109091"/>
                  <a:pt x="2679195" y="243661"/>
                </a:cubicBezTo>
                <a:lnTo>
                  <a:pt x="2679195" y="1772563"/>
                </a:lnTo>
                <a:cubicBezTo>
                  <a:pt x="2679195" y="1907133"/>
                  <a:pt x="2570104" y="2016224"/>
                  <a:pt x="2435534" y="2016224"/>
                </a:cubicBezTo>
                <a:lnTo>
                  <a:pt x="243661" y="2016224"/>
                </a:lnTo>
                <a:cubicBezTo>
                  <a:pt x="109091" y="2016224"/>
                  <a:pt x="0" y="1907133"/>
                  <a:pt x="0" y="1772563"/>
                </a:cubicBezTo>
                <a:lnTo>
                  <a:pt x="0" y="243661"/>
                </a:lnTo>
                <a:cubicBezTo>
                  <a:pt x="0" y="109091"/>
                  <a:pt x="109091" y="0"/>
                  <a:pt x="243661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Rounded Rectangle 12">
            <a:extLst>
              <a:ext uri="{FF2B5EF4-FFF2-40B4-BE49-F238E27FC236}">
                <a16:creationId xmlns:a16="http://schemas.microsoft.com/office/drawing/2014/main" id="{DE3BB6D0-1B5C-4F21-B4A2-6D194ED8723F}"/>
              </a:ext>
            </a:extLst>
          </p:cNvPr>
          <p:cNvSpPr>
            <a:spLocks noChangeAspect="1"/>
          </p:cNvSpPr>
          <p:nvPr/>
        </p:nvSpPr>
        <p:spPr>
          <a:xfrm>
            <a:off x="9836100" y="2305793"/>
            <a:ext cx="502003" cy="598227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4" name="Rounded Rectangle 1">
            <a:extLst>
              <a:ext uri="{FF2B5EF4-FFF2-40B4-BE49-F238E27FC236}">
                <a16:creationId xmlns:a16="http://schemas.microsoft.com/office/drawing/2014/main" id="{0511BE54-E067-40DA-AC59-30D48EB30434}"/>
              </a:ext>
            </a:extLst>
          </p:cNvPr>
          <p:cNvSpPr>
            <a:spLocks/>
          </p:cNvSpPr>
          <p:nvPr/>
        </p:nvSpPr>
        <p:spPr>
          <a:xfrm>
            <a:off x="4543644" y="2331793"/>
            <a:ext cx="529813" cy="529813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25" name="Trapezoid 18">
            <a:extLst>
              <a:ext uri="{FF2B5EF4-FFF2-40B4-BE49-F238E27FC236}">
                <a16:creationId xmlns:a16="http://schemas.microsoft.com/office/drawing/2014/main" id="{F6347E20-A9A9-45CC-BB91-44E54BC68510}"/>
              </a:ext>
            </a:extLst>
          </p:cNvPr>
          <p:cNvSpPr/>
          <p:nvPr/>
        </p:nvSpPr>
        <p:spPr>
          <a:xfrm rot="10800000">
            <a:off x="7029678" y="2383699"/>
            <a:ext cx="819849" cy="453650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102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5A6942F-1ADF-4C6B-A67E-FFDC8FB3D06E}"/>
              </a:ext>
            </a:extLst>
          </p:cNvPr>
          <p:cNvSpPr/>
          <p:nvPr/>
        </p:nvSpPr>
        <p:spPr>
          <a:xfrm>
            <a:off x="0" y="3944921"/>
            <a:ext cx="12192000" cy="134193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AFD77A6-EA86-4894-A658-C469A6D92B63}"/>
              </a:ext>
            </a:extLst>
          </p:cNvPr>
          <p:cNvSpPr/>
          <p:nvPr/>
        </p:nvSpPr>
        <p:spPr>
          <a:xfrm>
            <a:off x="1746314" y="213483"/>
            <a:ext cx="8821270" cy="5758978"/>
          </a:xfrm>
          <a:custGeom>
            <a:avLst/>
            <a:gdLst>
              <a:gd name="connsiteX0" fmla="*/ 8471502 w 8821270"/>
              <a:gd name="connsiteY0" fmla="*/ 2244184 h 5758978"/>
              <a:gd name="connsiteX1" fmla="*/ 8391880 w 8821270"/>
              <a:gd name="connsiteY1" fmla="*/ 2380680 h 5758978"/>
              <a:gd name="connsiteX2" fmla="*/ 8471502 w 8821270"/>
              <a:gd name="connsiteY2" fmla="*/ 2517175 h 5758978"/>
              <a:gd name="connsiteX3" fmla="*/ 8627902 w 8821270"/>
              <a:gd name="connsiteY3" fmla="*/ 2517175 h 5758978"/>
              <a:gd name="connsiteX4" fmla="*/ 8707524 w 8821270"/>
              <a:gd name="connsiteY4" fmla="*/ 2380680 h 5758978"/>
              <a:gd name="connsiteX5" fmla="*/ 8627902 w 8821270"/>
              <a:gd name="connsiteY5" fmla="*/ 2244184 h 5758978"/>
              <a:gd name="connsiteX6" fmla="*/ 6764237 w 8821270"/>
              <a:gd name="connsiteY6" fmla="*/ 12 h 5758978"/>
              <a:gd name="connsiteX7" fmla="*/ 6792065 w 8821270"/>
              <a:gd name="connsiteY7" fmla="*/ 2308 h 5758978"/>
              <a:gd name="connsiteX8" fmla="*/ 6872171 w 8821270"/>
              <a:gd name="connsiteY8" fmla="*/ 16613 h 5758978"/>
              <a:gd name="connsiteX9" fmla="*/ 7040968 w 8821270"/>
              <a:gd name="connsiteY9" fmla="*/ 151078 h 5758978"/>
              <a:gd name="connsiteX10" fmla="*/ 7003774 w 8821270"/>
              <a:gd name="connsiteY10" fmla="*/ 188271 h 5758978"/>
              <a:gd name="connsiteX11" fmla="*/ 6780620 w 8821270"/>
              <a:gd name="connsiteY11" fmla="*/ 188271 h 5758978"/>
              <a:gd name="connsiteX12" fmla="*/ 6726263 w 8821270"/>
              <a:gd name="connsiteY12" fmla="*/ 242629 h 5758978"/>
              <a:gd name="connsiteX13" fmla="*/ 6726263 w 8821270"/>
              <a:gd name="connsiteY13" fmla="*/ 368512 h 5758978"/>
              <a:gd name="connsiteX14" fmla="*/ 6780620 w 8821270"/>
              <a:gd name="connsiteY14" fmla="*/ 422870 h 5758978"/>
              <a:gd name="connsiteX15" fmla="*/ 7003774 w 8821270"/>
              <a:gd name="connsiteY15" fmla="*/ 422870 h 5758978"/>
              <a:gd name="connsiteX16" fmla="*/ 7040968 w 8821270"/>
              <a:gd name="connsiteY16" fmla="*/ 460062 h 5758978"/>
              <a:gd name="connsiteX17" fmla="*/ 6872171 w 8821270"/>
              <a:gd name="connsiteY17" fmla="*/ 594527 h 5758978"/>
              <a:gd name="connsiteX18" fmla="*/ 6792065 w 8821270"/>
              <a:gd name="connsiteY18" fmla="*/ 608832 h 5758978"/>
              <a:gd name="connsiteX19" fmla="*/ 6603241 w 8821270"/>
              <a:gd name="connsiteY19" fmla="*/ 523003 h 5758978"/>
              <a:gd name="connsiteX20" fmla="*/ 6560327 w 8821270"/>
              <a:gd name="connsiteY20" fmla="*/ 451479 h 5758978"/>
              <a:gd name="connsiteX21" fmla="*/ 6068378 w 8821270"/>
              <a:gd name="connsiteY21" fmla="*/ 451479 h 5758978"/>
              <a:gd name="connsiteX22" fmla="*/ 6068378 w 8821270"/>
              <a:gd name="connsiteY22" fmla="*/ 450886 h 5758978"/>
              <a:gd name="connsiteX23" fmla="*/ 294894 w 8821270"/>
              <a:gd name="connsiteY23" fmla="*/ 450886 h 5758978"/>
              <a:gd name="connsiteX24" fmla="*/ 294894 w 8821270"/>
              <a:gd name="connsiteY24" fmla="*/ 5316637 h 5758978"/>
              <a:gd name="connsiteX25" fmla="*/ 8404478 w 8821270"/>
              <a:gd name="connsiteY25" fmla="*/ 5316637 h 5758978"/>
              <a:gd name="connsiteX26" fmla="*/ 8404478 w 8821270"/>
              <a:gd name="connsiteY26" fmla="*/ 2910717 h 5758978"/>
              <a:gd name="connsiteX27" fmla="*/ 8406098 w 8821270"/>
              <a:gd name="connsiteY27" fmla="*/ 2910717 h 5758978"/>
              <a:gd name="connsiteX28" fmla="*/ 8406098 w 8821270"/>
              <a:gd name="connsiteY28" fmla="*/ 2605328 h 5758978"/>
              <a:gd name="connsiteX29" fmla="*/ 8286665 w 8821270"/>
              <a:gd name="connsiteY29" fmla="*/ 2383524 h 5758978"/>
              <a:gd name="connsiteX30" fmla="*/ 8553968 w 8821270"/>
              <a:gd name="connsiteY30" fmla="*/ 2116220 h 5758978"/>
              <a:gd name="connsiteX31" fmla="*/ 8821270 w 8821270"/>
              <a:gd name="connsiteY31" fmla="*/ 2383524 h 5758978"/>
              <a:gd name="connsiteX32" fmla="*/ 8696151 w 8821270"/>
              <a:gd name="connsiteY32" fmla="*/ 2608172 h 5758978"/>
              <a:gd name="connsiteX33" fmla="*/ 8696151 w 8821270"/>
              <a:gd name="connsiteY33" fmla="*/ 2910717 h 5758978"/>
              <a:gd name="connsiteX34" fmla="*/ 8699372 w 8821270"/>
              <a:gd name="connsiteY34" fmla="*/ 2910717 h 5758978"/>
              <a:gd name="connsiteX35" fmla="*/ 8699372 w 8821270"/>
              <a:gd name="connsiteY35" fmla="*/ 5758978 h 5758978"/>
              <a:gd name="connsiteX36" fmla="*/ 0 w 8821270"/>
              <a:gd name="connsiteY36" fmla="*/ 5758978 h 5758978"/>
              <a:gd name="connsiteX37" fmla="*/ 0 w 8821270"/>
              <a:gd name="connsiteY37" fmla="*/ 400342 h 5758978"/>
              <a:gd name="connsiteX38" fmla="*/ 244350 w 8821270"/>
              <a:gd name="connsiteY38" fmla="*/ 155992 h 5758978"/>
              <a:gd name="connsiteX39" fmla="*/ 6073711 w 8821270"/>
              <a:gd name="connsiteY39" fmla="*/ 155992 h 5758978"/>
              <a:gd name="connsiteX40" fmla="*/ 6560327 w 8821270"/>
              <a:gd name="connsiteY40" fmla="*/ 159661 h 5758978"/>
              <a:gd name="connsiteX41" fmla="*/ 6603241 w 8821270"/>
              <a:gd name="connsiteY41" fmla="*/ 88137 h 5758978"/>
              <a:gd name="connsiteX42" fmla="*/ 6764237 w 8821270"/>
              <a:gd name="connsiteY42" fmla="*/ 12 h 5758978"/>
              <a:gd name="connsiteX0" fmla="*/ 8471502 w 8821270"/>
              <a:gd name="connsiteY0" fmla="*/ 2244184 h 5758978"/>
              <a:gd name="connsiteX1" fmla="*/ 8391880 w 8821270"/>
              <a:gd name="connsiteY1" fmla="*/ 2380680 h 5758978"/>
              <a:gd name="connsiteX2" fmla="*/ 8471502 w 8821270"/>
              <a:gd name="connsiteY2" fmla="*/ 2517175 h 5758978"/>
              <a:gd name="connsiteX3" fmla="*/ 8627902 w 8821270"/>
              <a:gd name="connsiteY3" fmla="*/ 2517175 h 5758978"/>
              <a:gd name="connsiteX4" fmla="*/ 8707524 w 8821270"/>
              <a:gd name="connsiteY4" fmla="*/ 2380680 h 5758978"/>
              <a:gd name="connsiteX5" fmla="*/ 8627902 w 8821270"/>
              <a:gd name="connsiteY5" fmla="*/ 2244184 h 5758978"/>
              <a:gd name="connsiteX6" fmla="*/ 8471502 w 8821270"/>
              <a:gd name="connsiteY6" fmla="*/ 2244184 h 5758978"/>
              <a:gd name="connsiteX7" fmla="*/ 6764237 w 8821270"/>
              <a:gd name="connsiteY7" fmla="*/ 12 h 5758978"/>
              <a:gd name="connsiteX8" fmla="*/ 6792065 w 8821270"/>
              <a:gd name="connsiteY8" fmla="*/ 2308 h 5758978"/>
              <a:gd name="connsiteX9" fmla="*/ 6872171 w 8821270"/>
              <a:gd name="connsiteY9" fmla="*/ 16613 h 5758978"/>
              <a:gd name="connsiteX10" fmla="*/ 7040968 w 8821270"/>
              <a:gd name="connsiteY10" fmla="*/ 151078 h 5758978"/>
              <a:gd name="connsiteX11" fmla="*/ 7003774 w 8821270"/>
              <a:gd name="connsiteY11" fmla="*/ 188271 h 5758978"/>
              <a:gd name="connsiteX12" fmla="*/ 6780620 w 8821270"/>
              <a:gd name="connsiteY12" fmla="*/ 188271 h 5758978"/>
              <a:gd name="connsiteX13" fmla="*/ 6726263 w 8821270"/>
              <a:gd name="connsiteY13" fmla="*/ 242629 h 5758978"/>
              <a:gd name="connsiteX14" fmla="*/ 6726263 w 8821270"/>
              <a:gd name="connsiteY14" fmla="*/ 368512 h 5758978"/>
              <a:gd name="connsiteX15" fmla="*/ 6780620 w 8821270"/>
              <a:gd name="connsiteY15" fmla="*/ 422870 h 5758978"/>
              <a:gd name="connsiteX16" fmla="*/ 7003774 w 8821270"/>
              <a:gd name="connsiteY16" fmla="*/ 422870 h 5758978"/>
              <a:gd name="connsiteX17" fmla="*/ 7040968 w 8821270"/>
              <a:gd name="connsiteY17" fmla="*/ 460062 h 5758978"/>
              <a:gd name="connsiteX18" fmla="*/ 6872171 w 8821270"/>
              <a:gd name="connsiteY18" fmla="*/ 594527 h 5758978"/>
              <a:gd name="connsiteX19" fmla="*/ 6792065 w 8821270"/>
              <a:gd name="connsiteY19" fmla="*/ 608832 h 5758978"/>
              <a:gd name="connsiteX20" fmla="*/ 6603241 w 8821270"/>
              <a:gd name="connsiteY20" fmla="*/ 523003 h 5758978"/>
              <a:gd name="connsiteX21" fmla="*/ 6560327 w 8821270"/>
              <a:gd name="connsiteY21" fmla="*/ 451479 h 5758978"/>
              <a:gd name="connsiteX22" fmla="*/ 6068378 w 8821270"/>
              <a:gd name="connsiteY22" fmla="*/ 451479 h 5758978"/>
              <a:gd name="connsiteX23" fmla="*/ 6068378 w 8821270"/>
              <a:gd name="connsiteY23" fmla="*/ 450886 h 5758978"/>
              <a:gd name="connsiteX24" fmla="*/ 294894 w 8821270"/>
              <a:gd name="connsiteY24" fmla="*/ 450886 h 5758978"/>
              <a:gd name="connsiteX25" fmla="*/ 294894 w 8821270"/>
              <a:gd name="connsiteY25" fmla="*/ 5316637 h 5758978"/>
              <a:gd name="connsiteX26" fmla="*/ 8404478 w 8821270"/>
              <a:gd name="connsiteY26" fmla="*/ 5316637 h 5758978"/>
              <a:gd name="connsiteX27" fmla="*/ 8404478 w 8821270"/>
              <a:gd name="connsiteY27" fmla="*/ 2910717 h 5758978"/>
              <a:gd name="connsiteX28" fmla="*/ 8406098 w 8821270"/>
              <a:gd name="connsiteY28" fmla="*/ 2910717 h 5758978"/>
              <a:gd name="connsiteX29" fmla="*/ 8406098 w 8821270"/>
              <a:gd name="connsiteY29" fmla="*/ 2605328 h 5758978"/>
              <a:gd name="connsiteX30" fmla="*/ 8286665 w 8821270"/>
              <a:gd name="connsiteY30" fmla="*/ 2383524 h 5758978"/>
              <a:gd name="connsiteX31" fmla="*/ 8553968 w 8821270"/>
              <a:gd name="connsiteY31" fmla="*/ 2116220 h 5758978"/>
              <a:gd name="connsiteX32" fmla="*/ 8821270 w 8821270"/>
              <a:gd name="connsiteY32" fmla="*/ 2383524 h 5758978"/>
              <a:gd name="connsiteX33" fmla="*/ 8696151 w 8821270"/>
              <a:gd name="connsiteY33" fmla="*/ 2608172 h 5758978"/>
              <a:gd name="connsiteX34" fmla="*/ 8699372 w 8821270"/>
              <a:gd name="connsiteY34" fmla="*/ 2910717 h 5758978"/>
              <a:gd name="connsiteX35" fmla="*/ 8699372 w 8821270"/>
              <a:gd name="connsiteY35" fmla="*/ 5758978 h 5758978"/>
              <a:gd name="connsiteX36" fmla="*/ 0 w 8821270"/>
              <a:gd name="connsiteY36" fmla="*/ 5758978 h 5758978"/>
              <a:gd name="connsiteX37" fmla="*/ 0 w 8821270"/>
              <a:gd name="connsiteY37" fmla="*/ 400342 h 5758978"/>
              <a:gd name="connsiteX38" fmla="*/ 244350 w 8821270"/>
              <a:gd name="connsiteY38" fmla="*/ 155992 h 5758978"/>
              <a:gd name="connsiteX39" fmla="*/ 6073711 w 8821270"/>
              <a:gd name="connsiteY39" fmla="*/ 155992 h 5758978"/>
              <a:gd name="connsiteX40" fmla="*/ 6560327 w 8821270"/>
              <a:gd name="connsiteY40" fmla="*/ 159661 h 5758978"/>
              <a:gd name="connsiteX41" fmla="*/ 6603241 w 8821270"/>
              <a:gd name="connsiteY41" fmla="*/ 88137 h 5758978"/>
              <a:gd name="connsiteX42" fmla="*/ 6764237 w 8821270"/>
              <a:gd name="connsiteY42" fmla="*/ 12 h 5758978"/>
              <a:gd name="connsiteX0" fmla="*/ 8471502 w 8821270"/>
              <a:gd name="connsiteY0" fmla="*/ 2244184 h 5758978"/>
              <a:gd name="connsiteX1" fmla="*/ 8391880 w 8821270"/>
              <a:gd name="connsiteY1" fmla="*/ 2380680 h 5758978"/>
              <a:gd name="connsiteX2" fmla="*/ 8471502 w 8821270"/>
              <a:gd name="connsiteY2" fmla="*/ 2517175 h 5758978"/>
              <a:gd name="connsiteX3" fmla="*/ 8627902 w 8821270"/>
              <a:gd name="connsiteY3" fmla="*/ 2517175 h 5758978"/>
              <a:gd name="connsiteX4" fmla="*/ 8707524 w 8821270"/>
              <a:gd name="connsiteY4" fmla="*/ 2380680 h 5758978"/>
              <a:gd name="connsiteX5" fmla="*/ 8627902 w 8821270"/>
              <a:gd name="connsiteY5" fmla="*/ 2244184 h 5758978"/>
              <a:gd name="connsiteX6" fmla="*/ 8471502 w 8821270"/>
              <a:gd name="connsiteY6" fmla="*/ 2244184 h 5758978"/>
              <a:gd name="connsiteX7" fmla="*/ 6764237 w 8821270"/>
              <a:gd name="connsiteY7" fmla="*/ 12 h 5758978"/>
              <a:gd name="connsiteX8" fmla="*/ 6792065 w 8821270"/>
              <a:gd name="connsiteY8" fmla="*/ 2308 h 5758978"/>
              <a:gd name="connsiteX9" fmla="*/ 6872171 w 8821270"/>
              <a:gd name="connsiteY9" fmla="*/ 16613 h 5758978"/>
              <a:gd name="connsiteX10" fmla="*/ 7040968 w 8821270"/>
              <a:gd name="connsiteY10" fmla="*/ 151078 h 5758978"/>
              <a:gd name="connsiteX11" fmla="*/ 7003774 w 8821270"/>
              <a:gd name="connsiteY11" fmla="*/ 188271 h 5758978"/>
              <a:gd name="connsiteX12" fmla="*/ 6780620 w 8821270"/>
              <a:gd name="connsiteY12" fmla="*/ 188271 h 5758978"/>
              <a:gd name="connsiteX13" fmla="*/ 6726263 w 8821270"/>
              <a:gd name="connsiteY13" fmla="*/ 242629 h 5758978"/>
              <a:gd name="connsiteX14" fmla="*/ 6726263 w 8821270"/>
              <a:gd name="connsiteY14" fmla="*/ 368512 h 5758978"/>
              <a:gd name="connsiteX15" fmla="*/ 6780620 w 8821270"/>
              <a:gd name="connsiteY15" fmla="*/ 422870 h 5758978"/>
              <a:gd name="connsiteX16" fmla="*/ 7003774 w 8821270"/>
              <a:gd name="connsiteY16" fmla="*/ 422870 h 5758978"/>
              <a:gd name="connsiteX17" fmla="*/ 7040968 w 8821270"/>
              <a:gd name="connsiteY17" fmla="*/ 460062 h 5758978"/>
              <a:gd name="connsiteX18" fmla="*/ 6872171 w 8821270"/>
              <a:gd name="connsiteY18" fmla="*/ 594527 h 5758978"/>
              <a:gd name="connsiteX19" fmla="*/ 6792065 w 8821270"/>
              <a:gd name="connsiteY19" fmla="*/ 608832 h 5758978"/>
              <a:gd name="connsiteX20" fmla="*/ 6603241 w 8821270"/>
              <a:gd name="connsiteY20" fmla="*/ 523003 h 5758978"/>
              <a:gd name="connsiteX21" fmla="*/ 6560327 w 8821270"/>
              <a:gd name="connsiteY21" fmla="*/ 451479 h 5758978"/>
              <a:gd name="connsiteX22" fmla="*/ 6068378 w 8821270"/>
              <a:gd name="connsiteY22" fmla="*/ 451479 h 5758978"/>
              <a:gd name="connsiteX23" fmla="*/ 6068378 w 8821270"/>
              <a:gd name="connsiteY23" fmla="*/ 450886 h 5758978"/>
              <a:gd name="connsiteX24" fmla="*/ 294894 w 8821270"/>
              <a:gd name="connsiteY24" fmla="*/ 450886 h 5758978"/>
              <a:gd name="connsiteX25" fmla="*/ 294894 w 8821270"/>
              <a:gd name="connsiteY25" fmla="*/ 5316637 h 5758978"/>
              <a:gd name="connsiteX26" fmla="*/ 8404478 w 8821270"/>
              <a:gd name="connsiteY26" fmla="*/ 5316637 h 5758978"/>
              <a:gd name="connsiteX27" fmla="*/ 8404478 w 8821270"/>
              <a:gd name="connsiteY27" fmla="*/ 2910717 h 5758978"/>
              <a:gd name="connsiteX28" fmla="*/ 8406098 w 8821270"/>
              <a:gd name="connsiteY28" fmla="*/ 2605328 h 5758978"/>
              <a:gd name="connsiteX29" fmla="*/ 8286665 w 8821270"/>
              <a:gd name="connsiteY29" fmla="*/ 2383524 h 5758978"/>
              <a:gd name="connsiteX30" fmla="*/ 8553968 w 8821270"/>
              <a:gd name="connsiteY30" fmla="*/ 2116220 h 5758978"/>
              <a:gd name="connsiteX31" fmla="*/ 8821270 w 8821270"/>
              <a:gd name="connsiteY31" fmla="*/ 2383524 h 5758978"/>
              <a:gd name="connsiteX32" fmla="*/ 8696151 w 8821270"/>
              <a:gd name="connsiteY32" fmla="*/ 2608172 h 5758978"/>
              <a:gd name="connsiteX33" fmla="*/ 8699372 w 8821270"/>
              <a:gd name="connsiteY33" fmla="*/ 2910717 h 5758978"/>
              <a:gd name="connsiteX34" fmla="*/ 8699372 w 8821270"/>
              <a:gd name="connsiteY34" fmla="*/ 5758978 h 5758978"/>
              <a:gd name="connsiteX35" fmla="*/ 0 w 8821270"/>
              <a:gd name="connsiteY35" fmla="*/ 5758978 h 5758978"/>
              <a:gd name="connsiteX36" fmla="*/ 0 w 8821270"/>
              <a:gd name="connsiteY36" fmla="*/ 400342 h 5758978"/>
              <a:gd name="connsiteX37" fmla="*/ 244350 w 8821270"/>
              <a:gd name="connsiteY37" fmla="*/ 155992 h 5758978"/>
              <a:gd name="connsiteX38" fmla="*/ 6073711 w 8821270"/>
              <a:gd name="connsiteY38" fmla="*/ 155992 h 5758978"/>
              <a:gd name="connsiteX39" fmla="*/ 6560327 w 8821270"/>
              <a:gd name="connsiteY39" fmla="*/ 159661 h 5758978"/>
              <a:gd name="connsiteX40" fmla="*/ 6603241 w 8821270"/>
              <a:gd name="connsiteY40" fmla="*/ 88137 h 5758978"/>
              <a:gd name="connsiteX41" fmla="*/ 6764237 w 8821270"/>
              <a:gd name="connsiteY41" fmla="*/ 12 h 57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821270" h="5758978">
                <a:moveTo>
                  <a:pt x="8471502" y="2244184"/>
                </a:moveTo>
                <a:lnTo>
                  <a:pt x="8391880" y="2380680"/>
                </a:lnTo>
                <a:lnTo>
                  <a:pt x="8471502" y="2517175"/>
                </a:lnTo>
                <a:lnTo>
                  <a:pt x="8627902" y="2517175"/>
                </a:lnTo>
                <a:lnTo>
                  <a:pt x="8707524" y="2380680"/>
                </a:lnTo>
                <a:lnTo>
                  <a:pt x="8627902" y="2244184"/>
                </a:lnTo>
                <a:lnTo>
                  <a:pt x="8471502" y="2244184"/>
                </a:lnTo>
                <a:close/>
                <a:moveTo>
                  <a:pt x="6764237" y="12"/>
                </a:moveTo>
                <a:cubicBezTo>
                  <a:pt x="6773468" y="118"/>
                  <a:pt x="6782766" y="878"/>
                  <a:pt x="6792065" y="2308"/>
                </a:cubicBezTo>
                <a:lnTo>
                  <a:pt x="6872171" y="16613"/>
                </a:lnTo>
                <a:cubicBezTo>
                  <a:pt x="6935112" y="28057"/>
                  <a:pt x="7040968" y="85276"/>
                  <a:pt x="7040968" y="151078"/>
                </a:cubicBezTo>
                <a:cubicBezTo>
                  <a:pt x="7040968" y="171105"/>
                  <a:pt x="7023801" y="188271"/>
                  <a:pt x="7003774" y="188271"/>
                </a:cubicBezTo>
                <a:lnTo>
                  <a:pt x="6780620" y="188271"/>
                </a:lnTo>
                <a:cubicBezTo>
                  <a:pt x="6749150" y="188271"/>
                  <a:pt x="6726263" y="214020"/>
                  <a:pt x="6726263" y="242629"/>
                </a:cubicBezTo>
                <a:lnTo>
                  <a:pt x="6726263" y="368512"/>
                </a:lnTo>
                <a:cubicBezTo>
                  <a:pt x="6726263" y="399982"/>
                  <a:pt x="6752010" y="422870"/>
                  <a:pt x="6780620" y="422870"/>
                </a:cubicBezTo>
                <a:lnTo>
                  <a:pt x="7003774" y="422870"/>
                </a:lnTo>
                <a:cubicBezTo>
                  <a:pt x="7023801" y="422870"/>
                  <a:pt x="7040968" y="440036"/>
                  <a:pt x="7040968" y="460062"/>
                </a:cubicBezTo>
                <a:cubicBezTo>
                  <a:pt x="7040968" y="525865"/>
                  <a:pt x="6937972" y="583084"/>
                  <a:pt x="6872171" y="594527"/>
                </a:cubicBezTo>
                <a:lnTo>
                  <a:pt x="6792065" y="608832"/>
                </a:lnTo>
                <a:cubicBezTo>
                  <a:pt x="6717679" y="620277"/>
                  <a:pt x="6643294" y="588805"/>
                  <a:pt x="6603241" y="523003"/>
                </a:cubicBezTo>
                <a:lnTo>
                  <a:pt x="6560327" y="451479"/>
                </a:lnTo>
                <a:lnTo>
                  <a:pt x="6068378" y="451479"/>
                </a:lnTo>
                <a:lnTo>
                  <a:pt x="6068378" y="450886"/>
                </a:lnTo>
                <a:lnTo>
                  <a:pt x="294894" y="450886"/>
                </a:lnTo>
                <a:lnTo>
                  <a:pt x="294894" y="5316637"/>
                </a:lnTo>
                <a:lnTo>
                  <a:pt x="8404478" y="5316637"/>
                </a:lnTo>
                <a:lnTo>
                  <a:pt x="8404478" y="2910717"/>
                </a:lnTo>
                <a:lnTo>
                  <a:pt x="8406098" y="2605328"/>
                </a:lnTo>
                <a:cubicBezTo>
                  <a:pt x="8332163" y="2559830"/>
                  <a:pt x="8283822" y="2474520"/>
                  <a:pt x="8286665" y="2383524"/>
                </a:cubicBezTo>
                <a:cubicBezTo>
                  <a:pt x="8286665" y="2235654"/>
                  <a:pt x="8406098" y="2116220"/>
                  <a:pt x="8553968" y="2116220"/>
                </a:cubicBezTo>
                <a:cubicBezTo>
                  <a:pt x="8701837" y="2116220"/>
                  <a:pt x="8821270" y="2235654"/>
                  <a:pt x="8821270" y="2383524"/>
                </a:cubicBezTo>
                <a:cubicBezTo>
                  <a:pt x="8821270" y="2477363"/>
                  <a:pt x="8770085" y="2559830"/>
                  <a:pt x="8696151" y="2608172"/>
                </a:cubicBezTo>
                <a:cubicBezTo>
                  <a:pt x="8697225" y="2709020"/>
                  <a:pt x="8698298" y="2809869"/>
                  <a:pt x="8699372" y="2910717"/>
                </a:cubicBezTo>
                <a:lnTo>
                  <a:pt x="8699372" y="5758978"/>
                </a:lnTo>
                <a:lnTo>
                  <a:pt x="0" y="5758978"/>
                </a:lnTo>
                <a:lnTo>
                  <a:pt x="0" y="400342"/>
                </a:lnTo>
                <a:cubicBezTo>
                  <a:pt x="0" y="265392"/>
                  <a:pt x="109400" y="155992"/>
                  <a:pt x="244350" y="155992"/>
                </a:cubicBezTo>
                <a:lnTo>
                  <a:pt x="6073711" y="155992"/>
                </a:lnTo>
                <a:lnTo>
                  <a:pt x="6560327" y="159661"/>
                </a:lnTo>
                <a:lnTo>
                  <a:pt x="6603241" y="88137"/>
                </a:lnTo>
                <a:cubicBezTo>
                  <a:pt x="6638288" y="30561"/>
                  <a:pt x="6699619" y="-731"/>
                  <a:pt x="6764237" y="12"/>
                </a:cubicBezTo>
                <a:close/>
              </a:path>
            </a:pathLst>
          </a:custGeom>
          <a:solidFill>
            <a:schemeClr val="accent1"/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2700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04B19455-C4F1-43CC-88E5-E9B74AE638DB}"/>
              </a:ext>
            </a:extLst>
          </p:cNvPr>
          <p:cNvSpPr/>
          <p:nvPr userDrawn="1"/>
        </p:nvSpPr>
        <p:spPr>
          <a:xfrm>
            <a:off x="566738" y="5972461"/>
            <a:ext cx="11058524" cy="294894"/>
          </a:xfrm>
          <a:prstGeom prst="rect">
            <a:avLst/>
          </a:prstGeom>
          <a:solidFill>
            <a:schemeClr val="accent1"/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/>
          </a:p>
        </p:txBody>
      </p:sp>
      <p:sp>
        <p:nvSpPr>
          <p:cNvPr id="11" name="Trapezoid 14">
            <a:extLst>
              <a:ext uri="{FF2B5EF4-FFF2-40B4-BE49-F238E27FC236}">
                <a16:creationId xmlns:a16="http://schemas.microsoft.com/office/drawing/2014/main" id="{D3ACE080-8703-4D58-ABF1-06052FECB6D1}"/>
              </a:ext>
            </a:extLst>
          </p:cNvPr>
          <p:cNvSpPr/>
          <p:nvPr userDrawn="1"/>
        </p:nvSpPr>
        <p:spPr>
          <a:xfrm rot="10800000">
            <a:off x="566738" y="6267355"/>
            <a:ext cx="11058524" cy="221171"/>
          </a:xfrm>
          <a:prstGeom prst="trapezoid">
            <a:avLst>
              <a:gd name="adj" fmla="val 129851"/>
            </a:avLst>
          </a:prstGeom>
          <a:solidFill>
            <a:schemeClr val="accent1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/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125E4953-BDE3-416E-A3B7-63D4887780A9}"/>
              </a:ext>
            </a:extLst>
          </p:cNvPr>
          <p:cNvSpPr/>
          <p:nvPr userDrawn="1"/>
        </p:nvSpPr>
        <p:spPr>
          <a:xfrm>
            <a:off x="5509241" y="6061316"/>
            <a:ext cx="1173517" cy="106441"/>
          </a:xfrm>
          <a:prstGeom prst="rect">
            <a:avLst/>
          </a:prstGeom>
          <a:gradFill>
            <a:gsLst>
              <a:gs pos="0">
                <a:schemeClr val="bg1">
                  <a:alpha val="19000"/>
                </a:schemeClr>
              </a:gs>
              <a:gs pos="100000">
                <a:schemeClr val="bg1">
                  <a:alpha val="10000"/>
                </a:schemeClr>
              </a:gs>
            </a:gsLst>
            <a:lin ang="5400000" scaled="0"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/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8D60751B-D3CF-4E41-AEE4-5DA5D30683B8}"/>
              </a:ext>
            </a:extLst>
          </p:cNvPr>
          <p:cNvSpPr>
            <a:spLocks noChangeAspect="1"/>
          </p:cNvSpPr>
          <p:nvPr/>
        </p:nvSpPr>
        <p:spPr>
          <a:xfrm>
            <a:off x="8715045" y="108917"/>
            <a:ext cx="2672629" cy="2170988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ight Triangle 4">
            <a:extLst>
              <a:ext uri="{FF2B5EF4-FFF2-40B4-BE49-F238E27FC236}">
                <a16:creationId xmlns:a16="http://schemas.microsoft.com/office/drawing/2014/main" id="{11B26538-C2CB-4C44-ADEF-FE27A6081639}"/>
              </a:ext>
            </a:extLst>
          </p:cNvPr>
          <p:cNvSpPr/>
          <p:nvPr/>
        </p:nvSpPr>
        <p:spPr>
          <a:xfrm rot="10800000">
            <a:off x="2347454" y="3779891"/>
            <a:ext cx="2114156" cy="1644818"/>
          </a:xfrm>
          <a:custGeom>
            <a:avLst/>
            <a:gdLst/>
            <a:ahLst/>
            <a:cxnLst/>
            <a:rect l="l" t="t" r="r" b="b"/>
            <a:pathLst>
              <a:path w="2684095" h="2088232">
                <a:moveTo>
                  <a:pt x="2201306" y="2088232"/>
                </a:moveTo>
                <a:lnTo>
                  <a:pt x="102950" y="2088232"/>
                </a:lnTo>
                <a:cubicBezTo>
                  <a:pt x="46092" y="2088232"/>
                  <a:pt x="0" y="2042140"/>
                  <a:pt x="0" y="1985282"/>
                </a:cubicBezTo>
                <a:lnTo>
                  <a:pt x="0" y="102950"/>
                </a:lnTo>
                <a:cubicBezTo>
                  <a:pt x="0" y="46092"/>
                  <a:pt x="46092" y="0"/>
                  <a:pt x="102950" y="0"/>
                </a:cubicBezTo>
                <a:lnTo>
                  <a:pt x="2201306" y="0"/>
                </a:lnTo>
                <a:cubicBezTo>
                  <a:pt x="2258164" y="0"/>
                  <a:pt x="2304256" y="46092"/>
                  <a:pt x="2304256" y="102950"/>
                </a:cubicBezTo>
                <a:lnTo>
                  <a:pt x="2304256" y="1587815"/>
                </a:lnTo>
                <a:lnTo>
                  <a:pt x="2684095" y="1967654"/>
                </a:lnTo>
                <a:lnTo>
                  <a:pt x="2304256" y="1967654"/>
                </a:lnTo>
                <a:lnTo>
                  <a:pt x="2304256" y="1985282"/>
                </a:lnTo>
                <a:cubicBezTo>
                  <a:pt x="2304256" y="2042140"/>
                  <a:pt x="2258164" y="2088232"/>
                  <a:pt x="2201306" y="2088232"/>
                </a:cubicBezTo>
                <a:close/>
              </a:path>
            </a:pathLst>
          </a:custGeom>
          <a:noFill/>
          <a:ln w="508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F34286-1D53-434B-B0BF-C22111C3FB92}"/>
              </a:ext>
            </a:extLst>
          </p:cNvPr>
          <p:cNvSpPr txBox="1"/>
          <p:nvPr/>
        </p:nvSpPr>
        <p:spPr>
          <a:xfrm>
            <a:off x="2928102" y="3958687"/>
            <a:ext cx="1656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Columns Infographic Simple  Portfolio Designed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ADB667-243B-4FBE-B4FD-68FD12FB3A2E}"/>
              </a:ext>
            </a:extLst>
          </p:cNvPr>
          <p:cNvSpPr txBox="1"/>
          <p:nvPr/>
        </p:nvSpPr>
        <p:spPr>
          <a:xfrm>
            <a:off x="2716042" y="924462"/>
            <a:ext cx="5622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 Easy to change colors, photos and Text. I hope and I believe that this Template will your Time, Money and Reputation. Easy to change colors, photos and Text.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80CD08-8EDA-48A6-85BC-70C34F21A7FF}"/>
              </a:ext>
            </a:extLst>
          </p:cNvPr>
          <p:cNvSpPr txBox="1"/>
          <p:nvPr/>
        </p:nvSpPr>
        <p:spPr>
          <a:xfrm>
            <a:off x="5159896" y="4105681"/>
            <a:ext cx="4635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76F835-A75E-4500-B8DD-EA1BC3C5EA26}"/>
              </a:ext>
            </a:extLst>
          </p:cNvPr>
          <p:cNvSpPr txBox="1"/>
          <p:nvPr/>
        </p:nvSpPr>
        <p:spPr>
          <a:xfrm>
            <a:off x="2716042" y="2390719"/>
            <a:ext cx="7079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 Easy to change colors, photos and Text. I hope and I believe that this Template will your Time, Money and Reputation. </a:t>
            </a:r>
          </a:p>
        </p:txBody>
      </p:sp>
      <p:sp>
        <p:nvSpPr>
          <p:cNvPr id="30" name="Title 2">
            <a:extLst>
              <a:ext uri="{FF2B5EF4-FFF2-40B4-BE49-F238E27FC236}">
                <a16:creationId xmlns:a16="http://schemas.microsoft.com/office/drawing/2014/main" id="{0C755E24-881A-46C8-A174-4BA48DB858A9}"/>
              </a:ext>
            </a:extLst>
          </p:cNvPr>
          <p:cNvSpPr txBox="1">
            <a:spLocks/>
          </p:cNvSpPr>
          <p:nvPr/>
        </p:nvSpPr>
        <p:spPr>
          <a:xfrm rot="16200000">
            <a:off x="-1427750" y="2874341"/>
            <a:ext cx="5388509" cy="708133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dirty="0">
                <a:solidFill>
                  <a:schemeClr val="accent2"/>
                </a:solidFill>
              </a:rPr>
              <a:t>Columns Infographic</a:t>
            </a:r>
            <a:endParaRPr lang="ko-KR" altLang="en-US" sz="4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1693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016C2D83-EAD6-4784-9F88-3ABA36FC47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4427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C73290-CAF4-47C6-8A3D-10B15B16D5F4}"/>
              </a:ext>
            </a:extLst>
          </p:cNvPr>
          <p:cNvGrpSpPr/>
          <p:nvPr/>
        </p:nvGrpSpPr>
        <p:grpSpPr>
          <a:xfrm>
            <a:off x="-20782" y="1471781"/>
            <a:ext cx="5606770" cy="511413"/>
            <a:chOff x="-20782" y="1471781"/>
            <a:chExt cx="5606770" cy="51141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B050D0B-FF33-4CE0-923B-862E12B07243}"/>
                </a:ext>
              </a:extLst>
            </p:cNvPr>
            <p:cNvSpPr/>
            <p:nvPr/>
          </p:nvSpPr>
          <p:spPr>
            <a:xfrm>
              <a:off x="-20782" y="1471781"/>
              <a:ext cx="5544460" cy="511413"/>
            </a:xfrm>
            <a:custGeom>
              <a:avLst/>
              <a:gdLst>
                <a:gd name="connsiteX0" fmla="*/ 0 w 5544460"/>
                <a:gd name="connsiteY0" fmla="*/ 0 h 511413"/>
                <a:gd name="connsiteX1" fmla="*/ 5544460 w 5544460"/>
                <a:gd name="connsiteY1" fmla="*/ 0 h 511413"/>
                <a:gd name="connsiteX2" fmla="*/ 5308255 w 5544460"/>
                <a:gd name="connsiteY2" fmla="*/ 511413 h 511413"/>
                <a:gd name="connsiteX3" fmla="*/ 0 w 5544460"/>
                <a:gd name="connsiteY3" fmla="*/ 511413 h 511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4460" h="511413">
                  <a:moveTo>
                    <a:pt x="0" y="0"/>
                  </a:moveTo>
                  <a:lnTo>
                    <a:pt x="5544460" y="0"/>
                  </a:lnTo>
                  <a:lnTo>
                    <a:pt x="5308255" y="511413"/>
                  </a:lnTo>
                  <a:lnTo>
                    <a:pt x="0" y="5114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D465E0-0C7A-4D7B-A808-44CBDD8D3FA9}"/>
                </a:ext>
              </a:extLst>
            </p:cNvPr>
            <p:cNvSpPr/>
            <p:nvPr/>
          </p:nvSpPr>
          <p:spPr>
            <a:xfrm>
              <a:off x="-20782" y="1473240"/>
              <a:ext cx="5606770" cy="509954"/>
            </a:xfrm>
            <a:custGeom>
              <a:avLst/>
              <a:gdLst>
                <a:gd name="connsiteX0" fmla="*/ 5465433 w 5606770"/>
                <a:gd name="connsiteY0" fmla="*/ 0 h 509954"/>
                <a:gd name="connsiteX1" fmla="*/ 5606770 w 5606770"/>
                <a:gd name="connsiteY1" fmla="*/ 0 h 509954"/>
                <a:gd name="connsiteX2" fmla="*/ 5385594 w 5606770"/>
                <a:gd name="connsiteY2" fmla="*/ 509954 h 509954"/>
                <a:gd name="connsiteX3" fmla="*/ 5244257 w 5606770"/>
                <a:gd name="connsiteY3" fmla="*/ 509954 h 509954"/>
                <a:gd name="connsiteX4" fmla="*/ 5189291 w 5606770"/>
                <a:gd name="connsiteY4" fmla="*/ 0 h 509954"/>
                <a:gd name="connsiteX5" fmla="*/ 5330628 w 5606770"/>
                <a:gd name="connsiteY5" fmla="*/ 0 h 509954"/>
                <a:gd name="connsiteX6" fmla="*/ 5109452 w 5606770"/>
                <a:gd name="connsiteY6" fmla="*/ 509954 h 509954"/>
                <a:gd name="connsiteX7" fmla="*/ 4968115 w 5606770"/>
                <a:gd name="connsiteY7" fmla="*/ 509954 h 509954"/>
                <a:gd name="connsiteX8" fmla="*/ 4913146 w 5606770"/>
                <a:gd name="connsiteY8" fmla="*/ 0 h 509954"/>
                <a:gd name="connsiteX9" fmla="*/ 5054483 w 5606770"/>
                <a:gd name="connsiteY9" fmla="*/ 0 h 509954"/>
                <a:gd name="connsiteX10" fmla="*/ 4833307 w 5606770"/>
                <a:gd name="connsiteY10" fmla="*/ 509954 h 509954"/>
                <a:gd name="connsiteX11" fmla="*/ 4691970 w 5606770"/>
                <a:gd name="connsiteY11" fmla="*/ 509954 h 509954"/>
                <a:gd name="connsiteX12" fmla="*/ 4637001 w 5606770"/>
                <a:gd name="connsiteY12" fmla="*/ 0 h 509954"/>
                <a:gd name="connsiteX13" fmla="*/ 4778338 w 5606770"/>
                <a:gd name="connsiteY13" fmla="*/ 0 h 509954"/>
                <a:gd name="connsiteX14" fmla="*/ 4557162 w 5606770"/>
                <a:gd name="connsiteY14" fmla="*/ 509954 h 509954"/>
                <a:gd name="connsiteX15" fmla="*/ 4415825 w 5606770"/>
                <a:gd name="connsiteY15" fmla="*/ 509954 h 509954"/>
                <a:gd name="connsiteX16" fmla="*/ 4360856 w 5606770"/>
                <a:gd name="connsiteY16" fmla="*/ 0 h 509954"/>
                <a:gd name="connsiteX17" fmla="*/ 4502193 w 5606770"/>
                <a:gd name="connsiteY17" fmla="*/ 0 h 509954"/>
                <a:gd name="connsiteX18" fmla="*/ 4281017 w 5606770"/>
                <a:gd name="connsiteY18" fmla="*/ 509954 h 509954"/>
                <a:gd name="connsiteX19" fmla="*/ 4139680 w 5606770"/>
                <a:gd name="connsiteY19" fmla="*/ 509954 h 509954"/>
                <a:gd name="connsiteX20" fmla="*/ 4084711 w 5606770"/>
                <a:gd name="connsiteY20" fmla="*/ 0 h 509954"/>
                <a:gd name="connsiteX21" fmla="*/ 4226048 w 5606770"/>
                <a:gd name="connsiteY21" fmla="*/ 0 h 509954"/>
                <a:gd name="connsiteX22" fmla="*/ 4004872 w 5606770"/>
                <a:gd name="connsiteY22" fmla="*/ 509954 h 509954"/>
                <a:gd name="connsiteX23" fmla="*/ 3863535 w 5606770"/>
                <a:gd name="connsiteY23" fmla="*/ 509954 h 509954"/>
                <a:gd name="connsiteX24" fmla="*/ 3808566 w 5606770"/>
                <a:gd name="connsiteY24" fmla="*/ 0 h 509954"/>
                <a:gd name="connsiteX25" fmla="*/ 3949903 w 5606770"/>
                <a:gd name="connsiteY25" fmla="*/ 0 h 509954"/>
                <a:gd name="connsiteX26" fmla="*/ 3728727 w 5606770"/>
                <a:gd name="connsiteY26" fmla="*/ 509954 h 509954"/>
                <a:gd name="connsiteX27" fmla="*/ 3587390 w 5606770"/>
                <a:gd name="connsiteY27" fmla="*/ 509954 h 509954"/>
                <a:gd name="connsiteX28" fmla="*/ 3532421 w 5606770"/>
                <a:gd name="connsiteY28" fmla="*/ 0 h 509954"/>
                <a:gd name="connsiteX29" fmla="*/ 3673758 w 5606770"/>
                <a:gd name="connsiteY29" fmla="*/ 0 h 509954"/>
                <a:gd name="connsiteX30" fmla="*/ 3452582 w 5606770"/>
                <a:gd name="connsiteY30" fmla="*/ 509954 h 509954"/>
                <a:gd name="connsiteX31" fmla="*/ 3311245 w 5606770"/>
                <a:gd name="connsiteY31" fmla="*/ 509954 h 509954"/>
                <a:gd name="connsiteX32" fmla="*/ 3256276 w 5606770"/>
                <a:gd name="connsiteY32" fmla="*/ 0 h 509954"/>
                <a:gd name="connsiteX33" fmla="*/ 3397613 w 5606770"/>
                <a:gd name="connsiteY33" fmla="*/ 0 h 509954"/>
                <a:gd name="connsiteX34" fmla="*/ 3176437 w 5606770"/>
                <a:gd name="connsiteY34" fmla="*/ 509954 h 509954"/>
                <a:gd name="connsiteX35" fmla="*/ 3035100 w 5606770"/>
                <a:gd name="connsiteY35" fmla="*/ 509954 h 509954"/>
                <a:gd name="connsiteX36" fmla="*/ 2980131 w 5606770"/>
                <a:gd name="connsiteY36" fmla="*/ 0 h 509954"/>
                <a:gd name="connsiteX37" fmla="*/ 3121468 w 5606770"/>
                <a:gd name="connsiteY37" fmla="*/ 0 h 509954"/>
                <a:gd name="connsiteX38" fmla="*/ 2900292 w 5606770"/>
                <a:gd name="connsiteY38" fmla="*/ 509954 h 509954"/>
                <a:gd name="connsiteX39" fmla="*/ 2758955 w 5606770"/>
                <a:gd name="connsiteY39" fmla="*/ 509954 h 509954"/>
                <a:gd name="connsiteX40" fmla="*/ 2703986 w 5606770"/>
                <a:gd name="connsiteY40" fmla="*/ 0 h 509954"/>
                <a:gd name="connsiteX41" fmla="*/ 2845323 w 5606770"/>
                <a:gd name="connsiteY41" fmla="*/ 0 h 509954"/>
                <a:gd name="connsiteX42" fmla="*/ 2624147 w 5606770"/>
                <a:gd name="connsiteY42" fmla="*/ 509954 h 509954"/>
                <a:gd name="connsiteX43" fmla="*/ 2482810 w 5606770"/>
                <a:gd name="connsiteY43" fmla="*/ 509954 h 509954"/>
                <a:gd name="connsiteX44" fmla="*/ 2446415 w 5606770"/>
                <a:gd name="connsiteY44" fmla="*/ 0 h 509954"/>
                <a:gd name="connsiteX45" fmla="*/ 2587752 w 5606770"/>
                <a:gd name="connsiteY45" fmla="*/ 0 h 509954"/>
                <a:gd name="connsiteX46" fmla="*/ 2366575 w 5606770"/>
                <a:gd name="connsiteY46" fmla="*/ 509954 h 509954"/>
                <a:gd name="connsiteX47" fmla="*/ 2225238 w 5606770"/>
                <a:gd name="connsiteY47" fmla="*/ 509954 h 509954"/>
                <a:gd name="connsiteX48" fmla="*/ 2170272 w 5606770"/>
                <a:gd name="connsiteY48" fmla="*/ 0 h 509954"/>
                <a:gd name="connsiteX49" fmla="*/ 2311609 w 5606770"/>
                <a:gd name="connsiteY49" fmla="*/ 0 h 509954"/>
                <a:gd name="connsiteX50" fmla="*/ 2090433 w 5606770"/>
                <a:gd name="connsiteY50" fmla="*/ 509954 h 509954"/>
                <a:gd name="connsiteX51" fmla="*/ 1949096 w 5606770"/>
                <a:gd name="connsiteY51" fmla="*/ 509954 h 509954"/>
                <a:gd name="connsiteX52" fmla="*/ 1894127 w 5606770"/>
                <a:gd name="connsiteY52" fmla="*/ 0 h 509954"/>
                <a:gd name="connsiteX53" fmla="*/ 2035464 w 5606770"/>
                <a:gd name="connsiteY53" fmla="*/ 0 h 509954"/>
                <a:gd name="connsiteX54" fmla="*/ 1814288 w 5606770"/>
                <a:gd name="connsiteY54" fmla="*/ 509954 h 509954"/>
                <a:gd name="connsiteX55" fmla="*/ 1672951 w 5606770"/>
                <a:gd name="connsiteY55" fmla="*/ 509954 h 509954"/>
                <a:gd name="connsiteX56" fmla="*/ 1617982 w 5606770"/>
                <a:gd name="connsiteY56" fmla="*/ 0 h 509954"/>
                <a:gd name="connsiteX57" fmla="*/ 1759319 w 5606770"/>
                <a:gd name="connsiteY57" fmla="*/ 0 h 509954"/>
                <a:gd name="connsiteX58" fmla="*/ 1538143 w 5606770"/>
                <a:gd name="connsiteY58" fmla="*/ 509954 h 509954"/>
                <a:gd name="connsiteX59" fmla="*/ 1396806 w 5606770"/>
                <a:gd name="connsiteY59" fmla="*/ 509954 h 509954"/>
                <a:gd name="connsiteX60" fmla="*/ 1341838 w 5606770"/>
                <a:gd name="connsiteY60" fmla="*/ 0 h 509954"/>
                <a:gd name="connsiteX61" fmla="*/ 1483175 w 5606770"/>
                <a:gd name="connsiteY61" fmla="*/ 0 h 509954"/>
                <a:gd name="connsiteX62" fmla="*/ 1261998 w 5606770"/>
                <a:gd name="connsiteY62" fmla="*/ 509954 h 509954"/>
                <a:gd name="connsiteX63" fmla="*/ 1120661 w 5606770"/>
                <a:gd name="connsiteY63" fmla="*/ 509954 h 509954"/>
                <a:gd name="connsiteX64" fmla="*/ 1065693 w 5606770"/>
                <a:gd name="connsiteY64" fmla="*/ 0 h 509954"/>
                <a:gd name="connsiteX65" fmla="*/ 1207030 w 5606770"/>
                <a:gd name="connsiteY65" fmla="*/ 0 h 509954"/>
                <a:gd name="connsiteX66" fmla="*/ 985853 w 5606770"/>
                <a:gd name="connsiteY66" fmla="*/ 509954 h 509954"/>
                <a:gd name="connsiteX67" fmla="*/ 844516 w 5606770"/>
                <a:gd name="connsiteY67" fmla="*/ 509954 h 509954"/>
                <a:gd name="connsiteX68" fmla="*/ 789548 w 5606770"/>
                <a:gd name="connsiteY68" fmla="*/ 0 h 509954"/>
                <a:gd name="connsiteX69" fmla="*/ 930885 w 5606770"/>
                <a:gd name="connsiteY69" fmla="*/ 0 h 509954"/>
                <a:gd name="connsiteX70" fmla="*/ 709709 w 5606770"/>
                <a:gd name="connsiteY70" fmla="*/ 509954 h 509954"/>
                <a:gd name="connsiteX71" fmla="*/ 568372 w 5606770"/>
                <a:gd name="connsiteY71" fmla="*/ 509954 h 509954"/>
                <a:gd name="connsiteX72" fmla="*/ 513403 w 5606770"/>
                <a:gd name="connsiteY72" fmla="*/ 0 h 509954"/>
                <a:gd name="connsiteX73" fmla="*/ 654740 w 5606770"/>
                <a:gd name="connsiteY73" fmla="*/ 0 h 509954"/>
                <a:gd name="connsiteX74" fmla="*/ 433564 w 5606770"/>
                <a:gd name="connsiteY74" fmla="*/ 509954 h 509954"/>
                <a:gd name="connsiteX75" fmla="*/ 292227 w 5606770"/>
                <a:gd name="connsiteY75" fmla="*/ 509954 h 509954"/>
                <a:gd name="connsiteX76" fmla="*/ 237258 w 5606770"/>
                <a:gd name="connsiteY76" fmla="*/ 0 h 509954"/>
                <a:gd name="connsiteX77" fmla="*/ 378595 w 5606770"/>
                <a:gd name="connsiteY77" fmla="*/ 0 h 509954"/>
                <a:gd name="connsiteX78" fmla="*/ 157419 w 5606770"/>
                <a:gd name="connsiteY78" fmla="*/ 509954 h 509954"/>
                <a:gd name="connsiteX79" fmla="*/ 16082 w 5606770"/>
                <a:gd name="connsiteY79" fmla="*/ 509954 h 509954"/>
                <a:gd name="connsiteX80" fmla="*/ 0 w 5606770"/>
                <a:gd name="connsiteY80" fmla="*/ 0 h 509954"/>
                <a:gd name="connsiteX81" fmla="*/ 102450 w 5606770"/>
                <a:gd name="connsiteY81" fmla="*/ 0 h 509954"/>
                <a:gd name="connsiteX82" fmla="*/ 0 w 5606770"/>
                <a:gd name="connsiteY82" fmla="*/ 236214 h 50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5606770" h="509954">
                  <a:moveTo>
                    <a:pt x="5465433" y="0"/>
                  </a:moveTo>
                  <a:lnTo>
                    <a:pt x="5606770" y="0"/>
                  </a:lnTo>
                  <a:lnTo>
                    <a:pt x="5385594" y="509954"/>
                  </a:lnTo>
                  <a:lnTo>
                    <a:pt x="5244257" y="509954"/>
                  </a:lnTo>
                  <a:close/>
                  <a:moveTo>
                    <a:pt x="5189291" y="0"/>
                  </a:moveTo>
                  <a:lnTo>
                    <a:pt x="5330628" y="0"/>
                  </a:lnTo>
                  <a:lnTo>
                    <a:pt x="5109452" y="509954"/>
                  </a:lnTo>
                  <a:lnTo>
                    <a:pt x="4968115" y="509954"/>
                  </a:lnTo>
                  <a:close/>
                  <a:moveTo>
                    <a:pt x="4913146" y="0"/>
                  </a:moveTo>
                  <a:lnTo>
                    <a:pt x="5054483" y="0"/>
                  </a:lnTo>
                  <a:lnTo>
                    <a:pt x="4833307" y="509954"/>
                  </a:lnTo>
                  <a:lnTo>
                    <a:pt x="4691970" y="509954"/>
                  </a:lnTo>
                  <a:close/>
                  <a:moveTo>
                    <a:pt x="4637001" y="0"/>
                  </a:moveTo>
                  <a:lnTo>
                    <a:pt x="4778338" y="0"/>
                  </a:lnTo>
                  <a:lnTo>
                    <a:pt x="4557162" y="509954"/>
                  </a:lnTo>
                  <a:lnTo>
                    <a:pt x="4415825" y="509954"/>
                  </a:lnTo>
                  <a:close/>
                  <a:moveTo>
                    <a:pt x="4360856" y="0"/>
                  </a:moveTo>
                  <a:lnTo>
                    <a:pt x="4502193" y="0"/>
                  </a:lnTo>
                  <a:lnTo>
                    <a:pt x="4281017" y="509954"/>
                  </a:lnTo>
                  <a:lnTo>
                    <a:pt x="4139680" y="509954"/>
                  </a:lnTo>
                  <a:close/>
                  <a:moveTo>
                    <a:pt x="4084711" y="0"/>
                  </a:moveTo>
                  <a:lnTo>
                    <a:pt x="4226048" y="0"/>
                  </a:lnTo>
                  <a:lnTo>
                    <a:pt x="4004872" y="509954"/>
                  </a:lnTo>
                  <a:lnTo>
                    <a:pt x="3863535" y="509954"/>
                  </a:lnTo>
                  <a:close/>
                  <a:moveTo>
                    <a:pt x="3808566" y="0"/>
                  </a:moveTo>
                  <a:lnTo>
                    <a:pt x="3949903" y="0"/>
                  </a:lnTo>
                  <a:lnTo>
                    <a:pt x="3728727" y="509954"/>
                  </a:lnTo>
                  <a:lnTo>
                    <a:pt x="3587390" y="509954"/>
                  </a:lnTo>
                  <a:close/>
                  <a:moveTo>
                    <a:pt x="3532421" y="0"/>
                  </a:moveTo>
                  <a:lnTo>
                    <a:pt x="3673758" y="0"/>
                  </a:lnTo>
                  <a:lnTo>
                    <a:pt x="3452582" y="509954"/>
                  </a:lnTo>
                  <a:lnTo>
                    <a:pt x="3311245" y="509954"/>
                  </a:lnTo>
                  <a:close/>
                  <a:moveTo>
                    <a:pt x="3256276" y="0"/>
                  </a:moveTo>
                  <a:lnTo>
                    <a:pt x="3397613" y="0"/>
                  </a:lnTo>
                  <a:lnTo>
                    <a:pt x="3176437" y="509954"/>
                  </a:lnTo>
                  <a:lnTo>
                    <a:pt x="3035100" y="509954"/>
                  </a:lnTo>
                  <a:close/>
                  <a:moveTo>
                    <a:pt x="2980131" y="0"/>
                  </a:moveTo>
                  <a:lnTo>
                    <a:pt x="3121468" y="0"/>
                  </a:lnTo>
                  <a:lnTo>
                    <a:pt x="2900292" y="509954"/>
                  </a:lnTo>
                  <a:lnTo>
                    <a:pt x="2758955" y="509954"/>
                  </a:lnTo>
                  <a:close/>
                  <a:moveTo>
                    <a:pt x="2703986" y="0"/>
                  </a:moveTo>
                  <a:lnTo>
                    <a:pt x="2845323" y="0"/>
                  </a:lnTo>
                  <a:lnTo>
                    <a:pt x="2624147" y="509954"/>
                  </a:lnTo>
                  <a:lnTo>
                    <a:pt x="2482810" y="509954"/>
                  </a:lnTo>
                  <a:close/>
                  <a:moveTo>
                    <a:pt x="2446415" y="0"/>
                  </a:moveTo>
                  <a:lnTo>
                    <a:pt x="2587752" y="0"/>
                  </a:lnTo>
                  <a:lnTo>
                    <a:pt x="2366575" y="509954"/>
                  </a:lnTo>
                  <a:lnTo>
                    <a:pt x="2225238" y="509954"/>
                  </a:lnTo>
                  <a:close/>
                  <a:moveTo>
                    <a:pt x="2170272" y="0"/>
                  </a:moveTo>
                  <a:lnTo>
                    <a:pt x="2311609" y="0"/>
                  </a:lnTo>
                  <a:lnTo>
                    <a:pt x="2090433" y="509954"/>
                  </a:lnTo>
                  <a:lnTo>
                    <a:pt x="1949096" y="509954"/>
                  </a:lnTo>
                  <a:close/>
                  <a:moveTo>
                    <a:pt x="1894127" y="0"/>
                  </a:moveTo>
                  <a:lnTo>
                    <a:pt x="2035464" y="0"/>
                  </a:lnTo>
                  <a:lnTo>
                    <a:pt x="1814288" y="509954"/>
                  </a:lnTo>
                  <a:lnTo>
                    <a:pt x="1672951" y="509954"/>
                  </a:lnTo>
                  <a:close/>
                  <a:moveTo>
                    <a:pt x="1617982" y="0"/>
                  </a:moveTo>
                  <a:lnTo>
                    <a:pt x="1759319" y="0"/>
                  </a:lnTo>
                  <a:lnTo>
                    <a:pt x="1538143" y="509954"/>
                  </a:lnTo>
                  <a:lnTo>
                    <a:pt x="1396806" y="509954"/>
                  </a:lnTo>
                  <a:close/>
                  <a:moveTo>
                    <a:pt x="1341838" y="0"/>
                  </a:moveTo>
                  <a:lnTo>
                    <a:pt x="1483175" y="0"/>
                  </a:lnTo>
                  <a:lnTo>
                    <a:pt x="1261998" y="509954"/>
                  </a:lnTo>
                  <a:lnTo>
                    <a:pt x="1120661" y="509954"/>
                  </a:lnTo>
                  <a:close/>
                  <a:moveTo>
                    <a:pt x="1065693" y="0"/>
                  </a:moveTo>
                  <a:lnTo>
                    <a:pt x="1207030" y="0"/>
                  </a:lnTo>
                  <a:lnTo>
                    <a:pt x="985853" y="509954"/>
                  </a:lnTo>
                  <a:lnTo>
                    <a:pt x="844516" y="509954"/>
                  </a:lnTo>
                  <a:close/>
                  <a:moveTo>
                    <a:pt x="789548" y="0"/>
                  </a:moveTo>
                  <a:lnTo>
                    <a:pt x="930885" y="0"/>
                  </a:lnTo>
                  <a:lnTo>
                    <a:pt x="709709" y="509954"/>
                  </a:lnTo>
                  <a:lnTo>
                    <a:pt x="568372" y="509954"/>
                  </a:lnTo>
                  <a:close/>
                  <a:moveTo>
                    <a:pt x="513403" y="0"/>
                  </a:moveTo>
                  <a:lnTo>
                    <a:pt x="654740" y="0"/>
                  </a:lnTo>
                  <a:lnTo>
                    <a:pt x="433564" y="509954"/>
                  </a:lnTo>
                  <a:lnTo>
                    <a:pt x="292227" y="509954"/>
                  </a:lnTo>
                  <a:close/>
                  <a:moveTo>
                    <a:pt x="237258" y="0"/>
                  </a:moveTo>
                  <a:lnTo>
                    <a:pt x="378595" y="0"/>
                  </a:lnTo>
                  <a:lnTo>
                    <a:pt x="157419" y="509954"/>
                  </a:lnTo>
                  <a:lnTo>
                    <a:pt x="16082" y="509954"/>
                  </a:lnTo>
                  <a:close/>
                  <a:moveTo>
                    <a:pt x="0" y="0"/>
                  </a:moveTo>
                  <a:lnTo>
                    <a:pt x="102450" y="0"/>
                  </a:lnTo>
                  <a:lnTo>
                    <a:pt x="0" y="23621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itle 2">
            <a:extLst>
              <a:ext uri="{FF2B5EF4-FFF2-40B4-BE49-F238E27FC236}">
                <a16:creationId xmlns:a16="http://schemas.microsoft.com/office/drawing/2014/main" id="{3A68F67C-73CB-45F7-9AC5-14457F4A04D8}"/>
              </a:ext>
            </a:extLst>
          </p:cNvPr>
          <p:cNvSpPr txBox="1">
            <a:spLocks/>
          </p:cNvSpPr>
          <p:nvPr/>
        </p:nvSpPr>
        <p:spPr>
          <a:xfrm>
            <a:off x="697117" y="183809"/>
            <a:ext cx="8455936" cy="83017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solidFill>
                  <a:schemeClr val="accent2"/>
                </a:solidFill>
              </a:rPr>
              <a:t>Colum</a:t>
            </a:r>
            <a:r>
              <a:rPr lang="en-US" altLang="ko-KR" sz="5400" dirty="0">
                <a:solidFill>
                  <a:schemeClr val="bg1"/>
                </a:solidFill>
              </a:rPr>
              <a:t>ns</a:t>
            </a:r>
            <a:r>
              <a:rPr lang="en-US" altLang="ko-KR" sz="5400" dirty="0">
                <a:solidFill>
                  <a:schemeClr val="accent2"/>
                </a:solidFill>
              </a:rPr>
              <a:t> </a:t>
            </a:r>
            <a:r>
              <a:rPr lang="en-US" altLang="ko-KR" sz="5400" dirty="0">
                <a:solidFill>
                  <a:schemeClr val="bg1"/>
                </a:solidFill>
              </a:rPr>
              <a:t>Infographic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18095-4764-4667-B3BB-77359E6DA670}"/>
              </a:ext>
            </a:extLst>
          </p:cNvPr>
          <p:cNvSpPr txBox="1"/>
          <p:nvPr/>
        </p:nvSpPr>
        <p:spPr>
          <a:xfrm>
            <a:off x="706173" y="952294"/>
            <a:ext cx="4427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cs typeface="Arial" pitchFamily="34" charset="0"/>
              </a:rPr>
              <a:t>Modern Power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Point Presentation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102B09-AA01-404F-B51C-7F299F95E60A}"/>
              </a:ext>
            </a:extLst>
          </p:cNvPr>
          <p:cNvGrpSpPr/>
          <p:nvPr/>
        </p:nvGrpSpPr>
        <p:grpSpPr>
          <a:xfrm flipH="1" flipV="1">
            <a:off x="6585230" y="5863672"/>
            <a:ext cx="5606770" cy="511413"/>
            <a:chOff x="-20782" y="1471781"/>
            <a:chExt cx="5606770" cy="51141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62DA9DB-5B9D-410A-AE98-FD5F4CF35C54}"/>
                </a:ext>
              </a:extLst>
            </p:cNvPr>
            <p:cNvSpPr/>
            <p:nvPr/>
          </p:nvSpPr>
          <p:spPr>
            <a:xfrm>
              <a:off x="-20782" y="1471781"/>
              <a:ext cx="5544460" cy="511413"/>
            </a:xfrm>
            <a:custGeom>
              <a:avLst/>
              <a:gdLst>
                <a:gd name="connsiteX0" fmla="*/ 0 w 5544460"/>
                <a:gd name="connsiteY0" fmla="*/ 0 h 511413"/>
                <a:gd name="connsiteX1" fmla="*/ 5544460 w 5544460"/>
                <a:gd name="connsiteY1" fmla="*/ 0 h 511413"/>
                <a:gd name="connsiteX2" fmla="*/ 5308255 w 5544460"/>
                <a:gd name="connsiteY2" fmla="*/ 511413 h 511413"/>
                <a:gd name="connsiteX3" fmla="*/ 0 w 5544460"/>
                <a:gd name="connsiteY3" fmla="*/ 511413 h 511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4460" h="511413">
                  <a:moveTo>
                    <a:pt x="0" y="0"/>
                  </a:moveTo>
                  <a:lnTo>
                    <a:pt x="5544460" y="0"/>
                  </a:lnTo>
                  <a:lnTo>
                    <a:pt x="5308255" y="511413"/>
                  </a:lnTo>
                  <a:lnTo>
                    <a:pt x="0" y="5114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D3BFF95-7D0C-4575-A9AE-DBACCE704156}"/>
                </a:ext>
              </a:extLst>
            </p:cNvPr>
            <p:cNvSpPr/>
            <p:nvPr/>
          </p:nvSpPr>
          <p:spPr>
            <a:xfrm>
              <a:off x="-20782" y="1473240"/>
              <a:ext cx="5606770" cy="509954"/>
            </a:xfrm>
            <a:custGeom>
              <a:avLst/>
              <a:gdLst>
                <a:gd name="connsiteX0" fmla="*/ 5465433 w 5606770"/>
                <a:gd name="connsiteY0" fmla="*/ 0 h 509954"/>
                <a:gd name="connsiteX1" fmla="*/ 5606770 w 5606770"/>
                <a:gd name="connsiteY1" fmla="*/ 0 h 509954"/>
                <a:gd name="connsiteX2" fmla="*/ 5385594 w 5606770"/>
                <a:gd name="connsiteY2" fmla="*/ 509954 h 509954"/>
                <a:gd name="connsiteX3" fmla="*/ 5244257 w 5606770"/>
                <a:gd name="connsiteY3" fmla="*/ 509954 h 509954"/>
                <a:gd name="connsiteX4" fmla="*/ 5189291 w 5606770"/>
                <a:gd name="connsiteY4" fmla="*/ 0 h 509954"/>
                <a:gd name="connsiteX5" fmla="*/ 5330628 w 5606770"/>
                <a:gd name="connsiteY5" fmla="*/ 0 h 509954"/>
                <a:gd name="connsiteX6" fmla="*/ 5109452 w 5606770"/>
                <a:gd name="connsiteY6" fmla="*/ 509954 h 509954"/>
                <a:gd name="connsiteX7" fmla="*/ 4968115 w 5606770"/>
                <a:gd name="connsiteY7" fmla="*/ 509954 h 509954"/>
                <a:gd name="connsiteX8" fmla="*/ 4913146 w 5606770"/>
                <a:gd name="connsiteY8" fmla="*/ 0 h 509954"/>
                <a:gd name="connsiteX9" fmla="*/ 5054483 w 5606770"/>
                <a:gd name="connsiteY9" fmla="*/ 0 h 509954"/>
                <a:gd name="connsiteX10" fmla="*/ 4833307 w 5606770"/>
                <a:gd name="connsiteY10" fmla="*/ 509954 h 509954"/>
                <a:gd name="connsiteX11" fmla="*/ 4691970 w 5606770"/>
                <a:gd name="connsiteY11" fmla="*/ 509954 h 509954"/>
                <a:gd name="connsiteX12" fmla="*/ 4637001 w 5606770"/>
                <a:gd name="connsiteY12" fmla="*/ 0 h 509954"/>
                <a:gd name="connsiteX13" fmla="*/ 4778338 w 5606770"/>
                <a:gd name="connsiteY13" fmla="*/ 0 h 509954"/>
                <a:gd name="connsiteX14" fmla="*/ 4557162 w 5606770"/>
                <a:gd name="connsiteY14" fmla="*/ 509954 h 509954"/>
                <a:gd name="connsiteX15" fmla="*/ 4415825 w 5606770"/>
                <a:gd name="connsiteY15" fmla="*/ 509954 h 509954"/>
                <a:gd name="connsiteX16" fmla="*/ 4360856 w 5606770"/>
                <a:gd name="connsiteY16" fmla="*/ 0 h 509954"/>
                <a:gd name="connsiteX17" fmla="*/ 4502193 w 5606770"/>
                <a:gd name="connsiteY17" fmla="*/ 0 h 509954"/>
                <a:gd name="connsiteX18" fmla="*/ 4281017 w 5606770"/>
                <a:gd name="connsiteY18" fmla="*/ 509954 h 509954"/>
                <a:gd name="connsiteX19" fmla="*/ 4139680 w 5606770"/>
                <a:gd name="connsiteY19" fmla="*/ 509954 h 509954"/>
                <a:gd name="connsiteX20" fmla="*/ 4084711 w 5606770"/>
                <a:gd name="connsiteY20" fmla="*/ 0 h 509954"/>
                <a:gd name="connsiteX21" fmla="*/ 4226048 w 5606770"/>
                <a:gd name="connsiteY21" fmla="*/ 0 h 509954"/>
                <a:gd name="connsiteX22" fmla="*/ 4004872 w 5606770"/>
                <a:gd name="connsiteY22" fmla="*/ 509954 h 509954"/>
                <a:gd name="connsiteX23" fmla="*/ 3863535 w 5606770"/>
                <a:gd name="connsiteY23" fmla="*/ 509954 h 509954"/>
                <a:gd name="connsiteX24" fmla="*/ 3808566 w 5606770"/>
                <a:gd name="connsiteY24" fmla="*/ 0 h 509954"/>
                <a:gd name="connsiteX25" fmla="*/ 3949903 w 5606770"/>
                <a:gd name="connsiteY25" fmla="*/ 0 h 509954"/>
                <a:gd name="connsiteX26" fmla="*/ 3728727 w 5606770"/>
                <a:gd name="connsiteY26" fmla="*/ 509954 h 509954"/>
                <a:gd name="connsiteX27" fmla="*/ 3587390 w 5606770"/>
                <a:gd name="connsiteY27" fmla="*/ 509954 h 509954"/>
                <a:gd name="connsiteX28" fmla="*/ 3532421 w 5606770"/>
                <a:gd name="connsiteY28" fmla="*/ 0 h 509954"/>
                <a:gd name="connsiteX29" fmla="*/ 3673758 w 5606770"/>
                <a:gd name="connsiteY29" fmla="*/ 0 h 509954"/>
                <a:gd name="connsiteX30" fmla="*/ 3452582 w 5606770"/>
                <a:gd name="connsiteY30" fmla="*/ 509954 h 509954"/>
                <a:gd name="connsiteX31" fmla="*/ 3311245 w 5606770"/>
                <a:gd name="connsiteY31" fmla="*/ 509954 h 509954"/>
                <a:gd name="connsiteX32" fmla="*/ 3256276 w 5606770"/>
                <a:gd name="connsiteY32" fmla="*/ 0 h 509954"/>
                <a:gd name="connsiteX33" fmla="*/ 3397613 w 5606770"/>
                <a:gd name="connsiteY33" fmla="*/ 0 h 509954"/>
                <a:gd name="connsiteX34" fmla="*/ 3176437 w 5606770"/>
                <a:gd name="connsiteY34" fmla="*/ 509954 h 509954"/>
                <a:gd name="connsiteX35" fmla="*/ 3035100 w 5606770"/>
                <a:gd name="connsiteY35" fmla="*/ 509954 h 509954"/>
                <a:gd name="connsiteX36" fmla="*/ 2980131 w 5606770"/>
                <a:gd name="connsiteY36" fmla="*/ 0 h 509954"/>
                <a:gd name="connsiteX37" fmla="*/ 3121468 w 5606770"/>
                <a:gd name="connsiteY37" fmla="*/ 0 h 509954"/>
                <a:gd name="connsiteX38" fmla="*/ 2900292 w 5606770"/>
                <a:gd name="connsiteY38" fmla="*/ 509954 h 509954"/>
                <a:gd name="connsiteX39" fmla="*/ 2758955 w 5606770"/>
                <a:gd name="connsiteY39" fmla="*/ 509954 h 509954"/>
                <a:gd name="connsiteX40" fmla="*/ 2703986 w 5606770"/>
                <a:gd name="connsiteY40" fmla="*/ 0 h 509954"/>
                <a:gd name="connsiteX41" fmla="*/ 2845323 w 5606770"/>
                <a:gd name="connsiteY41" fmla="*/ 0 h 509954"/>
                <a:gd name="connsiteX42" fmla="*/ 2624147 w 5606770"/>
                <a:gd name="connsiteY42" fmla="*/ 509954 h 509954"/>
                <a:gd name="connsiteX43" fmla="*/ 2482810 w 5606770"/>
                <a:gd name="connsiteY43" fmla="*/ 509954 h 509954"/>
                <a:gd name="connsiteX44" fmla="*/ 2446415 w 5606770"/>
                <a:gd name="connsiteY44" fmla="*/ 0 h 509954"/>
                <a:gd name="connsiteX45" fmla="*/ 2587752 w 5606770"/>
                <a:gd name="connsiteY45" fmla="*/ 0 h 509954"/>
                <a:gd name="connsiteX46" fmla="*/ 2366575 w 5606770"/>
                <a:gd name="connsiteY46" fmla="*/ 509954 h 509954"/>
                <a:gd name="connsiteX47" fmla="*/ 2225238 w 5606770"/>
                <a:gd name="connsiteY47" fmla="*/ 509954 h 509954"/>
                <a:gd name="connsiteX48" fmla="*/ 2170272 w 5606770"/>
                <a:gd name="connsiteY48" fmla="*/ 0 h 509954"/>
                <a:gd name="connsiteX49" fmla="*/ 2311609 w 5606770"/>
                <a:gd name="connsiteY49" fmla="*/ 0 h 509954"/>
                <a:gd name="connsiteX50" fmla="*/ 2090433 w 5606770"/>
                <a:gd name="connsiteY50" fmla="*/ 509954 h 509954"/>
                <a:gd name="connsiteX51" fmla="*/ 1949096 w 5606770"/>
                <a:gd name="connsiteY51" fmla="*/ 509954 h 509954"/>
                <a:gd name="connsiteX52" fmla="*/ 1894127 w 5606770"/>
                <a:gd name="connsiteY52" fmla="*/ 0 h 509954"/>
                <a:gd name="connsiteX53" fmla="*/ 2035464 w 5606770"/>
                <a:gd name="connsiteY53" fmla="*/ 0 h 509954"/>
                <a:gd name="connsiteX54" fmla="*/ 1814288 w 5606770"/>
                <a:gd name="connsiteY54" fmla="*/ 509954 h 509954"/>
                <a:gd name="connsiteX55" fmla="*/ 1672951 w 5606770"/>
                <a:gd name="connsiteY55" fmla="*/ 509954 h 509954"/>
                <a:gd name="connsiteX56" fmla="*/ 1617982 w 5606770"/>
                <a:gd name="connsiteY56" fmla="*/ 0 h 509954"/>
                <a:gd name="connsiteX57" fmla="*/ 1759319 w 5606770"/>
                <a:gd name="connsiteY57" fmla="*/ 0 h 509954"/>
                <a:gd name="connsiteX58" fmla="*/ 1538143 w 5606770"/>
                <a:gd name="connsiteY58" fmla="*/ 509954 h 509954"/>
                <a:gd name="connsiteX59" fmla="*/ 1396806 w 5606770"/>
                <a:gd name="connsiteY59" fmla="*/ 509954 h 509954"/>
                <a:gd name="connsiteX60" fmla="*/ 1341838 w 5606770"/>
                <a:gd name="connsiteY60" fmla="*/ 0 h 509954"/>
                <a:gd name="connsiteX61" fmla="*/ 1483175 w 5606770"/>
                <a:gd name="connsiteY61" fmla="*/ 0 h 509954"/>
                <a:gd name="connsiteX62" fmla="*/ 1261998 w 5606770"/>
                <a:gd name="connsiteY62" fmla="*/ 509954 h 509954"/>
                <a:gd name="connsiteX63" fmla="*/ 1120661 w 5606770"/>
                <a:gd name="connsiteY63" fmla="*/ 509954 h 509954"/>
                <a:gd name="connsiteX64" fmla="*/ 1065693 w 5606770"/>
                <a:gd name="connsiteY64" fmla="*/ 0 h 509954"/>
                <a:gd name="connsiteX65" fmla="*/ 1207030 w 5606770"/>
                <a:gd name="connsiteY65" fmla="*/ 0 h 509954"/>
                <a:gd name="connsiteX66" fmla="*/ 985853 w 5606770"/>
                <a:gd name="connsiteY66" fmla="*/ 509954 h 509954"/>
                <a:gd name="connsiteX67" fmla="*/ 844516 w 5606770"/>
                <a:gd name="connsiteY67" fmla="*/ 509954 h 509954"/>
                <a:gd name="connsiteX68" fmla="*/ 789548 w 5606770"/>
                <a:gd name="connsiteY68" fmla="*/ 0 h 509954"/>
                <a:gd name="connsiteX69" fmla="*/ 930885 w 5606770"/>
                <a:gd name="connsiteY69" fmla="*/ 0 h 509954"/>
                <a:gd name="connsiteX70" fmla="*/ 709709 w 5606770"/>
                <a:gd name="connsiteY70" fmla="*/ 509954 h 509954"/>
                <a:gd name="connsiteX71" fmla="*/ 568372 w 5606770"/>
                <a:gd name="connsiteY71" fmla="*/ 509954 h 509954"/>
                <a:gd name="connsiteX72" fmla="*/ 513403 w 5606770"/>
                <a:gd name="connsiteY72" fmla="*/ 0 h 509954"/>
                <a:gd name="connsiteX73" fmla="*/ 654740 w 5606770"/>
                <a:gd name="connsiteY73" fmla="*/ 0 h 509954"/>
                <a:gd name="connsiteX74" fmla="*/ 433564 w 5606770"/>
                <a:gd name="connsiteY74" fmla="*/ 509954 h 509954"/>
                <a:gd name="connsiteX75" fmla="*/ 292227 w 5606770"/>
                <a:gd name="connsiteY75" fmla="*/ 509954 h 509954"/>
                <a:gd name="connsiteX76" fmla="*/ 237258 w 5606770"/>
                <a:gd name="connsiteY76" fmla="*/ 0 h 509954"/>
                <a:gd name="connsiteX77" fmla="*/ 378595 w 5606770"/>
                <a:gd name="connsiteY77" fmla="*/ 0 h 509954"/>
                <a:gd name="connsiteX78" fmla="*/ 157419 w 5606770"/>
                <a:gd name="connsiteY78" fmla="*/ 509954 h 509954"/>
                <a:gd name="connsiteX79" fmla="*/ 16082 w 5606770"/>
                <a:gd name="connsiteY79" fmla="*/ 509954 h 509954"/>
                <a:gd name="connsiteX80" fmla="*/ 0 w 5606770"/>
                <a:gd name="connsiteY80" fmla="*/ 0 h 509954"/>
                <a:gd name="connsiteX81" fmla="*/ 102450 w 5606770"/>
                <a:gd name="connsiteY81" fmla="*/ 0 h 509954"/>
                <a:gd name="connsiteX82" fmla="*/ 0 w 5606770"/>
                <a:gd name="connsiteY82" fmla="*/ 236214 h 50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5606770" h="509954">
                  <a:moveTo>
                    <a:pt x="5465433" y="0"/>
                  </a:moveTo>
                  <a:lnTo>
                    <a:pt x="5606770" y="0"/>
                  </a:lnTo>
                  <a:lnTo>
                    <a:pt x="5385594" y="509954"/>
                  </a:lnTo>
                  <a:lnTo>
                    <a:pt x="5244257" y="509954"/>
                  </a:lnTo>
                  <a:close/>
                  <a:moveTo>
                    <a:pt x="5189291" y="0"/>
                  </a:moveTo>
                  <a:lnTo>
                    <a:pt x="5330628" y="0"/>
                  </a:lnTo>
                  <a:lnTo>
                    <a:pt x="5109452" y="509954"/>
                  </a:lnTo>
                  <a:lnTo>
                    <a:pt x="4968115" y="509954"/>
                  </a:lnTo>
                  <a:close/>
                  <a:moveTo>
                    <a:pt x="4913146" y="0"/>
                  </a:moveTo>
                  <a:lnTo>
                    <a:pt x="5054483" y="0"/>
                  </a:lnTo>
                  <a:lnTo>
                    <a:pt x="4833307" y="509954"/>
                  </a:lnTo>
                  <a:lnTo>
                    <a:pt x="4691970" y="509954"/>
                  </a:lnTo>
                  <a:close/>
                  <a:moveTo>
                    <a:pt x="4637001" y="0"/>
                  </a:moveTo>
                  <a:lnTo>
                    <a:pt x="4778338" y="0"/>
                  </a:lnTo>
                  <a:lnTo>
                    <a:pt x="4557162" y="509954"/>
                  </a:lnTo>
                  <a:lnTo>
                    <a:pt x="4415825" y="509954"/>
                  </a:lnTo>
                  <a:close/>
                  <a:moveTo>
                    <a:pt x="4360856" y="0"/>
                  </a:moveTo>
                  <a:lnTo>
                    <a:pt x="4502193" y="0"/>
                  </a:lnTo>
                  <a:lnTo>
                    <a:pt x="4281017" y="509954"/>
                  </a:lnTo>
                  <a:lnTo>
                    <a:pt x="4139680" y="509954"/>
                  </a:lnTo>
                  <a:close/>
                  <a:moveTo>
                    <a:pt x="4084711" y="0"/>
                  </a:moveTo>
                  <a:lnTo>
                    <a:pt x="4226048" y="0"/>
                  </a:lnTo>
                  <a:lnTo>
                    <a:pt x="4004872" y="509954"/>
                  </a:lnTo>
                  <a:lnTo>
                    <a:pt x="3863535" y="509954"/>
                  </a:lnTo>
                  <a:close/>
                  <a:moveTo>
                    <a:pt x="3808566" y="0"/>
                  </a:moveTo>
                  <a:lnTo>
                    <a:pt x="3949903" y="0"/>
                  </a:lnTo>
                  <a:lnTo>
                    <a:pt x="3728727" y="509954"/>
                  </a:lnTo>
                  <a:lnTo>
                    <a:pt x="3587390" y="509954"/>
                  </a:lnTo>
                  <a:close/>
                  <a:moveTo>
                    <a:pt x="3532421" y="0"/>
                  </a:moveTo>
                  <a:lnTo>
                    <a:pt x="3673758" y="0"/>
                  </a:lnTo>
                  <a:lnTo>
                    <a:pt x="3452582" y="509954"/>
                  </a:lnTo>
                  <a:lnTo>
                    <a:pt x="3311245" y="509954"/>
                  </a:lnTo>
                  <a:close/>
                  <a:moveTo>
                    <a:pt x="3256276" y="0"/>
                  </a:moveTo>
                  <a:lnTo>
                    <a:pt x="3397613" y="0"/>
                  </a:lnTo>
                  <a:lnTo>
                    <a:pt x="3176437" y="509954"/>
                  </a:lnTo>
                  <a:lnTo>
                    <a:pt x="3035100" y="509954"/>
                  </a:lnTo>
                  <a:close/>
                  <a:moveTo>
                    <a:pt x="2980131" y="0"/>
                  </a:moveTo>
                  <a:lnTo>
                    <a:pt x="3121468" y="0"/>
                  </a:lnTo>
                  <a:lnTo>
                    <a:pt x="2900292" y="509954"/>
                  </a:lnTo>
                  <a:lnTo>
                    <a:pt x="2758955" y="509954"/>
                  </a:lnTo>
                  <a:close/>
                  <a:moveTo>
                    <a:pt x="2703986" y="0"/>
                  </a:moveTo>
                  <a:lnTo>
                    <a:pt x="2845323" y="0"/>
                  </a:lnTo>
                  <a:lnTo>
                    <a:pt x="2624147" y="509954"/>
                  </a:lnTo>
                  <a:lnTo>
                    <a:pt x="2482810" y="509954"/>
                  </a:lnTo>
                  <a:close/>
                  <a:moveTo>
                    <a:pt x="2446415" y="0"/>
                  </a:moveTo>
                  <a:lnTo>
                    <a:pt x="2587752" y="0"/>
                  </a:lnTo>
                  <a:lnTo>
                    <a:pt x="2366575" y="509954"/>
                  </a:lnTo>
                  <a:lnTo>
                    <a:pt x="2225238" y="509954"/>
                  </a:lnTo>
                  <a:close/>
                  <a:moveTo>
                    <a:pt x="2170272" y="0"/>
                  </a:moveTo>
                  <a:lnTo>
                    <a:pt x="2311609" y="0"/>
                  </a:lnTo>
                  <a:lnTo>
                    <a:pt x="2090433" y="509954"/>
                  </a:lnTo>
                  <a:lnTo>
                    <a:pt x="1949096" y="509954"/>
                  </a:lnTo>
                  <a:close/>
                  <a:moveTo>
                    <a:pt x="1894127" y="0"/>
                  </a:moveTo>
                  <a:lnTo>
                    <a:pt x="2035464" y="0"/>
                  </a:lnTo>
                  <a:lnTo>
                    <a:pt x="1814288" y="509954"/>
                  </a:lnTo>
                  <a:lnTo>
                    <a:pt x="1672951" y="509954"/>
                  </a:lnTo>
                  <a:close/>
                  <a:moveTo>
                    <a:pt x="1617982" y="0"/>
                  </a:moveTo>
                  <a:lnTo>
                    <a:pt x="1759319" y="0"/>
                  </a:lnTo>
                  <a:lnTo>
                    <a:pt x="1538143" y="509954"/>
                  </a:lnTo>
                  <a:lnTo>
                    <a:pt x="1396806" y="509954"/>
                  </a:lnTo>
                  <a:close/>
                  <a:moveTo>
                    <a:pt x="1341838" y="0"/>
                  </a:moveTo>
                  <a:lnTo>
                    <a:pt x="1483175" y="0"/>
                  </a:lnTo>
                  <a:lnTo>
                    <a:pt x="1261998" y="509954"/>
                  </a:lnTo>
                  <a:lnTo>
                    <a:pt x="1120661" y="509954"/>
                  </a:lnTo>
                  <a:close/>
                  <a:moveTo>
                    <a:pt x="1065693" y="0"/>
                  </a:moveTo>
                  <a:lnTo>
                    <a:pt x="1207030" y="0"/>
                  </a:lnTo>
                  <a:lnTo>
                    <a:pt x="985853" y="509954"/>
                  </a:lnTo>
                  <a:lnTo>
                    <a:pt x="844516" y="509954"/>
                  </a:lnTo>
                  <a:close/>
                  <a:moveTo>
                    <a:pt x="789548" y="0"/>
                  </a:moveTo>
                  <a:lnTo>
                    <a:pt x="930885" y="0"/>
                  </a:lnTo>
                  <a:lnTo>
                    <a:pt x="709709" y="509954"/>
                  </a:lnTo>
                  <a:lnTo>
                    <a:pt x="568372" y="509954"/>
                  </a:lnTo>
                  <a:close/>
                  <a:moveTo>
                    <a:pt x="513403" y="0"/>
                  </a:moveTo>
                  <a:lnTo>
                    <a:pt x="654740" y="0"/>
                  </a:lnTo>
                  <a:lnTo>
                    <a:pt x="433564" y="509954"/>
                  </a:lnTo>
                  <a:lnTo>
                    <a:pt x="292227" y="509954"/>
                  </a:lnTo>
                  <a:close/>
                  <a:moveTo>
                    <a:pt x="237258" y="0"/>
                  </a:moveTo>
                  <a:lnTo>
                    <a:pt x="378595" y="0"/>
                  </a:lnTo>
                  <a:lnTo>
                    <a:pt x="157419" y="509954"/>
                  </a:lnTo>
                  <a:lnTo>
                    <a:pt x="16082" y="509954"/>
                  </a:lnTo>
                  <a:close/>
                  <a:moveTo>
                    <a:pt x="0" y="0"/>
                  </a:moveTo>
                  <a:lnTo>
                    <a:pt x="102450" y="0"/>
                  </a:lnTo>
                  <a:lnTo>
                    <a:pt x="0" y="23621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0EB13AF-0312-480C-B355-42D6346F1F01}"/>
              </a:ext>
            </a:extLst>
          </p:cNvPr>
          <p:cNvSpPr/>
          <p:nvPr/>
        </p:nvSpPr>
        <p:spPr>
          <a:xfrm rot="20773798">
            <a:off x="8743208" y="2142201"/>
            <a:ext cx="2892462" cy="3004697"/>
          </a:xfrm>
          <a:custGeom>
            <a:avLst/>
            <a:gdLst>
              <a:gd name="connsiteX0" fmla="*/ 852101 w 2892462"/>
              <a:gd name="connsiteY0" fmla="*/ 2032733 h 3004697"/>
              <a:gd name="connsiteX1" fmla="*/ 808141 w 2892462"/>
              <a:gd name="connsiteY1" fmla="*/ 2028396 h 3004697"/>
              <a:gd name="connsiteX2" fmla="*/ 607192 w 2892462"/>
              <a:gd name="connsiteY2" fmla="*/ 2229344 h 3004697"/>
              <a:gd name="connsiteX3" fmla="*/ 807271 w 2892462"/>
              <a:gd name="connsiteY3" fmla="*/ 2431161 h 3004697"/>
              <a:gd name="connsiteX4" fmla="*/ 1010394 w 2892462"/>
              <a:gd name="connsiteY4" fmla="*/ 2230649 h 3004697"/>
              <a:gd name="connsiteX5" fmla="*/ 852101 w 2892462"/>
              <a:gd name="connsiteY5" fmla="*/ 2032733 h 3004697"/>
              <a:gd name="connsiteX6" fmla="*/ 1054759 w 2892462"/>
              <a:gd name="connsiteY6" fmla="*/ 1458174 h 3004697"/>
              <a:gd name="connsiteX7" fmla="*/ 1103473 w 2892462"/>
              <a:gd name="connsiteY7" fmla="*/ 1536900 h 3004697"/>
              <a:gd name="connsiteX8" fmla="*/ 1091295 w 2892462"/>
              <a:gd name="connsiteY8" fmla="*/ 1636069 h 3004697"/>
              <a:gd name="connsiteX9" fmla="*/ 1091295 w 2892462"/>
              <a:gd name="connsiteY9" fmla="*/ 1646508 h 3004697"/>
              <a:gd name="connsiteX10" fmla="*/ 1179590 w 2892462"/>
              <a:gd name="connsiteY10" fmla="*/ 1685654 h 3004697"/>
              <a:gd name="connsiteX11" fmla="*/ 1276585 w 2892462"/>
              <a:gd name="connsiteY11" fmla="*/ 1613017 h 3004697"/>
              <a:gd name="connsiteX12" fmla="*/ 1335303 w 2892462"/>
              <a:gd name="connsiteY12" fmla="*/ 1613887 h 3004697"/>
              <a:gd name="connsiteX13" fmla="*/ 1344437 w 2892462"/>
              <a:gd name="connsiteY13" fmla="*/ 1621715 h 3004697"/>
              <a:gd name="connsiteX14" fmla="*/ 1354442 w 2892462"/>
              <a:gd name="connsiteY14" fmla="*/ 1688699 h 3004697"/>
              <a:gd name="connsiteX15" fmla="*/ 1300941 w 2892462"/>
              <a:gd name="connsiteY15" fmla="*/ 1783953 h 3004697"/>
              <a:gd name="connsiteX16" fmla="*/ 1308336 w 2892462"/>
              <a:gd name="connsiteY16" fmla="*/ 1845716 h 3004697"/>
              <a:gd name="connsiteX17" fmla="*/ 1364880 w 2892462"/>
              <a:gd name="connsiteY17" fmla="*/ 1868333 h 3004697"/>
              <a:gd name="connsiteX18" fmla="*/ 1479272 w 2892462"/>
              <a:gd name="connsiteY18" fmla="*/ 1838322 h 3004697"/>
              <a:gd name="connsiteX19" fmla="*/ 1527987 w 2892462"/>
              <a:gd name="connsiteY19" fmla="*/ 1857025 h 3004697"/>
              <a:gd name="connsiteX20" fmla="*/ 1542775 w 2892462"/>
              <a:gd name="connsiteY20" fmla="*/ 1886167 h 3004697"/>
              <a:gd name="connsiteX21" fmla="*/ 1530596 w 2892462"/>
              <a:gd name="connsiteY21" fmla="*/ 1929226 h 3004697"/>
              <a:gd name="connsiteX22" fmla="*/ 1432733 w 2892462"/>
              <a:gd name="connsiteY22" fmla="*/ 2007083 h 3004697"/>
              <a:gd name="connsiteX23" fmla="*/ 1415334 w 2892462"/>
              <a:gd name="connsiteY23" fmla="*/ 2054493 h 3004697"/>
              <a:gd name="connsiteX24" fmla="*/ 1420553 w 2892462"/>
              <a:gd name="connsiteY24" fmla="*/ 2073631 h 3004697"/>
              <a:gd name="connsiteX25" fmla="*/ 1434852 w 2892462"/>
              <a:gd name="connsiteY25" fmla="*/ 2097499 h 3004697"/>
              <a:gd name="connsiteX26" fmla="*/ 1435942 w 2892462"/>
              <a:gd name="connsiteY26" fmla="*/ 2097944 h 3004697"/>
              <a:gd name="connsiteX27" fmla="*/ 789527 w 2892462"/>
              <a:gd name="connsiteY27" fmla="*/ 2935789 h 3004697"/>
              <a:gd name="connsiteX28" fmla="*/ 776823 w 2892462"/>
              <a:gd name="connsiteY28" fmla="*/ 2890905 h 3004697"/>
              <a:gd name="connsiteX29" fmla="*/ 738114 w 2892462"/>
              <a:gd name="connsiteY29" fmla="*/ 2856979 h 3004697"/>
              <a:gd name="connsiteX30" fmla="*/ 714626 w 2892462"/>
              <a:gd name="connsiteY30" fmla="*/ 2854370 h 3004697"/>
              <a:gd name="connsiteX31" fmla="*/ 674611 w 2892462"/>
              <a:gd name="connsiteY31" fmla="*/ 2876552 h 3004697"/>
              <a:gd name="connsiteX32" fmla="*/ 664607 w 2892462"/>
              <a:gd name="connsiteY32" fmla="*/ 2893515 h 3004697"/>
              <a:gd name="connsiteX33" fmla="*/ 609803 w 2892462"/>
              <a:gd name="connsiteY33" fmla="*/ 2986160 h 3004697"/>
              <a:gd name="connsiteX34" fmla="*/ 568483 w 2892462"/>
              <a:gd name="connsiteY34" fmla="*/ 3003123 h 3004697"/>
              <a:gd name="connsiteX35" fmla="*/ 534991 w 2892462"/>
              <a:gd name="connsiteY35" fmla="*/ 2991815 h 3004697"/>
              <a:gd name="connsiteX36" fmla="*/ 512374 w 2892462"/>
              <a:gd name="connsiteY36" fmla="*/ 2949624 h 3004697"/>
              <a:gd name="connsiteX37" fmla="*/ 526726 w 2892462"/>
              <a:gd name="connsiteY37" fmla="*/ 2830882 h 3004697"/>
              <a:gd name="connsiteX38" fmla="*/ 494105 w 2892462"/>
              <a:gd name="connsiteY38" fmla="*/ 2775643 h 3004697"/>
              <a:gd name="connsiteX39" fmla="*/ 433648 w 2892462"/>
              <a:gd name="connsiteY39" fmla="*/ 2778688 h 3004697"/>
              <a:gd name="connsiteX40" fmla="*/ 348832 w 2892462"/>
              <a:gd name="connsiteY40" fmla="*/ 2843061 h 3004697"/>
              <a:gd name="connsiteX41" fmla="*/ 273585 w 2892462"/>
              <a:gd name="connsiteY41" fmla="*/ 2838712 h 3004697"/>
              <a:gd name="connsiteX42" fmla="*/ 267061 w 2892462"/>
              <a:gd name="connsiteY42" fmla="*/ 2832187 h 3004697"/>
              <a:gd name="connsiteX43" fmla="*/ 260537 w 2892462"/>
              <a:gd name="connsiteY43" fmla="*/ 2779993 h 3004697"/>
              <a:gd name="connsiteX44" fmla="*/ 317081 w 2892462"/>
              <a:gd name="connsiteY44" fmla="*/ 2679084 h 3004697"/>
              <a:gd name="connsiteX45" fmla="*/ 326649 w 2892462"/>
              <a:gd name="connsiteY45" fmla="*/ 2648203 h 3004697"/>
              <a:gd name="connsiteX46" fmla="*/ 250533 w 2892462"/>
              <a:gd name="connsiteY46" fmla="*/ 2593834 h 3004697"/>
              <a:gd name="connsiteX47" fmla="*/ 133530 w 2892462"/>
              <a:gd name="connsiteY47" fmla="*/ 2624280 h 3004697"/>
              <a:gd name="connsiteX48" fmla="*/ 96124 w 2892462"/>
              <a:gd name="connsiteY48" fmla="*/ 2611667 h 3004697"/>
              <a:gd name="connsiteX49" fmla="*/ 77421 w 2892462"/>
              <a:gd name="connsiteY49" fmla="*/ 2578609 h 3004697"/>
              <a:gd name="connsiteX50" fmla="*/ 90036 w 2892462"/>
              <a:gd name="connsiteY50" fmla="*/ 2529895 h 3004697"/>
              <a:gd name="connsiteX51" fmla="*/ 176591 w 2892462"/>
              <a:gd name="connsiteY51" fmla="*/ 2461174 h 3004697"/>
              <a:gd name="connsiteX52" fmla="*/ 199643 w 2892462"/>
              <a:gd name="connsiteY52" fmla="*/ 2391145 h 3004697"/>
              <a:gd name="connsiteX53" fmla="*/ 153103 w 2892462"/>
              <a:gd name="connsiteY53" fmla="*/ 2352000 h 3004697"/>
              <a:gd name="connsiteX54" fmla="*/ 43930 w 2892462"/>
              <a:gd name="connsiteY54" fmla="*/ 2337212 h 3004697"/>
              <a:gd name="connsiteX55" fmla="*/ 870 w 2892462"/>
              <a:gd name="connsiteY55" fmla="*/ 2306765 h 3004697"/>
              <a:gd name="connsiteX56" fmla="*/ 0 w 2892462"/>
              <a:gd name="connsiteY56" fmla="*/ 2252832 h 3004697"/>
              <a:gd name="connsiteX57" fmla="*/ 31752 w 2892462"/>
              <a:gd name="connsiteY57" fmla="*/ 2229778 h 3004697"/>
              <a:gd name="connsiteX58" fmla="*/ 143100 w 2892462"/>
              <a:gd name="connsiteY58" fmla="*/ 2198462 h 3004697"/>
              <a:gd name="connsiteX59" fmla="*/ 181376 w 2892462"/>
              <a:gd name="connsiteY59" fmla="*/ 2155836 h 3004697"/>
              <a:gd name="connsiteX60" fmla="*/ 183550 w 2892462"/>
              <a:gd name="connsiteY60" fmla="*/ 2137568 h 3004697"/>
              <a:gd name="connsiteX61" fmla="*/ 159628 w 2892462"/>
              <a:gd name="connsiteY61" fmla="*/ 2093204 h 3004697"/>
              <a:gd name="connsiteX62" fmla="*/ 58719 w 2892462"/>
              <a:gd name="connsiteY62" fmla="*/ 2034050 h 3004697"/>
              <a:gd name="connsiteX63" fmla="*/ 36971 w 2892462"/>
              <a:gd name="connsiteY63" fmla="*/ 1980986 h 3004697"/>
              <a:gd name="connsiteX64" fmla="*/ 39146 w 2892462"/>
              <a:gd name="connsiteY64" fmla="*/ 1973592 h 3004697"/>
              <a:gd name="connsiteX65" fmla="*/ 96559 w 2892462"/>
              <a:gd name="connsiteY65" fmla="*/ 1934011 h 3004697"/>
              <a:gd name="connsiteX66" fmla="*/ 203558 w 2892462"/>
              <a:gd name="connsiteY66" fmla="*/ 1946190 h 3004697"/>
              <a:gd name="connsiteX67" fmla="*/ 258362 w 2892462"/>
              <a:gd name="connsiteY67" fmla="*/ 1920963 h 3004697"/>
              <a:gd name="connsiteX68" fmla="*/ 254012 w 2892462"/>
              <a:gd name="connsiteY68" fmla="*/ 1846586 h 3004697"/>
              <a:gd name="connsiteX69" fmla="*/ 187464 w 2892462"/>
              <a:gd name="connsiteY69" fmla="*/ 1758290 h 3004697"/>
              <a:gd name="connsiteX70" fmla="*/ 187465 w 2892462"/>
              <a:gd name="connsiteY70" fmla="*/ 1709141 h 3004697"/>
              <a:gd name="connsiteX71" fmla="*/ 209212 w 2892462"/>
              <a:gd name="connsiteY71" fmla="*/ 1684784 h 3004697"/>
              <a:gd name="connsiteX72" fmla="*/ 255752 w 2892462"/>
              <a:gd name="connsiteY72" fmla="*/ 1679564 h 3004697"/>
              <a:gd name="connsiteX73" fmla="*/ 354486 w 2892462"/>
              <a:gd name="connsiteY73" fmla="*/ 1735238 h 3004697"/>
              <a:gd name="connsiteX74" fmla="*/ 442781 w 2892462"/>
              <a:gd name="connsiteY74" fmla="*/ 1710446 h 3004697"/>
              <a:gd name="connsiteX75" fmla="*/ 444956 w 2892462"/>
              <a:gd name="connsiteY75" fmla="*/ 1672170 h 3004697"/>
              <a:gd name="connsiteX76" fmla="*/ 416249 w 2892462"/>
              <a:gd name="connsiteY76" fmla="*/ 1561257 h 3004697"/>
              <a:gd name="connsiteX77" fmla="*/ 437127 w 2892462"/>
              <a:gd name="connsiteY77" fmla="*/ 1509933 h 3004697"/>
              <a:gd name="connsiteX78" fmla="*/ 453221 w 2892462"/>
              <a:gd name="connsiteY78" fmla="*/ 1501234 h 3004697"/>
              <a:gd name="connsiteX79" fmla="*/ 513243 w 2892462"/>
              <a:gd name="connsiteY79" fmla="*/ 1516022 h 3004697"/>
              <a:gd name="connsiteX80" fmla="*/ 582401 w 2892462"/>
              <a:gd name="connsiteY80" fmla="*/ 1603882 h 3004697"/>
              <a:gd name="connsiteX81" fmla="*/ 676786 w 2892462"/>
              <a:gd name="connsiteY81" fmla="*/ 1603447 h 3004697"/>
              <a:gd name="connsiteX82" fmla="*/ 688095 w 2892462"/>
              <a:gd name="connsiteY82" fmla="*/ 1563432 h 3004697"/>
              <a:gd name="connsiteX83" fmla="*/ 702014 w 2892462"/>
              <a:gd name="connsiteY83" fmla="*/ 1461654 h 3004697"/>
              <a:gd name="connsiteX84" fmla="*/ 739853 w 2892462"/>
              <a:gd name="connsiteY84" fmla="*/ 1422508 h 3004697"/>
              <a:gd name="connsiteX85" fmla="*/ 773780 w 2892462"/>
              <a:gd name="connsiteY85" fmla="*/ 1421203 h 3004697"/>
              <a:gd name="connsiteX86" fmla="*/ 805966 w 2892462"/>
              <a:gd name="connsiteY86" fmla="*/ 1447299 h 3004697"/>
              <a:gd name="connsiteX87" fmla="*/ 837717 w 2892462"/>
              <a:gd name="connsiteY87" fmla="*/ 1558647 h 3004697"/>
              <a:gd name="connsiteX88" fmla="*/ 918619 w 2892462"/>
              <a:gd name="connsiteY88" fmla="*/ 1604318 h 3004697"/>
              <a:gd name="connsiteX89" fmla="*/ 944716 w 2892462"/>
              <a:gd name="connsiteY89" fmla="*/ 1581700 h 3004697"/>
              <a:gd name="connsiteX90" fmla="*/ 1005610 w 2892462"/>
              <a:gd name="connsiteY90" fmla="*/ 1478617 h 3004697"/>
              <a:gd name="connsiteX91" fmla="*/ 1054759 w 2892462"/>
              <a:gd name="connsiteY91" fmla="*/ 1458174 h 3004697"/>
              <a:gd name="connsiteX92" fmla="*/ 2396727 w 2892462"/>
              <a:gd name="connsiteY92" fmla="*/ 376705 h 3004697"/>
              <a:gd name="connsiteX93" fmla="*/ 2639124 w 2892462"/>
              <a:gd name="connsiteY93" fmla="*/ 472612 h 3004697"/>
              <a:gd name="connsiteX94" fmla="*/ 2671597 w 2892462"/>
              <a:gd name="connsiteY94" fmla="*/ 496360 h 3004697"/>
              <a:gd name="connsiteX95" fmla="*/ 2319558 w 2892462"/>
              <a:gd name="connsiteY95" fmla="*/ 952652 h 3004697"/>
              <a:gd name="connsiteX96" fmla="*/ 2281644 w 2892462"/>
              <a:gd name="connsiteY96" fmla="*/ 937851 h 3004697"/>
              <a:gd name="connsiteX97" fmla="*/ 2242176 w 2892462"/>
              <a:gd name="connsiteY97" fmla="*/ 933941 h 3004697"/>
              <a:gd name="connsiteX98" fmla="*/ 2049469 w 2892462"/>
              <a:gd name="connsiteY98" fmla="*/ 1125814 h 3004697"/>
              <a:gd name="connsiteX99" fmla="*/ 2064583 w 2892462"/>
              <a:gd name="connsiteY99" fmla="*/ 1201357 h 3004697"/>
              <a:gd name="connsiteX100" fmla="*/ 2093780 w 2892462"/>
              <a:gd name="connsiteY100" fmla="*/ 1245292 h 3004697"/>
              <a:gd name="connsiteX101" fmla="*/ 1741365 w 2892462"/>
              <a:gd name="connsiteY101" fmla="*/ 1702072 h 3004697"/>
              <a:gd name="connsiteX102" fmla="*/ 1695116 w 2892462"/>
              <a:gd name="connsiteY102" fmla="*/ 1663249 h 3004697"/>
              <a:gd name="connsiteX103" fmla="*/ 1476343 w 2892462"/>
              <a:gd name="connsiteY103" fmla="*/ 1125398 h 3004697"/>
              <a:gd name="connsiteX104" fmla="*/ 2243008 w 2892462"/>
              <a:gd name="connsiteY104" fmla="*/ 360815 h 3004697"/>
              <a:gd name="connsiteX105" fmla="*/ 2396727 w 2892462"/>
              <a:gd name="connsiteY105" fmla="*/ 376705 h 3004697"/>
              <a:gd name="connsiteX106" fmla="*/ 2412411 w 2892462"/>
              <a:gd name="connsiteY106" fmla="*/ 5354 h 3004697"/>
              <a:gd name="connsiteX107" fmla="*/ 2438774 w 2892462"/>
              <a:gd name="connsiteY107" fmla="*/ 55020 h 3004697"/>
              <a:gd name="connsiteX108" fmla="*/ 2441819 w 2892462"/>
              <a:gd name="connsiteY108" fmla="*/ 156364 h 3004697"/>
              <a:gd name="connsiteX109" fmla="*/ 2459651 w 2892462"/>
              <a:gd name="connsiteY109" fmla="*/ 185940 h 3004697"/>
              <a:gd name="connsiteX110" fmla="*/ 2524025 w 2892462"/>
              <a:gd name="connsiteY110" fmla="*/ 202904 h 3004697"/>
              <a:gd name="connsiteX111" fmla="*/ 2554472 w 2892462"/>
              <a:gd name="connsiteY111" fmla="*/ 186810 h 3004697"/>
              <a:gd name="connsiteX112" fmla="*/ 2612320 w 2892462"/>
              <a:gd name="connsiteY112" fmla="*/ 94165 h 3004697"/>
              <a:gd name="connsiteX113" fmla="*/ 2668428 w 2892462"/>
              <a:gd name="connsiteY113" fmla="*/ 74592 h 3004697"/>
              <a:gd name="connsiteX114" fmla="*/ 2678433 w 2892462"/>
              <a:gd name="connsiteY114" fmla="*/ 78072 h 3004697"/>
              <a:gd name="connsiteX115" fmla="*/ 2710184 w 2892462"/>
              <a:gd name="connsiteY115" fmla="*/ 140270 h 3004697"/>
              <a:gd name="connsiteX116" fmla="*/ 2687567 w 2892462"/>
              <a:gd name="connsiteY116" fmla="*/ 237700 h 3004697"/>
              <a:gd name="connsiteX117" fmla="*/ 2703224 w 2892462"/>
              <a:gd name="connsiteY117" fmla="*/ 279890 h 3004697"/>
              <a:gd name="connsiteX118" fmla="*/ 2753679 w 2892462"/>
              <a:gd name="connsiteY118" fmla="*/ 307727 h 3004697"/>
              <a:gd name="connsiteX119" fmla="*/ 2787171 w 2892462"/>
              <a:gd name="connsiteY119" fmla="*/ 299898 h 3004697"/>
              <a:gd name="connsiteX120" fmla="*/ 2867202 w 2892462"/>
              <a:gd name="connsiteY120" fmla="*/ 225521 h 3004697"/>
              <a:gd name="connsiteX121" fmla="*/ 2882316 w 2892462"/>
              <a:gd name="connsiteY121" fmla="*/ 213580 h 3004697"/>
              <a:gd name="connsiteX122" fmla="*/ 2892462 w 2892462"/>
              <a:gd name="connsiteY122" fmla="*/ 210087 h 3004697"/>
              <a:gd name="connsiteX123" fmla="*/ 2707833 w 2892462"/>
              <a:gd name="connsiteY123" fmla="*/ 449393 h 3004697"/>
              <a:gd name="connsiteX124" fmla="*/ 2669507 w 2892462"/>
              <a:gd name="connsiteY124" fmla="*/ 421558 h 3004697"/>
              <a:gd name="connsiteX125" fmla="*/ 2408410 w 2892462"/>
              <a:gd name="connsiteY125" fmla="*/ 319660 h 3004697"/>
              <a:gd name="connsiteX126" fmla="*/ 2242175 w 2892462"/>
              <a:gd name="connsiteY126" fmla="*/ 302942 h 3004697"/>
              <a:gd name="connsiteX127" fmla="*/ 1417507 w 2892462"/>
              <a:gd name="connsiteY127" fmla="*/ 1122826 h 3004697"/>
              <a:gd name="connsiteX128" fmla="*/ 1660211 w 2892462"/>
              <a:gd name="connsiteY128" fmla="*/ 1710609 h 3004697"/>
              <a:gd name="connsiteX129" fmla="*/ 1705905 w 2892462"/>
              <a:gd name="connsiteY129" fmla="*/ 1748033 h 3004697"/>
              <a:gd name="connsiteX130" fmla="*/ 1524321 w 2892462"/>
              <a:gd name="connsiteY130" fmla="*/ 1983392 h 3004697"/>
              <a:gd name="connsiteX131" fmla="*/ 1524444 w 2892462"/>
              <a:gd name="connsiteY131" fmla="*/ 1981148 h 3004697"/>
              <a:gd name="connsiteX132" fmla="*/ 1534509 w 2892462"/>
              <a:gd name="connsiteY132" fmla="*/ 1957933 h 3004697"/>
              <a:gd name="connsiteX133" fmla="*/ 1581484 w 2892462"/>
              <a:gd name="connsiteY133" fmla="*/ 1869638 h 3004697"/>
              <a:gd name="connsiteX134" fmla="*/ 1578005 w 2892462"/>
              <a:gd name="connsiteY134" fmla="*/ 1828318 h 3004697"/>
              <a:gd name="connsiteX135" fmla="*/ 1538859 w 2892462"/>
              <a:gd name="connsiteY135" fmla="*/ 1789607 h 3004697"/>
              <a:gd name="connsiteX136" fmla="*/ 1498408 w 2892462"/>
              <a:gd name="connsiteY136" fmla="*/ 1786562 h 3004697"/>
              <a:gd name="connsiteX137" fmla="*/ 1400544 w 2892462"/>
              <a:gd name="connsiteY137" fmla="*/ 1838322 h 3004697"/>
              <a:gd name="connsiteX138" fmla="*/ 1347045 w 2892462"/>
              <a:gd name="connsiteY138" fmla="*/ 1828318 h 3004697"/>
              <a:gd name="connsiteX139" fmla="*/ 1343566 w 2892462"/>
              <a:gd name="connsiteY139" fmla="*/ 1824403 h 3004697"/>
              <a:gd name="connsiteX140" fmla="*/ 1345741 w 2892462"/>
              <a:gd name="connsiteY140" fmla="*/ 1744372 h 3004697"/>
              <a:gd name="connsiteX141" fmla="*/ 1411418 w 2892462"/>
              <a:gd name="connsiteY141" fmla="*/ 1674345 h 3004697"/>
              <a:gd name="connsiteX142" fmla="*/ 1419247 w 2892462"/>
              <a:gd name="connsiteY142" fmla="*/ 1636069 h 3004697"/>
              <a:gd name="connsiteX143" fmla="*/ 1389236 w 2892462"/>
              <a:gd name="connsiteY143" fmla="*/ 1583875 h 3004697"/>
              <a:gd name="connsiteX144" fmla="*/ 1351395 w 2892462"/>
              <a:gd name="connsiteY144" fmla="*/ 1573001 h 3004697"/>
              <a:gd name="connsiteX145" fmla="*/ 1256575 w 2892462"/>
              <a:gd name="connsiteY145" fmla="*/ 1594749 h 3004697"/>
              <a:gd name="connsiteX146" fmla="*/ 1243961 w 2892462"/>
              <a:gd name="connsiteY146" fmla="*/ 1597793 h 3004697"/>
              <a:gd name="connsiteX147" fmla="*/ 1196987 w 2892462"/>
              <a:gd name="connsiteY147" fmla="*/ 1574741 h 3004697"/>
              <a:gd name="connsiteX148" fmla="*/ 1186113 w 2892462"/>
              <a:gd name="connsiteY148" fmla="*/ 1549514 h 3004697"/>
              <a:gd name="connsiteX149" fmla="*/ 1203512 w 2892462"/>
              <a:gd name="connsiteY149" fmla="*/ 1500364 h 3004697"/>
              <a:gd name="connsiteX150" fmla="*/ 1292677 w 2892462"/>
              <a:gd name="connsiteY150" fmla="*/ 1444690 h 3004697"/>
              <a:gd name="connsiteX151" fmla="*/ 1313989 w 2892462"/>
              <a:gd name="connsiteY151" fmla="*/ 1394672 h 3004697"/>
              <a:gd name="connsiteX152" fmla="*/ 1300506 w 2892462"/>
              <a:gd name="connsiteY152" fmla="*/ 1349436 h 3004697"/>
              <a:gd name="connsiteX153" fmla="*/ 1267884 w 2892462"/>
              <a:gd name="connsiteY153" fmla="*/ 1327688 h 3004697"/>
              <a:gd name="connsiteX154" fmla="*/ 1162626 w 2892462"/>
              <a:gd name="connsiteY154" fmla="*/ 1324643 h 3004697"/>
              <a:gd name="connsiteX155" fmla="*/ 1115651 w 2892462"/>
              <a:gd name="connsiteY155" fmla="*/ 1285063 h 3004697"/>
              <a:gd name="connsiteX156" fmla="*/ 1113911 w 2892462"/>
              <a:gd name="connsiteY156" fmla="*/ 1275929 h 3004697"/>
              <a:gd name="connsiteX157" fmla="*/ 1153492 w 2892462"/>
              <a:gd name="connsiteY157" fmla="*/ 1215906 h 3004697"/>
              <a:gd name="connsiteX158" fmla="*/ 1247877 w 2892462"/>
              <a:gd name="connsiteY158" fmla="*/ 1187199 h 3004697"/>
              <a:gd name="connsiteX159" fmla="*/ 1276149 w 2892462"/>
              <a:gd name="connsiteY159" fmla="*/ 1155448 h 3004697"/>
              <a:gd name="connsiteX160" fmla="*/ 1274843 w 2892462"/>
              <a:gd name="connsiteY160" fmla="*/ 1094989 h 3004697"/>
              <a:gd name="connsiteX161" fmla="*/ 1252661 w 2892462"/>
              <a:gd name="connsiteY161" fmla="*/ 1070197 h 3004697"/>
              <a:gd name="connsiteX162" fmla="*/ 1152187 w 2892462"/>
              <a:gd name="connsiteY162" fmla="*/ 1039316 h 3004697"/>
              <a:gd name="connsiteX163" fmla="*/ 1113911 w 2892462"/>
              <a:gd name="connsiteY163" fmla="*/ 983642 h 3004697"/>
              <a:gd name="connsiteX164" fmla="*/ 1117826 w 2892462"/>
              <a:gd name="connsiteY164" fmla="*/ 960589 h 3004697"/>
              <a:gd name="connsiteX165" fmla="*/ 1153927 w 2892462"/>
              <a:gd name="connsiteY165" fmla="*/ 931883 h 3004697"/>
              <a:gd name="connsiteX166" fmla="*/ 1251356 w 2892462"/>
              <a:gd name="connsiteY166" fmla="*/ 928838 h 3004697"/>
              <a:gd name="connsiteX167" fmla="*/ 1265709 w 2892462"/>
              <a:gd name="connsiteY167" fmla="*/ 928403 h 3004697"/>
              <a:gd name="connsiteX168" fmla="*/ 1304420 w 2892462"/>
              <a:gd name="connsiteY168" fmla="*/ 897956 h 3004697"/>
              <a:gd name="connsiteX169" fmla="*/ 1315728 w 2892462"/>
              <a:gd name="connsiteY169" fmla="*/ 854896 h 3004697"/>
              <a:gd name="connsiteX170" fmla="*/ 1297461 w 2892462"/>
              <a:gd name="connsiteY170" fmla="*/ 814011 h 3004697"/>
              <a:gd name="connsiteX171" fmla="*/ 1208296 w 2892462"/>
              <a:gd name="connsiteY171" fmla="*/ 758337 h 3004697"/>
              <a:gd name="connsiteX172" fmla="*/ 1188287 w 2892462"/>
              <a:gd name="connsiteY172" fmla="*/ 701358 h 3004697"/>
              <a:gd name="connsiteX173" fmla="*/ 1200901 w 2892462"/>
              <a:gd name="connsiteY173" fmla="*/ 673956 h 3004697"/>
              <a:gd name="connsiteX174" fmla="*/ 1240046 w 2892462"/>
              <a:gd name="connsiteY174" fmla="*/ 657428 h 3004697"/>
              <a:gd name="connsiteX175" fmla="*/ 1351395 w 2892462"/>
              <a:gd name="connsiteY175" fmla="*/ 683090 h 3004697"/>
              <a:gd name="connsiteX176" fmla="*/ 1391845 w 2892462"/>
              <a:gd name="connsiteY176" fmla="*/ 669606 h 3004697"/>
              <a:gd name="connsiteX177" fmla="*/ 1419247 w 2892462"/>
              <a:gd name="connsiteY177" fmla="*/ 621762 h 3004697"/>
              <a:gd name="connsiteX178" fmla="*/ 1411418 w 2892462"/>
              <a:gd name="connsiteY178" fmla="*/ 580877 h 3004697"/>
              <a:gd name="connsiteX179" fmla="*/ 1337476 w 2892462"/>
              <a:gd name="connsiteY179" fmla="*/ 502150 h 3004697"/>
              <a:gd name="connsiteX180" fmla="*/ 1333126 w 2892462"/>
              <a:gd name="connsiteY180" fmla="*/ 446041 h 3004697"/>
              <a:gd name="connsiteX181" fmla="*/ 1340521 w 2892462"/>
              <a:gd name="connsiteY181" fmla="*/ 435167 h 3004697"/>
              <a:gd name="connsiteX182" fmla="*/ 1407503 w 2892462"/>
              <a:gd name="connsiteY182" fmla="*/ 420379 h 3004697"/>
              <a:gd name="connsiteX183" fmla="*/ 1497973 w 2892462"/>
              <a:gd name="connsiteY183" fmla="*/ 468659 h 3004697"/>
              <a:gd name="connsiteX184" fmla="*/ 1540599 w 2892462"/>
              <a:gd name="connsiteY184" fmla="*/ 464745 h 3004697"/>
              <a:gd name="connsiteX185" fmla="*/ 1577135 w 2892462"/>
              <a:gd name="connsiteY185" fmla="*/ 428643 h 3004697"/>
              <a:gd name="connsiteX186" fmla="*/ 1581920 w 2892462"/>
              <a:gd name="connsiteY186" fmla="*/ 385148 h 3004697"/>
              <a:gd name="connsiteX187" fmla="*/ 1529289 w 2892462"/>
              <a:gd name="connsiteY187" fmla="*/ 286414 h 3004697"/>
              <a:gd name="connsiteX188" fmla="*/ 1538424 w 2892462"/>
              <a:gd name="connsiteY188" fmla="*/ 236395 h 3004697"/>
              <a:gd name="connsiteX189" fmla="*/ 1565825 w 2892462"/>
              <a:gd name="connsiteY189" fmla="*/ 215952 h 3004697"/>
              <a:gd name="connsiteX190" fmla="*/ 1610190 w 2892462"/>
              <a:gd name="connsiteY190" fmla="*/ 220737 h 3004697"/>
              <a:gd name="connsiteX191" fmla="*/ 1685438 w 2892462"/>
              <a:gd name="connsiteY191" fmla="*/ 290764 h 3004697"/>
              <a:gd name="connsiteX192" fmla="*/ 1748941 w 2892462"/>
              <a:gd name="connsiteY192" fmla="*/ 299898 h 3004697"/>
              <a:gd name="connsiteX193" fmla="*/ 1784607 w 2892462"/>
              <a:gd name="connsiteY193" fmla="*/ 277715 h 3004697"/>
              <a:gd name="connsiteX194" fmla="*/ 1796785 w 2892462"/>
              <a:gd name="connsiteY194" fmla="*/ 240309 h 3004697"/>
              <a:gd name="connsiteX195" fmla="*/ 1771558 w 2892462"/>
              <a:gd name="connsiteY195" fmla="*/ 131571 h 3004697"/>
              <a:gd name="connsiteX196" fmla="*/ 1792871 w 2892462"/>
              <a:gd name="connsiteY196" fmla="*/ 85032 h 3004697"/>
              <a:gd name="connsiteX197" fmla="*/ 1822013 w 2892462"/>
              <a:gd name="connsiteY197" fmla="*/ 72853 h 3004697"/>
              <a:gd name="connsiteX198" fmla="*/ 1868118 w 2892462"/>
              <a:gd name="connsiteY198" fmla="*/ 89381 h 3004697"/>
              <a:gd name="connsiteX199" fmla="*/ 1926401 w 2892462"/>
              <a:gd name="connsiteY199" fmla="*/ 183331 h 3004697"/>
              <a:gd name="connsiteX200" fmla="*/ 1966852 w 2892462"/>
              <a:gd name="connsiteY200" fmla="*/ 202904 h 3004697"/>
              <a:gd name="connsiteX201" fmla="*/ 2021220 w 2892462"/>
              <a:gd name="connsiteY201" fmla="*/ 187680 h 3004697"/>
              <a:gd name="connsiteX202" fmla="*/ 2041229 w 2892462"/>
              <a:gd name="connsiteY202" fmla="*/ 158538 h 3004697"/>
              <a:gd name="connsiteX203" fmla="*/ 2045577 w 2892462"/>
              <a:gd name="connsiteY203" fmla="*/ 45451 h 3004697"/>
              <a:gd name="connsiteX204" fmla="*/ 2077764 w 2892462"/>
              <a:gd name="connsiteY204" fmla="*/ 4130 h 3004697"/>
              <a:gd name="connsiteX205" fmla="*/ 2089508 w 2892462"/>
              <a:gd name="connsiteY205" fmla="*/ 1521 h 3004697"/>
              <a:gd name="connsiteX206" fmla="*/ 2154316 w 2892462"/>
              <a:gd name="connsiteY206" fmla="*/ 41102 h 3004697"/>
              <a:gd name="connsiteX207" fmla="*/ 2183023 w 2892462"/>
              <a:gd name="connsiteY207" fmla="*/ 136791 h 3004697"/>
              <a:gd name="connsiteX208" fmla="*/ 2211295 w 2892462"/>
              <a:gd name="connsiteY208" fmla="*/ 162453 h 3004697"/>
              <a:gd name="connsiteX209" fmla="*/ 2273057 w 2892462"/>
              <a:gd name="connsiteY209" fmla="*/ 162453 h 3004697"/>
              <a:gd name="connsiteX210" fmla="*/ 2300459 w 2892462"/>
              <a:gd name="connsiteY210" fmla="*/ 137660 h 3004697"/>
              <a:gd name="connsiteX211" fmla="*/ 2332647 w 2892462"/>
              <a:gd name="connsiteY211" fmla="*/ 31967 h 3004697"/>
              <a:gd name="connsiteX212" fmla="*/ 2376576 w 2892462"/>
              <a:gd name="connsiteY212" fmla="*/ 216 h 3004697"/>
              <a:gd name="connsiteX213" fmla="*/ 2388319 w 2892462"/>
              <a:gd name="connsiteY213" fmla="*/ 651 h 3004697"/>
              <a:gd name="connsiteX214" fmla="*/ 2412411 w 2892462"/>
              <a:gd name="connsiteY214" fmla="*/ 5354 h 300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892462" h="3004697">
                <a:moveTo>
                  <a:pt x="852101" y="2032733"/>
                </a:moveTo>
                <a:cubicBezTo>
                  <a:pt x="838152" y="2029850"/>
                  <a:pt x="823474" y="2028341"/>
                  <a:pt x="808141" y="2028396"/>
                </a:cubicBezTo>
                <a:cubicBezTo>
                  <a:pt x="694618" y="2028831"/>
                  <a:pt x="607629" y="2115387"/>
                  <a:pt x="607192" y="2229344"/>
                </a:cubicBezTo>
                <a:cubicBezTo>
                  <a:pt x="606758" y="2345041"/>
                  <a:pt x="697663" y="2430291"/>
                  <a:pt x="807271" y="2431161"/>
                </a:cubicBezTo>
                <a:cubicBezTo>
                  <a:pt x="919488" y="2432031"/>
                  <a:pt x="1009959" y="2341996"/>
                  <a:pt x="1010394" y="2230649"/>
                </a:cubicBezTo>
                <a:cubicBezTo>
                  <a:pt x="1011536" y="2140451"/>
                  <a:pt x="949738" y="2052916"/>
                  <a:pt x="852101" y="2032733"/>
                </a:cubicBezTo>
                <a:close/>
                <a:moveTo>
                  <a:pt x="1054759" y="1458174"/>
                </a:moveTo>
                <a:cubicBezTo>
                  <a:pt x="1104344" y="1470787"/>
                  <a:pt x="1110867" y="1481661"/>
                  <a:pt x="1103473" y="1536900"/>
                </a:cubicBezTo>
                <a:cubicBezTo>
                  <a:pt x="1099124" y="1569956"/>
                  <a:pt x="1095209" y="1603013"/>
                  <a:pt x="1091295" y="1636069"/>
                </a:cubicBezTo>
                <a:cubicBezTo>
                  <a:pt x="1090860" y="1639548"/>
                  <a:pt x="1090860" y="1643028"/>
                  <a:pt x="1091295" y="1646508"/>
                </a:cubicBezTo>
                <a:cubicBezTo>
                  <a:pt x="1096950" y="1681739"/>
                  <a:pt x="1150448" y="1706096"/>
                  <a:pt x="1179590" y="1685654"/>
                </a:cubicBezTo>
                <a:cubicBezTo>
                  <a:pt x="1212647" y="1662166"/>
                  <a:pt x="1244397" y="1637374"/>
                  <a:pt x="1276585" y="1613017"/>
                </a:cubicBezTo>
                <a:cubicBezTo>
                  <a:pt x="1300072" y="1595184"/>
                  <a:pt x="1311816" y="1595619"/>
                  <a:pt x="1335303" y="1613887"/>
                </a:cubicBezTo>
                <a:cubicBezTo>
                  <a:pt x="1338348" y="1616497"/>
                  <a:pt x="1341392" y="1618671"/>
                  <a:pt x="1344437" y="1621715"/>
                </a:cubicBezTo>
                <a:cubicBezTo>
                  <a:pt x="1371839" y="1647813"/>
                  <a:pt x="1373144" y="1655642"/>
                  <a:pt x="1354442" y="1688699"/>
                </a:cubicBezTo>
                <a:cubicBezTo>
                  <a:pt x="1336608" y="1720450"/>
                  <a:pt x="1319645" y="1752636"/>
                  <a:pt x="1300941" y="1783953"/>
                </a:cubicBezTo>
                <a:cubicBezTo>
                  <a:pt x="1287458" y="1807006"/>
                  <a:pt x="1293548" y="1826143"/>
                  <a:pt x="1308336" y="1845716"/>
                </a:cubicBezTo>
                <a:cubicBezTo>
                  <a:pt x="1323124" y="1865289"/>
                  <a:pt x="1340087" y="1874858"/>
                  <a:pt x="1364880" y="1868333"/>
                </a:cubicBezTo>
                <a:cubicBezTo>
                  <a:pt x="1403155" y="1858329"/>
                  <a:pt x="1441431" y="1848760"/>
                  <a:pt x="1479272" y="1838322"/>
                </a:cubicBezTo>
                <a:cubicBezTo>
                  <a:pt x="1503629" y="1831797"/>
                  <a:pt x="1514504" y="1835712"/>
                  <a:pt x="1527987" y="1857025"/>
                </a:cubicBezTo>
                <a:cubicBezTo>
                  <a:pt x="1534076" y="1866159"/>
                  <a:pt x="1539296" y="1875728"/>
                  <a:pt x="1542775" y="1886167"/>
                </a:cubicBezTo>
                <a:cubicBezTo>
                  <a:pt x="1549300" y="1904870"/>
                  <a:pt x="1546254" y="1916613"/>
                  <a:pt x="1530596" y="1929226"/>
                </a:cubicBezTo>
                <a:cubicBezTo>
                  <a:pt x="1497975" y="1955324"/>
                  <a:pt x="1465788" y="1981421"/>
                  <a:pt x="1432733" y="2007083"/>
                </a:cubicBezTo>
                <a:cubicBezTo>
                  <a:pt x="1416204" y="2019696"/>
                  <a:pt x="1411854" y="2035355"/>
                  <a:pt x="1415334" y="2054493"/>
                </a:cubicBezTo>
                <a:cubicBezTo>
                  <a:pt x="1416640" y="2061017"/>
                  <a:pt x="1418814" y="2067106"/>
                  <a:pt x="1420553" y="2073631"/>
                </a:cubicBezTo>
                <a:cubicBezTo>
                  <a:pt x="1423380" y="2083853"/>
                  <a:pt x="1428165" y="2091790"/>
                  <a:pt x="1434852" y="2097499"/>
                </a:cubicBezTo>
                <a:lnTo>
                  <a:pt x="1435942" y="2097944"/>
                </a:lnTo>
                <a:lnTo>
                  <a:pt x="789527" y="2935789"/>
                </a:lnTo>
                <a:lnTo>
                  <a:pt x="776823" y="2890905"/>
                </a:lnTo>
                <a:cubicBezTo>
                  <a:pt x="771170" y="2870462"/>
                  <a:pt x="758556" y="2859589"/>
                  <a:pt x="738114" y="2856979"/>
                </a:cubicBezTo>
                <a:cubicBezTo>
                  <a:pt x="730284" y="2856109"/>
                  <a:pt x="722455" y="2854804"/>
                  <a:pt x="714626" y="2854370"/>
                </a:cubicBezTo>
                <a:cubicBezTo>
                  <a:pt x="696359" y="2853065"/>
                  <a:pt x="683745" y="2861329"/>
                  <a:pt x="674611" y="2876552"/>
                </a:cubicBezTo>
                <a:cubicBezTo>
                  <a:pt x="671131" y="2882207"/>
                  <a:pt x="668086" y="2887860"/>
                  <a:pt x="664607" y="2893515"/>
                </a:cubicBezTo>
                <a:cubicBezTo>
                  <a:pt x="646339" y="2924396"/>
                  <a:pt x="628506" y="2955713"/>
                  <a:pt x="609803" y="2986160"/>
                </a:cubicBezTo>
                <a:cubicBezTo>
                  <a:pt x="599799" y="3003123"/>
                  <a:pt x="587619" y="3007473"/>
                  <a:pt x="568483" y="3003123"/>
                </a:cubicBezTo>
                <a:cubicBezTo>
                  <a:pt x="556739" y="3000513"/>
                  <a:pt x="545866" y="2996599"/>
                  <a:pt x="534991" y="2991815"/>
                </a:cubicBezTo>
                <a:cubicBezTo>
                  <a:pt x="515853" y="2982680"/>
                  <a:pt x="509764" y="2970937"/>
                  <a:pt x="512374" y="2949624"/>
                </a:cubicBezTo>
                <a:cubicBezTo>
                  <a:pt x="517158" y="2910043"/>
                  <a:pt x="521073" y="2870462"/>
                  <a:pt x="526726" y="2830882"/>
                </a:cubicBezTo>
                <a:cubicBezTo>
                  <a:pt x="530642" y="2803045"/>
                  <a:pt x="515853" y="2787822"/>
                  <a:pt x="494105" y="2775643"/>
                </a:cubicBezTo>
                <a:cubicBezTo>
                  <a:pt x="472794" y="2763900"/>
                  <a:pt x="453656" y="2762160"/>
                  <a:pt x="433648" y="2778688"/>
                </a:cubicBezTo>
                <a:cubicBezTo>
                  <a:pt x="405811" y="2800870"/>
                  <a:pt x="376668" y="2821313"/>
                  <a:pt x="348832" y="2843061"/>
                </a:cubicBezTo>
                <a:cubicBezTo>
                  <a:pt x="320560" y="2865244"/>
                  <a:pt x="308381" y="2870027"/>
                  <a:pt x="273585" y="2838712"/>
                </a:cubicBezTo>
                <a:cubicBezTo>
                  <a:pt x="271410" y="2836536"/>
                  <a:pt x="269236" y="2834362"/>
                  <a:pt x="267061" y="2832187"/>
                </a:cubicBezTo>
                <a:cubicBezTo>
                  <a:pt x="250097" y="2814789"/>
                  <a:pt x="248358" y="2801306"/>
                  <a:pt x="260537" y="2779993"/>
                </a:cubicBezTo>
                <a:cubicBezTo>
                  <a:pt x="279240" y="2746502"/>
                  <a:pt x="298376" y="2712575"/>
                  <a:pt x="317081" y="2679084"/>
                </a:cubicBezTo>
                <a:cubicBezTo>
                  <a:pt x="322299" y="2669515"/>
                  <a:pt x="327954" y="2659946"/>
                  <a:pt x="326649" y="2648203"/>
                </a:cubicBezTo>
                <a:cubicBezTo>
                  <a:pt x="323605" y="2612971"/>
                  <a:pt x="284459" y="2585134"/>
                  <a:pt x="250533" y="2593834"/>
                </a:cubicBezTo>
                <a:cubicBezTo>
                  <a:pt x="211387" y="2603837"/>
                  <a:pt x="172241" y="2613842"/>
                  <a:pt x="133530" y="2624280"/>
                </a:cubicBezTo>
                <a:cubicBezTo>
                  <a:pt x="117873" y="2628630"/>
                  <a:pt x="106129" y="2623845"/>
                  <a:pt x="96124" y="2611667"/>
                </a:cubicBezTo>
                <a:cubicBezTo>
                  <a:pt x="87861" y="2601662"/>
                  <a:pt x="82641" y="2590354"/>
                  <a:pt x="77421" y="2578609"/>
                </a:cubicBezTo>
                <a:cubicBezTo>
                  <a:pt x="68723" y="2558167"/>
                  <a:pt x="72637" y="2543379"/>
                  <a:pt x="90036" y="2529895"/>
                </a:cubicBezTo>
                <a:cubicBezTo>
                  <a:pt x="118742" y="2506843"/>
                  <a:pt x="147883" y="2484225"/>
                  <a:pt x="176591" y="2461174"/>
                </a:cubicBezTo>
                <a:cubicBezTo>
                  <a:pt x="207037" y="2437686"/>
                  <a:pt x="209647" y="2427682"/>
                  <a:pt x="199643" y="2391145"/>
                </a:cubicBezTo>
                <a:cubicBezTo>
                  <a:pt x="192684" y="2367224"/>
                  <a:pt x="178331" y="2354610"/>
                  <a:pt x="153103" y="2352000"/>
                </a:cubicBezTo>
                <a:cubicBezTo>
                  <a:pt x="116567" y="2348085"/>
                  <a:pt x="80467" y="2341127"/>
                  <a:pt x="43930" y="2337212"/>
                </a:cubicBezTo>
                <a:cubicBezTo>
                  <a:pt x="23053" y="2335037"/>
                  <a:pt x="8265" y="2326773"/>
                  <a:pt x="870" y="2306765"/>
                </a:cubicBezTo>
                <a:cubicBezTo>
                  <a:pt x="0" y="2288062"/>
                  <a:pt x="0" y="2270663"/>
                  <a:pt x="0" y="2252832"/>
                </a:cubicBezTo>
                <a:cubicBezTo>
                  <a:pt x="6959" y="2239782"/>
                  <a:pt x="17833" y="2233259"/>
                  <a:pt x="31752" y="2229778"/>
                </a:cubicBezTo>
                <a:cubicBezTo>
                  <a:pt x="69157" y="2219775"/>
                  <a:pt x="105694" y="2208466"/>
                  <a:pt x="143100" y="2198462"/>
                </a:cubicBezTo>
                <a:cubicBezTo>
                  <a:pt x="165717" y="2192373"/>
                  <a:pt x="179201" y="2179759"/>
                  <a:pt x="181376" y="2155836"/>
                </a:cubicBezTo>
                <a:cubicBezTo>
                  <a:pt x="181810" y="2149748"/>
                  <a:pt x="182680" y="2143658"/>
                  <a:pt x="183550" y="2137568"/>
                </a:cubicBezTo>
                <a:cubicBezTo>
                  <a:pt x="185725" y="2117126"/>
                  <a:pt x="176591" y="2103207"/>
                  <a:pt x="159628" y="2093204"/>
                </a:cubicBezTo>
                <a:cubicBezTo>
                  <a:pt x="125701" y="2073631"/>
                  <a:pt x="92210" y="2053623"/>
                  <a:pt x="58719" y="2034050"/>
                </a:cubicBezTo>
                <a:cubicBezTo>
                  <a:pt x="33926" y="2019696"/>
                  <a:pt x="29577" y="2008823"/>
                  <a:pt x="36971" y="1980986"/>
                </a:cubicBezTo>
                <a:cubicBezTo>
                  <a:pt x="37841" y="1978376"/>
                  <a:pt x="38276" y="1975767"/>
                  <a:pt x="39146" y="1973592"/>
                </a:cubicBezTo>
                <a:cubicBezTo>
                  <a:pt x="50019" y="1937491"/>
                  <a:pt x="59589" y="1930531"/>
                  <a:pt x="96559" y="1934011"/>
                </a:cubicBezTo>
                <a:cubicBezTo>
                  <a:pt x="132226" y="1937491"/>
                  <a:pt x="167891" y="1941406"/>
                  <a:pt x="203558" y="1946190"/>
                </a:cubicBezTo>
                <a:cubicBezTo>
                  <a:pt x="231830" y="1949669"/>
                  <a:pt x="244008" y="1944885"/>
                  <a:pt x="258362" y="1920963"/>
                </a:cubicBezTo>
                <a:cubicBezTo>
                  <a:pt x="278804" y="1887906"/>
                  <a:pt x="277935" y="1877468"/>
                  <a:pt x="254012" y="1846586"/>
                </a:cubicBezTo>
                <a:cubicBezTo>
                  <a:pt x="231394" y="1817444"/>
                  <a:pt x="209212" y="1787868"/>
                  <a:pt x="187464" y="1758290"/>
                </a:cubicBezTo>
                <a:cubicBezTo>
                  <a:pt x="174416" y="1740892"/>
                  <a:pt x="174416" y="1726539"/>
                  <a:pt x="187465" y="1709141"/>
                </a:cubicBezTo>
                <a:cubicBezTo>
                  <a:pt x="193989" y="1700442"/>
                  <a:pt x="200948" y="1691743"/>
                  <a:pt x="209212" y="1684784"/>
                </a:cubicBezTo>
                <a:cubicBezTo>
                  <a:pt x="225740" y="1670866"/>
                  <a:pt x="237049" y="1669126"/>
                  <a:pt x="255752" y="1679564"/>
                </a:cubicBezTo>
                <a:cubicBezTo>
                  <a:pt x="288808" y="1697832"/>
                  <a:pt x="322736" y="1714795"/>
                  <a:pt x="354486" y="1735238"/>
                </a:cubicBezTo>
                <a:cubicBezTo>
                  <a:pt x="391023" y="1758726"/>
                  <a:pt x="416250" y="1743067"/>
                  <a:pt x="442781" y="1710446"/>
                </a:cubicBezTo>
                <a:cubicBezTo>
                  <a:pt x="451480" y="1699572"/>
                  <a:pt x="448436" y="1685219"/>
                  <a:pt x="444956" y="1672170"/>
                </a:cubicBezTo>
                <a:cubicBezTo>
                  <a:pt x="435387" y="1635200"/>
                  <a:pt x="425818" y="1598228"/>
                  <a:pt x="416249" y="1561257"/>
                </a:cubicBezTo>
                <a:cubicBezTo>
                  <a:pt x="409290" y="1534726"/>
                  <a:pt x="413639" y="1523851"/>
                  <a:pt x="437127" y="1509933"/>
                </a:cubicBezTo>
                <a:cubicBezTo>
                  <a:pt x="442346" y="1506888"/>
                  <a:pt x="447566" y="1503843"/>
                  <a:pt x="453221" y="1501234"/>
                </a:cubicBezTo>
                <a:cubicBezTo>
                  <a:pt x="481492" y="1488185"/>
                  <a:pt x="494105" y="1491230"/>
                  <a:pt x="513243" y="1516022"/>
                </a:cubicBezTo>
                <a:cubicBezTo>
                  <a:pt x="536296" y="1545164"/>
                  <a:pt x="559349" y="1574741"/>
                  <a:pt x="582401" y="1603882"/>
                </a:cubicBezTo>
                <a:cubicBezTo>
                  <a:pt x="604149" y="1630850"/>
                  <a:pt x="655037" y="1630850"/>
                  <a:pt x="676786" y="1603447"/>
                </a:cubicBezTo>
                <a:cubicBezTo>
                  <a:pt x="685920" y="1591704"/>
                  <a:pt x="685920" y="1576916"/>
                  <a:pt x="688095" y="1563432"/>
                </a:cubicBezTo>
                <a:cubicBezTo>
                  <a:pt x="693314" y="1529506"/>
                  <a:pt x="697663" y="1495580"/>
                  <a:pt x="702014" y="1461654"/>
                </a:cubicBezTo>
                <a:cubicBezTo>
                  <a:pt x="705493" y="1434686"/>
                  <a:pt x="712886" y="1427292"/>
                  <a:pt x="739853" y="1422508"/>
                </a:cubicBezTo>
                <a:cubicBezTo>
                  <a:pt x="751163" y="1420333"/>
                  <a:pt x="762472" y="1420333"/>
                  <a:pt x="773780" y="1421203"/>
                </a:cubicBezTo>
                <a:cubicBezTo>
                  <a:pt x="790308" y="1422073"/>
                  <a:pt x="801617" y="1430772"/>
                  <a:pt x="805966" y="1447299"/>
                </a:cubicBezTo>
                <a:cubicBezTo>
                  <a:pt x="816406" y="1484271"/>
                  <a:pt x="827279" y="1521676"/>
                  <a:pt x="837717" y="1558647"/>
                </a:cubicBezTo>
                <a:cubicBezTo>
                  <a:pt x="848591" y="1596489"/>
                  <a:pt x="879908" y="1614322"/>
                  <a:pt x="918619" y="1604318"/>
                </a:cubicBezTo>
                <a:cubicBezTo>
                  <a:pt x="931232" y="1601273"/>
                  <a:pt x="938626" y="1592139"/>
                  <a:pt x="944716" y="1581700"/>
                </a:cubicBezTo>
                <a:cubicBezTo>
                  <a:pt x="964724" y="1547339"/>
                  <a:pt x="985166" y="1512978"/>
                  <a:pt x="1005610" y="1478617"/>
                </a:cubicBezTo>
                <a:cubicBezTo>
                  <a:pt x="1018658" y="1456434"/>
                  <a:pt x="1029967" y="1451649"/>
                  <a:pt x="1054759" y="1458174"/>
                </a:cubicBezTo>
                <a:close/>
                <a:moveTo>
                  <a:pt x="2396727" y="376705"/>
                </a:moveTo>
                <a:cubicBezTo>
                  <a:pt x="2483709" y="394758"/>
                  <a:pt x="2565451" y="427654"/>
                  <a:pt x="2639124" y="472612"/>
                </a:cubicBezTo>
                <a:lnTo>
                  <a:pt x="2671597" y="496360"/>
                </a:lnTo>
                <a:lnTo>
                  <a:pt x="2319558" y="952652"/>
                </a:lnTo>
                <a:lnTo>
                  <a:pt x="2281644" y="937851"/>
                </a:lnTo>
                <a:cubicBezTo>
                  <a:pt x="2268950" y="935287"/>
                  <a:pt x="2255755" y="933941"/>
                  <a:pt x="2242176" y="933941"/>
                </a:cubicBezTo>
                <a:cubicBezTo>
                  <a:pt x="2126468" y="933940"/>
                  <a:pt x="2049052" y="1028837"/>
                  <a:pt x="2049469" y="1125814"/>
                </a:cubicBezTo>
                <a:cubicBezTo>
                  <a:pt x="2049573" y="1152660"/>
                  <a:pt x="2054932" y="1178179"/>
                  <a:pt x="2064583" y="1201357"/>
                </a:cubicBezTo>
                <a:lnTo>
                  <a:pt x="2093780" y="1245292"/>
                </a:lnTo>
                <a:lnTo>
                  <a:pt x="1741365" y="1702072"/>
                </a:lnTo>
                <a:lnTo>
                  <a:pt x="1695116" y="1663249"/>
                </a:lnTo>
                <a:cubicBezTo>
                  <a:pt x="1557713" y="1523401"/>
                  <a:pt x="1474678" y="1332048"/>
                  <a:pt x="1476343" y="1125398"/>
                </a:cubicBezTo>
                <a:cubicBezTo>
                  <a:pt x="1473846" y="706272"/>
                  <a:pt x="1820135" y="359983"/>
                  <a:pt x="2243008" y="360815"/>
                </a:cubicBezTo>
                <a:cubicBezTo>
                  <a:pt x="2295607" y="360920"/>
                  <a:pt x="2347022" y="366389"/>
                  <a:pt x="2396727" y="376705"/>
                </a:cubicBezTo>
                <a:close/>
                <a:moveTo>
                  <a:pt x="2412411" y="5354"/>
                </a:moveTo>
                <a:cubicBezTo>
                  <a:pt x="2431841" y="12123"/>
                  <a:pt x="2438122" y="25987"/>
                  <a:pt x="2438774" y="55020"/>
                </a:cubicBezTo>
                <a:cubicBezTo>
                  <a:pt x="2439644" y="88945"/>
                  <a:pt x="2440949" y="122438"/>
                  <a:pt x="2441819" y="156364"/>
                </a:cubicBezTo>
                <a:cubicBezTo>
                  <a:pt x="2442254" y="169847"/>
                  <a:pt x="2447038" y="180286"/>
                  <a:pt x="2459651" y="185940"/>
                </a:cubicBezTo>
                <a:cubicBezTo>
                  <a:pt x="2480095" y="195074"/>
                  <a:pt x="2501407" y="201164"/>
                  <a:pt x="2524025" y="202904"/>
                </a:cubicBezTo>
                <a:cubicBezTo>
                  <a:pt x="2537943" y="203773"/>
                  <a:pt x="2547513" y="198119"/>
                  <a:pt x="2554472" y="186810"/>
                </a:cubicBezTo>
                <a:cubicBezTo>
                  <a:pt x="2573609" y="155929"/>
                  <a:pt x="2593182" y="125047"/>
                  <a:pt x="2612320" y="94165"/>
                </a:cubicBezTo>
                <a:cubicBezTo>
                  <a:pt x="2628848" y="68069"/>
                  <a:pt x="2638851" y="64589"/>
                  <a:pt x="2668428" y="74592"/>
                </a:cubicBezTo>
                <a:cubicBezTo>
                  <a:pt x="2671908" y="75897"/>
                  <a:pt x="2674953" y="76767"/>
                  <a:pt x="2678433" y="78072"/>
                </a:cubicBezTo>
                <a:cubicBezTo>
                  <a:pt x="2712794" y="92860"/>
                  <a:pt x="2718447" y="103735"/>
                  <a:pt x="2710184" y="140270"/>
                </a:cubicBezTo>
                <a:cubicBezTo>
                  <a:pt x="2702789" y="172892"/>
                  <a:pt x="2695396" y="205078"/>
                  <a:pt x="2687567" y="237700"/>
                </a:cubicBezTo>
                <a:cubicBezTo>
                  <a:pt x="2683217" y="255533"/>
                  <a:pt x="2687566" y="269451"/>
                  <a:pt x="2703224" y="279890"/>
                </a:cubicBezTo>
                <a:cubicBezTo>
                  <a:pt x="2719319" y="290764"/>
                  <a:pt x="2735411" y="300767"/>
                  <a:pt x="2753679" y="307727"/>
                </a:cubicBezTo>
                <a:cubicBezTo>
                  <a:pt x="2766728" y="312511"/>
                  <a:pt x="2777166" y="309466"/>
                  <a:pt x="2787171" y="299898"/>
                </a:cubicBezTo>
                <a:cubicBezTo>
                  <a:pt x="2813702" y="274671"/>
                  <a:pt x="2840234" y="250313"/>
                  <a:pt x="2867202" y="225521"/>
                </a:cubicBezTo>
                <a:cubicBezTo>
                  <a:pt x="2872747" y="220301"/>
                  <a:pt x="2877668" y="216332"/>
                  <a:pt x="2882316" y="213580"/>
                </a:cubicBezTo>
                <a:lnTo>
                  <a:pt x="2892462" y="210087"/>
                </a:lnTo>
                <a:lnTo>
                  <a:pt x="2707833" y="449393"/>
                </a:lnTo>
                <a:lnTo>
                  <a:pt x="2669507" y="421558"/>
                </a:lnTo>
                <a:cubicBezTo>
                  <a:pt x="2590322" y="373673"/>
                  <a:pt x="2502320" y="338759"/>
                  <a:pt x="2408410" y="319660"/>
                </a:cubicBezTo>
                <a:cubicBezTo>
                  <a:pt x="2354746" y="308746"/>
                  <a:pt x="2299154" y="302996"/>
                  <a:pt x="2242175" y="302942"/>
                </a:cubicBezTo>
                <a:cubicBezTo>
                  <a:pt x="1783737" y="302507"/>
                  <a:pt x="1419248" y="670041"/>
                  <a:pt x="1417507" y="1122826"/>
                </a:cubicBezTo>
                <a:cubicBezTo>
                  <a:pt x="1416638" y="1354656"/>
                  <a:pt x="1510261" y="1561693"/>
                  <a:pt x="1660211" y="1710609"/>
                </a:cubicBezTo>
                <a:lnTo>
                  <a:pt x="1705905" y="1748033"/>
                </a:lnTo>
                <a:lnTo>
                  <a:pt x="1524321" y="1983392"/>
                </a:lnTo>
                <a:lnTo>
                  <a:pt x="1524444" y="1981148"/>
                </a:lnTo>
                <a:cubicBezTo>
                  <a:pt x="1526327" y="1974516"/>
                  <a:pt x="1529725" y="1966958"/>
                  <a:pt x="1534509" y="1957933"/>
                </a:cubicBezTo>
                <a:cubicBezTo>
                  <a:pt x="1550167" y="1928357"/>
                  <a:pt x="1565391" y="1898780"/>
                  <a:pt x="1581484" y="1869638"/>
                </a:cubicBezTo>
                <a:cubicBezTo>
                  <a:pt x="1589748" y="1854415"/>
                  <a:pt x="1588444" y="1841366"/>
                  <a:pt x="1578005" y="1828318"/>
                </a:cubicBezTo>
                <a:cubicBezTo>
                  <a:pt x="1566697" y="1813965"/>
                  <a:pt x="1553647" y="1800916"/>
                  <a:pt x="1538859" y="1789607"/>
                </a:cubicBezTo>
                <a:cubicBezTo>
                  <a:pt x="1525811" y="1779604"/>
                  <a:pt x="1512761" y="1778734"/>
                  <a:pt x="1498408" y="1786562"/>
                </a:cubicBezTo>
                <a:cubicBezTo>
                  <a:pt x="1466221" y="1803960"/>
                  <a:pt x="1433600" y="1821358"/>
                  <a:pt x="1400544" y="1838322"/>
                </a:cubicBezTo>
                <a:cubicBezTo>
                  <a:pt x="1377491" y="1850500"/>
                  <a:pt x="1364008" y="1847455"/>
                  <a:pt x="1347045" y="1828318"/>
                </a:cubicBezTo>
                <a:cubicBezTo>
                  <a:pt x="1345740" y="1827013"/>
                  <a:pt x="1344871" y="1825708"/>
                  <a:pt x="1343566" y="1824403"/>
                </a:cubicBezTo>
                <a:cubicBezTo>
                  <a:pt x="1313554" y="1789607"/>
                  <a:pt x="1313989" y="1777429"/>
                  <a:pt x="1345741" y="1744372"/>
                </a:cubicBezTo>
                <a:cubicBezTo>
                  <a:pt x="1367923" y="1720885"/>
                  <a:pt x="1388801" y="1696962"/>
                  <a:pt x="1411418" y="1674345"/>
                </a:cubicBezTo>
                <a:cubicBezTo>
                  <a:pt x="1422727" y="1662602"/>
                  <a:pt x="1424901" y="1650422"/>
                  <a:pt x="1419247" y="1636069"/>
                </a:cubicBezTo>
                <a:cubicBezTo>
                  <a:pt x="1411853" y="1617366"/>
                  <a:pt x="1401414" y="1599968"/>
                  <a:pt x="1389236" y="1583875"/>
                </a:cubicBezTo>
                <a:cubicBezTo>
                  <a:pt x="1379232" y="1570826"/>
                  <a:pt x="1365748" y="1569521"/>
                  <a:pt x="1351395" y="1573001"/>
                </a:cubicBezTo>
                <a:cubicBezTo>
                  <a:pt x="1319643" y="1580395"/>
                  <a:pt x="1288326" y="1587789"/>
                  <a:pt x="1256575" y="1594749"/>
                </a:cubicBezTo>
                <a:cubicBezTo>
                  <a:pt x="1252226" y="1595619"/>
                  <a:pt x="1247877" y="1596924"/>
                  <a:pt x="1243961" y="1597793"/>
                </a:cubicBezTo>
                <a:cubicBezTo>
                  <a:pt x="1220039" y="1602143"/>
                  <a:pt x="1207861" y="1596489"/>
                  <a:pt x="1196987" y="1574741"/>
                </a:cubicBezTo>
                <a:cubicBezTo>
                  <a:pt x="1193073" y="1566477"/>
                  <a:pt x="1189158" y="1558213"/>
                  <a:pt x="1186113" y="1549514"/>
                </a:cubicBezTo>
                <a:cubicBezTo>
                  <a:pt x="1178284" y="1526461"/>
                  <a:pt x="1182633" y="1513412"/>
                  <a:pt x="1203512" y="1500364"/>
                </a:cubicBezTo>
                <a:cubicBezTo>
                  <a:pt x="1233088" y="1481661"/>
                  <a:pt x="1263099" y="1462958"/>
                  <a:pt x="1292677" y="1444690"/>
                </a:cubicBezTo>
                <a:cubicBezTo>
                  <a:pt x="1316164" y="1429902"/>
                  <a:pt x="1319643" y="1421638"/>
                  <a:pt x="1313989" y="1394672"/>
                </a:cubicBezTo>
                <a:cubicBezTo>
                  <a:pt x="1310510" y="1379447"/>
                  <a:pt x="1306595" y="1363789"/>
                  <a:pt x="1300506" y="1349436"/>
                </a:cubicBezTo>
                <a:cubicBezTo>
                  <a:pt x="1294416" y="1335083"/>
                  <a:pt x="1283977" y="1328123"/>
                  <a:pt x="1267884" y="1327688"/>
                </a:cubicBezTo>
                <a:cubicBezTo>
                  <a:pt x="1232653" y="1327253"/>
                  <a:pt x="1197857" y="1325949"/>
                  <a:pt x="1162626" y="1324643"/>
                </a:cubicBezTo>
                <a:cubicBezTo>
                  <a:pt x="1130874" y="1323774"/>
                  <a:pt x="1121305" y="1315510"/>
                  <a:pt x="1115651" y="1285063"/>
                </a:cubicBezTo>
                <a:cubicBezTo>
                  <a:pt x="1115216" y="1282018"/>
                  <a:pt x="1114346" y="1278974"/>
                  <a:pt x="1113911" y="1275929"/>
                </a:cubicBezTo>
                <a:cubicBezTo>
                  <a:pt x="1109127" y="1237219"/>
                  <a:pt x="1115651" y="1227215"/>
                  <a:pt x="1153492" y="1215906"/>
                </a:cubicBezTo>
                <a:cubicBezTo>
                  <a:pt x="1184808" y="1206336"/>
                  <a:pt x="1216124" y="1195898"/>
                  <a:pt x="1247877" y="1187199"/>
                </a:cubicBezTo>
                <a:cubicBezTo>
                  <a:pt x="1265274" y="1182415"/>
                  <a:pt x="1274408" y="1172411"/>
                  <a:pt x="1276149" y="1155448"/>
                </a:cubicBezTo>
                <a:cubicBezTo>
                  <a:pt x="1277888" y="1135440"/>
                  <a:pt x="1278757" y="1114997"/>
                  <a:pt x="1274843" y="1094989"/>
                </a:cubicBezTo>
                <a:cubicBezTo>
                  <a:pt x="1272668" y="1081941"/>
                  <a:pt x="1265274" y="1074112"/>
                  <a:pt x="1252661" y="1070197"/>
                </a:cubicBezTo>
                <a:cubicBezTo>
                  <a:pt x="1219170" y="1060193"/>
                  <a:pt x="1185678" y="1049755"/>
                  <a:pt x="1152187" y="1039316"/>
                </a:cubicBezTo>
                <a:cubicBezTo>
                  <a:pt x="1115651" y="1028007"/>
                  <a:pt x="1111736" y="1021917"/>
                  <a:pt x="1113911" y="983642"/>
                </a:cubicBezTo>
                <a:cubicBezTo>
                  <a:pt x="1114346" y="975812"/>
                  <a:pt x="1116086" y="967984"/>
                  <a:pt x="1117826" y="960589"/>
                </a:cubicBezTo>
                <a:cubicBezTo>
                  <a:pt x="1123046" y="941451"/>
                  <a:pt x="1133919" y="932753"/>
                  <a:pt x="1153927" y="931883"/>
                </a:cubicBezTo>
                <a:cubicBezTo>
                  <a:pt x="1186548" y="930578"/>
                  <a:pt x="1218734" y="929708"/>
                  <a:pt x="1251356" y="928838"/>
                </a:cubicBezTo>
                <a:cubicBezTo>
                  <a:pt x="1256141" y="928838"/>
                  <a:pt x="1260925" y="928403"/>
                  <a:pt x="1265709" y="928403"/>
                </a:cubicBezTo>
                <a:cubicBezTo>
                  <a:pt x="1287457" y="929273"/>
                  <a:pt x="1298765" y="917094"/>
                  <a:pt x="1304420" y="897956"/>
                </a:cubicBezTo>
                <a:cubicBezTo>
                  <a:pt x="1308769" y="883603"/>
                  <a:pt x="1312684" y="869249"/>
                  <a:pt x="1315728" y="854896"/>
                </a:cubicBezTo>
                <a:cubicBezTo>
                  <a:pt x="1319643" y="834888"/>
                  <a:pt x="1314859" y="825319"/>
                  <a:pt x="1297461" y="814011"/>
                </a:cubicBezTo>
                <a:cubicBezTo>
                  <a:pt x="1267884" y="795308"/>
                  <a:pt x="1237872" y="776605"/>
                  <a:pt x="1208296" y="758337"/>
                </a:cubicBezTo>
                <a:cubicBezTo>
                  <a:pt x="1181764" y="741808"/>
                  <a:pt x="1177849" y="731370"/>
                  <a:pt x="1188287" y="701358"/>
                </a:cubicBezTo>
                <a:cubicBezTo>
                  <a:pt x="1191333" y="691789"/>
                  <a:pt x="1195248" y="682221"/>
                  <a:pt x="1200901" y="673956"/>
                </a:cubicBezTo>
                <a:cubicBezTo>
                  <a:pt x="1210036" y="660038"/>
                  <a:pt x="1222649" y="653078"/>
                  <a:pt x="1240046" y="657428"/>
                </a:cubicBezTo>
                <a:cubicBezTo>
                  <a:pt x="1277018" y="666127"/>
                  <a:pt x="1314424" y="673956"/>
                  <a:pt x="1351395" y="683090"/>
                </a:cubicBezTo>
                <a:cubicBezTo>
                  <a:pt x="1368357" y="687439"/>
                  <a:pt x="1381406" y="683525"/>
                  <a:pt x="1391845" y="669606"/>
                </a:cubicBezTo>
                <a:cubicBezTo>
                  <a:pt x="1402719" y="654818"/>
                  <a:pt x="1412289" y="638725"/>
                  <a:pt x="1419247" y="621762"/>
                </a:cubicBezTo>
                <a:cubicBezTo>
                  <a:pt x="1425337" y="606539"/>
                  <a:pt x="1423597" y="593490"/>
                  <a:pt x="1411418" y="580877"/>
                </a:cubicBezTo>
                <a:cubicBezTo>
                  <a:pt x="1386191" y="555214"/>
                  <a:pt x="1362269" y="528683"/>
                  <a:pt x="1337476" y="502150"/>
                </a:cubicBezTo>
                <a:cubicBezTo>
                  <a:pt x="1318338" y="481272"/>
                  <a:pt x="1317468" y="469529"/>
                  <a:pt x="1333126" y="446041"/>
                </a:cubicBezTo>
                <a:cubicBezTo>
                  <a:pt x="1335736" y="442562"/>
                  <a:pt x="1337911" y="438647"/>
                  <a:pt x="1340521" y="435167"/>
                </a:cubicBezTo>
                <a:cubicBezTo>
                  <a:pt x="1362704" y="406026"/>
                  <a:pt x="1374882" y="403416"/>
                  <a:pt x="1407503" y="420379"/>
                </a:cubicBezTo>
                <a:cubicBezTo>
                  <a:pt x="1437950" y="436472"/>
                  <a:pt x="1468396" y="452131"/>
                  <a:pt x="1497973" y="468659"/>
                </a:cubicBezTo>
                <a:cubicBezTo>
                  <a:pt x="1513632" y="477358"/>
                  <a:pt x="1527551" y="475618"/>
                  <a:pt x="1540599" y="464745"/>
                </a:cubicBezTo>
                <a:cubicBezTo>
                  <a:pt x="1553646" y="453871"/>
                  <a:pt x="1565825" y="441692"/>
                  <a:pt x="1577135" y="428643"/>
                </a:cubicBezTo>
                <a:cubicBezTo>
                  <a:pt x="1588444" y="415160"/>
                  <a:pt x="1591053" y="401676"/>
                  <a:pt x="1581920" y="385148"/>
                </a:cubicBezTo>
                <a:cubicBezTo>
                  <a:pt x="1563650" y="352527"/>
                  <a:pt x="1546687" y="319470"/>
                  <a:pt x="1529289" y="286414"/>
                </a:cubicBezTo>
                <a:cubicBezTo>
                  <a:pt x="1517981" y="264666"/>
                  <a:pt x="1520591" y="252923"/>
                  <a:pt x="1538424" y="236395"/>
                </a:cubicBezTo>
                <a:cubicBezTo>
                  <a:pt x="1546688" y="228565"/>
                  <a:pt x="1555822" y="222042"/>
                  <a:pt x="1565825" y="215952"/>
                </a:cubicBezTo>
                <a:cubicBezTo>
                  <a:pt x="1583224" y="205948"/>
                  <a:pt x="1595403" y="207253"/>
                  <a:pt x="1610190" y="220737"/>
                </a:cubicBezTo>
                <a:cubicBezTo>
                  <a:pt x="1635419" y="243788"/>
                  <a:pt x="1660646" y="267276"/>
                  <a:pt x="1685438" y="290764"/>
                </a:cubicBezTo>
                <a:cubicBezTo>
                  <a:pt x="1711535" y="315556"/>
                  <a:pt x="1717189" y="316426"/>
                  <a:pt x="1748941" y="299898"/>
                </a:cubicBezTo>
                <a:cubicBezTo>
                  <a:pt x="1761554" y="293374"/>
                  <a:pt x="1773299" y="286414"/>
                  <a:pt x="1784607" y="277715"/>
                </a:cubicBezTo>
                <a:cubicBezTo>
                  <a:pt x="1796785" y="267711"/>
                  <a:pt x="1800700" y="255968"/>
                  <a:pt x="1796785" y="240309"/>
                </a:cubicBezTo>
                <a:cubicBezTo>
                  <a:pt x="1787651" y="204208"/>
                  <a:pt x="1779823" y="167672"/>
                  <a:pt x="1771558" y="131571"/>
                </a:cubicBezTo>
                <a:cubicBezTo>
                  <a:pt x="1766339" y="108083"/>
                  <a:pt x="1771992" y="96340"/>
                  <a:pt x="1792871" y="85032"/>
                </a:cubicBezTo>
                <a:cubicBezTo>
                  <a:pt x="1802440" y="80247"/>
                  <a:pt x="1812008" y="76332"/>
                  <a:pt x="1822013" y="72853"/>
                </a:cubicBezTo>
                <a:cubicBezTo>
                  <a:pt x="1843325" y="66329"/>
                  <a:pt x="1855503" y="70243"/>
                  <a:pt x="1868118" y="89381"/>
                </a:cubicBezTo>
                <a:cubicBezTo>
                  <a:pt x="1888125" y="120263"/>
                  <a:pt x="1908134" y="151144"/>
                  <a:pt x="1926401" y="183331"/>
                </a:cubicBezTo>
                <a:cubicBezTo>
                  <a:pt x="1935970" y="199859"/>
                  <a:pt x="1949018" y="205513"/>
                  <a:pt x="1966852" y="202904"/>
                </a:cubicBezTo>
                <a:cubicBezTo>
                  <a:pt x="1985554" y="199859"/>
                  <a:pt x="2003822" y="195074"/>
                  <a:pt x="2021220" y="187680"/>
                </a:cubicBezTo>
                <a:cubicBezTo>
                  <a:pt x="2033834" y="182026"/>
                  <a:pt x="2040793" y="173327"/>
                  <a:pt x="2041229" y="158538"/>
                </a:cubicBezTo>
                <a:cubicBezTo>
                  <a:pt x="2042099" y="120698"/>
                  <a:pt x="2044273" y="83292"/>
                  <a:pt x="2045577" y="45451"/>
                </a:cubicBezTo>
                <a:cubicBezTo>
                  <a:pt x="2046447" y="21094"/>
                  <a:pt x="2054277" y="10655"/>
                  <a:pt x="2077764" y="4130"/>
                </a:cubicBezTo>
                <a:cubicBezTo>
                  <a:pt x="2081678" y="3261"/>
                  <a:pt x="2085592" y="1956"/>
                  <a:pt x="2089508" y="1521"/>
                </a:cubicBezTo>
                <a:cubicBezTo>
                  <a:pt x="2132568" y="-3264"/>
                  <a:pt x="2143007" y="1521"/>
                  <a:pt x="2154316" y="41102"/>
                </a:cubicBezTo>
                <a:cubicBezTo>
                  <a:pt x="2163449" y="73288"/>
                  <a:pt x="2174324" y="104605"/>
                  <a:pt x="2183023" y="136791"/>
                </a:cubicBezTo>
                <a:cubicBezTo>
                  <a:pt x="2187372" y="152014"/>
                  <a:pt x="2196505" y="160278"/>
                  <a:pt x="2211295" y="162453"/>
                </a:cubicBezTo>
                <a:cubicBezTo>
                  <a:pt x="2231737" y="165063"/>
                  <a:pt x="2252615" y="165063"/>
                  <a:pt x="2273057" y="162453"/>
                </a:cubicBezTo>
                <a:cubicBezTo>
                  <a:pt x="2287411" y="160713"/>
                  <a:pt x="2296109" y="152014"/>
                  <a:pt x="2300459" y="137660"/>
                </a:cubicBezTo>
                <a:cubicBezTo>
                  <a:pt x="2310899" y="102430"/>
                  <a:pt x="2321772" y="67199"/>
                  <a:pt x="2332647" y="31967"/>
                </a:cubicBezTo>
                <a:cubicBezTo>
                  <a:pt x="2340910" y="5870"/>
                  <a:pt x="2349174" y="-219"/>
                  <a:pt x="2376576" y="216"/>
                </a:cubicBezTo>
                <a:cubicBezTo>
                  <a:pt x="2380490" y="216"/>
                  <a:pt x="2384405" y="216"/>
                  <a:pt x="2388319" y="651"/>
                </a:cubicBezTo>
                <a:cubicBezTo>
                  <a:pt x="2397997" y="1629"/>
                  <a:pt x="2405935" y="3097"/>
                  <a:pt x="2412411" y="5354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FC53AF8-AB6A-4AD0-A622-93D4D7B621C0}"/>
              </a:ext>
            </a:extLst>
          </p:cNvPr>
          <p:cNvSpPr/>
          <p:nvPr/>
        </p:nvSpPr>
        <p:spPr>
          <a:xfrm rot="20773798">
            <a:off x="9532138" y="2194399"/>
            <a:ext cx="2580500" cy="2829497"/>
          </a:xfrm>
          <a:custGeom>
            <a:avLst/>
            <a:gdLst>
              <a:gd name="connsiteX0" fmla="*/ 789349 w 2580500"/>
              <a:gd name="connsiteY0" fmla="*/ 1915227 h 2829497"/>
              <a:gd name="connsiteX1" fmla="*/ 827625 w 2580500"/>
              <a:gd name="connsiteY1" fmla="*/ 1953068 h 2829497"/>
              <a:gd name="connsiteX2" fmla="*/ 828930 w 2580500"/>
              <a:gd name="connsiteY2" fmla="*/ 1986994 h 2829497"/>
              <a:gd name="connsiteX3" fmla="*/ 801093 w 2580500"/>
              <a:gd name="connsiteY3" fmla="*/ 2019616 h 2829497"/>
              <a:gd name="connsiteX4" fmla="*/ 689745 w 2580500"/>
              <a:gd name="connsiteY4" fmla="*/ 2051367 h 2829497"/>
              <a:gd name="connsiteX5" fmla="*/ 644511 w 2580500"/>
              <a:gd name="connsiteY5" fmla="*/ 2126614 h 2829497"/>
              <a:gd name="connsiteX6" fmla="*/ 667562 w 2580500"/>
              <a:gd name="connsiteY6" fmla="*/ 2157061 h 2829497"/>
              <a:gd name="connsiteX7" fmla="*/ 769776 w 2580500"/>
              <a:gd name="connsiteY7" fmla="*/ 2217084 h 2829497"/>
              <a:gd name="connsiteX8" fmla="*/ 791959 w 2580500"/>
              <a:gd name="connsiteY8" fmla="*/ 2268844 h 2829497"/>
              <a:gd name="connsiteX9" fmla="*/ 791089 w 2580500"/>
              <a:gd name="connsiteY9" fmla="*/ 2274062 h 2829497"/>
              <a:gd name="connsiteX10" fmla="*/ 729761 w 2580500"/>
              <a:gd name="connsiteY10" fmla="*/ 2317993 h 2829497"/>
              <a:gd name="connsiteX11" fmla="*/ 622763 w 2580500"/>
              <a:gd name="connsiteY11" fmla="*/ 2304510 h 2829497"/>
              <a:gd name="connsiteX12" fmla="*/ 568829 w 2580500"/>
              <a:gd name="connsiteY12" fmla="*/ 2332346 h 2829497"/>
              <a:gd name="connsiteX13" fmla="*/ 567959 w 2580500"/>
              <a:gd name="connsiteY13" fmla="*/ 2396719 h 2829497"/>
              <a:gd name="connsiteX14" fmla="*/ 637116 w 2580500"/>
              <a:gd name="connsiteY14" fmla="*/ 2488059 h 2829497"/>
              <a:gd name="connsiteX15" fmla="*/ 637117 w 2580500"/>
              <a:gd name="connsiteY15" fmla="*/ 2547647 h 2829497"/>
              <a:gd name="connsiteX16" fmla="*/ 634506 w 2580500"/>
              <a:gd name="connsiteY16" fmla="*/ 2550692 h 2829497"/>
              <a:gd name="connsiteX17" fmla="*/ 559695 w 2580500"/>
              <a:gd name="connsiteY17" fmla="*/ 2565480 h 2829497"/>
              <a:gd name="connsiteX18" fmla="*/ 467049 w 2580500"/>
              <a:gd name="connsiteY18" fmla="*/ 2513286 h 2829497"/>
              <a:gd name="connsiteX19" fmla="*/ 403547 w 2580500"/>
              <a:gd name="connsiteY19" fmla="*/ 2522421 h 2829497"/>
              <a:gd name="connsiteX20" fmla="*/ 383104 w 2580500"/>
              <a:gd name="connsiteY20" fmla="*/ 2579833 h 2829497"/>
              <a:gd name="connsiteX21" fmla="*/ 413115 w 2580500"/>
              <a:gd name="connsiteY21" fmla="*/ 2695531 h 2829497"/>
              <a:gd name="connsiteX22" fmla="*/ 396152 w 2580500"/>
              <a:gd name="connsiteY22" fmla="*/ 2739026 h 2829497"/>
              <a:gd name="connsiteX23" fmla="*/ 365706 w 2580500"/>
              <a:gd name="connsiteY23" fmla="*/ 2754684 h 2829497"/>
              <a:gd name="connsiteX24" fmla="*/ 320036 w 2580500"/>
              <a:gd name="connsiteY24" fmla="*/ 2742071 h 2829497"/>
              <a:gd name="connsiteX25" fmla="*/ 248268 w 2580500"/>
              <a:gd name="connsiteY25" fmla="*/ 2651166 h 2829497"/>
              <a:gd name="connsiteX26" fmla="*/ 155624 w 2580500"/>
              <a:gd name="connsiteY26" fmla="*/ 2643337 h 2829497"/>
              <a:gd name="connsiteX27" fmla="*/ 143445 w 2580500"/>
              <a:gd name="connsiteY27" fmla="*/ 2667694 h 2829497"/>
              <a:gd name="connsiteX28" fmla="*/ 126918 w 2580500"/>
              <a:gd name="connsiteY28" fmla="*/ 2787306 h 2829497"/>
              <a:gd name="connsiteX29" fmla="*/ 95600 w 2580500"/>
              <a:gd name="connsiteY29" fmla="*/ 2829497 h 2829497"/>
              <a:gd name="connsiteX30" fmla="*/ 42972 w 2580500"/>
              <a:gd name="connsiteY30" fmla="*/ 2829497 h 2829497"/>
              <a:gd name="connsiteX31" fmla="*/ 19919 w 2580500"/>
              <a:gd name="connsiteY31" fmla="*/ 2797309 h 2829497"/>
              <a:gd name="connsiteX32" fmla="*/ 0 w 2580500"/>
              <a:gd name="connsiteY32" fmla="*/ 2726931 h 2829497"/>
              <a:gd name="connsiteX33" fmla="*/ 646415 w 2580500"/>
              <a:gd name="connsiteY33" fmla="*/ 1889086 h 2829497"/>
              <a:gd name="connsiteX34" fmla="*/ 671042 w 2580500"/>
              <a:gd name="connsiteY34" fmla="*/ 1899134 h 2829497"/>
              <a:gd name="connsiteX35" fmla="*/ 789349 w 2580500"/>
              <a:gd name="connsiteY35" fmla="*/ 1915227 h 2829497"/>
              <a:gd name="connsiteX36" fmla="*/ 1882070 w 2580500"/>
              <a:gd name="connsiteY36" fmla="*/ 287502 h 2829497"/>
              <a:gd name="connsiteX37" fmla="*/ 1953703 w 2580500"/>
              <a:gd name="connsiteY37" fmla="*/ 339892 h 2829497"/>
              <a:gd name="connsiteX38" fmla="*/ 2218480 w 2580500"/>
              <a:gd name="connsiteY38" fmla="*/ 919037 h 2829497"/>
              <a:gd name="connsiteX39" fmla="*/ 1450567 w 2580500"/>
              <a:gd name="connsiteY39" fmla="*/ 1683204 h 2829497"/>
              <a:gd name="connsiteX40" fmla="*/ 1018360 w 2580500"/>
              <a:gd name="connsiteY40" fmla="*/ 1549054 h 2829497"/>
              <a:gd name="connsiteX41" fmla="*/ 951839 w 2580500"/>
              <a:gd name="connsiteY41" fmla="*/ 1493214 h 2829497"/>
              <a:gd name="connsiteX42" fmla="*/ 1304253 w 2580500"/>
              <a:gd name="connsiteY42" fmla="*/ 1036435 h 2829497"/>
              <a:gd name="connsiteX43" fmla="*/ 1315923 w 2580500"/>
              <a:gd name="connsiteY43" fmla="*/ 1053994 h 2829497"/>
              <a:gd name="connsiteX44" fmla="*/ 1451817 w 2580500"/>
              <a:gd name="connsiteY44" fmla="*/ 1110495 h 2829497"/>
              <a:gd name="connsiteX45" fmla="*/ 1644939 w 2580500"/>
              <a:gd name="connsiteY45" fmla="*/ 918205 h 2829497"/>
              <a:gd name="connsiteX46" fmla="*/ 1553535 w 2580500"/>
              <a:gd name="connsiteY46" fmla="*/ 752970 h 2829497"/>
              <a:gd name="connsiteX47" fmla="*/ 1530031 w 2580500"/>
              <a:gd name="connsiteY47" fmla="*/ 743794 h 2829497"/>
              <a:gd name="connsiteX48" fmla="*/ 2106273 w 2580500"/>
              <a:gd name="connsiteY48" fmla="*/ 80 h 2829497"/>
              <a:gd name="connsiteX49" fmla="*/ 2136828 w 2580500"/>
              <a:gd name="connsiteY49" fmla="*/ 11879 h 2829497"/>
              <a:gd name="connsiteX50" fmla="*/ 2139872 w 2580500"/>
              <a:gd name="connsiteY50" fmla="*/ 14054 h 2829497"/>
              <a:gd name="connsiteX51" fmla="*/ 2158576 w 2580500"/>
              <a:gd name="connsiteY51" fmla="*/ 89300 h 2829497"/>
              <a:gd name="connsiteX52" fmla="*/ 2112036 w 2580500"/>
              <a:gd name="connsiteY52" fmla="*/ 176290 h 2829497"/>
              <a:gd name="connsiteX53" fmla="*/ 2115950 w 2580500"/>
              <a:gd name="connsiteY53" fmla="*/ 217610 h 2829497"/>
              <a:gd name="connsiteX54" fmla="*/ 2155096 w 2580500"/>
              <a:gd name="connsiteY54" fmla="*/ 256321 h 2829497"/>
              <a:gd name="connsiteX55" fmla="*/ 2194242 w 2580500"/>
              <a:gd name="connsiteY55" fmla="*/ 259801 h 2829497"/>
              <a:gd name="connsiteX56" fmla="*/ 2292976 w 2580500"/>
              <a:gd name="connsiteY56" fmla="*/ 207606 h 2829497"/>
              <a:gd name="connsiteX57" fmla="*/ 2346909 w 2580500"/>
              <a:gd name="connsiteY57" fmla="*/ 218916 h 2829497"/>
              <a:gd name="connsiteX58" fmla="*/ 2363437 w 2580500"/>
              <a:gd name="connsiteY58" fmla="*/ 241098 h 2829497"/>
              <a:gd name="connsiteX59" fmla="*/ 2359088 w 2580500"/>
              <a:gd name="connsiteY59" fmla="*/ 289812 h 2829497"/>
              <a:gd name="connsiteX60" fmla="*/ 2280362 w 2580500"/>
              <a:gd name="connsiteY60" fmla="*/ 374628 h 2829497"/>
              <a:gd name="connsiteX61" fmla="*/ 2273403 w 2580500"/>
              <a:gd name="connsiteY61" fmla="*/ 409424 h 2829497"/>
              <a:gd name="connsiteX62" fmla="*/ 2303415 w 2580500"/>
              <a:gd name="connsiteY62" fmla="*/ 461618 h 2829497"/>
              <a:gd name="connsiteX63" fmla="*/ 2341690 w 2580500"/>
              <a:gd name="connsiteY63" fmla="*/ 474232 h 2829497"/>
              <a:gd name="connsiteX64" fmla="*/ 2453038 w 2580500"/>
              <a:gd name="connsiteY64" fmla="*/ 449005 h 2829497"/>
              <a:gd name="connsiteX65" fmla="*/ 2494358 w 2580500"/>
              <a:gd name="connsiteY65" fmla="*/ 468143 h 2829497"/>
              <a:gd name="connsiteX66" fmla="*/ 2507406 w 2580500"/>
              <a:gd name="connsiteY66" fmla="*/ 498154 h 2829497"/>
              <a:gd name="connsiteX67" fmla="*/ 2489573 w 2580500"/>
              <a:gd name="connsiteY67" fmla="*/ 546869 h 2829497"/>
              <a:gd name="connsiteX68" fmla="*/ 2397799 w 2580500"/>
              <a:gd name="connsiteY68" fmla="*/ 603848 h 2829497"/>
              <a:gd name="connsiteX69" fmla="*/ 2378226 w 2580500"/>
              <a:gd name="connsiteY69" fmla="*/ 646473 h 2829497"/>
              <a:gd name="connsiteX70" fmla="*/ 2391709 w 2580500"/>
              <a:gd name="connsiteY70" fmla="*/ 696057 h 2829497"/>
              <a:gd name="connsiteX71" fmla="*/ 2424332 w 2580500"/>
              <a:gd name="connsiteY71" fmla="*/ 719110 h 2829497"/>
              <a:gd name="connsiteX72" fmla="*/ 2538724 w 2580500"/>
              <a:gd name="connsiteY72" fmla="*/ 723460 h 2829497"/>
              <a:gd name="connsiteX73" fmla="*/ 2575694 w 2580500"/>
              <a:gd name="connsiteY73" fmla="*/ 752601 h 2829497"/>
              <a:gd name="connsiteX74" fmla="*/ 2580479 w 2580500"/>
              <a:gd name="connsiteY74" fmla="*/ 787832 h 2829497"/>
              <a:gd name="connsiteX75" fmla="*/ 2552207 w 2580500"/>
              <a:gd name="connsiteY75" fmla="*/ 827847 h 2829497"/>
              <a:gd name="connsiteX76" fmla="*/ 2449123 w 2580500"/>
              <a:gd name="connsiteY76" fmla="*/ 859600 h 2829497"/>
              <a:gd name="connsiteX77" fmla="*/ 2416936 w 2580500"/>
              <a:gd name="connsiteY77" fmla="*/ 900484 h 2829497"/>
              <a:gd name="connsiteX78" fmla="*/ 2419112 w 2580500"/>
              <a:gd name="connsiteY78" fmla="*/ 954419 h 2829497"/>
              <a:gd name="connsiteX79" fmla="*/ 2441294 w 2580500"/>
              <a:gd name="connsiteY79" fmla="*/ 977906 h 2829497"/>
              <a:gd name="connsiteX80" fmla="*/ 2549597 w 2580500"/>
              <a:gd name="connsiteY80" fmla="*/ 1010963 h 2829497"/>
              <a:gd name="connsiteX81" fmla="*/ 2580479 w 2580500"/>
              <a:gd name="connsiteY81" fmla="*/ 1054022 h 2829497"/>
              <a:gd name="connsiteX82" fmla="*/ 2580479 w 2580500"/>
              <a:gd name="connsiteY82" fmla="*/ 1061852 h 2829497"/>
              <a:gd name="connsiteX83" fmla="*/ 2524805 w 2580500"/>
              <a:gd name="connsiteY83" fmla="*/ 1117091 h 2829497"/>
              <a:gd name="connsiteX84" fmla="*/ 2422157 w 2580500"/>
              <a:gd name="connsiteY84" fmla="*/ 1120135 h 2829497"/>
              <a:gd name="connsiteX85" fmla="*/ 2394755 w 2580500"/>
              <a:gd name="connsiteY85" fmla="*/ 1137098 h 2829497"/>
              <a:gd name="connsiteX86" fmla="*/ 2377356 w 2580500"/>
              <a:gd name="connsiteY86" fmla="*/ 1201471 h 2829497"/>
              <a:gd name="connsiteX87" fmla="*/ 2394320 w 2580500"/>
              <a:gd name="connsiteY87" fmla="*/ 1232788 h 2829497"/>
              <a:gd name="connsiteX88" fmla="*/ 2484790 w 2580500"/>
              <a:gd name="connsiteY88" fmla="*/ 1289331 h 2829497"/>
              <a:gd name="connsiteX89" fmla="*/ 2505232 w 2580500"/>
              <a:gd name="connsiteY89" fmla="*/ 1347180 h 2829497"/>
              <a:gd name="connsiteX90" fmla="*/ 2490878 w 2580500"/>
              <a:gd name="connsiteY90" fmla="*/ 1376757 h 2829497"/>
              <a:gd name="connsiteX91" fmla="*/ 2463042 w 2580500"/>
              <a:gd name="connsiteY91" fmla="*/ 1390675 h 2829497"/>
              <a:gd name="connsiteX92" fmla="*/ 2393884 w 2580500"/>
              <a:gd name="connsiteY92" fmla="*/ 1375452 h 2829497"/>
              <a:gd name="connsiteX93" fmla="*/ 2337340 w 2580500"/>
              <a:gd name="connsiteY93" fmla="*/ 1362403 h 2829497"/>
              <a:gd name="connsiteX94" fmla="*/ 2307763 w 2580500"/>
              <a:gd name="connsiteY94" fmla="*/ 1371537 h 2829497"/>
              <a:gd name="connsiteX95" fmla="*/ 2272098 w 2580500"/>
              <a:gd name="connsiteY95" fmla="*/ 1435476 h 2829497"/>
              <a:gd name="connsiteX96" fmla="*/ 2280797 w 2580500"/>
              <a:gd name="connsiteY96" fmla="*/ 1462877 h 2829497"/>
              <a:gd name="connsiteX97" fmla="*/ 2356914 w 2580500"/>
              <a:gd name="connsiteY97" fmla="*/ 1544648 h 2829497"/>
              <a:gd name="connsiteX98" fmla="*/ 2361698 w 2580500"/>
              <a:gd name="connsiteY98" fmla="*/ 1600757 h 2829497"/>
              <a:gd name="connsiteX99" fmla="*/ 2358653 w 2580500"/>
              <a:gd name="connsiteY99" fmla="*/ 1605107 h 2829497"/>
              <a:gd name="connsiteX100" fmla="*/ 2282102 w 2580500"/>
              <a:gd name="connsiteY100" fmla="*/ 1624244 h 2829497"/>
              <a:gd name="connsiteX101" fmla="*/ 2193807 w 2580500"/>
              <a:gd name="connsiteY101" fmla="*/ 1577269 h 2829497"/>
              <a:gd name="connsiteX102" fmla="*/ 2159445 w 2580500"/>
              <a:gd name="connsiteY102" fmla="*/ 1578574 h 2829497"/>
              <a:gd name="connsiteX103" fmla="*/ 2114646 w 2580500"/>
              <a:gd name="connsiteY103" fmla="*/ 1622505 h 2829497"/>
              <a:gd name="connsiteX104" fmla="*/ 2112470 w 2580500"/>
              <a:gd name="connsiteY104" fmla="*/ 1660345 h 2829497"/>
              <a:gd name="connsiteX105" fmla="*/ 2164664 w 2580500"/>
              <a:gd name="connsiteY105" fmla="*/ 1759079 h 2829497"/>
              <a:gd name="connsiteX106" fmla="*/ 2155966 w 2580500"/>
              <a:gd name="connsiteY106" fmla="*/ 1810404 h 2829497"/>
              <a:gd name="connsiteX107" fmla="*/ 2147267 w 2580500"/>
              <a:gd name="connsiteY107" fmla="*/ 1818233 h 2829497"/>
              <a:gd name="connsiteX108" fmla="*/ 2072455 w 2580500"/>
              <a:gd name="connsiteY108" fmla="*/ 1815623 h 2829497"/>
              <a:gd name="connsiteX109" fmla="*/ 1999383 w 2580500"/>
              <a:gd name="connsiteY109" fmla="*/ 1747335 h 2829497"/>
              <a:gd name="connsiteX110" fmla="*/ 1961977 w 2580500"/>
              <a:gd name="connsiteY110" fmla="*/ 1739942 h 2829497"/>
              <a:gd name="connsiteX111" fmla="*/ 1910653 w 2580500"/>
              <a:gd name="connsiteY111" fmla="*/ 1769083 h 2829497"/>
              <a:gd name="connsiteX112" fmla="*/ 1898039 w 2580500"/>
              <a:gd name="connsiteY112" fmla="*/ 1807359 h 2829497"/>
              <a:gd name="connsiteX113" fmla="*/ 1924137 w 2580500"/>
              <a:gd name="connsiteY113" fmla="*/ 1921316 h 2829497"/>
              <a:gd name="connsiteX114" fmla="*/ 1907173 w 2580500"/>
              <a:gd name="connsiteY114" fmla="*/ 1959157 h 2829497"/>
              <a:gd name="connsiteX115" fmla="*/ 1874986 w 2580500"/>
              <a:gd name="connsiteY115" fmla="*/ 1973511 h 2829497"/>
              <a:gd name="connsiteX116" fmla="*/ 1825838 w 2580500"/>
              <a:gd name="connsiteY116" fmla="*/ 1956113 h 2829497"/>
              <a:gd name="connsiteX117" fmla="*/ 1768859 w 2580500"/>
              <a:gd name="connsiteY117" fmla="*/ 1864337 h 2829497"/>
              <a:gd name="connsiteX118" fmla="*/ 1726233 w 2580500"/>
              <a:gd name="connsiteY118" fmla="*/ 1844330 h 2829497"/>
              <a:gd name="connsiteX119" fmla="*/ 1680563 w 2580500"/>
              <a:gd name="connsiteY119" fmla="*/ 1856509 h 2829497"/>
              <a:gd name="connsiteX120" fmla="*/ 1652727 w 2580500"/>
              <a:gd name="connsiteY120" fmla="*/ 1894350 h 2829497"/>
              <a:gd name="connsiteX121" fmla="*/ 1649682 w 2580500"/>
              <a:gd name="connsiteY121" fmla="*/ 1996998 h 2829497"/>
              <a:gd name="connsiteX122" fmla="*/ 1610102 w 2580500"/>
              <a:gd name="connsiteY122" fmla="*/ 2043973 h 2829497"/>
              <a:gd name="connsiteX123" fmla="*/ 1585309 w 2580500"/>
              <a:gd name="connsiteY123" fmla="*/ 2047018 h 2829497"/>
              <a:gd name="connsiteX124" fmla="*/ 1545294 w 2580500"/>
              <a:gd name="connsiteY124" fmla="*/ 2020050 h 2829497"/>
              <a:gd name="connsiteX125" fmla="*/ 1511802 w 2580500"/>
              <a:gd name="connsiteY125" fmla="*/ 1910878 h 2829497"/>
              <a:gd name="connsiteX126" fmla="*/ 1480486 w 2580500"/>
              <a:gd name="connsiteY126" fmla="*/ 1883910 h 2829497"/>
              <a:gd name="connsiteX127" fmla="*/ 1423073 w 2580500"/>
              <a:gd name="connsiteY127" fmla="*/ 1884345 h 2829497"/>
              <a:gd name="connsiteX128" fmla="*/ 1395235 w 2580500"/>
              <a:gd name="connsiteY128" fmla="*/ 1908268 h 2829497"/>
              <a:gd name="connsiteX129" fmla="*/ 1363484 w 2580500"/>
              <a:gd name="connsiteY129" fmla="*/ 2011352 h 2829497"/>
              <a:gd name="connsiteX130" fmla="*/ 1309985 w 2580500"/>
              <a:gd name="connsiteY130" fmla="*/ 2045712 h 2829497"/>
              <a:gd name="connsiteX131" fmla="*/ 1256051 w 2580500"/>
              <a:gd name="connsiteY131" fmla="*/ 1984819 h 2829497"/>
              <a:gd name="connsiteX132" fmla="*/ 1253442 w 2580500"/>
              <a:gd name="connsiteY132" fmla="*/ 1891305 h 2829497"/>
              <a:gd name="connsiteX133" fmla="*/ 1233868 w 2580500"/>
              <a:gd name="connsiteY133" fmla="*/ 1859988 h 2829497"/>
              <a:gd name="connsiteX134" fmla="*/ 1170365 w 2580500"/>
              <a:gd name="connsiteY134" fmla="*/ 1843894 h 2829497"/>
              <a:gd name="connsiteX135" fmla="*/ 1139918 w 2580500"/>
              <a:gd name="connsiteY135" fmla="*/ 1859988 h 2829497"/>
              <a:gd name="connsiteX136" fmla="*/ 1082071 w 2580500"/>
              <a:gd name="connsiteY136" fmla="*/ 1952633 h 2829497"/>
              <a:gd name="connsiteX137" fmla="*/ 1028136 w 2580500"/>
              <a:gd name="connsiteY137" fmla="*/ 1972206 h 2829497"/>
              <a:gd name="connsiteX138" fmla="*/ 1024221 w 2580500"/>
              <a:gd name="connsiteY138" fmla="*/ 1970901 h 2829497"/>
              <a:gd name="connsiteX139" fmla="*/ 985075 w 2580500"/>
              <a:gd name="connsiteY139" fmla="*/ 1902613 h 2829497"/>
              <a:gd name="connsiteX140" fmla="*/ 1007258 w 2580500"/>
              <a:gd name="connsiteY140" fmla="*/ 1806489 h 2829497"/>
              <a:gd name="connsiteX141" fmla="*/ 992905 w 2580500"/>
              <a:gd name="connsiteY141" fmla="*/ 1767343 h 2829497"/>
              <a:gd name="connsiteX142" fmla="*/ 946365 w 2580500"/>
              <a:gd name="connsiteY142" fmla="*/ 1740377 h 2829497"/>
              <a:gd name="connsiteX143" fmla="*/ 904175 w 2580500"/>
              <a:gd name="connsiteY143" fmla="*/ 1748205 h 2829497"/>
              <a:gd name="connsiteX144" fmla="*/ 825449 w 2580500"/>
              <a:gd name="connsiteY144" fmla="*/ 1821712 h 2829497"/>
              <a:gd name="connsiteX145" fmla="*/ 770210 w 2580500"/>
              <a:gd name="connsiteY145" fmla="*/ 1826931 h 2829497"/>
              <a:gd name="connsiteX146" fmla="*/ 762380 w 2580500"/>
              <a:gd name="connsiteY146" fmla="*/ 1821712 h 2829497"/>
              <a:gd name="connsiteX147" fmla="*/ 733945 w 2580500"/>
              <a:gd name="connsiteY147" fmla="*/ 1789961 h 2829497"/>
              <a:gd name="connsiteX148" fmla="*/ 734793 w 2580500"/>
              <a:gd name="connsiteY148" fmla="*/ 1774535 h 2829497"/>
              <a:gd name="connsiteX149" fmla="*/ 916378 w 2580500"/>
              <a:gd name="connsiteY149" fmla="*/ 1539175 h 2829497"/>
              <a:gd name="connsiteX150" fmla="*/ 993111 w 2580500"/>
              <a:gd name="connsiteY150" fmla="*/ 1602020 h 2829497"/>
              <a:gd name="connsiteX151" fmla="*/ 1451345 w 2580500"/>
              <a:gd name="connsiteY151" fmla="*/ 1740812 h 2829497"/>
              <a:gd name="connsiteX152" fmla="*/ 2276013 w 2580500"/>
              <a:gd name="connsiteY152" fmla="*/ 917012 h 2829497"/>
              <a:gd name="connsiteX153" fmla="*/ 1991779 w 2580500"/>
              <a:gd name="connsiteY153" fmla="*/ 293897 h 2829497"/>
              <a:gd name="connsiteX154" fmla="*/ 1918306 w 2580500"/>
              <a:gd name="connsiteY154" fmla="*/ 240535 h 2829497"/>
              <a:gd name="connsiteX155" fmla="*/ 2102935 w 2580500"/>
              <a:gd name="connsiteY155" fmla="*/ 1230 h 282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2580500" h="2829497">
                <a:moveTo>
                  <a:pt x="789349" y="1915227"/>
                </a:moveTo>
                <a:cubicBezTo>
                  <a:pt x="812836" y="1918272"/>
                  <a:pt x="825016" y="1929580"/>
                  <a:pt x="827625" y="1953068"/>
                </a:cubicBezTo>
                <a:cubicBezTo>
                  <a:pt x="828930" y="1964377"/>
                  <a:pt x="830234" y="1975685"/>
                  <a:pt x="828930" y="1986994"/>
                </a:cubicBezTo>
                <a:cubicBezTo>
                  <a:pt x="826755" y="2004827"/>
                  <a:pt x="817620" y="2014831"/>
                  <a:pt x="801093" y="2019616"/>
                </a:cubicBezTo>
                <a:cubicBezTo>
                  <a:pt x="764122" y="2030054"/>
                  <a:pt x="726715" y="2040493"/>
                  <a:pt x="689745" y="2051367"/>
                </a:cubicBezTo>
                <a:cubicBezTo>
                  <a:pt x="653644" y="2061806"/>
                  <a:pt x="637116" y="2089208"/>
                  <a:pt x="644511" y="2126614"/>
                </a:cubicBezTo>
                <a:cubicBezTo>
                  <a:pt x="647119" y="2140967"/>
                  <a:pt x="655384" y="2150101"/>
                  <a:pt x="667562" y="2157061"/>
                </a:cubicBezTo>
                <a:cubicBezTo>
                  <a:pt x="701489" y="2177069"/>
                  <a:pt x="735415" y="2197076"/>
                  <a:pt x="769776" y="2217084"/>
                </a:cubicBezTo>
                <a:cubicBezTo>
                  <a:pt x="795004" y="2231873"/>
                  <a:pt x="798919" y="2240571"/>
                  <a:pt x="791959" y="2268844"/>
                </a:cubicBezTo>
                <a:cubicBezTo>
                  <a:pt x="791524" y="2270583"/>
                  <a:pt x="791524" y="2272324"/>
                  <a:pt x="791089" y="2274062"/>
                </a:cubicBezTo>
                <a:cubicBezTo>
                  <a:pt x="780650" y="2308424"/>
                  <a:pt x="768907" y="2325387"/>
                  <a:pt x="729761" y="2317993"/>
                </a:cubicBezTo>
                <a:cubicBezTo>
                  <a:pt x="694530" y="2311033"/>
                  <a:pt x="658429" y="2309729"/>
                  <a:pt x="622763" y="2304510"/>
                </a:cubicBezTo>
                <a:cubicBezTo>
                  <a:pt x="597535" y="2301030"/>
                  <a:pt x="581007" y="2311033"/>
                  <a:pt x="568829" y="2332346"/>
                </a:cubicBezTo>
                <a:cubicBezTo>
                  <a:pt x="556215" y="2354094"/>
                  <a:pt x="550561" y="2374537"/>
                  <a:pt x="567959" y="2396719"/>
                </a:cubicBezTo>
                <a:cubicBezTo>
                  <a:pt x="591446" y="2426731"/>
                  <a:pt x="614063" y="2457613"/>
                  <a:pt x="637116" y="2488059"/>
                </a:cubicBezTo>
                <a:cubicBezTo>
                  <a:pt x="656254" y="2512851"/>
                  <a:pt x="656254" y="2522856"/>
                  <a:pt x="637117" y="2547647"/>
                </a:cubicBezTo>
                <a:cubicBezTo>
                  <a:pt x="636246" y="2548517"/>
                  <a:pt x="635376" y="2549822"/>
                  <a:pt x="634506" y="2550692"/>
                </a:cubicBezTo>
                <a:cubicBezTo>
                  <a:pt x="609279" y="2577660"/>
                  <a:pt x="599275" y="2589402"/>
                  <a:pt x="559695" y="2565480"/>
                </a:cubicBezTo>
                <a:cubicBezTo>
                  <a:pt x="529248" y="2547212"/>
                  <a:pt x="497061" y="2531554"/>
                  <a:pt x="467049" y="2513286"/>
                </a:cubicBezTo>
                <a:cubicBezTo>
                  <a:pt x="442258" y="2498498"/>
                  <a:pt x="423119" y="2507197"/>
                  <a:pt x="403547" y="2522421"/>
                </a:cubicBezTo>
                <a:cubicBezTo>
                  <a:pt x="383974" y="2537209"/>
                  <a:pt x="376144" y="2555041"/>
                  <a:pt x="383104" y="2579833"/>
                </a:cubicBezTo>
                <a:cubicBezTo>
                  <a:pt x="393978" y="2618110"/>
                  <a:pt x="403547" y="2656820"/>
                  <a:pt x="413115" y="2695531"/>
                </a:cubicBezTo>
                <a:cubicBezTo>
                  <a:pt x="418336" y="2716409"/>
                  <a:pt x="413986" y="2727718"/>
                  <a:pt x="396152" y="2739026"/>
                </a:cubicBezTo>
                <a:cubicBezTo>
                  <a:pt x="386583" y="2745116"/>
                  <a:pt x="376579" y="2750770"/>
                  <a:pt x="365706" y="2754684"/>
                </a:cubicBezTo>
                <a:cubicBezTo>
                  <a:pt x="346568" y="2761644"/>
                  <a:pt x="332649" y="2758164"/>
                  <a:pt x="320036" y="2742071"/>
                </a:cubicBezTo>
                <a:cubicBezTo>
                  <a:pt x="296113" y="2712060"/>
                  <a:pt x="272191" y="2681612"/>
                  <a:pt x="248268" y="2651166"/>
                </a:cubicBezTo>
                <a:cubicBezTo>
                  <a:pt x="225216" y="2622459"/>
                  <a:pt x="183462" y="2618545"/>
                  <a:pt x="155624" y="2643337"/>
                </a:cubicBezTo>
                <a:cubicBezTo>
                  <a:pt x="148230" y="2649861"/>
                  <a:pt x="144751" y="2658125"/>
                  <a:pt x="143445" y="2667694"/>
                </a:cubicBezTo>
                <a:cubicBezTo>
                  <a:pt x="137791" y="2707710"/>
                  <a:pt x="131267" y="2747290"/>
                  <a:pt x="126918" y="2787306"/>
                </a:cubicBezTo>
                <a:cubicBezTo>
                  <a:pt x="124307" y="2808184"/>
                  <a:pt x="116043" y="2822972"/>
                  <a:pt x="95600" y="2829497"/>
                </a:cubicBezTo>
                <a:cubicBezTo>
                  <a:pt x="78202" y="2829497"/>
                  <a:pt x="60370" y="2829497"/>
                  <a:pt x="42972" y="2829497"/>
                </a:cubicBezTo>
                <a:cubicBezTo>
                  <a:pt x="30793" y="2822102"/>
                  <a:pt x="23833" y="2811228"/>
                  <a:pt x="19919" y="2797309"/>
                </a:cubicBezTo>
                <a:lnTo>
                  <a:pt x="0" y="2726931"/>
                </a:lnTo>
                <a:lnTo>
                  <a:pt x="646415" y="1889086"/>
                </a:lnTo>
                <a:lnTo>
                  <a:pt x="671042" y="1899134"/>
                </a:lnTo>
                <a:cubicBezTo>
                  <a:pt x="710623" y="1904353"/>
                  <a:pt x="750203" y="1910008"/>
                  <a:pt x="789349" y="1915227"/>
                </a:cubicBezTo>
                <a:close/>
                <a:moveTo>
                  <a:pt x="1882070" y="287502"/>
                </a:moveTo>
                <a:lnTo>
                  <a:pt x="1953703" y="339892"/>
                </a:lnTo>
                <a:cubicBezTo>
                  <a:pt x="2115950" y="480709"/>
                  <a:pt x="2218935" y="688234"/>
                  <a:pt x="2218480" y="919037"/>
                </a:cubicBezTo>
                <a:cubicBezTo>
                  <a:pt x="2217648" y="1336498"/>
                  <a:pt x="1878852" y="1684037"/>
                  <a:pt x="1450567" y="1683204"/>
                </a:cubicBezTo>
                <a:cubicBezTo>
                  <a:pt x="1288713" y="1682736"/>
                  <a:pt x="1140378" y="1632927"/>
                  <a:pt x="1018360" y="1549054"/>
                </a:cubicBezTo>
                <a:lnTo>
                  <a:pt x="951839" y="1493214"/>
                </a:lnTo>
                <a:lnTo>
                  <a:pt x="1304253" y="1036435"/>
                </a:lnTo>
                <a:lnTo>
                  <a:pt x="1315923" y="1053994"/>
                </a:lnTo>
                <a:cubicBezTo>
                  <a:pt x="1350468" y="1088956"/>
                  <a:pt x="1398333" y="1110495"/>
                  <a:pt x="1451817" y="1110495"/>
                </a:cubicBezTo>
                <a:cubicBezTo>
                  <a:pt x="1558783" y="1110495"/>
                  <a:pt x="1644523" y="1025588"/>
                  <a:pt x="1644939" y="918205"/>
                </a:cubicBezTo>
                <a:cubicBezTo>
                  <a:pt x="1645213" y="848008"/>
                  <a:pt x="1609098" y="786774"/>
                  <a:pt x="1553535" y="752970"/>
                </a:cubicBezTo>
                <a:lnTo>
                  <a:pt x="1530031" y="743794"/>
                </a:lnTo>
                <a:close/>
                <a:moveTo>
                  <a:pt x="2106273" y="80"/>
                </a:moveTo>
                <a:cubicBezTo>
                  <a:pt x="2115190" y="-626"/>
                  <a:pt x="2124432" y="3397"/>
                  <a:pt x="2136828" y="11879"/>
                </a:cubicBezTo>
                <a:cubicBezTo>
                  <a:pt x="2138132" y="12749"/>
                  <a:pt x="2139003" y="13184"/>
                  <a:pt x="2139872" y="14054"/>
                </a:cubicBezTo>
                <a:cubicBezTo>
                  <a:pt x="2182064" y="44500"/>
                  <a:pt x="2175974" y="57548"/>
                  <a:pt x="2158576" y="89300"/>
                </a:cubicBezTo>
                <a:cubicBezTo>
                  <a:pt x="2142917" y="118006"/>
                  <a:pt x="2128129" y="147584"/>
                  <a:pt x="2112036" y="176290"/>
                </a:cubicBezTo>
                <a:cubicBezTo>
                  <a:pt x="2103772" y="191513"/>
                  <a:pt x="2105511" y="204562"/>
                  <a:pt x="2115950" y="217610"/>
                </a:cubicBezTo>
                <a:cubicBezTo>
                  <a:pt x="2127694" y="231964"/>
                  <a:pt x="2140743" y="245013"/>
                  <a:pt x="2155096" y="256321"/>
                </a:cubicBezTo>
                <a:cubicBezTo>
                  <a:pt x="2167274" y="265890"/>
                  <a:pt x="2179888" y="267195"/>
                  <a:pt x="2194242" y="259801"/>
                </a:cubicBezTo>
                <a:cubicBezTo>
                  <a:pt x="2226863" y="241968"/>
                  <a:pt x="2259919" y="224570"/>
                  <a:pt x="2292976" y="207606"/>
                </a:cubicBezTo>
                <a:cubicBezTo>
                  <a:pt x="2316463" y="195428"/>
                  <a:pt x="2329947" y="198038"/>
                  <a:pt x="2346909" y="218916"/>
                </a:cubicBezTo>
                <a:cubicBezTo>
                  <a:pt x="2352999" y="225874"/>
                  <a:pt x="2358654" y="233269"/>
                  <a:pt x="2363437" y="241098"/>
                </a:cubicBezTo>
                <a:cubicBezTo>
                  <a:pt x="2375616" y="260236"/>
                  <a:pt x="2374311" y="272849"/>
                  <a:pt x="2359088" y="289812"/>
                </a:cubicBezTo>
                <a:cubicBezTo>
                  <a:pt x="2332991" y="318085"/>
                  <a:pt x="2306895" y="346791"/>
                  <a:pt x="2280362" y="374628"/>
                </a:cubicBezTo>
                <a:cubicBezTo>
                  <a:pt x="2270358" y="385067"/>
                  <a:pt x="2268184" y="396376"/>
                  <a:pt x="2273403" y="409424"/>
                </a:cubicBezTo>
                <a:cubicBezTo>
                  <a:pt x="2281232" y="428127"/>
                  <a:pt x="2290801" y="445525"/>
                  <a:pt x="2303415" y="461618"/>
                </a:cubicBezTo>
                <a:cubicBezTo>
                  <a:pt x="2313418" y="474667"/>
                  <a:pt x="2325597" y="478146"/>
                  <a:pt x="2341690" y="474232"/>
                </a:cubicBezTo>
                <a:cubicBezTo>
                  <a:pt x="2378661" y="465098"/>
                  <a:pt x="2416067" y="456834"/>
                  <a:pt x="2453038" y="449005"/>
                </a:cubicBezTo>
                <a:cubicBezTo>
                  <a:pt x="2472610" y="444655"/>
                  <a:pt x="2484355" y="450310"/>
                  <a:pt x="2494358" y="468143"/>
                </a:cubicBezTo>
                <a:cubicBezTo>
                  <a:pt x="2499577" y="477711"/>
                  <a:pt x="2503927" y="487715"/>
                  <a:pt x="2507406" y="498154"/>
                </a:cubicBezTo>
                <a:cubicBezTo>
                  <a:pt x="2514801" y="522076"/>
                  <a:pt x="2510886" y="533386"/>
                  <a:pt x="2489573" y="546869"/>
                </a:cubicBezTo>
                <a:cubicBezTo>
                  <a:pt x="2459127" y="566007"/>
                  <a:pt x="2429115" y="586015"/>
                  <a:pt x="2397799" y="603848"/>
                </a:cubicBezTo>
                <a:cubicBezTo>
                  <a:pt x="2379966" y="614286"/>
                  <a:pt x="2375182" y="628205"/>
                  <a:pt x="2378226" y="646473"/>
                </a:cubicBezTo>
                <a:cubicBezTo>
                  <a:pt x="2380836" y="663436"/>
                  <a:pt x="2385621" y="679964"/>
                  <a:pt x="2391709" y="696057"/>
                </a:cubicBezTo>
                <a:cubicBezTo>
                  <a:pt x="2397364" y="710845"/>
                  <a:pt x="2407368" y="718675"/>
                  <a:pt x="2424332" y="719110"/>
                </a:cubicBezTo>
                <a:cubicBezTo>
                  <a:pt x="2462607" y="719545"/>
                  <a:pt x="2500447" y="722155"/>
                  <a:pt x="2538724" y="723460"/>
                </a:cubicBezTo>
                <a:cubicBezTo>
                  <a:pt x="2559601" y="724330"/>
                  <a:pt x="2570040" y="732593"/>
                  <a:pt x="2575694" y="752601"/>
                </a:cubicBezTo>
                <a:cubicBezTo>
                  <a:pt x="2579173" y="763910"/>
                  <a:pt x="2580478" y="775654"/>
                  <a:pt x="2580479" y="787832"/>
                </a:cubicBezTo>
                <a:cubicBezTo>
                  <a:pt x="2580479" y="811320"/>
                  <a:pt x="2573955" y="820889"/>
                  <a:pt x="2552207" y="827847"/>
                </a:cubicBezTo>
                <a:cubicBezTo>
                  <a:pt x="2517846" y="838722"/>
                  <a:pt x="2483484" y="849160"/>
                  <a:pt x="2449123" y="859600"/>
                </a:cubicBezTo>
                <a:cubicBezTo>
                  <a:pt x="2424332" y="866993"/>
                  <a:pt x="2417806" y="874823"/>
                  <a:pt x="2416936" y="900484"/>
                </a:cubicBezTo>
                <a:cubicBezTo>
                  <a:pt x="2416502" y="918317"/>
                  <a:pt x="2415197" y="936585"/>
                  <a:pt x="2419112" y="954419"/>
                </a:cubicBezTo>
                <a:cubicBezTo>
                  <a:pt x="2421721" y="966597"/>
                  <a:pt x="2429116" y="973992"/>
                  <a:pt x="2441294" y="977906"/>
                </a:cubicBezTo>
                <a:cubicBezTo>
                  <a:pt x="2477395" y="988780"/>
                  <a:pt x="2513496" y="999653"/>
                  <a:pt x="2549597" y="1010963"/>
                </a:cubicBezTo>
                <a:cubicBezTo>
                  <a:pt x="2574824" y="1018791"/>
                  <a:pt x="2580914" y="1027491"/>
                  <a:pt x="2580479" y="1054022"/>
                </a:cubicBezTo>
                <a:cubicBezTo>
                  <a:pt x="2580479" y="1056632"/>
                  <a:pt x="2580479" y="1059242"/>
                  <a:pt x="2580479" y="1061852"/>
                </a:cubicBezTo>
                <a:cubicBezTo>
                  <a:pt x="2578739" y="1102737"/>
                  <a:pt x="2565690" y="1115786"/>
                  <a:pt x="2524805" y="1117091"/>
                </a:cubicBezTo>
                <a:cubicBezTo>
                  <a:pt x="2490443" y="1117960"/>
                  <a:pt x="2456518" y="1119700"/>
                  <a:pt x="2422157" y="1120135"/>
                </a:cubicBezTo>
                <a:cubicBezTo>
                  <a:pt x="2409107" y="1120570"/>
                  <a:pt x="2399974" y="1126225"/>
                  <a:pt x="2394755" y="1137098"/>
                </a:cubicBezTo>
                <a:cubicBezTo>
                  <a:pt x="2385186" y="1157541"/>
                  <a:pt x="2379096" y="1178854"/>
                  <a:pt x="2377356" y="1201471"/>
                </a:cubicBezTo>
                <a:cubicBezTo>
                  <a:pt x="2376051" y="1215825"/>
                  <a:pt x="2382140" y="1225394"/>
                  <a:pt x="2394320" y="1232788"/>
                </a:cubicBezTo>
                <a:cubicBezTo>
                  <a:pt x="2424766" y="1251491"/>
                  <a:pt x="2454778" y="1270193"/>
                  <a:pt x="2484790" y="1289331"/>
                </a:cubicBezTo>
                <a:cubicBezTo>
                  <a:pt x="2512191" y="1306294"/>
                  <a:pt x="2515671" y="1316734"/>
                  <a:pt x="2505232" y="1347180"/>
                </a:cubicBezTo>
                <a:cubicBezTo>
                  <a:pt x="2501752" y="1357619"/>
                  <a:pt x="2496968" y="1367623"/>
                  <a:pt x="2490878" y="1376757"/>
                </a:cubicBezTo>
                <a:cubicBezTo>
                  <a:pt x="2485224" y="1385021"/>
                  <a:pt x="2476090" y="1390675"/>
                  <a:pt x="2463042" y="1390675"/>
                </a:cubicBezTo>
                <a:cubicBezTo>
                  <a:pt x="2439989" y="1385456"/>
                  <a:pt x="2416937" y="1380236"/>
                  <a:pt x="2393884" y="1375452"/>
                </a:cubicBezTo>
                <a:cubicBezTo>
                  <a:pt x="2375181" y="1371102"/>
                  <a:pt x="2356044" y="1367188"/>
                  <a:pt x="2337340" y="1362403"/>
                </a:cubicBezTo>
                <a:cubicBezTo>
                  <a:pt x="2325162" y="1359358"/>
                  <a:pt x="2315593" y="1362838"/>
                  <a:pt x="2307763" y="1371537"/>
                </a:cubicBezTo>
                <a:cubicBezTo>
                  <a:pt x="2291671" y="1390240"/>
                  <a:pt x="2279057" y="1411553"/>
                  <a:pt x="2272098" y="1435476"/>
                </a:cubicBezTo>
                <a:cubicBezTo>
                  <a:pt x="2268618" y="1446784"/>
                  <a:pt x="2273838" y="1455048"/>
                  <a:pt x="2280797" y="1462877"/>
                </a:cubicBezTo>
                <a:cubicBezTo>
                  <a:pt x="2306024" y="1490279"/>
                  <a:pt x="2331686" y="1517681"/>
                  <a:pt x="2356914" y="1544648"/>
                </a:cubicBezTo>
                <a:cubicBezTo>
                  <a:pt x="2376051" y="1565091"/>
                  <a:pt x="2376921" y="1577269"/>
                  <a:pt x="2361698" y="1600757"/>
                </a:cubicBezTo>
                <a:cubicBezTo>
                  <a:pt x="2360828" y="1602062"/>
                  <a:pt x="2359958" y="1603802"/>
                  <a:pt x="2358653" y="1605107"/>
                </a:cubicBezTo>
                <a:cubicBezTo>
                  <a:pt x="2329947" y="1643817"/>
                  <a:pt x="2317333" y="1644252"/>
                  <a:pt x="2282102" y="1624244"/>
                </a:cubicBezTo>
                <a:cubicBezTo>
                  <a:pt x="2253395" y="1607716"/>
                  <a:pt x="2222948" y="1592927"/>
                  <a:pt x="2193807" y="1577269"/>
                </a:cubicBezTo>
                <a:cubicBezTo>
                  <a:pt x="2181628" y="1570746"/>
                  <a:pt x="2170319" y="1570746"/>
                  <a:pt x="2159445" y="1578574"/>
                </a:cubicBezTo>
                <a:cubicBezTo>
                  <a:pt x="2142047" y="1590753"/>
                  <a:pt x="2127259" y="1605542"/>
                  <a:pt x="2114646" y="1622505"/>
                </a:cubicBezTo>
                <a:cubicBezTo>
                  <a:pt x="2105512" y="1634683"/>
                  <a:pt x="2105076" y="1646862"/>
                  <a:pt x="2112470" y="1660345"/>
                </a:cubicBezTo>
                <a:cubicBezTo>
                  <a:pt x="2130303" y="1692966"/>
                  <a:pt x="2147702" y="1726023"/>
                  <a:pt x="2164664" y="1759079"/>
                </a:cubicBezTo>
                <a:cubicBezTo>
                  <a:pt x="2176409" y="1782132"/>
                  <a:pt x="2174669" y="1792571"/>
                  <a:pt x="2155966" y="1810404"/>
                </a:cubicBezTo>
                <a:cubicBezTo>
                  <a:pt x="2152921" y="1813013"/>
                  <a:pt x="2150311" y="1816058"/>
                  <a:pt x="2147267" y="1818233"/>
                </a:cubicBezTo>
                <a:cubicBezTo>
                  <a:pt x="2119430" y="1838676"/>
                  <a:pt x="2105076" y="1848679"/>
                  <a:pt x="2072455" y="1815623"/>
                </a:cubicBezTo>
                <a:cubicBezTo>
                  <a:pt x="2048967" y="1791701"/>
                  <a:pt x="2023741" y="1770388"/>
                  <a:pt x="1999383" y="1747335"/>
                </a:cubicBezTo>
                <a:cubicBezTo>
                  <a:pt x="1988074" y="1736462"/>
                  <a:pt x="1975896" y="1734287"/>
                  <a:pt x="1961977" y="1739942"/>
                </a:cubicBezTo>
                <a:cubicBezTo>
                  <a:pt x="1943709" y="1747335"/>
                  <a:pt x="1926311" y="1756905"/>
                  <a:pt x="1910653" y="1769083"/>
                </a:cubicBezTo>
                <a:cubicBezTo>
                  <a:pt x="1897604" y="1779087"/>
                  <a:pt x="1894125" y="1791701"/>
                  <a:pt x="1898039" y="1807359"/>
                </a:cubicBezTo>
                <a:cubicBezTo>
                  <a:pt x="1907173" y="1845200"/>
                  <a:pt x="1915872" y="1883475"/>
                  <a:pt x="1924137" y="1921316"/>
                </a:cubicBezTo>
                <a:cubicBezTo>
                  <a:pt x="1927617" y="1937844"/>
                  <a:pt x="1921962" y="1950458"/>
                  <a:pt x="1907173" y="1959157"/>
                </a:cubicBezTo>
                <a:cubicBezTo>
                  <a:pt x="1897169" y="1965246"/>
                  <a:pt x="1886296" y="1970031"/>
                  <a:pt x="1874986" y="1973511"/>
                </a:cubicBezTo>
                <a:cubicBezTo>
                  <a:pt x="1851935" y="1980905"/>
                  <a:pt x="1838886" y="1976555"/>
                  <a:pt x="1825838" y="1956113"/>
                </a:cubicBezTo>
                <a:cubicBezTo>
                  <a:pt x="1806700" y="1925666"/>
                  <a:pt x="1787127" y="1895654"/>
                  <a:pt x="1768859" y="1864337"/>
                </a:cubicBezTo>
                <a:cubicBezTo>
                  <a:pt x="1758854" y="1847374"/>
                  <a:pt x="1745806" y="1840851"/>
                  <a:pt x="1726233" y="1844330"/>
                </a:cubicBezTo>
                <a:cubicBezTo>
                  <a:pt x="1710576" y="1847374"/>
                  <a:pt x="1695352" y="1851289"/>
                  <a:pt x="1680563" y="1856509"/>
                </a:cubicBezTo>
                <a:cubicBezTo>
                  <a:pt x="1660122" y="1863903"/>
                  <a:pt x="1653596" y="1872602"/>
                  <a:pt x="1652727" y="1894350"/>
                </a:cubicBezTo>
                <a:cubicBezTo>
                  <a:pt x="1651422" y="1928710"/>
                  <a:pt x="1650552" y="1962637"/>
                  <a:pt x="1649682" y="1996998"/>
                </a:cubicBezTo>
                <a:cubicBezTo>
                  <a:pt x="1648812" y="2028315"/>
                  <a:pt x="1640983" y="2038318"/>
                  <a:pt x="1610102" y="2043973"/>
                </a:cubicBezTo>
                <a:cubicBezTo>
                  <a:pt x="1601838" y="2045713"/>
                  <a:pt x="1593573" y="2046583"/>
                  <a:pt x="1585309" y="2047018"/>
                </a:cubicBezTo>
                <a:cubicBezTo>
                  <a:pt x="1564867" y="2048323"/>
                  <a:pt x="1551818" y="2040058"/>
                  <a:pt x="1545294" y="2020050"/>
                </a:cubicBezTo>
                <a:cubicBezTo>
                  <a:pt x="1533550" y="1983514"/>
                  <a:pt x="1522241" y="1947414"/>
                  <a:pt x="1511802" y="1910878"/>
                </a:cubicBezTo>
                <a:cubicBezTo>
                  <a:pt x="1507018" y="1894350"/>
                  <a:pt x="1497014" y="1886520"/>
                  <a:pt x="1480486" y="1883910"/>
                </a:cubicBezTo>
                <a:cubicBezTo>
                  <a:pt x="1461348" y="1881301"/>
                  <a:pt x="1442210" y="1881300"/>
                  <a:pt x="1423073" y="1884345"/>
                </a:cubicBezTo>
                <a:cubicBezTo>
                  <a:pt x="1408719" y="1886520"/>
                  <a:pt x="1399585" y="1893914"/>
                  <a:pt x="1395235" y="1908268"/>
                </a:cubicBezTo>
                <a:cubicBezTo>
                  <a:pt x="1385231" y="1942629"/>
                  <a:pt x="1374358" y="1976990"/>
                  <a:pt x="1363484" y="2011352"/>
                </a:cubicBezTo>
                <a:cubicBezTo>
                  <a:pt x="1353915" y="2042233"/>
                  <a:pt x="1341736" y="2050062"/>
                  <a:pt x="1309985" y="2045712"/>
                </a:cubicBezTo>
                <a:cubicBezTo>
                  <a:pt x="1262140" y="2039188"/>
                  <a:pt x="1256485" y="2032663"/>
                  <a:pt x="1256051" y="1984819"/>
                </a:cubicBezTo>
                <a:cubicBezTo>
                  <a:pt x="1255616" y="1953503"/>
                  <a:pt x="1254312" y="1922621"/>
                  <a:pt x="1253442" y="1891305"/>
                </a:cubicBezTo>
                <a:cubicBezTo>
                  <a:pt x="1253006" y="1876952"/>
                  <a:pt x="1247352" y="1865642"/>
                  <a:pt x="1233868" y="1859988"/>
                </a:cubicBezTo>
                <a:cubicBezTo>
                  <a:pt x="1213425" y="1851289"/>
                  <a:pt x="1192548" y="1845200"/>
                  <a:pt x="1170365" y="1843894"/>
                </a:cubicBezTo>
                <a:cubicBezTo>
                  <a:pt x="1156881" y="1843025"/>
                  <a:pt x="1147313" y="1848244"/>
                  <a:pt x="1139918" y="1859988"/>
                </a:cubicBezTo>
                <a:cubicBezTo>
                  <a:pt x="1121216" y="1891305"/>
                  <a:pt x="1101208" y="1921751"/>
                  <a:pt x="1082071" y="1952633"/>
                </a:cubicBezTo>
                <a:cubicBezTo>
                  <a:pt x="1066846" y="1976990"/>
                  <a:pt x="1055103" y="1981339"/>
                  <a:pt x="1028136" y="1972206"/>
                </a:cubicBezTo>
                <a:cubicBezTo>
                  <a:pt x="1026831" y="1971771"/>
                  <a:pt x="1025527" y="1971336"/>
                  <a:pt x="1024221" y="1970901"/>
                </a:cubicBezTo>
                <a:cubicBezTo>
                  <a:pt x="982466" y="1953938"/>
                  <a:pt x="974201" y="1944369"/>
                  <a:pt x="985075" y="1902613"/>
                </a:cubicBezTo>
                <a:cubicBezTo>
                  <a:pt x="993340" y="1870862"/>
                  <a:pt x="999429" y="1838676"/>
                  <a:pt x="1007258" y="1806489"/>
                </a:cubicBezTo>
                <a:cubicBezTo>
                  <a:pt x="1011173" y="1789961"/>
                  <a:pt x="1006823" y="1777347"/>
                  <a:pt x="992905" y="1767343"/>
                </a:cubicBezTo>
                <a:cubicBezTo>
                  <a:pt x="978116" y="1756905"/>
                  <a:pt x="962894" y="1747770"/>
                  <a:pt x="946365" y="1740377"/>
                </a:cubicBezTo>
                <a:cubicBezTo>
                  <a:pt x="930706" y="1733417"/>
                  <a:pt x="917223" y="1736027"/>
                  <a:pt x="904175" y="1748205"/>
                </a:cubicBezTo>
                <a:cubicBezTo>
                  <a:pt x="878077" y="1772998"/>
                  <a:pt x="851546" y="1797355"/>
                  <a:pt x="825449" y="1821712"/>
                </a:cubicBezTo>
                <a:cubicBezTo>
                  <a:pt x="805876" y="1840416"/>
                  <a:pt x="793263" y="1841285"/>
                  <a:pt x="770210" y="1826931"/>
                </a:cubicBezTo>
                <a:cubicBezTo>
                  <a:pt x="767600" y="1825191"/>
                  <a:pt x="764990" y="1823452"/>
                  <a:pt x="762380" y="1821712"/>
                </a:cubicBezTo>
                <a:cubicBezTo>
                  <a:pt x="745634" y="1809751"/>
                  <a:pt x="736500" y="1800617"/>
                  <a:pt x="733945" y="1789961"/>
                </a:cubicBezTo>
                <a:lnTo>
                  <a:pt x="734793" y="1774535"/>
                </a:lnTo>
                <a:lnTo>
                  <a:pt x="916378" y="1539175"/>
                </a:lnTo>
                <a:lnTo>
                  <a:pt x="993111" y="1602020"/>
                </a:lnTo>
                <a:cubicBezTo>
                  <a:pt x="1124906" y="1690350"/>
                  <a:pt x="1283018" y="1741301"/>
                  <a:pt x="1451345" y="1740812"/>
                </a:cubicBezTo>
                <a:cubicBezTo>
                  <a:pt x="1898909" y="1742551"/>
                  <a:pt x="2276447" y="1382411"/>
                  <a:pt x="2276013" y="917012"/>
                </a:cubicBezTo>
                <a:cubicBezTo>
                  <a:pt x="2275775" y="666779"/>
                  <a:pt x="2165878" y="444254"/>
                  <a:pt x="1991779" y="293897"/>
                </a:cubicBezTo>
                <a:lnTo>
                  <a:pt x="1918306" y="240535"/>
                </a:lnTo>
                <a:lnTo>
                  <a:pt x="2102935" y="1230"/>
                </a:lnTo>
                <a:close/>
              </a:path>
            </a:pathLst>
          </a:custGeom>
          <a:solidFill>
            <a:schemeClr val="accent1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0" name="Right Triangle 4">
            <a:extLst>
              <a:ext uri="{FF2B5EF4-FFF2-40B4-BE49-F238E27FC236}">
                <a16:creationId xmlns:a16="http://schemas.microsoft.com/office/drawing/2014/main" id="{F6804A58-B35B-493F-B493-F58A858820BF}"/>
              </a:ext>
            </a:extLst>
          </p:cNvPr>
          <p:cNvSpPr/>
          <p:nvPr/>
        </p:nvSpPr>
        <p:spPr>
          <a:xfrm rot="5400000">
            <a:off x="2726036" y="1956118"/>
            <a:ext cx="1310862" cy="2018923"/>
          </a:xfrm>
          <a:custGeom>
            <a:avLst/>
            <a:gdLst>
              <a:gd name="connsiteX0" fmla="*/ 2201306 w 2546166"/>
              <a:gd name="connsiteY0" fmla="*/ 2088232 h 2088232"/>
              <a:gd name="connsiteX1" fmla="*/ 102950 w 2546166"/>
              <a:gd name="connsiteY1" fmla="*/ 2088232 h 2088232"/>
              <a:gd name="connsiteX2" fmla="*/ 0 w 2546166"/>
              <a:gd name="connsiteY2" fmla="*/ 1985282 h 2088232"/>
              <a:gd name="connsiteX3" fmla="*/ 0 w 2546166"/>
              <a:gd name="connsiteY3" fmla="*/ 102950 h 2088232"/>
              <a:gd name="connsiteX4" fmla="*/ 102950 w 2546166"/>
              <a:gd name="connsiteY4" fmla="*/ 0 h 2088232"/>
              <a:gd name="connsiteX5" fmla="*/ 2201306 w 2546166"/>
              <a:gd name="connsiteY5" fmla="*/ 0 h 2088232"/>
              <a:gd name="connsiteX6" fmla="*/ 2304256 w 2546166"/>
              <a:gd name="connsiteY6" fmla="*/ 102950 h 2088232"/>
              <a:gd name="connsiteX7" fmla="*/ 2304256 w 2546166"/>
              <a:gd name="connsiteY7" fmla="*/ 1587815 h 2088232"/>
              <a:gd name="connsiteX8" fmla="*/ 2546166 w 2546166"/>
              <a:gd name="connsiteY8" fmla="*/ 1919359 h 2088232"/>
              <a:gd name="connsiteX9" fmla="*/ 2304256 w 2546166"/>
              <a:gd name="connsiteY9" fmla="*/ 1967654 h 2088232"/>
              <a:gd name="connsiteX10" fmla="*/ 2304256 w 2546166"/>
              <a:gd name="connsiteY10" fmla="*/ 1985282 h 2088232"/>
              <a:gd name="connsiteX11" fmla="*/ 2201306 w 2546166"/>
              <a:gd name="connsiteY11" fmla="*/ 2088232 h 2088232"/>
              <a:gd name="connsiteX0" fmla="*/ 2201306 w 2884884"/>
              <a:gd name="connsiteY0" fmla="*/ 2088232 h 2088232"/>
              <a:gd name="connsiteX1" fmla="*/ 102950 w 2884884"/>
              <a:gd name="connsiteY1" fmla="*/ 2088232 h 2088232"/>
              <a:gd name="connsiteX2" fmla="*/ 0 w 2884884"/>
              <a:gd name="connsiteY2" fmla="*/ 1985282 h 2088232"/>
              <a:gd name="connsiteX3" fmla="*/ 0 w 2884884"/>
              <a:gd name="connsiteY3" fmla="*/ 102950 h 2088232"/>
              <a:gd name="connsiteX4" fmla="*/ 102950 w 2884884"/>
              <a:gd name="connsiteY4" fmla="*/ 0 h 2088232"/>
              <a:gd name="connsiteX5" fmla="*/ 2201306 w 2884884"/>
              <a:gd name="connsiteY5" fmla="*/ 0 h 2088232"/>
              <a:gd name="connsiteX6" fmla="*/ 2304256 w 2884884"/>
              <a:gd name="connsiteY6" fmla="*/ 102950 h 2088232"/>
              <a:gd name="connsiteX7" fmla="*/ 2304256 w 2884884"/>
              <a:gd name="connsiteY7" fmla="*/ 1587815 h 2088232"/>
              <a:gd name="connsiteX8" fmla="*/ 2884883 w 2884884"/>
              <a:gd name="connsiteY8" fmla="*/ 1535424 h 2088232"/>
              <a:gd name="connsiteX9" fmla="*/ 2304256 w 2884884"/>
              <a:gd name="connsiteY9" fmla="*/ 1967654 h 2088232"/>
              <a:gd name="connsiteX10" fmla="*/ 2304256 w 2884884"/>
              <a:gd name="connsiteY10" fmla="*/ 1985282 h 2088232"/>
              <a:gd name="connsiteX11" fmla="*/ 2201306 w 2884884"/>
              <a:gd name="connsiteY11" fmla="*/ 2088232 h 2088232"/>
              <a:gd name="connsiteX0" fmla="*/ 2201306 w 2884884"/>
              <a:gd name="connsiteY0" fmla="*/ 2088232 h 2088232"/>
              <a:gd name="connsiteX1" fmla="*/ 102950 w 2884884"/>
              <a:gd name="connsiteY1" fmla="*/ 2088232 h 2088232"/>
              <a:gd name="connsiteX2" fmla="*/ 0 w 2884884"/>
              <a:gd name="connsiteY2" fmla="*/ 1985282 h 2088232"/>
              <a:gd name="connsiteX3" fmla="*/ 0 w 2884884"/>
              <a:gd name="connsiteY3" fmla="*/ 102950 h 2088232"/>
              <a:gd name="connsiteX4" fmla="*/ 102950 w 2884884"/>
              <a:gd name="connsiteY4" fmla="*/ 0 h 2088232"/>
              <a:gd name="connsiteX5" fmla="*/ 2201306 w 2884884"/>
              <a:gd name="connsiteY5" fmla="*/ 0 h 2088232"/>
              <a:gd name="connsiteX6" fmla="*/ 2304256 w 2884884"/>
              <a:gd name="connsiteY6" fmla="*/ 102950 h 2088232"/>
              <a:gd name="connsiteX7" fmla="*/ 2304256 w 2884884"/>
              <a:gd name="connsiteY7" fmla="*/ 1587815 h 2088232"/>
              <a:gd name="connsiteX8" fmla="*/ 2884885 w 2884884"/>
              <a:gd name="connsiteY8" fmla="*/ 1619702 h 2088232"/>
              <a:gd name="connsiteX9" fmla="*/ 2304256 w 2884884"/>
              <a:gd name="connsiteY9" fmla="*/ 1967654 h 2088232"/>
              <a:gd name="connsiteX10" fmla="*/ 2304256 w 2884884"/>
              <a:gd name="connsiteY10" fmla="*/ 1985282 h 2088232"/>
              <a:gd name="connsiteX11" fmla="*/ 2201306 w 2884884"/>
              <a:gd name="connsiteY11" fmla="*/ 2088232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84884" h="2088232">
                <a:moveTo>
                  <a:pt x="2201306" y="2088232"/>
                </a:moveTo>
                <a:lnTo>
                  <a:pt x="102950" y="2088232"/>
                </a:lnTo>
                <a:cubicBezTo>
                  <a:pt x="46092" y="2088232"/>
                  <a:pt x="0" y="2042140"/>
                  <a:pt x="0" y="1985282"/>
                </a:cubicBezTo>
                <a:lnTo>
                  <a:pt x="0" y="102950"/>
                </a:lnTo>
                <a:cubicBezTo>
                  <a:pt x="0" y="46092"/>
                  <a:pt x="46092" y="0"/>
                  <a:pt x="102950" y="0"/>
                </a:cubicBezTo>
                <a:lnTo>
                  <a:pt x="2201306" y="0"/>
                </a:lnTo>
                <a:cubicBezTo>
                  <a:pt x="2258164" y="0"/>
                  <a:pt x="2304256" y="46092"/>
                  <a:pt x="2304256" y="102950"/>
                </a:cubicBezTo>
                <a:lnTo>
                  <a:pt x="2304256" y="1587815"/>
                </a:lnTo>
                <a:lnTo>
                  <a:pt x="2884885" y="1619702"/>
                </a:lnTo>
                <a:lnTo>
                  <a:pt x="2304256" y="1967654"/>
                </a:lnTo>
                <a:lnTo>
                  <a:pt x="2304256" y="1985282"/>
                </a:lnTo>
                <a:cubicBezTo>
                  <a:pt x="2304256" y="2042140"/>
                  <a:pt x="2258164" y="2088232"/>
                  <a:pt x="2201306" y="2088232"/>
                </a:cubicBezTo>
                <a:close/>
              </a:path>
            </a:pathLst>
          </a:custGeom>
          <a:noFill/>
          <a:ln w="508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A45005-BFF0-4F0E-AD8A-99AD56761E60}"/>
              </a:ext>
            </a:extLst>
          </p:cNvPr>
          <p:cNvSpPr txBox="1"/>
          <p:nvPr/>
        </p:nvSpPr>
        <p:spPr>
          <a:xfrm flipH="1">
            <a:off x="2734745" y="2382806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Simple  Portfolio Presentation </a:t>
            </a:r>
          </a:p>
        </p:txBody>
      </p:sp>
      <p:grpSp>
        <p:nvGrpSpPr>
          <p:cNvPr id="32" name="Graphic 5">
            <a:extLst>
              <a:ext uri="{FF2B5EF4-FFF2-40B4-BE49-F238E27FC236}">
                <a16:creationId xmlns:a16="http://schemas.microsoft.com/office/drawing/2014/main" id="{745E72C2-0943-4D74-951A-E0385F2E1B2A}"/>
              </a:ext>
            </a:extLst>
          </p:cNvPr>
          <p:cNvGrpSpPr/>
          <p:nvPr/>
        </p:nvGrpSpPr>
        <p:grpSpPr>
          <a:xfrm>
            <a:off x="510249" y="3923398"/>
            <a:ext cx="3722786" cy="2934602"/>
            <a:chOff x="145829" y="2676849"/>
            <a:chExt cx="4821825" cy="3800954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A183A6B-75AD-475F-802D-9BB7F6A36243}"/>
                </a:ext>
              </a:extLst>
            </p:cNvPr>
            <p:cNvSpPr/>
            <p:nvPr/>
          </p:nvSpPr>
          <p:spPr>
            <a:xfrm>
              <a:off x="1925043" y="2677575"/>
              <a:ext cx="3040010" cy="3797187"/>
            </a:xfrm>
            <a:custGeom>
              <a:avLst/>
              <a:gdLst>
                <a:gd name="connsiteX0" fmla="*/ 3042611 w 3040009"/>
                <a:gd name="connsiteY0" fmla="*/ 3354209 h 3797186"/>
                <a:gd name="connsiteX1" fmla="*/ 3039597 w 3040009"/>
                <a:gd name="connsiteY1" fmla="*/ 3376058 h 3797186"/>
                <a:gd name="connsiteX2" fmla="*/ 3011721 w 3040009"/>
                <a:gd name="connsiteY2" fmla="*/ 3475131 h 3797186"/>
                <a:gd name="connsiteX3" fmla="*/ 2894189 w 3040009"/>
                <a:gd name="connsiteY3" fmla="*/ 3611499 h 3797186"/>
                <a:gd name="connsiteX4" fmla="*/ 2862923 w 3040009"/>
                <a:gd name="connsiteY4" fmla="*/ 3627320 h 3797186"/>
                <a:gd name="connsiteX5" fmla="*/ 2683988 w 3040009"/>
                <a:gd name="connsiteY5" fmla="*/ 3696257 h 3797186"/>
                <a:gd name="connsiteX6" fmla="*/ 2650837 w 3040009"/>
                <a:gd name="connsiteY6" fmla="*/ 3741838 h 3797186"/>
                <a:gd name="connsiteX7" fmla="*/ 2645940 w 3040009"/>
                <a:gd name="connsiteY7" fmla="*/ 3800604 h 3797186"/>
                <a:gd name="connsiteX8" fmla="*/ 2509950 w 3040009"/>
                <a:gd name="connsiteY8" fmla="*/ 3800604 h 3797186"/>
                <a:gd name="connsiteX9" fmla="*/ 2412006 w 3040009"/>
                <a:gd name="connsiteY9" fmla="*/ 3799098 h 3797186"/>
                <a:gd name="connsiteX10" fmla="*/ 2369439 w 3040009"/>
                <a:gd name="connsiteY10" fmla="*/ 3765194 h 3797186"/>
                <a:gd name="connsiteX11" fmla="*/ 2347966 w 3040009"/>
                <a:gd name="connsiteY11" fmla="*/ 3703038 h 3797186"/>
                <a:gd name="connsiteX12" fmla="*/ 2276392 w 3040009"/>
                <a:gd name="connsiteY12" fmla="*/ 3681189 h 3797186"/>
                <a:gd name="connsiteX13" fmla="*/ 2271118 w 3040009"/>
                <a:gd name="connsiteY13" fmla="*/ 3703038 h 3797186"/>
                <a:gd name="connsiteX14" fmla="*/ 2286564 w 3040009"/>
                <a:gd name="connsiteY14" fmla="*/ 3772728 h 3797186"/>
                <a:gd name="connsiteX15" fmla="*/ 2289577 w 3040009"/>
                <a:gd name="connsiteY15" fmla="*/ 3796837 h 3797186"/>
                <a:gd name="connsiteX16" fmla="*/ 2253037 w 3040009"/>
                <a:gd name="connsiteY16" fmla="*/ 3799851 h 3797186"/>
                <a:gd name="connsiteX17" fmla="*/ 2044342 w 3040009"/>
                <a:gd name="connsiteY17" fmla="*/ 3798344 h 3797186"/>
                <a:gd name="connsiteX18" fmla="*/ 1993110 w 3040009"/>
                <a:gd name="connsiteY18" fmla="*/ 3743722 h 3797186"/>
                <a:gd name="connsiteX19" fmla="*/ 1993110 w 3040009"/>
                <a:gd name="connsiteY19" fmla="*/ 3678552 h 3797186"/>
                <a:gd name="connsiteX20" fmla="*/ 1977289 w 3040009"/>
                <a:gd name="connsiteY20" fmla="*/ 3677045 h 3797186"/>
                <a:gd name="connsiteX21" fmla="*/ 1687979 w 3040009"/>
                <a:gd name="connsiteY21" fmla="*/ 3691360 h 3797186"/>
                <a:gd name="connsiteX22" fmla="*/ 1644658 w 3040009"/>
                <a:gd name="connsiteY22" fmla="*/ 3682319 h 3797186"/>
                <a:gd name="connsiteX23" fmla="*/ 1534660 w 3040009"/>
                <a:gd name="connsiteY23" fmla="*/ 3621293 h 3797186"/>
                <a:gd name="connsiteX24" fmla="*/ 1517332 w 3040009"/>
                <a:gd name="connsiteY24" fmla="*/ 3601704 h 3797186"/>
                <a:gd name="connsiteX25" fmla="*/ 1478531 w 3040009"/>
                <a:gd name="connsiteY25" fmla="*/ 3459310 h 3797186"/>
                <a:gd name="connsiteX26" fmla="*/ 1478531 w 3040009"/>
                <a:gd name="connsiteY26" fmla="*/ 3411091 h 3797186"/>
                <a:gd name="connsiteX27" fmla="*/ 1390382 w 3040009"/>
                <a:gd name="connsiteY27" fmla="*/ 3411091 h 3797186"/>
                <a:gd name="connsiteX28" fmla="*/ 1040423 w 3040009"/>
                <a:gd name="connsiteY28" fmla="*/ 3409585 h 3797186"/>
                <a:gd name="connsiteX29" fmla="*/ 964329 w 3040009"/>
                <a:gd name="connsiteY29" fmla="*/ 3385099 h 3797186"/>
                <a:gd name="connsiteX30" fmla="*/ 941726 w 3040009"/>
                <a:gd name="connsiteY30" fmla="*/ 3370784 h 3797186"/>
                <a:gd name="connsiteX31" fmla="*/ 937206 w 3040009"/>
                <a:gd name="connsiteY31" fmla="*/ 3374174 h 3797186"/>
                <a:gd name="connsiteX32" fmla="*/ 940973 w 3040009"/>
                <a:gd name="connsiteY32" fmla="*/ 3396777 h 3797186"/>
                <a:gd name="connsiteX33" fmla="*/ 969603 w 3040009"/>
                <a:gd name="connsiteY33" fmla="*/ 3468351 h 3797186"/>
                <a:gd name="connsiteX34" fmla="*/ 1041177 w 3040009"/>
                <a:gd name="connsiteY34" fmla="*/ 3666121 h 3797186"/>
                <a:gd name="connsiteX35" fmla="*/ 1049841 w 3040009"/>
                <a:gd name="connsiteY35" fmla="*/ 3794954 h 3797186"/>
                <a:gd name="connsiteX36" fmla="*/ 1034396 w 3040009"/>
                <a:gd name="connsiteY36" fmla="*/ 3797591 h 3797186"/>
                <a:gd name="connsiteX37" fmla="*/ 578583 w 3040009"/>
                <a:gd name="connsiteY37" fmla="*/ 3799474 h 3797186"/>
                <a:gd name="connsiteX38" fmla="*/ 488174 w 3040009"/>
                <a:gd name="connsiteY38" fmla="*/ 3741462 h 3797186"/>
                <a:gd name="connsiteX39" fmla="*/ 392114 w 3040009"/>
                <a:gd name="connsiteY39" fmla="*/ 3533144 h 3797186"/>
                <a:gd name="connsiteX40" fmla="*/ 342765 w 3040009"/>
                <a:gd name="connsiteY40" fmla="*/ 3387359 h 3797186"/>
                <a:gd name="connsiteX41" fmla="*/ 309615 w 3040009"/>
                <a:gd name="connsiteY41" fmla="*/ 3295443 h 3797186"/>
                <a:gd name="connsiteX42" fmla="*/ 276465 w 3040009"/>
                <a:gd name="connsiteY42" fmla="*/ 3247978 h 3797186"/>
                <a:gd name="connsiteX43" fmla="*/ 219206 w 3040009"/>
                <a:gd name="connsiteY43" fmla="*/ 3120652 h 3797186"/>
                <a:gd name="connsiteX44" fmla="*/ 242938 w 3040009"/>
                <a:gd name="connsiteY44" fmla="*/ 2962059 h 3797186"/>
                <a:gd name="connsiteX45" fmla="*/ 339375 w 3040009"/>
                <a:gd name="connsiteY45" fmla="*/ 2883328 h 3797186"/>
                <a:gd name="connsiteX46" fmla="*/ 527351 w 3040009"/>
                <a:gd name="connsiteY46" fmla="*/ 2838123 h 3797186"/>
                <a:gd name="connsiteX47" fmla="*/ 850940 w 3040009"/>
                <a:gd name="connsiteY47" fmla="*/ 2777850 h 3797186"/>
                <a:gd name="connsiteX48" fmla="*/ 976760 w 3040009"/>
                <a:gd name="connsiteY48" fmla="*/ 2770316 h 3797186"/>
                <a:gd name="connsiteX49" fmla="*/ 1023848 w 3040009"/>
                <a:gd name="connsiteY49" fmla="*/ 2769563 h 3797186"/>
                <a:gd name="connsiteX50" fmla="*/ 1088641 w 3040009"/>
                <a:gd name="connsiteY50" fmla="*/ 2744324 h 3797186"/>
                <a:gd name="connsiteX51" fmla="*/ 1267953 w 3040009"/>
                <a:gd name="connsiteY51" fmla="*/ 2604943 h 3797186"/>
                <a:gd name="connsiteX52" fmla="*/ 1298466 w 3040009"/>
                <a:gd name="connsiteY52" fmla="*/ 2591758 h 3797186"/>
                <a:gd name="connsiteX53" fmla="*/ 1369663 w 3040009"/>
                <a:gd name="connsiteY53" fmla="*/ 2545046 h 3797186"/>
                <a:gd name="connsiteX54" fmla="*/ 1308637 w 3040009"/>
                <a:gd name="connsiteY54" fmla="*/ 2509259 h 3797186"/>
                <a:gd name="connsiteX55" fmla="*/ 1280007 w 3040009"/>
                <a:gd name="connsiteY55" fmla="*/ 2502855 h 3797186"/>
                <a:gd name="connsiteX56" fmla="*/ 1221995 w 3040009"/>
                <a:gd name="connsiteY56" fmla="*/ 2498712 h 3797186"/>
                <a:gd name="connsiteX57" fmla="*/ 1199769 w 3040009"/>
                <a:gd name="connsiteY57" fmla="*/ 2469329 h 3797186"/>
                <a:gd name="connsiteX58" fmla="*/ 1205797 w 3040009"/>
                <a:gd name="connsiteY58" fmla="*/ 2439946 h 3797186"/>
                <a:gd name="connsiteX59" fmla="*/ 1185831 w 3040009"/>
                <a:gd name="connsiteY59" fmla="*/ 2406042 h 3797186"/>
                <a:gd name="connsiteX60" fmla="*/ 1167749 w 3040009"/>
                <a:gd name="connsiteY60" fmla="*/ 2401145 h 3797186"/>
                <a:gd name="connsiteX61" fmla="*/ 1035149 w 3040009"/>
                <a:gd name="connsiteY61" fmla="*/ 2335975 h 3797186"/>
                <a:gd name="connsiteX62" fmla="*/ 996349 w 3040009"/>
                <a:gd name="connsiteY62" fmla="*/ 2309606 h 3797186"/>
                <a:gd name="connsiteX63" fmla="*/ 980904 w 3040009"/>
                <a:gd name="connsiteY63" fmla="*/ 2310359 h 3797186"/>
                <a:gd name="connsiteX64" fmla="*/ 985047 w 3040009"/>
                <a:gd name="connsiteY64" fmla="*/ 2325427 h 3797186"/>
                <a:gd name="connsiteX65" fmla="*/ 1005013 w 3040009"/>
                <a:gd name="connsiteY65" fmla="*/ 2348030 h 3797186"/>
                <a:gd name="connsiteX66" fmla="*/ 1001622 w 3040009"/>
                <a:gd name="connsiteY66" fmla="*/ 2384947 h 3797186"/>
                <a:gd name="connsiteX67" fmla="*/ 956418 w 3040009"/>
                <a:gd name="connsiteY67" fmla="*/ 2400015 h 3797186"/>
                <a:gd name="connsiteX68" fmla="*/ 734162 w 3040009"/>
                <a:gd name="connsiteY68" fmla="*/ 2405289 h 3797186"/>
                <a:gd name="connsiteX69" fmla="*/ 95647 w 3040009"/>
                <a:gd name="connsiteY69" fmla="*/ 2406042 h 3797186"/>
                <a:gd name="connsiteX70" fmla="*/ 30477 w 3040009"/>
                <a:gd name="connsiteY70" fmla="*/ 2378543 h 3797186"/>
                <a:gd name="connsiteX71" fmla="*/ 717 w 3040009"/>
                <a:gd name="connsiteY71" fmla="*/ 2327688 h 3797186"/>
                <a:gd name="connsiteX72" fmla="*/ 21436 w 3040009"/>
                <a:gd name="connsiteY72" fmla="*/ 2262141 h 3797186"/>
                <a:gd name="connsiteX73" fmla="*/ 79825 w 3040009"/>
                <a:gd name="connsiteY73" fmla="*/ 2211662 h 3797186"/>
                <a:gd name="connsiteX74" fmla="*/ 116366 w 3040009"/>
                <a:gd name="connsiteY74" fmla="*/ 2208649 h 3797186"/>
                <a:gd name="connsiteX75" fmla="*/ 170988 w 3040009"/>
                <a:gd name="connsiteY75" fmla="*/ 2203752 h 3797186"/>
                <a:gd name="connsiteX76" fmla="*/ 223726 w 3040009"/>
                <a:gd name="connsiteY76" fmla="*/ 2199985 h 3797186"/>
                <a:gd name="connsiteX77" fmla="*/ 289650 w 3040009"/>
                <a:gd name="connsiteY77" fmla="*/ 2231628 h 3797186"/>
                <a:gd name="connsiteX78" fmla="*/ 341259 w 3040009"/>
                <a:gd name="connsiteY78" fmla="*/ 2220327 h 3797186"/>
                <a:gd name="connsiteX79" fmla="*/ 375915 w 3040009"/>
                <a:gd name="connsiteY79" fmla="*/ 2211286 h 3797186"/>
                <a:gd name="connsiteX80" fmla="*/ 440709 w 3040009"/>
                <a:gd name="connsiteY80" fmla="*/ 2221457 h 3797186"/>
                <a:gd name="connsiteX81" fmla="*/ 628684 w 3040009"/>
                <a:gd name="connsiteY81" fmla="*/ 2234642 h 3797186"/>
                <a:gd name="connsiteX82" fmla="*/ 664471 w 3040009"/>
                <a:gd name="connsiteY82" fmla="*/ 2232758 h 3797186"/>
                <a:gd name="connsiteX83" fmla="*/ 694984 w 3040009"/>
                <a:gd name="connsiteY83" fmla="*/ 2202622 h 3797186"/>
                <a:gd name="connsiteX84" fmla="*/ 719094 w 3040009"/>
                <a:gd name="connsiteY84" fmla="*/ 2156664 h 3797186"/>
                <a:gd name="connsiteX85" fmla="*/ 749984 w 3040009"/>
                <a:gd name="connsiteY85" fmla="*/ 2108069 h 3797186"/>
                <a:gd name="connsiteX86" fmla="*/ 782757 w 3040009"/>
                <a:gd name="connsiteY86" fmla="*/ 2085466 h 3797186"/>
                <a:gd name="connsiteX87" fmla="*/ 875426 w 3040009"/>
                <a:gd name="connsiteY87" fmla="*/ 2070398 h 3797186"/>
                <a:gd name="connsiteX88" fmla="*/ 939089 w 3040009"/>
                <a:gd name="connsiteY88" fmla="*/ 2063241 h 3797186"/>
                <a:gd name="connsiteX89" fmla="*/ 1004636 w 3040009"/>
                <a:gd name="connsiteY89" fmla="*/ 2072282 h 3797186"/>
                <a:gd name="connsiteX90" fmla="*/ 1053608 w 3040009"/>
                <a:gd name="connsiteY90" fmla="*/ 2091117 h 3797186"/>
                <a:gd name="connsiteX91" fmla="*/ 1154188 w 3040009"/>
                <a:gd name="connsiteY91" fmla="*/ 2152897 h 3797186"/>
                <a:gd name="connsiteX92" fmla="*/ 1344047 w 3040009"/>
                <a:gd name="connsiteY92" fmla="*/ 2173239 h 3797186"/>
                <a:gd name="connsiteX93" fmla="*/ 1375314 w 3040009"/>
                <a:gd name="connsiteY93" fmla="*/ 2167588 h 3797186"/>
                <a:gd name="connsiteX94" fmla="*/ 1488326 w 3040009"/>
                <a:gd name="connsiteY94" fmla="*/ 2168718 h 3797186"/>
                <a:gd name="connsiteX95" fmla="*/ 1507914 w 3040009"/>
                <a:gd name="connsiteY95" fmla="*/ 2168718 h 3797186"/>
                <a:gd name="connsiteX96" fmla="*/ 1517332 w 3040009"/>
                <a:gd name="connsiteY96" fmla="*/ 2042522 h 3797186"/>
                <a:gd name="connsiteX97" fmla="*/ 1564043 w 3040009"/>
                <a:gd name="connsiteY97" fmla="*/ 1667700 h 3797186"/>
                <a:gd name="connsiteX98" fmla="*/ 1622056 w 3040009"/>
                <a:gd name="connsiteY98" fmla="*/ 1491402 h 3797186"/>
                <a:gd name="connsiteX99" fmla="*/ 1629967 w 3040009"/>
                <a:gd name="connsiteY99" fmla="*/ 1476711 h 3797186"/>
                <a:gd name="connsiteX100" fmla="*/ 1672158 w 3040009"/>
                <a:gd name="connsiteY100" fmla="*/ 1343357 h 3797186"/>
                <a:gd name="connsiteX101" fmla="*/ 1686849 w 3040009"/>
                <a:gd name="connsiteY101" fmla="*/ 1144834 h 3797186"/>
                <a:gd name="connsiteX102" fmla="*/ 1747122 w 3040009"/>
                <a:gd name="connsiteY102" fmla="*/ 998296 h 3797186"/>
                <a:gd name="connsiteX103" fmla="*/ 1747875 w 3040009"/>
                <a:gd name="connsiteY103" fmla="*/ 952337 h 3797186"/>
                <a:gd name="connsiteX104" fmla="*/ 1741471 w 3040009"/>
                <a:gd name="connsiteY104" fmla="*/ 928228 h 3797186"/>
                <a:gd name="connsiteX105" fmla="*/ 1732054 w 3040009"/>
                <a:gd name="connsiteY105" fmla="*/ 907886 h 3797186"/>
                <a:gd name="connsiteX106" fmla="*/ 1676301 w 3040009"/>
                <a:gd name="connsiteY106" fmla="*/ 881894 h 3797186"/>
                <a:gd name="connsiteX107" fmla="*/ 1578358 w 3040009"/>
                <a:gd name="connsiteY107" fmla="*/ 900729 h 3797186"/>
                <a:gd name="connsiteX108" fmla="*/ 1506030 w 3040009"/>
                <a:gd name="connsiteY108" fmla="*/ 878127 h 3797186"/>
                <a:gd name="connsiteX109" fmla="*/ 1490586 w 3040009"/>
                <a:gd name="connsiteY109" fmla="*/ 843470 h 3797186"/>
                <a:gd name="connsiteX110" fmla="*/ 1492469 w 3040009"/>
                <a:gd name="connsiteY110" fmla="*/ 811826 h 3797186"/>
                <a:gd name="connsiteX111" fmla="*/ 1469490 w 3040009"/>
                <a:gd name="connsiteY111" fmla="*/ 750047 h 3797186"/>
                <a:gd name="connsiteX112" fmla="*/ 1464970 w 3040009"/>
                <a:gd name="connsiteY112" fmla="*/ 725938 h 3797186"/>
                <a:gd name="connsiteX113" fmla="*/ 1472880 w 3040009"/>
                <a:gd name="connsiteY113" fmla="*/ 710493 h 3797186"/>
                <a:gd name="connsiteX114" fmla="*/ 1461579 w 3040009"/>
                <a:gd name="connsiteY114" fmla="*/ 702582 h 3797186"/>
                <a:gd name="connsiteX115" fmla="*/ 1448772 w 3040009"/>
                <a:gd name="connsiteY115" fmla="*/ 666042 h 3797186"/>
                <a:gd name="connsiteX116" fmla="*/ 1454422 w 3040009"/>
                <a:gd name="connsiteY116" fmla="*/ 635152 h 3797186"/>
                <a:gd name="connsiteX117" fmla="*/ 1435587 w 3040009"/>
                <a:gd name="connsiteY117" fmla="*/ 613680 h 3797186"/>
                <a:gd name="connsiteX118" fmla="*/ 1393396 w 3040009"/>
                <a:gd name="connsiteY118" fmla="*/ 606522 h 3797186"/>
                <a:gd name="connsiteX119" fmla="*/ 1373807 w 3040009"/>
                <a:gd name="connsiteY119" fmla="*/ 571865 h 3797186"/>
                <a:gd name="connsiteX120" fmla="*/ 1392266 w 3040009"/>
                <a:gd name="connsiteY120" fmla="*/ 522894 h 3797186"/>
                <a:gd name="connsiteX121" fmla="*/ 1452162 w 3040009"/>
                <a:gd name="connsiteY121" fmla="*/ 403478 h 3797186"/>
                <a:gd name="connsiteX122" fmla="*/ 1454422 w 3040009"/>
                <a:gd name="connsiteY122" fmla="*/ 384643 h 3797186"/>
                <a:gd name="connsiteX123" fmla="*/ 1444628 w 3040009"/>
                <a:gd name="connsiteY123" fmla="*/ 285193 h 3797186"/>
                <a:gd name="connsiteX124" fmla="*/ 1613015 w 3040009"/>
                <a:gd name="connsiteY124" fmla="*/ 56156 h 3797186"/>
                <a:gd name="connsiteX125" fmla="*/ 1985576 w 3040009"/>
                <a:gd name="connsiteY125" fmla="*/ 23759 h 3797186"/>
                <a:gd name="connsiteX126" fmla="*/ 2207456 w 3040009"/>
                <a:gd name="connsiteY126" fmla="*/ 321356 h 3797186"/>
                <a:gd name="connsiteX127" fmla="*/ 2168278 w 3040009"/>
                <a:gd name="connsiteY127" fmla="*/ 533441 h 3797186"/>
                <a:gd name="connsiteX128" fmla="*/ 2143039 w 3040009"/>
                <a:gd name="connsiteY128" fmla="*/ 641556 h 3797186"/>
                <a:gd name="connsiteX129" fmla="*/ 2225537 w 3040009"/>
                <a:gd name="connsiteY129" fmla="*/ 848744 h 3797186"/>
                <a:gd name="connsiteX130" fmla="*/ 2255674 w 3040009"/>
                <a:gd name="connsiteY130" fmla="*/ 910523 h 3797186"/>
                <a:gd name="connsiteX131" fmla="*/ 2294851 w 3040009"/>
                <a:gd name="connsiteY131" fmla="*/ 972303 h 3797186"/>
                <a:gd name="connsiteX132" fmla="*/ 2500155 w 3040009"/>
                <a:gd name="connsiteY132" fmla="*/ 1162539 h 3797186"/>
                <a:gd name="connsiteX133" fmla="*/ 2547620 w 3040009"/>
                <a:gd name="connsiteY133" fmla="*/ 1236373 h 3797186"/>
                <a:gd name="connsiteX134" fmla="*/ 2570222 w 3040009"/>
                <a:gd name="connsiteY134" fmla="*/ 1268770 h 3797186"/>
                <a:gd name="connsiteX135" fmla="*/ 2707720 w 3040009"/>
                <a:gd name="connsiteY135" fmla="*/ 1590476 h 3797186"/>
                <a:gd name="connsiteX136" fmla="*/ 2721281 w 3040009"/>
                <a:gd name="connsiteY136" fmla="*/ 1736261 h 3797186"/>
                <a:gd name="connsiteX137" fmla="*/ 2724671 w 3040009"/>
                <a:gd name="connsiteY137" fmla="*/ 1776191 h 3797186"/>
                <a:gd name="connsiteX138" fmla="*/ 2750664 w 3040009"/>
                <a:gd name="connsiteY138" fmla="*/ 1759993 h 3797186"/>
                <a:gd name="connsiteX139" fmla="*/ 2862545 w 3040009"/>
                <a:gd name="connsiteY139" fmla="*/ 1710268 h 3797186"/>
                <a:gd name="connsiteX140" fmla="*/ 2923195 w 3040009"/>
                <a:gd name="connsiteY140" fmla="*/ 1747185 h 3797186"/>
                <a:gd name="connsiteX141" fmla="*/ 2920182 w 3040009"/>
                <a:gd name="connsiteY141" fmla="*/ 1854923 h 3797186"/>
                <a:gd name="connsiteX142" fmla="*/ 2898332 w 3040009"/>
                <a:gd name="connsiteY142" fmla="*/ 1950229 h 3797186"/>
                <a:gd name="connsiteX143" fmla="*/ 2926585 w 3040009"/>
                <a:gd name="connsiteY143" fmla="*/ 1988276 h 3797186"/>
                <a:gd name="connsiteX144" fmla="*/ 2970283 w 3040009"/>
                <a:gd name="connsiteY144" fmla="*/ 2035365 h 3797186"/>
                <a:gd name="connsiteX145" fmla="*/ 2958229 w 3040009"/>
                <a:gd name="connsiteY145" fmla="*/ 2179266 h 3797186"/>
                <a:gd name="connsiteX146" fmla="*/ 2944667 w 3040009"/>
                <a:gd name="connsiteY146" fmla="*/ 2313750 h 3797186"/>
                <a:gd name="connsiteX147" fmla="*/ 2975180 w 3040009"/>
                <a:gd name="connsiteY147" fmla="*/ 2618504 h 3797186"/>
                <a:gd name="connsiteX148" fmla="*/ 3010214 w 3040009"/>
                <a:gd name="connsiteY148" fmla="*/ 2872026 h 3797186"/>
                <a:gd name="connsiteX149" fmla="*/ 3028673 w 3040009"/>
                <a:gd name="connsiteY149" fmla="*/ 3060379 h 3797186"/>
                <a:gd name="connsiteX150" fmla="*/ 3043364 w 3040009"/>
                <a:gd name="connsiteY150" fmla="*/ 3148528 h 3797186"/>
                <a:gd name="connsiteX151" fmla="*/ 3042611 w 3040009"/>
                <a:gd name="connsiteY151" fmla="*/ 3354209 h 3797186"/>
                <a:gd name="connsiteX152" fmla="*/ 2691522 w 3040009"/>
                <a:gd name="connsiteY152" fmla="*/ 3596430 h 3797186"/>
                <a:gd name="connsiteX153" fmla="*/ 2694912 w 3040009"/>
                <a:gd name="connsiteY153" fmla="*/ 3602458 h 3797186"/>
                <a:gd name="connsiteX154" fmla="*/ 2722035 w 3040009"/>
                <a:gd name="connsiteY154" fmla="*/ 3600197 h 3797186"/>
                <a:gd name="connsiteX155" fmla="*/ 2799636 w 3040009"/>
                <a:gd name="connsiteY155" fmla="*/ 3572321 h 3797186"/>
                <a:gd name="connsiteX156" fmla="*/ 2869703 w 3040009"/>
                <a:gd name="connsiteY156" fmla="*/ 3527117 h 3797186"/>
                <a:gd name="connsiteX157" fmla="*/ 2966516 w 3040009"/>
                <a:gd name="connsiteY157" fmla="*/ 3286402 h 3797186"/>
                <a:gd name="connsiteX158" fmla="*/ 2919051 w 3040009"/>
                <a:gd name="connsiteY158" fmla="*/ 2781994 h 3797186"/>
                <a:gd name="connsiteX159" fmla="*/ 2864052 w 3040009"/>
                <a:gd name="connsiteY159" fmla="*/ 2373269 h 3797186"/>
                <a:gd name="connsiteX160" fmla="*/ 2858025 w 3040009"/>
                <a:gd name="connsiteY160" fmla="*/ 2170225 h 3797186"/>
                <a:gd name="connsiteX161" fmla="*/ 2855388 w 3040009"/>
                <a:gd name="connsiteY161" fmla="*/ 2146869 h 3797186"/>
                <a:gd name="connsiteX162" fmla="*/ 2849361 w 3040009"/>
                <a:gd name="connsiteY162" fmla="*/ 2146116 h 3797186"/>
                <a:gd name="connsiteX163" fmla="*/ 2835046 w 3040009"/>
                <a:gd name="connsiteY163" fmla="*/ 2196971 h 3797186"/>
                <a:gd name="connsiteX164" fmla="*/ 2759705 w 3040009"/>
                <a:gd name="connsiteY164" fmla="*/ 2662955 h 3797186"/>
                <a:gd name="connsiteX165" fmla="*/ 2696795 w 3040009"/>
                <a:gd name="connsiteY165" fmla="*/ 2748091 h 3797186"/>
                <a:gd name="connsiteX166" fmla="*/ 2676454 w 3040009"/>
                <a:gd name="connsiteY166" fmla="*/ 2747714 h 3797186"/>
                <a:gd name="connsiteX167" fmla="*/ 2613167 w 3040009"/>
                <a:gd name="connsiteY167" fmla="*/ 2671619 h 3797186"/>
                <a:gd name="connsiteX168" fmla="*/ 2593955 w 3040009"/>
                <a:gd name="connsiteY168" fmla="*/ 2663332 h 3797186"/>
                <a:gd name="connsiteX169" fmla="*/ 2547243 w 3040009"/>
                <a:gd name="connsiteY169" fmla="*/ 2759015 h 3797186"/>
                <a:gd name="connsiteX170" fmla="*/ 2578133 w 3040009"/>
                <a:gd name="connsiteY170" fmla="*/ 2900279 h 3797186"/>
                <a:gd name="connsiteX171" fmla="*/ 2600359 w 3040009"/>
                <a:gd name="connsiteY171" fmla="*/ 3119145 h 3797186"/>
                <a:gd name="connsiteX172" fmla="*/ 2622208 w 3040009"/>
                <a:gd name="connsiteY172" fmla="*/ 3143631 h 3797186"/>
                <a:gd name="connsiteX173" fmla="*/ 2707343 w 3040009"/>
                <a:gd name="connsiteY173" fmla="*/ 3158699 h 3797186"/>
                <a:gd name="connsiteX174" fmla="*/ 2815457 w 3040009"/>
                <a:gd name="connsiteY174" fmla="*/ 3267567 h 3797186"/>
                <a:gd name="connsiteX175" fmla="*/ 2826382 w 3040009"/>
                <a:gd name="connsiteY175" fmla="*/ 3351195 h 3797186"/>
                <a:gd name="connsiteX176" fmla="*/ 2812821 w 3040009"/>
                <a:gd name="connsiteY176" fmla="*/ 3422016 h 3797186"/>
                <a:gd name="connsiteX177" fmla="*/ 2716008 w 3040009"/>
                <a:gd name="connsiteY177" fmla="*/ 3566294 h 3797186"/>
                <a:gd name="connsiteX178" fmla="*/ 2691522 w 3040009"/>
                <a:gd name="connsiteY178" fmla="*/ 3596430 h 3797186"/>
                <a:gd name="connsiteX179" fmla="*/ 795188 w 3040009"/>
                <a:gd name="connsiteY179" fmla="*/ 2192451 h 3797186"/>
                <a:gd name="connsiteX180" fmla="*/ 787654 w 3040009"/>
                <a:gd name="connsiteY180" fmla="*/ 2189437 h 3797186"/>
                <a:gd name="connsiteX181" fmla="*/ 756011 w 3040009"/>
                <a:gd name="connsiteY181" fmla="*/ 2238785 h 3797186"/>
                <a:gd name="connsiteX182" fmla="*/ 761661 w 3040009"/>
                <a:gd name="connsiteY182" fmla="*/ 2251217 h 3797186"/>
                <a:gd name="connsiteX183" fmla="*/ 795565 w 3040009"/>
                <a:gd name="connsiteY183" fmla="*/ 2241799 h 3797186"/>
                <a:gd name="connsiteX184" fmla="*/ 795188 w 3040009"/>
                <a:gd name="connsiteY184" fmla="*/ 2192451 h 3797186"/>
                <a:gd name="connsiteX185" fmla="*/ 854331 w 3040009"/>
                <a:gd name="connsiteY185" fmla="*/ 2241422 h 3797186"/>
                <a:gd name="connsiteX186" fmla="*/ 884467 w 3040009"/>
                <a:gd name="connsiteY186" fmla="*/ 2284743 h 3797186"/>
                <a:gd name="connsiteX187" fmla="*/ 899159 w 3040009"/>
                <a:gd name="connsiteY187" fmla="*/ 2288510 h 3797186"/>
                <a:gd name="connsiteX188" fmla="*/ 907069 w 3040009"/>
                <a:gd name="connsiteY188" fmla="*/ 2274949 h 3797186"/>
                <a:gd name="connsiteX189" fmla="*/ 854331 w 3040009"/>
                <a:gd name="connsiteY189" fmla="*/ 2241422 h 379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</a:cxnLst>
              <a:rect l="l" t="t" r="r" b="b"/>
              <a:pathLst>
                <a:path w="3040009" h="3797186">
                  <a:moveTo>
                    <a:pt x="3042611" y="3354209"/>
                  </a:moveTo>
                  <a:cubicBezTo>
                    <a:pt x="3041480" y="3361366"/>
                    <a:pt x="3039974" y="3368900"/>
                    <a:pt x="3039597" y="3376058"/>
                  </a:cubicBezTo>
                  <a:cubicBezTo>
                    <a:pt x="3037337" y="3411091"/>
                    <a:pt x="3024529" y="3442735"/>
                    <a:pt x="3011721" y="3475131"/>
                  </a:cubicBezTo>
                  <a:cubicBezTo>
                    <a:pt x="2988365" y="3535027"/>
                    <a:pt x="2937886" y="3570061"/>
                    <a:pt x="2894189" y="3611499"/>
                  </a:cubicBezTo>
                  <a:cubicBezTo>
                    <a:pt x="2885901" y="3619409"/>
                    <a:pt x="2873847" y="3623176"/>
                    <a:pt x="2862923" y="3627320"/>
                  </a:cubicBezTo>
                  <a:cubicBezTo>
                    <a:pt x="2803403" y="3650676"/>
                    <a:pt x="2743507" y="3673655"/>
                    <a:pt x="2683988" y="3696257"/>
                  </a:cubicBezTo>
                  <a:cubicBezTo>
                    <a:pt x="2662892" y="3704168"/>
                    <a:pt x="2652344" y="3719236"/>
                    <a:pt x="2650837" y="3741838"/>
                  </a:cubicBezTo>
                  <a:cubicBezTo>
                    <a:pt x="2649707" y="3759920"/>
                    <a:pt x="2647824" y="3777625"/>
                    <a:pt x="2645940" y="3800604"/>
                  </a:cubicBezTo>
                  <a:cubicBezTo>
                    <a:pt x="2599982" y="3800604"/>
                    <a:pt x="2555154" y="3800604"/>
                    <a:pt x="2509950" y="3800604"/>
                  </a:cubicBezTo>
                  <a:cubicBezTo>
                    <a:pt x="2477176" y="3800604"/>
                    <a:pt x="2444780" y="3800228"/>
                    <a:pt x="2412006" y="3799098"/>
                  </a:cubicBezTo>
                  <a:cubicBezTo>
                    <a:pt x="2389781" y="3798344"/>
                    <a:pt x="2376219" y="3785536"/>
                    <a:pt x="2369439" y="3765194"/>
                  </a:cubicBezTo>
                  <a:cubicBezTo>
                    <a:pt x="2362281" y="3744475"/>
                    <a:pt x="2355877" y="3723380"/>
                    <a:pt x="2347966" y="3703038"/>
                  </a:cubicBezTo>
                  <a:cubicBezTo>
                    <a:pt x="2340809" y="3684203"/>
                    <a:pt x="2291837" y="3668758"/>
                    <a:pt x="2276392" y="3681189"/>
                  </a:cubicBezTo>
                  <a:cubicBezTo>
                    <a:pt x="2271872" y="3684956"/>
                    <a:pt x="2269989" y="3695880"/>
                    <a:pt x="2271118" y="3703038"/>
                  </a:cubicBezTo>
                  <a:cubicBezTo>
                    <a:pt x="2275263" y="3726394"/>
                    <a:pt x="2281666" y="3749373"/>
                    <a:pt x="2286564" y="3772728"/>
                  </a:cubicBezTo>
                  <a:cubicBezTo>
                    <a:pt x="2288070" y="3779886"/>
                    <a:pt x="2288447" y="3787420"/>
                    <a:pt x="2289577" y="3796837"/>
                  </a:cubicBezTo>
                  <a:cubicBezTo>
                    <a:pt x="2276392" y="3797968"/>
                    <a:pt x="2264715" y="3799851"/>
                    <a:pt x="2253037" y="3799851"/>
                  </a:cubicBezTo>
                  <a:cubicBezTo>
                    <a:pt x="2183346" y="3799851"/>
                    <a:pt x="2113656" y="3800604"/>
                    <a:pt x="2044342" y="3798344"/>
                  </a:cubicBezTo>
                  <a:cubicBezTo>
                    <a:pt x="2004788" y="3796837"/>
                    <a:pt x="1994617" y="3784029"/>
                    <a:pt x="1993110" y="3743722"/>
                  </a:cubicBezTo>
                  <a:cubicBezTo>
                    <a:pt x="1992357" y="3722627"/>
                    <a:pt x="1993110" y="3701154"/>
                    <a:pt x="1993110" y="3678552"/>
                  </a:cubicBezTo>
                  <a:cubicBezTo>
                    <a:pt x="1987083" y="3678175"/>
                    <a:pt x="1982186" y="3677045"/>
                    <a:pt x="1977289" y="3677045"/>
                  </a:cubicBezTo>
                  <a:cubicBezTo>
                    <a:pt x="1880852" y="3681942"/>
                    <a:pt x="1784416" y="3687593"/>
                    <a:pt x="1687979" y="3691360"/>
                  </a:cubicBezTo>
                  <a:cubicBezTo>
                    <a:pt x="1673664" y="3692113"/>
                    <a:pt x="1657466" y="3688723"/>
                    <a:pt x="1644658" y="3682319"/>
                  </a:cubicBezTo>
                  <a:cubicBezTo>
                    <a:pt x="1607364" y="3663484"/>
                    <a:pt x="1570824" y="3642388"/>
                    <a:pt x="1534660" y="3621293"/>
                  </a:cubicBezTo>
                  <a:cubicBezTo>
                    <a:pt x="1527503" y="3617149"/>
                    <a:pt x="1522229" y="3608862"/>
                    <a:pt x="1517332" y="3601704"/>
                  </a:cubicBezTo>
                  <a:cubicBezTo>
                    <a:pt x="1487195" y="3558760"/>
                    <a:pt x="1475517" y="3510918"/>
                    <a:pt x="1478531" y="3459310"/>
                  </a:cubicBezTo>
                  <a:cubicBezTo>
                    <a:pt x="1479285" y="3444995"/>
                    <a:pt x="1478531" y="3430680"/>
                    <a:pt x="1478531" y="3411091"/>
                  </a:cubicBezTo>
                  <a:cubicBezTo>
                    <a:pt x="1449148" y="3411091"/>
                    <a:pt x="1419765" y="3411091"/>
                    <a:pt x="1390382" y="3411091"/>
                  </a:cubicBezTo>
                  <a:cubicBezTo>
                    <a:pt x="1273604" y="3410338"/>
                    <a:pt x="1156825" y="3408831"/>
                    <a:pt x="1040423" y="3409585"/>
                  </a:cubicBezTo>
                  <a:cubicBezTo>
                    <a:pt x="1011417" y="3409585"/>
                    <a:pt x="985801" y="3406194"/>
                    <a:pt x="964329" y="3385099"/>
                  </a:cubicBezTo>
                  <a:cubicBezTo>
                    <a:pt x="957925" y="3379072"/>
                    <a:pt x="949260" y="3375304"/>
                    <a:pt x="941726" y="3370784"/>
                  </a:cubicBezTo>
                  <a:cubicBezTo>
                    <a:pt x="940220" y="3371914"/>
                    <a:pt x="938713" y="3373044"/>
                    <a:pt x="937206" y="3374174"/>
                  </a:cubicBezTo>
                  <a:cubicBezTo>
                    <a:pt x="938336" y="3381709"/>
                    <a:pt x="938336" y="3389996"/>
                    <a:pt x="940973" y="3396777"/>
                  </a:cubicBezTo>
                  <a:cubicBezTo>
                    <a:pt x="950014" y="3420886"/>
                    <a:pt x="960562" y="3444241"/>
                    <a:pt x="969603" y="3468351"/>
                  </a:cubicBezTo>
                  <a:cubicBezTo>
                    <a:pt x="994088" y="3533897"/>
                    <a:pt x="1022718" y="3598691"/>
                    <a:pt x="1041177" y="3666121"/>
                  </a:cubicBezTo>
                  <a:cubicBezTo>
                    <a:pt x="1052101" y="3706805"/>
                    <a:pt x="1047581" y="3751633"/>
                    <a:pt x="1049841" y="3794954"/>
                  </a:cubicBezTo>
                  <a:cubicBezTo>
                    <a:pt x="1041553" y="3796461"/>
                    <a:pt x="1037786" y="3797591"/>
                    <a:pt x="1034396" y="3797591"/>
                  </a:cubicBezTo>
                  <a:cubicBezTo>
                    <a:pt x="882584" y="3797968"/>
                    <a:pt x="730395" y="3797214"/>
                    <a:pt x="578583" y="3799474"/>
                  </a:cubicBezTo>
                  <a:cubicBezTo>
                    <a:pt x="532625" y="3800228"/>
                    <a:pt x="506255" y="3783276"/>
                    <a:pt x="488174" y="3741462"/>
                  </a:cubicBezTo>
                  <a:cubicBezTo>
                    <a:pt x="458037" y="3671018"/>
                    <a:pt x="421873" y="3603588"/>
                    <a:pt x="392114" y="3533144"/>
                  </a:cubicBezTo>
                  <a:cubicBezTo>
                    <a:pt x="372148" y="3486056"/>
                    <a:pt x="359340" y="3435954"/>
                    <a:pt x="342765" y="3387359"/>
                  </a:cubicBezTo>
                  <a:cubicBezTo>
                    <a:pt x="332218" y="3356469"/>
                    <a:pt x="322800" y="3325203"/>
                    <a:pt x="309615" y="3295443"/>
                  </a:cubicBezTo>
                  <a:cubicBezTo>
                    <a:pt x="302081" y="3278115"/>
                    <a:pt x="289650" y="3261540"/>
                    <a:pt x="276465" y="3247978"/>
                  </a:cubicBezTo>
                  <a:cubicBezTo>
                    <a:pt x="241055" y="3212568"/>
                    <a:pt x="223350" y="3170377"/>
                    <a:pt x="219206" y="3120652"/>
                  </a:cubicBezTo>
                  <a:cubicBezTo>
                    <a:pt x="214309" y="3065276"/>
                    <a:pt x="213179" y="3012538"/>
                    <a:pt x="242938" y="2962059"/>
                  </a:cubicBezTo>
                  <a:cubicBezTo>
                    <a:pt x="265918" y="2922882"/>
                    <a:pt x="297184" y="2895382"/>
                    <a:pt x="339375" y="2883328"/>
                  </a:cubicBezTo>
                  <a:cubicBezTo>
                    <a:pt x="401531" y="2865623"/>
                    <a:pt x="464441" y="2850554"/>
                    <a:pt x="527351" y="2838123"/>
                  </a:cubicBezTo>
                  <a:cubicBezTo>
                    <a:pt x="635089" y="2816274"/>
                    <a:pt x="742826" y="2795932"/>
                    <a:pt x="850940" y="2777850"/>
                  </a:cubicBezTo>
                  <a:cubicBezTo>
                    <a:pt x="892001" y="2771069"/>
                    <a:pt x="934569" y="2772200"/>
                    <a:pt x="976760" y="2770316"/>
                  </a:cubicBezTo>
                  <a:cubicBezTo>
                    <a:pt x="992581" y="2769563"/>
                    <a:pt x="1008027" y="2769563"/>
                    <a:pt x="1023848" y="2769563"/>
                  </a:cubicBezTo>
                  <a:cubicBezTo>
                    <a:pt x="1048711" y="2769939"/>
                    <a:pt x="1068676" y="2760145"/>
                    <a:pt x="1088641" y="2744324"/>
                  </a:cubicBezTo>
                  <a:cubicBezTo>
                    <a:pt x="1147407" y="2696859"/>
                    <a:pt x="1207680" y="2650901"/>
                    <a:pt x="1267953" y="2604943"/>
                  </a:cubicBezTo>
                  <a:cubicBezTo>
                    <a:pt x="1276617" y="2598539"/>
                    <a:pt x="1287918" y="2595525"/>
                    <a:pt x="1298466" y="2591758"/>
                  </a:cubicBezTo>
                  <a:cubicBezTo>
                    <a:pt x="1324082" y="2583094"/>
                    <a:pt x="1348191" y="2571416"/>
                    <a:pt x="1369663" y="2545046"/>
                  </a:cubicBezTo>
                  <a:cubicBezTo>
                    <a:pt x="1341034" y="2542786"/>
                    <a:pt x="1322952" y="2529602"/>
                    <a:pt x="1308637" y="2509259"/>
                  </a:cubicBezTo>
                  <a:cubicBezTo>
                    <a:pt x="1304493" y="2503232"/>
                    <a:pt x="1290179" y="2503986"/>
                    <a:pt x="1280007" y="2502855"/>
                  </a:cubicBezTo>
                  <a:cubicBezTo>
                    <a:pt x="1260796" y="2500972"/>
                    <a:pt x="1241207" y="2500595"/>
                    <a:pt x="1221995" y="2498712"/>
                  </a:cubicBezTo>
                  <a:cubicBezTo>
                    <a:pt x="1200146" y="2496452"/>
                    <a:pt x="1196002" y="2490424"/>
                    <a:pt x="1199769" y="2469329"/>
                  </a:cubicBezTo>
                  <a:cubicBezTo>
                    <a:pt x="1201653" y="2459534"/>
                    <a:pt x="1203913" y="2449740"/>
                    <a:pt x="1205797" y="2439946"/>
                  </a:cubicBezTo>
                  <a:cubicBezTo>
                    <a:pt x="1208810" y="2422994"/>
                    <a:pt x="1201653" y="2412070"/>
                    <a:pt x="1185831" y="2406042"/>
                  </a:cubicBezTo>
                  <a:cubicBezTo>
                    <a:pt x="1179804" y="2403782"/>
                    <a:pt x="1173777" y="2401899"/>
                    <a:pt x="1167749" y="2401145"/>
                  </a:cubicBezTo>
                  <a:cubicBezTo>
                    <a:pt x="1115388" y="2395495"/>
                    <a:pt x="1072820" y="2371762"/>
                    <a:pt x="1035149" y="2335975"/>
                  </a:cubicBezTo>
                  <a:cubicBezTo>
                    <a:pt x="1024225" y="2325427"/>
                    <a:pt x="1009910" y="2317517"/>
                    <a:pt x="996349" y="2309606"/>
                  </a:cubicBezTo>
                  <a:cubicBezTo>
                    <a:pt x="992581" y="2307346"/>
                    <a:pt x="986177" y="2309983"/>
                    <a:pt x="980904" y="2310359"/>
                  </a:cubicBezTo>
                  <a:cubicBezTo>
                    <a:pt x="982034" y="2315256"/>
                    <a:pt x="982410" y="2321284"/>
                    <a:pt x="985047" y="2325427"/>
                  </a:cubicBezTo>
                  <a:cubicBezTo>
                    <a:pt x="991075" y="2333338"/>
                    <a:pt x="998609" y="2340119"/>
                    <a:pt x="1005013" y="2348030"/>
                  </a:cubicBezTo>
                  <a:cubicBezTo>
                    <a:pt x="1016691" y="2362345"/>
                    <a:pt x="1017067" y="2375529"/>
                    <a:pt x="1001622" y="2384947"/>
                  </a:cubicBezTo>
                  <a:cubicBezTo>
                    <a:pt x="988438" y="2393234"/>
                    <a:pt x="971863" y="2399638"/>
                    <a:pt x="956418" y="2400015"/>
                  </a:cubicBezTo>
                  <a:cubicBezTo>
                    <a:pt x="882584" y="2403029"/>
                    <a:pt x="808373" y="2404912"/>
                    <a:pt x="734162" y="2405289"/>
                  </a:cubicBezTo>
                  <a:cubicBezTo>
                    <a:pt x="521324" y="2406042"/>
                    <a:pt x="308485" y="2404912"/>
                    <a:pt x="95647" y="2406042"/>
                  </a:cubicBezTo>
                  <a:cubicBezTo>
                    <a:pt x="68147" y="2406042"/>
                    <a:pt x="48182" y="2398885"/>
                    <a:pt x="30477" y="2378543"/>
                  </a:cubicBezTo>
                  <a:cubicBezTo>
                    <a:pt x="17292" y="2363098"/>
                    <a:pt x="3354" y="2349160"/>
                    <a:pt x="717" y="2327688"/>
                  </a:cubicBezTo>
                  <a:cubicBezTo>
                    <a:pt x="-1920" y="2302449"/>
                    <a:pt x="2224" y="2279846"/>
                    <a:pt x="21436" y="2262141"/>
                  </a:cubicBezTo>
                  <a:cubicBezTo>
                    <a:pt x="40271" y="2244812"/>
                    <a:pt x="59860" y="2227861"/>
                    <a:pt x="79825" y="2211662"/>
                  </a:cubicBezTo>
                  <a:cubicBezTo>
                    <a:pt x="90750" y="2202622"/>
                    <a:pt x="103557" y="2199985"/>
                    <a:pt x="116366" y="2208649"/>
                  </a:cubicBezTo>
                  <a:cubicBezTo>
                    <a:pt x="135954" y="2221834"/>
                    <a:pt x="154790" y="2219573"/>
                    <a:pt x="170988" y="2203752"/>
                  </a:cubicBezTo>
                  <a:cubicBezTo>
                    <a:pt x="187940" y="2187554"/>
                    <a:pt x="204138" y="2189060"/>
                    <a:pt x="223726" y="2199985"/>
                  </a:cubicBezTo>
                  <a:cubicBezTo>
                    <a:pt x="244822" y="2212039"/>
                    <a:pt x="267424" y="2222210"/>
                    <a:pt x="289650" y="2231628"/>
                  </a:cubicBezTo>
                  <a:cubicBezTo>
                    <a:pt x="308485" y="2239539"/>
                    <a:pt x="326944" y="2236148"/>
                    <a:pt x="341259" y="2220327"/>
                  </a:cubicBezTo>
                  <a:cubicBezTo>
                    <a:pt x="351053" y="2209402"/>
                    <a:pt x="360470" y="2206765"/>
                    <a:pt x="375915" y="2211286"/>
                  </a:cubicBezTo>
                  <a:cubicBezTo>
                    <a:pt x="396634" y="2217690"/>
                    <a:pt x="418860" y="2219573"/>
                    <a:pt x="440709" y="2221457"/>
                  </a:cubicBezTo>
                  <a:cubicBezTo>
                    <a:pt x="503242" y="2226354"/>
                    <a:pt x="565775" y="2230875"/>
                    <a:pt x="628684" y="2234642"/>
                  </a:cubicBezTo>
                  <a:cubicBezTo>
                    <a:pt x="640362" y="2235395"/>
                    <a:pt x="652417" y="2233888"/>
                    <a:pt x="664471" y="2232758"/>
                  </a:cubicBezTo>
                  <a:cubicBezTo>
                    <a:pt x="682177" y="2230498"/>
                    <a:pt x="690464" y="2220327"/>
                    <a:pt x="694984" y="2202622"/>
                  </a:cubicBezTo>
                  <a:cubicBezTo>
                    <a:pt x="699128" y="2186423"/>
                    <a:pt x="710053" y="2171732"/>
                    <a:pt x="719094" y="2156664"/>
                  </a:cubicBezTo>
                  <a:cubicBezTo>
                    <a:pt x="728888" y="2140089"/>
                    <a:pt x="737929" y="2122760"/>
                    <a:pt x="749984" y="2108069"/>
                  </a:cubicBezTo>
                  <a:cubicBezTo>
                    <a:pt x="758271" y="2098274"/>
                    <a:pt x="770325" y="2088103"/>
                    <a:pt x="782757" y="2085466"/>
                  </a:cubicBezTo>
                  <a:cubicBezTo>
                    <a:pt x="813270" y="2078309"/>
                    <a:pt x="844536" y="2074542"/>
                    <a:pt x="875426" y="2070398"/>
                  </a:cubicBezTo>
                  <a:cubicBezTo>
                    <a:pt x="896522" y="2067384"/>
                    <a:pt x="917617" y="2065501"/>
                    <a:pt x="939089" y="2063241"/>
                  </a:cubicBezTo>
                  <a:cubicBezTo>
                    <a:pt x="961692" y="2060980"/>
                    <a:pt x="983541" y="2060604"/>
                    <a:pt x="1004636" y="2072282"/>
                  </a:cubicBezTo>
                  <a:cubicBezTo>
                    <a:pt x="1019704" y="2080569"/>
                    <a:pt x="1038540" y="2082453"/>
                    <a:pt x="1053608" y="2091117"/>
                  </a:cubicBezTo>
                  <a:cubicBezTo>
                    <a:pt x="1087888" y="2110329"/>
                    <a:pt x="1123298" y="2128787"/>
                    <a:pt x="1154188" y="2152897"/>
                  </a:cubicBezTo>
                  <a:cubicBezTo>
                    <a:pt x="1214461" y="2199231"/>
                    <a:pt x="1276994" y="2199231"/>
                    <a:pt x="1344047" y="2173239"/>
                  </a:cubicBezTo>
                  <a:cubicBezTo>
                    <a:pt x="1353842" y="2169471"/>
                    <a:pt x="1364766" y="2167965"/>
                    <a:pt x="1375314" y="2167588"/>
                  </a:cubicBezTo>
                  <a:cubicBezTo>
                    <a:pt x="1412985" y="2167211"/>
                    <a:pt x="1450655" y="2168341"/>
                    <a:pt x="1488326" y="2168718"/>
                  </a:cubicBezTo>
                  <a:cubicBezTo>
                    <a:pt x="1494353" y="2168718"/>
                    <a:pt x="1500757" y="2168718"/>
                    <a:pt x="1507914" y="2168718"/>
                  </a:cubicBezTo>
                  <a:cubicBezTo>
                    <a:pt x="1510928" y="2125774"/>
                    <a:pt x="1512435" y="2083960"/>
                    <a:pt x="1517332" y="2042522"/>
                  </a:cubicBezTo>
                  <a:cubicBezTo>
                    <a:pt x="1531647" y="1917456"/>
                    <a:pt x="1543324" y="1791636"/>
                    <a:pt x="1564043" y="1667700"/>
                  </a:cubicBezTo>
                  <a:cubicBezTo>
                    <a:pt x="1574214" y="1607428"/>
                    <a:pt x="1602090" y="1550168"/>
                    <a:pt x="1622056" y="1491402"/>
                  </a:cubicBezTo>
                  <a:cubicBezTo>
                    <a:pt x="1623939" y="1486129"/>
                    <a:pt x="1626576" y="1480855"/>
                    <a:pt x="1629967" y="1476711"/>
                  </a:cubicBezTo>
                  <a:cubicBezTo>
                    <a:pt x="1663870" y="1438287"/>
                    <a:pt x="1669897" y="1391952"/>
                    <a:pt x="1672158" y="1343357"/>
                  </a:cubicBezTo>
                  <a:cubicBezTo>
                    <a:pt x="1675548" y="1277057"/>
                    <a:pt x="1678938" y="1210380"/>
                    <a:pt x="1686849" y="1144834"/>
                  </a:cubicBezTo>
                  <a:cubicBezTo>
                    <a:pt x="1693253" y="1091342"/>
                    <a:pt x="1715479" y="1041993"/>
                    <a:pt x="1747122" y="998296"/>
                  </a:cubicBezTo>
                  <a:cubicBezTo>
                    <a:pt x="1758800" y="982097"/>
                    <a:pt x="1759176" y="968536"/>
                    <a:pt x="1747875" y="952337"/>
                  </a:cubicBezTo>
                  <a:cubicBezTo>
                    <a:pt x="1743355" y="945933"/>
                    <a:pt x="1744108" y="936139"/>
                    <a:pt x="1741471" y="928228"/>
                  </a:cubicBezTo>
                  <a:cubicBezTo>
                    <a:pt x="1739211" y="921071"/>
                    <a:pt x="1735444" y="914290"/>
                    <a:pt x="1732054" y="907886"/>
                  </a:cubicBezTo>
                  <a:cubicBezTo>
                    <a:pt x="1713972" y="875490"/>
                    <a:pt x="1711712" y="874736"/>
                    <a:pt x="1676301" y="881894"/>
                  </a:cubicBezTo>
                  <a:cubicBezTo>
                    <a:pt x="1643528" y="888298"/>
                    <a:pt x="1611131" y="895078"/>
                    <a:pt x="1578358" y="900729"/>
                  </a:cubicBezTo>
                  <a:cubicBezTo>
                    <a:pt x="1550858" y="905626"/>
                    <a:pt x="1525243" y="898469"/>
                    <a:pt x="1506030" y="878127"/>
                  </a:cubicBezTo>
                  <a:cubicBezTo>
                    <a:pt x="1497743" y="869462"/>
                    <a:pt x="1493223" y="855901"/>
                    <a:pt x="1490586" y="843470"/>
                  </a:cubicBezTo>
                  <a:cubicBezTo>
                    <a:pt x="1488326" y="833299"/>
                    <a:pt x="1489832" y="821997"/>
                    <a:pt x="1492469" y="811826"/>
                  </a:cubicBezTo>
                  <a:cubicBezTo>
                    <a:pt x="1499250" y="785457"/>
                    <a:pt x="1492846" y="764738"/>
                    <a:pt x="1469490" y="750047"/>
                  </a:cubicBezTo>
                  <a:cubicBezTo>
                    <a:pt x="1459696" y="743643"/>
                    <a:pt x="1458566" y="735732"/>
                    <a:pt x="1464970" y="725938"/>
                  </a:cubicBezTo>
                  <a:cubicBezTo>
                    <a:pt x="1467983" y="721417"/>
                    <a:pt x="1469867" y="716143"/>
                    <a:pt x="1472880" y="710493"/>
                  </a:cubicBezTo>
                  <a:cubicBezTo>
                    <a:pt x="1468737" y="707479"/>
                    <a:pt x="1465346" y="704466"/>
                    <a:pt x="1461579" y="702582"/>
                  </a:cubicBezTo>
                  <a:cubicBezTo>
                    <a:pt x="1444628" y="694671"/>
                    <a:pt x="1440861" y="683370"/>
                    <a:pt x="1448772" y="666042"/>
                  </a:cubicBezTo>
                  <a:cubicBezTo>
                    <a:pt x="1452915" y="656624"/>
                    <a:pt x="1452915" y="645323"/>
                    <a:pt x="1454422" y="635152"/>
                  </a:cubicBezTo>
                  <a:cubicBezTo>
                    <a:pt x="1456682" y="620460"/>
                    <a:pt x="1449148" y="615186"/>
                    <a:pt x="1435587" y="613680"/>
                  </a:cubicBezTo>
                  <a:cubicBezTo>
                    <a:pt x="1421272" y="612173"/>
                    <a:pt x="1406957" y="610289"/>
                    <a:pt x="1393396" y="606522"/>
                  </a:cubicBezTo>
                  <a:cubicBezTo>
                    <a:pt x="1376444" y="601625"/>
                    <a:pt x="1368533" y="589570"/>
                    <a:pt x="1373807" y="571865"/>
                  </a:cubicBezTo>
                  <a:cubicBezTo>
                    <a:pt x="1379081" y="555290"/>
                    <a:pt x="1384732" y="538339"/>
                    <a:pt x="1392266" y="522894"/>
                  </a:cubicBezTo>
                  <a:cubicBezTo>
                    <a:pt x="1411478" y="482963"/>
                    <a:pt x="1432573" y="443409"/>
                    <a:pt x="1452162" y="403478"/>
                  </a:cubicBezTo>
                  <a:cubicBezTo>
                    <a:pt x="1454799" y="398204"/>
                    <a:pt x="1456682" y="389163"/>
                    <a:pt x="1454422" y="384643"/>
                  </a:cubicBezTo>
                  <a:cubicBezTo>
                    <a:pt x="1436340" y="352623"/>
                    <a:pt x="1439354" y="318720"/>
                    <a:pt x="1444628" y="285193"/>
                  </a:cubicBezTo>
                  <a:cubicBezTo>
                    <a:pt x="1461203" y="180092"/>
                    <a:pt x="1519969" y="103621"/>
                    <a:pt x="1613015" y="56156"/>
                  </a:cubicBezTo>
                  <a:cubicBezTo>
                    <a:pt x="1732054" y="-4870"/>
                    <a:pt x="1857873" y="-16925"/>
                    <a:pt x="1985576" y="23759"/>
                  </a:cubicBezTo>
                  <a:cubicBezTo>
                    <a:pt x="2116669" y="65197"/>
                    <a:pt x="2199545" y="180092"/>
                    <a:pt x="2207456" y="321356"/>
                  </a:cubicBezTo>
                  <a:cubicBezTo>
                    <a:pt x="2211599" y="395191"/>
                    <a:pt x="2201428" y="466011"/>
                    <a:pt x="2168278" y="533441"/>
                  </a:cubicBezTo>
                  <a:cubicBezTo>
                    <a:pt x="2151703" y="566968"/>
                    <a:pt x="2135128" y="603132"/>
                    <a:pt x="2143039" y="641556"/>
                  </a:cubicBezTo>
                  <a:cubicBezTo>
                    <a:pt x="2158484" y="715013"/>
                    <a:pt x="2173929" y="788847"/>
                    <a:pt x="2225537" y="848744"/>
                  </a:cubicBezTo>
                  <a:cubicBezTo>
                    <a:pt x="2240229" y="865695"/>
                    <a:pt x="2249646" y="888674"/>
                    <a:pt x="2255674" y="910523"/>
                  </a:cubicBezTo>
                  <a:cubicBezTo>
                    <a:pt x="2262831" y="936139"/>
                    <a:pt x="2273756" y="956481"/>
                    <a:pt x="2294851" y="972303"/>
                  </a:cubicBezTo>
                  <a:cubicBezTo>
                    <a:pt x="2369439" y="1029185"/>
                    <a:pt x="2442143" y="1088328"/>
                    <a:pt x="2500155" y="1162539"/>
                  </a:cubicBezTo>
                  <a:cubicBezTo>
                    <a:pt x="2518237" y="1185518"/>
                    <a:pt x="2531799" y="1211511"/>
                    <a:pt x="2547620" y="1236373"/>
                  </a:cubicBezTo>
                  <a:cubicBezTo>
                    <a:pt x="2554778" y="1247297"/>
                    <a:pt x="2561558" y="1258975"/>
                    <a:pt x="2570222" y="1268770"/>
                  </a:cubicBezTo>
                  <a:cubicBezTo>
                    <a:pt x="2652344" y="1360686"/>
                    <a:pt x="2694158" y="1469553"/>
                    <a:pt x="2707720" y="1590476"/>
                  </a:cubicBezTo>
                  <a:cubicBezTo>
                    <a:pt x="2712994" y="1639071"/>
                    <a:pt x="2716761" y="1687666"/>
                    <a:pt x="2721281" y="1736261"/>
                  </a:cubicBezTo>
                  <a:cubicBezTo>
                    <a:pt x="2722411" y="1747939"/>
                    <a:pt x="2723165" y="1759616"/>
                    <a:pt x="2724671" y="1776191"/>
                  </a:cubicBezTo>
                  <a:cubicBezTo>
                    <a:pt x="2735596" y="1769411"/>
                    <a:pt x="2744260" y="1766020"/>
                    <a:pt x="2750664" y="1759993"/>
                  </a:cubicBezTo>
                  <a:cubicBezTo>
                    <a:pt x="2782684" y="1730987"/>
                    <a:pt x="2821108" y="1717425"/>
                    <a:pt x="2862545" y="1710268"/>
                  </a:cubicBezTo>
                  <a:cubicBezTo>
                    <a:pt x="2893812" y="1704618"/>
                    <a:pt x="2913401" y="1716672"/>
                    <a:pt x="2923195" y="1747185"/>
                  </a:cubicBezTo>
                  <a:cubicBezTo>
                    <a:pt x="2934873" y="1783349"/>
                    <a:pt x="2929223" y="1819136"/>
                    <a:pt x="2920182" y="1854923"/>
                  </a:cubicBezTo>
                  <a:cubicBezTo>
                    <a:pt x="2912271" y="1886566"/>
                    <a:pt x="2903983" y="1918209"/>
                    <a:pt x="2898332" y="1950229"/>
                  </a:cubicBezTo>
                  <a:cubicBezTo>
                    <a:pt x="2893436" y="1979612"/>
                    <a:pt x="2897579" y="1983756"/>
                    <a:pt x="2926585" y="1988276"/>
                  </a:cubicBezTo>
                  <a:cubicBezTo>
                    <a:pt x="2961242" y="1993927"/>
                    <a:pt x="2968023" y="1999954"/>
                    <a:pt x="2970283" y="2035365"/>
                  </a:cubicBezTo>
                  <a:cubicBezTo>
                    <a:pt x="2973297" y="2083960"/>
                    <a:pt x="2968777" y="2131048"/>
                    <a:pt x="2958229" y="2179266"/>
                  </a:cubicBezTo>
                  <a:cubicBezTo>
                    <a:pt x="2948811" y="2222964"/>
                    <a:pt x="2946927" y="2268545"/>
                    <a:pt x="2944667" y="2313750"/>
                  </a:cubicBezTo>
                  <a:cubicBezTo>
                    <a:pt x="2939017" y="2416967"/>
                    <a:pt x="2960112" y="2517170"/>
                    <a:pt x="2975180" y="2618504"/>
                  </a:cubicBezTo>
                  <a:cubicBezTo>
                    <a:pt x="2987612" y="2702886"/>
                    <a:pt x="2993262" y="2788398"/>
                    <a:pt x="3010214" y="2872026"/>
                  </a:cubicBezTo>
                  <a:cubicBezTo>
                    <a:pt x="3022645" y="2934936"/>
                    <a:pt x="3022268" y="2997846"/>
                    <a:pt x="3028673" y="3060379"/>
                  </a:cubicBezTo>
                  <a:cubicBezTo>
                    <a:pt x="3031686" y="3090139"/>
                    <a:pt x="3038467" y="3119145"/>
                    <a:pt x="3043364" y="3148528"/>
                  </a:cubicBezTo>
                  <a:cubicBezTo>
                    <a:pt x="3042611" y="3216335"/>
                    <a:pt x="3042611" y="3285272"/>
                    <a:pt x="3042611" y="3354209"/>
                  </a:cubicBezTo>
                  <a:close/>
                  <a:moveTo>
                    <a:pt x="2691522" y="3596430"/>
                  </a:moveTo>
                  <a:cubicBezTo>
                    <a:pt x="2692652" y="3598314"/>
                    <a:pt x="2693782" y="3600574"/>
                    <a:pt x="2694912" y="3602458"/>
                  </a:cubicBezTo>
                  <a:cubicBezTo>
                    <a:pt x="2703953" y="3601704"/>
                    <a:pt x="2713747" y="3603211"/>
                    <a:pt x="2722035" y="3600197"/>
                  </a:cubicBezTo>
                  <a:cubicBezTo>
                    <a:pt x="2748027" y="3591533"/>
                    <a:pt x="2773267" y="3579855"/>
                    <a:pt x="2799636" y="3572321"/>
                  </a:cubicBezTo>
                  <a:cubicBezTo>
                    <a:pt x="2827889" y="3564034"/>
                    <a:pt x="2850491" y="3548212"/>
                    <a:pt x="2869703" y="3527117"/>
                  </a:cubicBezTo>
                  <a:cubicBezTo>
                    <a:pt x="2932236" y="3458933"/>
                    <a:pt x="2962372" y="3377941"/>
                    <a:pt x="2966516" y="3286402"/>
                  </a:cubicBezTo>
                  <a:cubicBezTo>
                    <a:pt x="2974051" y="3116131"/>
                    <a:pt x="2959359" y="2947744"/>
                    <a:pt x="2919051" y="2781994"/>
                  </a:cubicBezTo>
                  <a:cubicBezTo>
                    <a:pt x="2886655" y="2647510"/>
                    <a:pt x="2870457" y="2511143"/>
                    <a:pt x="2864052" y="2373269"/>
                  </a:cubicBezTo>
                  <a:cubicBezTo>
                    <a:pt x="2861039" y="2305462"/>
                    <a:pt x="2860285" y="2237655"/>
                    <a:pt x="2858025" y="2170225"/>
                  </a:cubicBezTo>
                  <a:cubicBezTo>
                    <a:pt x="2857649" y="2162314"/>
                    <a:pt x="2856142" y="2154403"/>
                    <a:pt x="2855388" y="2146869"/>
                  </a:cubicBezTo>
                  <a:cubicBezTo>
                    <a:pt x="2853505" y="2146493"/>
                    <a:pt x="2851621" y="2146116"/>
                    <a:pt x="2849361" y="2146116"/>
                  </a:cubicBezTo>
                  <a:cubicBezTo>
                    <a:pt x="2844464" y="2163068"/>
                    <a:pt x="2838060" y="2179643"/>
                    <a:pt x="2835046" y="2196971"/>
                  </a:cubicBezTo>
                  <a:cubicBezTo>
                    <a:pt x="2809054" y="2352173"/>
                    <a:pt x="2782308" y="2507376"/>
                    <a:pt x="2759705" y="2662955"/>
                  </a:cubicBezTo>
                  <a:cubicBezTo>
                    <a:pt x="2753301" y="2705900"/>
                    <a:pt x="2733336" y="2731515"/>
                    <a:pt x="2696795" y="2748091"/>
                  </a:cubicBezTo>
                  <a:cubicBezTo>
                    <a:pt x="2691145" y="2750728"/>
                    <a:pt x="2680974" y="2751104"/>
                    <a:pt x="2676454" y="2747714"/>
                  </a:cubicBezTo>
                  <a:cubicBezTo>
                    <a:pt x="2649707" y="2727372"/>
                    <a:pt x="2621078" y="2708160"/>
                    <a:pt x="2613167" y="2671619"/>
                  </a:cubicBezTo>
                  <a:cubicBezTo>
                    <a:pt x="2610907" y="2660695"/>
                    <a:pt x="2604880" y="2657305"/>
                    <a:pt x="2593955" y="2663332"/>
                  </a:cubicBezTo>
                  <a:cubicBezTo>
                    <a:pt x="2562688" y="2681414"/>
                    <a:pt x="2540463" y="2723228"/>
                    <a:pt x="2547243" y="2759015"/>
                  </a:cubicBezTo>
                  <a:cubicBezTo>
                    <a:pt x="2556284" y="2806480"/>
                    <a:pt x="2571353" y="2852815"/>
                    <a:pt x="2578133" y="2900279"/>
                  </a:cubicBezTo>
                  <a:cubicBezTo>
                    <a:pt x="2588304" y="2972984"/>
                    <a:pt x="2594332" y="3046064"/>
                    <a:pt x="2600359" y="3119145"/>
                  </a:cubicBezTo>
                  <a:cubicBezTo>
                    <a:pt x="2601866" y="3134967"/>
                    <a:pt x="2605256" y="3141747"/>
                    <a:pt x="2622208" y="3143631"/>
                  </a:cubicBezTo>
                  <a:cubicBezTo>
                    <a:pt x="2650837" y="3147021"/>
                    <a:pt x="2679467" y="3151542"/>
                    <a:pt x="2707343" y="3158699"/>
                  </a:cubicBezTo>
                  <a:cubicBezTo>
                    <a:pt x="2764602" y="3173390"/>
                    <a:pt x="2801143" y="3211061"/>
                    <a:pt x="2815457" y="3267567"/>
                  </a:cubicBezTo>
                  <a:cubicBezTo>
                    <a:pt x="2822238" y="3294690"/>
                    <a:pt x="2826382" y="3323319"/>
                    <a:pt x="2826382" y="3351195"/>
                  </a:cubicBezTo>
                  <a:cubicBezTo>
                    <a:pt x="2826382" y="3374928"/>
                    <a:pt x="2821862" y="3400167"/>
                    <a:pt x="2812821" y="3422016"/>
                  </a:cubicBezTo>
                  <a:cubicBezTo>
                    <a:pt x="2790218" y="3476261"/>
                    <a:pt x="2758198" y="3524856"/>
                    <a:pt x="2716008" y="3566294"/>
                  </a:cubicBezTo>
                  <a:cubicBezTo>
                    <a:pt x="2706590" y="3575712"/>
                    <a:pt x="2699432" y="3586636"/>
                    <a:pt x="2691522" y="3596430"/>
                  </a:cubicBezTo>
                  <a:close/>
                  <a:moveTo>
                    <a:pt x="795188" y="2192451"/>
                  </a:moveTo>
                  <a:cubicBezTo>
                    <a:pt x="792551" y="2191321"/>
                    <a:pt x="789914" y="2190567"/>
                    <a:pt x="787654" y="2189437"/>
                  </a:cubicBezTo>
                  <a:cubicBezTo>
                    <a:pt x="777106" y="2205635"/>
                    <a:pt x="765805" y="2221834"/>
                    <a:pt x="756011" y="2238785"/>
                  </a:cubicBezTo>
                  <a:cubicBezTo>
                    <a:pt x="754504" y="2241045"/>
                    <a:pt x="758648" y="2249710"/>
                    <a:pt x="761661" y="2251217"/>
                  </a:cubicBezTo>
                  <a:cubicBezTo>
                    <a:pt x="775223" y="2257621"/>
                    <a:pt x="788407" y="2256114"/>
                    <a:pt x="795565" y="2241799"/>
                  </a:cubicBezTo>
                  <a:cubicBezTo>
                    <a:pt x="803852" y="2225601"/>
                    <a:pt x="803099" y="2208649"/>
                    <a:pt x="795188" y="2192451"/>
                  </a:cubicBezTo>
                  <a:close/>
                  <a:moveTo>
                    <a:pt x="854331" y="2241422"/>
                  </a:moveTo>
                  <a:cubicBezTo>
                    <a:pt x="865255" y="2257621"/>
                    <a:pt x="873919" y="2271559"/>
                    <a:pt x="884467" y="2284743"/>
                  </a:cubicBezTo>
                  <a:cubicBezTo>
                    <a:pt x="887104" y="2288134"/>
                    <a:pt x="895392" y="2290017"/>
                    <a:pt x="899159" y="2288510"/>
                  </a:cubicBezTo>
                  <a:cubicBezTo>
                    <a:pt x="902926" y="2286627"/>
                    <a:pt x="906316" y="2279846"/>
                    <a:pt x="907069" y="2274949"/>
                  </a:cubicBezTo>
                  <a:cubicBezTo>
                    <a:pt x="909330" y="2250463"/>
                    <a:pt x="886727" y="2234265"/>
                    <a:pt x="854331" y="2241422"/>
                  </a:cubicBezTo>
                  <a:close/>
                </a:path>
              </a:pathLst>
            </a:custGeom>
            <a:grpFill/>
            <a:ln w="37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B0B252-4D90-49DA-BAEA-7B86B79D3099}"/>
                </a:ext>
              </a:extLst>
            </p:cNvPr>
            <p:cNvSpPr/>
            <p:nvPr/>
          </p:nvSpPr>
          <p:spPr>
            <a:xfrm>
              <a:off x="145452" y="5109987"/>
              <a:ext cx="2934533" cy="1363672"/>
            </a:xfrm>
            <a:custGeom>
              <a:avLst/>
              <a:gdLst>
                <a:gd name="connsiteX0" fmla="*/ 377 w 2934532"/>
                <a:gd name="connsiteY0" fmla="*/ 59143 h 1363672"/>
                <a:gd name="connsiteX1" fmla="*/ 43698 w 2934532"/>
                <a:gd name="connsiteY1" fmla="*/ 6781 h 1363672"/>
                <a:gd name="connsiteX2" fmla="*/ 66677 w 2934532"/>
                <a:gd name="connsiteY2" fmla="*/ 1884 h 1363672"/>
                <a:gd name="connsiteX3" fmla="*/ 629851 w 2934532"/>
                <a:gd name="connsiteY3" fmla="*/ 1130 h 1363672"/>
                <a:gd name="connsiteX4" fmla="*/ 2844500 w 2934532"/>
                <a:gd name="connsiteY4" fmla="*/ 0 h 1363672"/>
                <a:gd name="connsiteX5" fmla="*/ 2885561 w 2934532"/>
                <a:gd name="connsiteY5" fmla="*/ 16952 h 1363672"/>
                <a:gd name="connsiteX6" fmla="*/ 2907033 w 2934532"/>
                <a:gd name="connsiteY6" fmla="*/ 38047 h 1363672"/>
                <a:gd name="connsiteX7" fmla="*/ 2932649 w 2934532"/>
                <a:gd name="connsiteY7" fmla="*/ 134107 h 1363672"/>
                <a:gd name="connsiteX8" fmla="*/ 2905903 w 2934532"/>
                <a:gd name="connsiteY8" fmla="*/ 168010 h 1363672"/>
                <a:gd name="connsiteX9" fmla="*/ 2844877 w 2934532"/>
                <a:gd name="connsiteY9" fmla="*/ 201160 h 1363672"/>
                <a:gd name="connsiteX10" fmla="*/ 2811727 w 2934532"/>
                <a:gd name="connsiteY10" fmla="*/ 205681 h 1363672"/>
                <a:gd name="connsiteX11" fmla="*/ 2171328 w 2934532"/>
                <a:gd name="connsiteY11" fmla="*/ 210201 h 1363672"/>
                <a:gd name="connsiteX12" fmla="*/ 1773904 w 2934532"/>
                <a:gd name="connsiteY12" fmla="*/ 213592 h 1363672"/>
                <a:gd name="connsiteX13" fmla="*/ 1749795 w 2934532"/>
                <a:gd name="connsiteY13" fmla="*/ 214722 h 1363672"/>
                <a:gd name="connsiteX14" fmla="*/ 1739624 w 2934532"/>
                <a:gd name="connsiteY14" fmla="*/ 1364802 h 1363672"/>
                <a:gd name="connsiteX15" fmla="*/ 1588942 w 2934532"/>
                <a:gd name="connsiteY15" fmla="*/ 1364802 h 1363672"/>
                <a:gd name="connsiteX16" fmla="*/ 1581408 w 2934532"/>
                <a:gd name="connsiteY16" fmla="*/ 215099 h 1363672"/>
                <a:gd name="connsiteX17" fmla="*/ 1555039 w 2934532"/>
                <a:gd name="connsiteY17" fmla="*/ 213215 h 1363672"/>
                <a:gd name="connsiteX18" fmla="*/ 419273 w 2934532"/>
                <a:gd name="connsiteY18" fmla="*/ 211708 h 1363672"/>
                <a:gd name="connsiteX19" fmla="*/ 378965 w 2934532"/>
                <a:gd name="connsiteY19" fmla="*/ 248249 h 1363672"/>
                <a:gd name="connsiteX20" fmla="*/ 374068 w 2934532"/>
                <a:gd name="connsiteY20" fmla="*/ 391396 h 1363672"/>
                <a:gd name="connsiteX21" fmla="*/ 369548 w 2934532"/>
                <a:gd name="connsiteY21" fmla="*/ 1340693 h 1363672"/>
                <a:gd name="connsiteX22" fmla="*/ 369548 w 2934532"/>
                <a:gd name="connsiteY22" fmla="*/ 1364802 h 1363672"/>
                <a:gd name="connsiteX23" fmla="*/ 218112 w 2934532"/>
                <a:gd name="connsiteY23" fmla="*/ 1364802 h 1363672"/>
                <a:gd name="connsiteX24" fmla="*/ 209071 w 2934532"/>
                <a:gd name="connsiteY24" fmla="*/ 211331 h 1363672"/>
                <a:gd name="connsiteX25" fmla="*/ 0 w 2934532"/>
                <a:gd name="connsiteY25" fmla="*/ 176675 h 1363672"/>
                <a:gd name="connsiteX26" fmla="*/ 377 w 2934532"/>
                <a:gd name="connsiteY26" fmla="*/ 59143 h 1363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34532" h="1363672">
                  <a:moveTo>
                    <a:pt x="377" y="59143"/>
                  </a:moveTo>
                  <a:cubicBezTo>
                    <a:pt x="7157" y="35410"/>
                    <a:pt x="25616" y="21095"/>
                    <a:pt x="43698" y="6781"/>
                  </a:cubicBezTo>
                  <a:cubicBezTo>
                    <a:pt x="49348" y="2260"/>
                    <a:pt x="58766" y="1884"/>
                    <a:pt x="66677" y="1884"/>
                  </a:cubicBezTo>
                  <a:cubicBezTo>
                    <a:pt x="254276" y="1507"/>
                    <a:pt x="442252" y="1507"/>
                    <a:pt x="629851" y="1130"/>
                  </a:cubicBezTo>
                  <a:cubicBezTo>
                    <a:pt x="1368193" y="753"/>
                    <a:pt x="2106535" y="753"/>
                    <a:pt x="2844500" y="0"/>
                  </a:cubicBezTo>
                  <a:cubicBezTo>
                    <a:pt x="2861452" y="0"/>
                    <a:pt x="2874637" y="3390"/>
                    <a:pt x="2885561" y="16952"/>
                  </a:cubicBezTo>
                  <a:cubicBezTo>
                    <a:pt x="2891965" y="24862"/>
                    <a:pt x="2899122" y="31643"/>
                    <a:pt x="2907033" y="38047"/>
                  </a:cubicBezTo>
                  <a:cubicBezTo>
                    <a:pt x="2938300" y="64040"/>
                    <a:pt x="2940937" y="98697"/>
                    <a:pt x="2932649" y="134107"/>
                  </a:cubicBezTo>
                  <a:cubicBezTo>
                    <a:pt x="2929635" y="146915"/>
                    <a:pt x="2917204" y="159723"/>
                    <a:pt x="2905903" y="168010"/>
                  </a:cubicBezTo>
                  <a:cubicBezTo>
                    <a:pt x="2887068" y="181195"/>
                    <a:pt x="2865972" y="191743"/>
                    <a:pt x="2844877" y="201160"/>
                  </a:cubicBezTo>
                  <a:cubicBezTo>
                    <a:pt x="2835083" y="205304"/>
                    <a:pt x="2823028" y="205681"/>
                    <a:pt x="2811727" y="205681"/>
                  </a:cubicBezTo>
                  <a:cubicBezTo>
                    <a:pt x="2598135" y="207188"/>
                    <a:pt x="2384920" y="208694"/>
                    <a:pt x="2171328" y="210201"/>
                  </a:cubicBezTo>
                  <a:cubicBezTo>
                    <a:pt x="2038728" y="210955"/>
                    <a:pt x="1906504" y="212462"/>
                    <a:pt x="1773904" y="213592"/>
                  </a:cubicBezTo>
                  <a:cubicBezTo>
                    <a:pt x="1767124" y="213592"/>
                    <a:pt x="1760343" y="214345"/>
                    <a:pt x="1749795" y="214722"/>
                  </a:cubicBezTo>
                  <a:cubicBezTo>
                    <a:pt x="1740001" y="598208"/>
                    <a:pt x="1742638" y="980940"/>
                    <a:pt x="1739624" y="1364802"/>
                  </a:cubicBezTo>
                  <a:cubicBezTo>
                    <a:pt x="1689146" y="1364802"/>
                    <a:pt x="1640174" y="1364802"/>
                    <a:pt x="1588942" y="1364802"/>
                  </a:cubicBezTo>
                  <a:cubicBezTo>
                    <a:pt x="1586305" y="982070"/>
                    <a:pt x="1584045" y="599338"/>
                    <a:pt x="1581408" y="215099"/>
                  </a:cubicBezTo>
                  <a:cubicBezTo>
                    <a:pt x="1569730" y="214345"/>
                    <a:pt x="1562573" y="213215"/>
                    <a:pt x="1555039" y="213215"/>
                  </a:cubicBezTo>
                  <a:cubicBezTo>
                    <a:pt x="1176450" y="212838"/>
                    <a:pt x="797861" y="212085"/>
                    <a:pt x="419273" y="211708"/>
                  </a:cubicBezTo>
                  <a:cubicBezTo>
                    <a:pt x="382732" y="211708"/>
                    <a:pt x="381226" y="212462"/>
                    <a:pt x="378965" y="248249"/>
                  </a:cubicBezTo>
                  <a:cubicBezTo>
                    <a:pt x="375952" y="295713"/>
                    <a:pt x="374445" y="343555"/>
                    <a:pt x="374068" y="391396"/>
                  </a:cubicBezTo>
                  <a:cubicBezTo>
                    <a:pt x="372185" y="707829"/>
                    <a:pt x="371055" y="1024261"/>
                    <a:pt x="369548" y="1340693"/>
                  </a:cubicBezTo>
                  <a:cubicBezTo>
                    <a:pt x="369548" y="1348227"/>
                    <a:pt x="369548" y="1355761"/>
                    <a:pt x="369548" y="1364802"/>
                  </a:cubicBezTo>
                  <a:cubicBezTo>
                    <a:pt x="319446" y="1364802"/>
                    <a:pt x="270474" y="1364802"/>
                    <a:pt x="218112" y="1364802"/>
                  </a:cubicBezTo>
                  <a:cubicBezTo>
                    <a:pt x="215099" y="980563"/>
                    <a:pt x="212085" y="596324"/>
                    <a:pt x="209071" y="211331"/>
                  </a:cubicBezTo>
                  <a:cubicBezTo>
                    <a:pt x="137121" y="205304"/>
                    <a:pt x="64040" y="216982"/>
                    <a:pt x="0" y="176675"/>
                  </a:cubicBezTo>
                  <a:cubicBezTo>
                    <a:pt x="377" y="137121"/>
                    <a:pt x="377" y="98320"/>
                    <a:pt x="377" y="59143"/>
                  </a:cubicBezTo>
                  <a:close/>
                </a:path>
              </a:pathLst>
            </a:custGeom>
            <a:grpFill/>
            <a:ln w="37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1B6A8AA-EF08-4E5A-93F9-D8F902563EF7}"/>
                </a:ext>
              </a:extLst>
            </p:cNvPr>
            <p:cNvSpPr/>
            <p:nvPr/>
          </p:nvSpPr>
          <p:spPr>
            <a:xfrm>
              <a:off x="259594" y="4647016"/>
              <a:ext cx="1344837" cy="433211"/>
            </a:xfrm>
            <a:custGeom>
              <a:avLst/>
              <a:gdLst>
                <a:gd name="connsiteX0" fmla="*/ 1344837 w 1344837"/>
                <a:gd name="connsiteY0" fmla="*/ 436224 h 433210"/>
                <a:gd name="connsiteX1" fmla="*/ 0 w 1344837"/>
                <a:gd name="connsiteY1" fmla="*/ 436224 h 433210"/>
                <a:gd name="connsiteX2" fmla="*/ 0 w 1344837"/>
                <a:gd name="connsiteY2" fmla="*/ 51609 h 433210"/>
                <a:gd name="connsiteX3" fmla="*/ 51609 w 1344837"/>
                <a:gd name="connsiteY3" fmla="*/ 0 h 433210"/>
                <a:gd name="connsiteX4" fmla="*/ 1293605 w 1344837"/>
                <a:gd name="connsiteY4" fmla="*/ 0 h 433210"/>
                <a:gd name="connsiteX5" fmla="*/ 1345214 w 1344837"/>
                <a:gd name="connsiteY5" fmla="*/ 51609 h 433210"/>
                <a:gd name="connsiteX6" fmla="*/ 1345214 w 1344837"/>
                <a:gd name="connsiteY6" fmla="*/ 436224 h 433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4837" h="433210">
                  <a:moveTo>
                    <a:pt x="1344837" y="436224"/>
                  </a:moveTo>
                  <a:lnTo>
                    <a:pt x="0" y="436224"/>
                  </a:lnTo>
                  <a:lnTo>
                    <a:pt x="0" y="51609"/>
                  </a:lnTo>
                  <a:cubicBezTo>
                    <a:pt x="0" y="23356"/>
                    <a:pt x="23356" y="0"/>
                    <a:pt x="51609" y="0"/>
                  </a:cubicBezTo>
                  <a:lnTo>
                    <a:pt x="1293605" y="0"/>
                  </a:lnTo>
                  <a:cubicBezTo>
                    <a:pt x="1321858" y="0"/>
                    <a:pt x="1345214" y="23356"/>
                    <a:pt x="1345214" y="51609"/>
                  </a:cubicBezTo>
                  <a:lnTo>
                    <a:pt x="1345214" y="436224"/>
                  </a:lnTo>
                  <a:close/>
                </a:path>
              </a:pathLst>
            </a:custGeom>
            <a:grpFill/>
            <a:ln w="37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5F9A232-A648-46FD-9AC1-12065D1766B1}"/>
                </a:ext>
              </a:extLst>
            </p:cNvPr>
            <p:cNvSpPr/>
            <p:nvPr/>
          </p:nvSpPr>
          <p:spPr>
            <a:xfrm>
              <a:off x="606539" y="2697368"/>
              <a:ext cx="749643" cy="1936264"/>
            </a:xfrm>
            <a:custGeom>
              <a:avLst/>
              <a:gdLst>
                <a:gd name="connsiteX0" fmla="*/ 0 w 749643"/>
                <a:gd name="connsiteY0" fmla="*/ 1936841 h 1936263"/>
                <a:gd name="connsiteX1" fmla="*/ 752280 w 749643"/>
                <a:gd name="connsiteY1" fmla="*/ 1936841 h 1936263"/>
                <a:gd name="connsiteX2" fmla="*/ 752280 w 749643"/>
                <a:gd name="connsiteY2" fmla="*/ 1930437 h 1936263"/>
                <a:gd name="connsiteX3" fmla="*/ 640399 w 749643"/>
                <a:gd name="connsiteY3" fmla="*/ 1827220 h 1936263"/>
                <a:gd name="connsiteX4" fmla="*/ 391397 w 749643"/>
                <a:gd name="connsiteY4" fmla="*/ 1808008 h 1936263"/>
                <a:gd name="connsiteX5" fmla="*/ 430197 w 749643"/>
                <a:gd name="connsiteY5" fmla="*/ 1635854 h 1936263"/>
                <a:gd name="connsiteX6" fmla="*/ 448279 w 749643"/>
                <a:gd name="connsiteY6" fmla="*/ 1632087 h 1936263"/>
                <a:gd name="connsiteX7" fmla="*/ 468621 w 749643"/>
                <a:gd name="connsiteY7" fmla="*/ 1644894 h 1936263"/>
                <a:gd name="connsiteX8" fmla="*/ 583516 w 749643"/>
                <a:gd name="connsiteY8" fmla="*/ 1653559 h 1936263"/>
                <a:gd name="connsiteX9" fmla="*/ 533038 w 749643"/>
                <a:gd name="connsiteY9" fmla="*/ 23556 h 1936263"/>
                <a:gd name="connsiteX10" fmla="*/ 350336 w 749643"/>
                <a:gd name="connsiteY10" fmla="*/ 23179 h 1936263"/>
                <a:gd name="connsiteX11" fmla="*/ 237701 w 749643"/>
                <a:gd name="connsiteY11" fmla="*/ 180642 h 1936263"/>
                <a:gd name="connsiteX12" fmla="*/ 217736 w 749643"/>
                <a:gd name="connsiteY12" fmla="*/ 240538 h 1936263"/>
                <a:gd name="connsiteX13" fmla="*/ 266707 w 749643"/>
                <a:gd name="connsiteY13" fmla="*/ 1076070 h 1936263"/>
                <a:gd name="connsiteX14" fmla="*/ 337528 w 749643"/>
                <a:gd name="connsiteY14" fmla="*/ 1252368 h 1936263"/>
                <a:gd name="connsiteX15" fmla="*/ 392150 w 749643"/>
                <a:gd name="connsiteY15" fmla="*/ 1331099 h 1936263"/>
                <a:gd name="connsiteX16" fmla="*/ 382356 w 749643"/>
                <a:gd name="connsiteY16" fmla="*/ 1382331 h 1936263"/>
                <a:gd name="connsiteX17" fmla="*/ 346945 w 749643"/>
                <a:gd name="connsiteY17" fmla="*/ 1398906 h 1936263"/>
                <a:gd name="connsiteX18" fmla="*/ 289310 w 749643"/>
                <a:gd name="connsiteY18" fmla="*/ 1484418 h 1936263"/>
                <a:gd name="connsiteX19" fmla="*/ 275748 w 749643"/>
                <a:gd name="connsiteY19" fmla="*/ 1568800 h 1936263"/>
                <a:gd name="connsiteX20" fmla="*/ 196640 w 749643"/>
                <a:gd name="connsiteY20" fmla="*/ 1738694 h 1936263"/>
                <a:gd name="connsiteX21" fmla="*/ 129963 w 749643"/>
                <a:gd name="connsiteY21" fmla="*/ 1818556 h 1936263"/>
                <a:gd name="connsiteX22" fmla="*/ 0 w 749643"/>
                <a:gd name="connsiteY22" fmla="*/ 1936841 h 1936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9643" h="1936263">
                  <a:moveTo>
                    <a:pt x="0" y="1936841"/>
                  </a:moveTo>
                  <a:lnTo>
                    <a:pt x="752280" y="1936841"/>
                  </a:lnTo>
                  <a:cubicBezTo>
                    <a:pt x="751903" y="1934957"/>
                    <a:pt x="751903" y="1933074"/>
                    <a:pt x="752280" y="1930437"/>
                  </a:cubicBezTo>
                  <a:cubicBezTo>
                    <a:pt x="756424" y="1910095"/>
                    <a:pt x="691631" y="1842665"/>
                    <a:pt x="640399" y="1827220"/>
                  </a:cubicBezTo>
                  <a:cubicBezTo>
                    <a:pt x="577489" y="1808384"/>
                    <a:pt x="410985" y="1808008"/>
                    <a:pt x="391397" y="1808008"/>
                  </a:cubicBezTo>
                  <a:cubicBezTo>
                    <a:pt x="400061" y="1748112"/>
                    <a:pt x="411739" y="1691229"/>
                    <a:pt x="430197" y="1635854"/>
                  </a:cubicBezTo>
                  <a:cubicBezTo>
                    <a:pt x="433588" y="1625683"/>
                    <a:pt x="439615" y="1623799"/>
                    <a:pt x="448279" y="1632087"/>
                  </a:cubicBezTo>
                  <a:cubicBezTo>
                    <a:pt x="453930" y="1637360"/>
                    <a:pt x="461464" y="1644141"/>
                    <a:pt x="468621" y="1644894"/>
                  </a:cubicBezTo>
                  <a:cubicBezTo>
                    <a:pt x="506292" y="1648662"/>
                    <a:pt x="544339" y="1650922"/>
                    <a:pt x="583516" y="1653559"/>
                  </a:cubicBezTo>
                  <a:cubicBezTo>
                    <a:pt x="583516" y="1643388"/>
                    <a:pt x="536805" y="137697"/>
                    <a:pt x="533038" y="23556"/>
                  </a:cubicBezTo>
                  <a:cubicBezTo>
                    <a:pt x="532284" y="1707"/>
                    <a:pt x="380095" y="-15998"/>
                    <a:pt x="350336" y="23179"/>
                  </a:cubicBezTo>
                  <a:cubicBezTo>
                    <a:pt x="311535" y="74788"/>
                    <a:pt x="273488" y="126773"/>
                    <a:pt x="237701" y="180642"/>
                  </a:cubicBezTo>
                  <a:cubicBezTo>
                    <a:pt x="226400" y="197594"/>
                    <a:pt x="219619" y="219819"/>
                    <a:pt x="217736" y="240538"/>
                  </a:cubicBezTo>
                  <a:cubicBezTo>
                    <a:pt x="213592" y="284612"/>
                    <a:pt x="250509" y="841759"/>
                    <a:pt x="266707" y="1076070"/>
                  </a:cubicBezTo>
                  <a:cubicBezTo>
                    <a:pt x="271604" y="1143877"/>
                    <a:pt x="295337" y="1201136"/>
                    <a:pt x="337528" y="1252368"/>
                  </a:cubicBezTo>
                  <a:cubicBezTo>
                    <a:pt x="343555" y="1259525"/>
                    <a:pt x="380472" y="1311887"/>
                    <a:pt x="392150" y="1331099"/>
                  </a:cubicBezTo>
                  <a:cubicBezTo>
                    <a:pt x="404205" y="1350311"/>
                    <a:pt x="400814" y="1368770"/>
                    <a:pt x="382356" y="1382331"/>
                  </a:cubicBezTo>
                  <a:cubicBezTo>
                    <a:pt x="371808" y="1389865"/>
                    <a:pt x="359377" y="1394762"/>
                    <a:pt x="346945" y="1398906"/>
                  </a:cubicBezTo>
                  <a:cubicBezTo>
                    <a:pt x="300987" y="1413598"/>
                    <a:pt x="284412" y="1436577"/>
                    <a:pt x="289310" y="1484418"/>
                  </a:cubicBezTo>
                  <a:cubicBezTo>
                    <a:pt x="292700" y="1514178"/>
                    <a:pt x="288179" y="1542431"/>
                    <a:pt x="275748" y="1568800"/>
                  </a:cubicBezTo>
                  <a:cubicBezTo>
                    <a:pt x="258796" y="1604587"/>
                    <a:pt x="205304" y="1717222"/>
                    <a:pt x="196640" y="1738694"/>
                  </a:cubicBezTo>
                  <a:cubicBezTo>
                    <a:pt x="183079" y="1772221"/>
                    <a:pt x="173284" y="1801604"/>
                    <a:pt x="129963" y="1818556"/>
                  </a:cubicBezTo>
                  <a:cubicBezTo>
                    <a:pt x="34657" y="1855849"/>
                    <a:pt x="1507" y="1933074"/>
                    <a:pt x="0" y="1936841"/>
                  </a:cubicBezTo>
                  <a:close/>
                </a:path>
              </a:pathLst>
            </a:custGeom>
            <a:grpFill/>
            <a:ln w="37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3B9A0F1-C9E9-4E8E-9EA6-5B7AA59A7AFE}"/>
              </a:ext>
            </a:extLst>
          </p:cNvPr>
          <p:cNvSpPr txBox="1"/>
          <p:nvPr/>
        </p:nvSpPr>
        <p:spPr>
          <a:xfrm>
            <a:off x="4925086" y="2239881"/>
            <a:ext cx="38929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</a:p>
        </p:txBody>
      </p:sp>
    </p:spTree>
    <p:extLst>
      <p:ext uri="{BB962C8B-B14F-4D97-AF65-F5344CB8AC3E}">
        <p14:creationId xmlns:p14="http://schemas.microsoft.com/office/powerpoint/2010/main" val="37498769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8B8B760-A996-40FE-B073-90C028257C92}"/>
              </a:ext>
            </a:extLst>
          </p:cNvPr>
          <p:cNvGrpSpPr/>
          <p:nvPr/>
        </p:nvGrpSpPr>
        <p:grpSpPr>
          <a:xfrm>
            <a:off x="3893745" y="1226745"/>
            <a:ext cx="4404510" cy="4404510"/>
            <a:chOff x="3561288" y="1226745"/>
            <a:chExt cx="4740740" cy="474074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3CCBE19-43AE-4596-9774-11F1CDA66EE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3561288" y="1226745"/>
              <a:ext cx="4740740" cy="4740740"/>
            </a:xfrm>
            <a:prstGeom prst="roundRect">
              <a:avLst>
                <a:gd name="adj" fmla="val 622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87D97BF-5D54-462E-A9F5-4D06C775F83D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3748242" y="1413699"/>
              <a:ext cx="4366833" cy="4366833"/>
            </a:xfrm>
            <a:prstGeom prst="roundRect">
              <a:avLst>
                <a:gd name="adj" fmla="val 6228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4D4B9BF8-238A-446D-90D5-29C163B4B9F0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3866816" y="1532273"/>
              <a:ext cx="4129684" cy="4129684"/>
            </a:xfrm>
            <a:prstGeom prst="roundRect">
              <a:avLst>
                <a:gd name="adj" fmla="val 622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Trapezoid 18">
            <a:extLst>
              <a:ext uri="{FF2B5EF4-FFF2-40B4-BE49-F238E27FC236}">
                <a16:creationId xmlns:a16="http://schemas.microsoft.com/office/drawing/2014/main" id="{764A0E90-AA10-4F04-B55B-D16094DEB6BA}"/>
              </a:ext>
            </a:extLst>
          </p:cNvPr>
          <p:cNvSpPr/>
          <p:nvPr/>
        </p:nvSpPr>
        <p:spPr>
          <a:xfrm rot="10800000">
            <a:off x="4505929" y="2029216"/>
            <a:ext cx="3188286" cy="1764186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7F73F88-792E-4C1E-AC87-14A70BA07B8C}"/>
              </a:ext>
            </a:extLst>
          </p:cNvPr>
          <p:cNvSpPr/>
          <p:nvPr/>
        </p:nvSpPr>
        <p:spPr>
          <a:xfrm>
            <a:off x="5313858" y="2370647"/>
            <a:ext cx="318603" cy="955805"/>
          </a:xfrm>
          <a:custGeom>
            <a:avLst/>
            <a:gdLst>
              <a:gd name="connsiteX0" fmla="*/ 332445 w 461376"/>
              <a:gd name="connsiteY0" fmla="*/ 1024880 h 1384128"/>
              <a:gd name="connsiteX1" fmla="*/ 332445 w 461376"/>
              <a:gd name="connsiteY1" fmla="*/ 352040 h 1384128"/>
              <a:gd name="connsiteX2" fmla="*/ 380505 w 461376"/>
              <a:gd name="connsiteY2" fmla="*/ 323204 h 1384128"/>
              <a:gd name="connsiteX3" fmla="*/ 438177 w 461376"/>
              <a:gd name="connsiteY3" fmla="*/ 196325 h 1384128"/>
              <a:gd name="connsiteX4" fmla="*/ 428565 w 461376"/>
              <a:gd name="connsiteY4" fmla="*/ 142498 h 1384128"/>
              <a:gd name="connsiteX5" fmla="*/ 338212 w 461376"/>
              <a:gd name="connsiteY5" fmla="*/ 29076 h 1384128"/>
              <a:gd name="connsiteX6" fmla="*/ 313221 w 461376"/>
              <a:gd name="connsiteY6" fmla="*/ 54068 h 1384128"/>
              <a:gd name="connsiteX7" fmla="*/ 313221 w 461376"/>
              <a:gd name="connsiteY7" fmla="*/ 204015 h 1384128"/>
              <a:gd name="connsiteX8" fmla="*/ 276696 w 461376"/>
              <a:gd name="connsiteY8" fmla="*/ 240540 h 1384128"/>
              <a:gd name="connsiteX9" fmla="*/ 192110 w 461376"/>
              <a:gd name="connsiteY9" fmla="*/ 240540 h 1384128"/>
              <a:gd name="connsiteX10" fmla="*/ 155584 w 461376"/>
              <a:gd name="connsiteY10" fmla="*/ 204015 h 1384128"/>
              <a:gd name="connsiteX11" fmla="*/ 155584 w 461376"/>
              <a:gd name="connsiteY11" fmla="*/ 54068 h 1384128"/>
              <a:gd name="connsiteX12" fmla="*/ 130593 w 461376"/>
              <a:gd name="connsiteY12" fmla="*/ 29076 h 1384128"/>
              <a:gd name="connsiteX13" fmla="*/ 40240 w 461376"/>
              <a:gd name="connsiteY13" fmla="*/ 142498 h 1384128"/>
              <a:gd name="connsiteX14" fmla="*/ 30628 w 461376"/>
              <a:gd name="connsiteY14" fmla="*/ 196325 h 1384128"/>
              <a:gd name="connsiteX15" fmla="*/ 88300 w 461376"/>
              <a:gd name="connsiteY15" fmla="*/ 323204 h 1384128"/>
              <a:gd name="connsiteX16" fmla="*/ 136360 w 461376"/>
              <a:gd name="connsiteY16" fmla="*/ 352040 h 1384128"/>
              <a:gd name="connsiteX17" fmla="*/ 136360 w 461376"/>
              <a:gd name="connsiteY17" fmla="*/ 1022957 h 1384128"/>
              <a:gd name="connsiteX18" fmla="*/ 51775 w 461376"/>
              <a:gd name="connsiteY18" fmla="*/ 1174827 h 1384128"/>
              <a:gd name="connsiteX19" fmla="*/ 232480 w 461376"/>
              <a:gd name="connsiteY19" fmla="*/ 1355533 h 1384128"/>
              <a:gd name="connsiteX20" fmla="*/ 413186 w 461376"/>
              <a:gd name="connsiteY20" fmla="*/ 1174827 h 1384128"/>
              <a:gd name="connsiteX21" fmla="*/ 332445 w 461376"/>
              <a:gd name="connsiteY21" fmla="*/ 1024880 h 1384128"/>
              <a:gd name="connsiteX22" fmla="*/ 288230 w 461376"/>
              <a:gd name="connsiteY22" fmla="*/ 1269025 h 1384128"/>
              <a:gd name="connsiteX23" fmla="*/ 182498 w 461376"/>
              <a:gd name="connsiteY23" fmla="*/ 1269025 h 1384128"/>
              <a:gd name="connsiteX24" fmla="*/ 128671 w 461376"/>
              <a:gd name="connsiteY24" fmla="*/ 1176749 h 1384128"/>
              <a:gd name="connsiteX25" fmla="*/ 182498 w 461376"/>
              <a:gd name="connsiteY25" fmla="*/ 1084474 h 1384128"/>
              <a:gd name="connsiteX26" fmla="*/ 288230 w 461376"/>
              <a:gd name="connsiteY26" fmla="*/ 1084474 h 1384128"/>
              <a:gd name="connsiteX27" fmla="*/ 342057 w 461376"/>
              <a:gd name="connsiteY27" fmla="*/ 1176749 h 1384128"/>
              <a:gd name="connsiteX28" fmla="*/ 288230 w 461376"/>
              <a:gd name="connsiteY28" fmla="*/ 1269025 h 138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61376" h="1384128">
                <a:moveTo>
                  <a:pt x="332445" y="1024880"/>
                </a:moveTo>
                <a:lnTo>
                  <a:pt x="332445" y="352040"/>
                </a:lnTo>
                <a:lnTo>
                  <a:pt x="380505" y="323204"/>
                </a:lnTo>
                <a:cubicBezTo>
                  <a:pt x="424720" y="296290"/>
                  <a:pt x="445867" y="246308"/>
                  <a:pt x="438177" y="196325"/>
                </a:cubicBezTo>
                <a:lnTo>
                  <a:pt x="428565" y="142498"/>
                </a:lnTo>
                <a:cubicBezTo>
                  <a:pt x="420876" y="98283"/>
                  <a:pt x="382428" y="29076"/>
                  <a:pt x="338212" y="29076"/>
                </a:cubicBezTo>
                <a:cubicBezTo>
                  <a:pt x="324756" y="29076"/>
                  <a:pt x="313221" y="40611"/>
                  <a:pt x="313221" y="54068"/>
                </a:cubicBezTo>
                <a:lnTo>
                  <a:pt x="313221" y="204015"/>
                </a:lnTo>
                <a:cubicBezTo>
                  <a:pt x="313221" y="223239"/>
                  <a:pt x="297842" y="240540"/>
                  <a:pt x="276696" y="240540"/>
                </a:cubicBezTo>
                <a:lnTo>
                  <a:pt x="192110" y="240540"/>
                </a:lnTo>
                <a:cubicBezTo>
                  <a:pt x="172886" y="240540"/>
                  <a:pt x="155584" y="225161"/>
                  <a:pt x="155584" y="204015"/>
                </a:cubicBezTo>
                <a:lnTo>
                  <a:pt x="155584" y="54068"/>
                </a:lnTo>
                <a:cubicBezTo>
                  <a:pt x="155584" y="40611"/>
                  <a:pt x="144050" y="29076"/>
                  <a:pt x="130593" y="29076"/>
                </a:cubicBezTo>
                <a:cubicBezTo>
                  <a:pt x="86378" y="29076"/>
                  <a:pt x="47930" y="100205"/>
                  <a:pt x="40240" y="142498"/>
                </a:cubicBezTo>
                <a:lnTo>
                  <a:pt x="30628" y="196325"/>
                </a:lnTo>
                <a:cubicBezTo>
                  <a:pt x="22939" y="246308"/>
                  <a:pt x="44085" y="296290"/>
                  <a:pt x="88300" y="323204"/>
                </a:cubicBezTo>
                <a:lnTo>
                  <a:pt x="136360" y="352040"/>
                </a:lnTo>
                <a:lnTo>
                  <a:pt x="136360" y="1022957"/>
                </a:lnTo>
                <a:cubicBezTo>
                  <a:pt x="86378" y="1055638"/>
                  <a:pt x="51775" y="1111388"/>
                  <a:pt x="51775" y="1174827"/>
                </a:cubicBezTo>
                <a:cubicBezTo>
                  <a:pt x="51775" y="1274792"/>
                  <a:pt x="132516" y="1355533"/>
                  <a:pt x="232480" y="1355533"/>
                </a:cubicBezTo>
                <a:cubicBezTo>
                  <a:pt x="332445" y="1355533"/>
                  <a:pt x="413186" y="1274792"/>
                  <a:pt x="413186" y="1174827"/>
                </a:cubicBezTo>
                <a:cubicBezTo>
                  <a:pt x="415108" y="1113310"/>
                  <a:pt x="382428" y="1055638"/>
                  <a:pt x="332445" y="1024880"/>
                </a:cubicBezTo>
                <a:close/>
                <a:moveTo>
                  <a:pt x="288230" y="1269025"/>
                </a:moveTo>
                <a:lnTo>
                  <a:pt x="182498" y="1269025"/>
                </a:lnTo>
                <a:lnTo>
                  <a:pt x="128671" y="1176749"/>
                </a:lnTo>
                <a:lnTo>
                  <a:pt x="182498" y="1084474"/>
                </a:lnTo>
                <a:lnTo>
                  <a:pt x="288230" y="1084474"/>
                </a:lnTo>
                <a:lnTo>
                  <a:pt x="342057" y="1176749"/>
                </a:lnTo>
                <a:lnTo>
                  <a:pt x="288230" y="1269025"/>
                </a:lnTo>
                <a:close/>
              </a:path>
            </a:pathLst>
          </a:custGeom>
          <a:solidFill>
            <a:schemeClr val="bg1"/>
          </a:solidFill>
          <a:ln w="192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BDDBDBF-E66C-4E30-A942-5A40B003A332}"/>
              </a:ext>
            </a:extLst>
          </p:cNvPr>
          <p:cNvSpPr/>
          <p:nvPr/>
        </p:nvSpPr>
        <p:spPr>
          <a:xfrm>
            <a:off x="6117495" y="2553561"/>
            <a:ext cx="322117" cy="327904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4923DC7-550C-4D59-B63C-ED91E1516E16}"/>
              </a:ext>
            </a:extLst>
          </p:cNvPr>
          <p:cNvGrpSpPr/>
          <p:nvPr/>
        </p:nvGrpSpPr>
        <p:grpSpPr>
          <a:xfrm>
            <a:off x="6221457" y="2566461"/>
            <a:ext cx="747239" cy="672805"/>
            <a:chOff x="4962321" y="3286116"/>
            <a:chExt cx="1475130" cy="1328189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E5365D1-147B-4E85-96C3-5825858D142A}"/>
                </a:ext>
              </a:extLst>
            </p:cNvPr>
            <p:cNvSpPr/>
            <p:nvPr/>
          </p:nvSpPr>
          <p:spPr>
            <a:xfrm>
              <a:off x="4962321" y="3907968"/>
              <a:ext cx="708241" cy="70633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860C27E-36A8-4E64-B8ED-FDD042EBE945}"/>
                </a:ext>
              </a:extLst>
            </p:cNvPr>
            <p:cNvSpPr/>
            <p:nvPr/>
          </p:nvSpPr>
          <p:spPr>
            <a:xfrm>
              <a:off x="5449304" y="3286116"/>
              <a:ext cx="988147" cy="987501"/>
            </a:xfrm>
            <a:custGeom>
              <a:avLst/>
              <a:gdLst>
                <a:gd name="connsiteX0" fmla="*/ 494462 w 988147"/>
                <a:gd name="connsiteY0" fmla="*/ 416074 h 987501"/>
                <a:gd name="connsiteX1" fmla="*/ 417459 w 988147"/>
                <a:gd name="connsiteY1" fmla="*/ 492745 h 987501"/>
                <a:gd name="connsiteX2" fmla="*/ 494129 w 988147"/>
                <a:gd name="connsiteY2" fmla="*/ 570081 h 987501"/>
                <a:gd name="connsiteX3" fmla="*/ 571299 w 988147"/>
                <a:gd name="connsiteY3" fmla="*/ 493244 h 987501"/>
                <a:gd name="connsiteX4" fmla="*/ 494462 w 988147"/>
                <a:gd name="connsiteY4" fmla="*/ 416074 h 987501"/>
                <a:gd name="connsiteX5" fmla="*/ 494795 w 988147"/>
                <a:gd name="connsiteY5" fmla="*/ 187060 h 987501"/>
                <a:gd name="connsiteX6" fmla="*/ 800480 w 988147"/>
                <a:gd name="connsiteY6" fmla="*/ 493576 h 987501"/>
                <a:gd name="connsiteX7" fmla="*/ 493630 w 988147"/>
                <a:gd name="connsiteY7" fmla="*/ 798929 h 987501"/>
                <a:gd name="connsiteX8" fmla="*/ 188444 w 988147"/>
                <a:gd name="connsiteY8" fmla="*/ 492579 h 987501"/>
                <a:gd name="connsiteX9" fmla="*/ 494795 w 988147"/>
                <a:gd name="connsiteY9" fmla="*/ 187060 h 987501"/>
                <a:gd name="connsiteX10" fmla="*/ 494464 w 988147"/>
                <a:gd name="connsiteY10" fmla="*/ 132604 h 987501"/>
                <a:gd name="connsiteX11" fmla="*/ 133489 w 988147"/>
                <a:gd name="connsiteY11" fmla="*/ 491485 h 987501"/>
                <a:gd name="connsiteX12" fmla="*/ 493893 w 988147"/>
                <a:gd name="connsiteY12" fmla="*/ 853411 h 987501"/>
                <a:gd name="connsiteX13" fmla="*/ 854867 w 988147"/>
                <a:gd name="connsiteY13" fmla="*/ 492817 h 987501"/>
                <a:gd name="connsiteX14" fmla="*/ 494464 w 988147"/>
                <a:gd name="connsiteY14" fmla="*/ 132604 h 987501"/>
                <a:gd name="connsiteX15" fmla="*/ 553293 w 988147"/>
                <a:gd name="connsiteY15" fmla="*/ 95 h 987501"/>
                <a:gd name="connsiteX16" fmla="*/ 558434 w 988147"/>
                <a:gd name="connsiteY16" fmla="*/ 285 h 987501"/>
                <a:gd name="connsiteX17" fmla="*/ 580519 w 988147"/>
                <a:gd name="connsiteY17" fmla="*/ 24083 h 987501"/>
                <a:gd name="connsiteX18" fmla="*/ 581851 w 988147"/>
                <a:gd name="connsiteY18" fmla="*/ 68444 h 987501"/>
                <a:gd name="connsiteX19" fmla="*/ 589657 w 988147"/>
                <a:gd name="connsiteY19" fmla="*/ 81390 h 987501"/>
                <a:gd name="connsiteX20" fmla="*/ 617835 w 988147"/>
                <a:gd name="connsiteY20" fmla="*/ 88815 h 987501"/>
                <a:gd name="connsiteX21" fmla="*/ 631162 w 988147"/>
                <a:gd name="connsiteY21" fmla="*/ 81771 h 987501"/>
                <a:gd name="connsiteX22" fmla="*/ 656483 w 988147"/>
                <a:gd name="connsiteY22" fmla="*/ 41218 h 987501"/>
                <a:gd name="connsiteX23" fmla="*/ 681043 w 988147"/>
                <a:gd name="connsiteY23" fmla="*/ 32651 h 987501"/>
                <a:gd name="connsiteX24" fmla="*/ 685422 w 988147"/>
                <a:gd name="connsiteY24" fmla="*/ 34174 h 987501"/>
                <a:gd name="connsiteX25" fmla="*/ 699320 w 988147"/>
                <a:gd name="connsiteY25" fmla="*/ 61400 h 987501"/>
                <a:gd name="connsiteX26" fmla="*/ 689420 w 988147"/>
                <a:gd name="connsiteY26" fmla="*/ 104046 h 987501"/>
                <a:gd name="connsiteX27" fmla="*/ 696274 w 988147"/>
                <a:gd name="connsiteY27" fmla="*/ 122514 h 987501"/>
                <a:gd name="connsiteX28" fmla="*/ 718359 w 988147"/>
                <a:gd name="connsiteY28" fmla="*/ 134699 h 987501"/>
                <a:gd name="connsiteX29" fmla="*/ 733019 w 988147"/>
                <a:gd name="connsiteY29" fmla="*/ 131272 h 987501"/>
                <a:gd name="connsiteX30" fmla="*/ 768050 w 988147"/>
                <a:gd name="connsiteY30" fmla="*/ 98715 h 987501"/>
                <a:gd name="connsiteX31" fmla="*/ 793943 w 988147"/>
                <a:gd name="connsiteY31" fmla="*/ 96621 h 987501"/>
                <a:gd name="connsiteX32" fmla="*/ 795275 w 988147"/>
                <a:gd name="connsiteY32" fmla="*/ 97573 h 987501"/>
                <a:gd name="connsiteX33" fmla="*/ 803462 w 988147"/>
                <a:gd name="connsiteY33" fmla="*/ 130510 h 987501"/>
                <a:gd name="connsiteX34" fmla="*/ 783091 w 988147"/>
                <a:gd name="connsiteY34" fmla="*/ 168587 h 987501"/>
                <a:gd name="connsiteX35" fmla="*/ 784804 w 988147"/>
                <a:gd name="connsiteY35" fmla="*/ 186674 h 987501"/>
                <a:gd name="connsiteX36" fmla="*/ 801939 w 988147"/>
                <a:gd name="connsiteY36" fmla="*/ 203619 h 987501"/>
                <a:gd name="connsiteX37" fmla="*/ 819074 w 988147"/>
                <a:gd name="connsiteY37" fmla="*/ 205142 h 987501"/>
                <a:gd name="connsiteX38" fmla="*/ 862292 w 988147"/>
                <a:gd name="connsiteY38" fmla="*/ 182295 h 987501"/>
                <a:gd name="connsiteX39" fmla="*/ 885900 w 988147"/>
                <a:gd name="connsiteY39" fmla="*/ 187246 h 987501"/>
                <a:gd name="connsiteX40" fmla="*/ 893135 w 988147"/>
                <a:gd name="connsiteY40" fmla="*/ 196955 h 987501"/>
                <a:gd name="connsiteX41" fmla="*/ 891231 w 988147"/>
                <a:gd name="connsiteY41" fmla="*/ 218279 h 987501"/>
                <a:gd name="connsiteX42" fmla="*/ 856771 w 988147"/>
                <a:gd name="connsiteY42" fmla="*/ 255404 h 987501"/>
                <a:gd name="connsiteX43" fmla="*/ 853725 w 988147"/>
                <a:gd name="connsiteY43" fmla="*/ 270635 h 987501"/>
                <a:gd name="connsiteX44" fmla="*/ 866861 w 988147"/>
                <a:gd name="connsiteY44" fmla="*/ 293481 h 987501"/>
                <a:gd name="connsiteX45" fmla="*/ 883615 w 988147"/>
                <a:gd name="connsiteY45" fmla="*/ 299003 h 987501"/>
                <a:gd name="connsiteX46" fmla="*/ 932354 w 988147"/>
                <a:gd name="connsiteY46" fmla="*/ 287960 h 987501"/>
                <a:gd name="connsiteX47" fmla="*/ 950441 w 988147"/>
                <a:gd name="connsiteY47" fmla="*/ 296337 h 987501"/>
                <a:gd name="connsiteX48" fmla="*/ 956153 w 988147"/>
                <a:gd name="connsiteY48" fmla="*/ 309474 h 987501"/>
                <a:gd name="connsiteX49" fmla="*/ 948347 w 988147"/>
                <a:gd name="connsiteY49" fmla="*/ 330798 h 987501"/>
                <a:gd name="connsiteX50" fmla="*/ 908175 w 988147"/>
                <a:gd name="connsiteY50" fmla="*/ 355738 h 987501"/>
                <a:gd name="connsiteX51" fmla="*/ 899608 w 988147"/>
                <a:gd name="connsiteY51" fmla="*/ 374396 h 987501"/>
                <a:gd name="connsiteX52" fmla="*/ 905510 w 988147"/>
                <a:gd name="connsiteY52" fmla="*/ 396100 h 987501"/>
                <a:gd name="connsiteX53" fmla="*/ 919789 w 988147"/>
                <a:gd name="connsiteY53" fmla="*/ 406191 h 987501"/>
                <a:gd name="connsiteX54" fmla="*/ 969861 w 988147"/>
                <a:gd name="connsiteY54" fmla="*/ 408095 h 987501"/>
                <a:gd name="connsiteX55" fmla="*/ 986044 w 988147"/>
                <a:gd name="connsiteY55" fmla="*/ 420851 h 987501"/>
                <a:gd name="connsiteX56" fmla="*/ 988138 w 988147"/>
                <a:gd name="connsiteY56" fmla="*/ 436272 h 987501"/>
                <a:gd name="connsiteX57" fmla="*/ 975763 w 988147"/>
                <a:gd name="connsiteY57" fmla="*/ 453788 h 987501"/>
                <a:gd name="connsiteX58" fmla="*/ 930641 w 988147"/>
                <a:gd name="connsiteY58" fmla="*/ 467686 h 987501"/>
                <a:gd name="connsiteX59" fmla="*/ 916552 w 988147"/>
                <a:gd name="connsiteY59" fmla="*/ 485582 h 987501"/>
                <a:gd name="connsiteX60" fmla="*/ 917504 w 988147"/>
                <a:gd name="connsiteY60" fmla="*/ 509191 h 987501"/>
                <a:gd name="connsiteX61" fmla="*/ 927214 w 988147"/>
                <a:gd name="connsiteY61" fmla="*/ 519471 h 987501"/>
                <a:gd name="connsiteX62" fmla="*/ 974620 w 988147"/>
                <a:gd name="connsiteY62" fmla="*/ 533941 h 987501"/>
                <a:gd name="connsiteX63" fmla="*/ 988138 w 988147"/>
                <a:gd name="connsiteY63" fmla="*/ 552789 h 987501"/>
                <a:gd name="connsiteX64" fmla="*/ 988138 w 988147"/>
                <a:gd name="connsiteY64" fmla="*/ 556216 h 987501"/>
                <a:gd name="connsiteX65" fmla="*/ 963768 w 988147"/>
                <a:gd name="connsiteY65" fmla="*/ 580395 h 987501"/>
                <a:gd name="connsiteX66" fmla="*/ 918837 w 988147"/>
                <a:gd name="connsiteY66" fmla="*/ 581728 h 987501"/>
                <a:gd name="connsiteX67" fmla="*/ 906843 w 988147"/>
                <a:gd name="connsiteY67" fmla="*/ 589153 h 987501"/>
                <a:gd name="connsiteX68" fmla="*/ 899227 w 988147"/>
                <a:gd name="connsiteY68" fmla="*/ 617330 h 987501"/>
                <a:gd name="connsiteX69" fmla="*/ 906652 w 988147"/>
                <a:gd name="connsiteY69" fmla="*/ 631038 h 987501"/>
                <a:gd name="connsiteX70" fmla="*/ 946253 w 988147"/>
                <a:gd name="connsiteY70" fmla="*/ 655789 h 987501"/>
                <a:gd name="connsiteX71" fmla="*/ 955201 w 988147"/>
                <a:gd name="connsiteY71" fmla="*/ 681110 h 987501"/>
                <a:gd name="connsiteX72" fmla="*/ 948918 w 988147"/>
                <a:gd name="connsiteY72" fmla="*/ 694057 h 987501"/>
                <a:gd name="connsiteX73" fmla="*/ 936734 w 988147"/>
                <a:gd name="connsiteY73" fmla="*/ 700149 h 987501"/>
                <a:gd name="connsiteX74" fmla="*/ 906462 w 988147"/>
                <a:gd name="connsiteY74" fmla="*/ 693485 h 987501"/>
                <a:gd name="connsiteX75" fmla="*/ 881711 w 988147"/>
                <a:gd name="connsiteY75" fmla="*/ 687774 h 987501"/>
                <a:gd name="connsiteX76" fmla="*/ 868765 w 988147"/>
                <a:gd name="connsiteY76" fmla="*/ 691772 h 987501"/>
                <a:gd name="connsiteX77" fmla="*/ 853154 w 988147"/>
                <a:gd name="connsiteY77" fmla="*/ 719759 h 987501"/>
                <a:gd name="connsiteX78" fmla="*/ 856961 w 988147"/>
                <a:gd name="connsiteY78" fmla="*/ 731753 h 987501"/>
                <a:gd name="connsiteX79" fmla="*/ 890279 w 988147"/>
                <a:gd name="connsiteY79" fmla="*/ 767546 h 987501"/>
                <a:gd name="connsiteX80" fmla="*/ 892373 w 988147"/>
                <a:gd name="connsiteY80" fmla="*/ 792106 h 987501"/>
                <a:gd name="connsiteX81" fmla="*/ 891040 w 988147"/>
                <a:gd name="connsiteY81" fmla="*/ 794010 h 987501"/>
                <a:gd name="connsiteX82" fmla="*/ 857532 w 988147"/>
                <a:gd name="connsiteY82" fmla="*/ 802387 h 987501"/>
                <a:gd name="connsiteX83" fmla="*/ 818884 w 988147"/>
                <a:gd name="connsiteY83" fmla="*/ 781825 h 987501"/>
                <a:gd name="connsiteX84" fmla="*/ 803843 w 988147"/>
                <a:gd name="connsiteY84" fmla="*/ 782396 h 987501"/>
                <a:gd name="connsiteX85" fmla="*/ 784233 w 988147"/>
                <a:gd name="connsiteY85" fmla="*/ 801625 h 987501"/>
                <a:gd name="connsiteX86" fmla="*/ 783281 w 988147"/>
                <a:gd name="connsiteY86" fmla="*/ 818189 h 987501"/>
                <a:gd name="connsiteX87" fmla="*/ 806128 w 988147"/>
                <a:gd name="connsiteY87" fmla="*/ 861407 h 987501"/>
                <a:gd name="connsiteX88" fmla="*/ 802320 w 988147"/>
                <a:gd name="connsiteY88" fmla="*/ 883873 h 987501"/>
                <a:gd name="connsiteX89" fmla="*/ 798512 w 988147"/>
                <a:gd name="connsiteY89" fmla="*/ 887300 h 987501"/>
                <a:gd name="connsiteX90" fmla="*/ 765766 w 988147"/>
                <a:gd name="connsiteY90" fmla="*/ 886157 h 987501"/>
                <a:gd name="connsiteX91" fmla="*/ 733781 w 988147"/>
                <a:gd name="connsiteY91" fmla="*/ 856266 h 987501"/>
                <a:gd name="connsiteX92" fmla="*/ 717407 w 988147"/>
                <a:gd name="connsiteY92" fmla="*/ 853030 h 987501"/>
                <a:gd name="connsiteX93" fmla="*/ 694941 w 988147"/>
                <a:gd name="connsiteY93" fmla="*/ 865786 h 987501"/>
                <a:gd name="connsiteX94" fmla="*/ 689420 w 988147"/>
                <a:gd name="connsiteY94" fmla="*/ 882540 h 987501"/>
                <a:gd name="connsiteX95" fmla="*/ 700844 w 988147"/>
                <a:gd name="connsiteY95" fmla="*/ 932421 h 987501"/>
                <a:gd name="connsiteX96" fmla="*/ 693418 w 988147"/>
                <a:gd name="connsiteY96" fmla="*/ 948985 h 987501"/>
                <a:gd name="connsiteX97" fmla="*/ 679330 w 988147"/>
                <a:gd name="connsiteY97" fmla="*/ 955268 h 987501"/>
                <a:gd name="connsiteX98" fmla="*/ 657816 w 988147"/>
                <a:gd name="connsiteY98" fmla="*/ 947653 h 987501"/>
                <a:gd name="connsiteX99" fmla="*/ 632875 w 988147"/>
                <a:gd name="connsiteY99" fmla="*/ 907481 h 987501"/>
                <a:gd name="connsiteX100" fmla="*/ 614217 w 988147"/>
                <a:gd name="connsiteY100" fmla="*/ 898723 h 987501"/>
                <a:gd name="connsiteX101" fmla="*/ 594226 w 988147"/>
                <a:gd name="connsiteY101" fmla="*/ 904054 h 987501"/>
                <a:gd name="connsiteX102" fmla="*/ 582042 w 988147"/>
                <a:gd name="connsiteY102" fmla="*/ 920617 h 987501"/>
                <a:gd name="connsiteX103" fmla="*/ 580709 w 988147"/>
                <a:gd name="connsiteY103" fmla="*/ 965549 h 987501"/>
                <a:gd name="connsiteX104" fmla="*/ 563384 w 988147"/>
                <a:gd name="connsiteY104" fmla="*/ 986111 h 987501"/>
                <a:gd name="connsiteX105" fmla="*/ 552532 w 988147"/>
                <a:gd name="connsiteY105" fmla="*/ 987443 h 987501"/>
                <a:gd name="connsiteX106" fmla="*/ 535016 w 988147"/>
                <a:gd name="connsiteY106" fmla="*/ 975639 h 987501"/>
                <a:gd name="connsiteX107" fmla="*/ 520356 w 988147"/>
                <a:gd name="connsiteY107" fmla="*/ 927852 h 987501"/>
                <a:gd name="connsiteX108" fmla="*/ 506648 w 988147"/>
                <a:gd name="connsiteY108" fmla="*/ 916048 h 987501"/>
                <a:gd name="connsiteX109" fmla="*/ 481517 w 988147"/>
                <a:gd name="connsiteY109" fmla="*/ 916238 h 987501"/>
                <a:gd name="connsiteX110" fmla="*/ 469332 w 988147"/>
                <a:gd name="connsiteY110" fmla="*/ 926710 h 987501"/>
                <a:gd name="connsiteX111" fmla="*/ 455434 w 988147"/>
                <a:gd name="connsiteY111" fmla="*/ 971832 h 987501"/>
                <a:gd name="connsiteX112" fmla="*/ 432017 w 988147"/>
                <a:gd name="connsiteY112" fmla="*/ 986872 h 987501"/>
                <a:gd name="connsiteX113" fmla="*/ 408409 w 988147"/>
                <a:gd name="connsiteY113" fmla="*/ 960218 h 987501"/>
                <a:gd name="connsiteX114" fmla="*/ 407266 w 988147"/>
                <a:gd name="connsiteY114" fmla="*/ 919285 h 987501"/>
                <a:gd name="connsiteX115" fmla="*/ 398699 w 988147"/>
                <a:gd name="connsiteY115" fmla="*/ 905577 h 987501"/>
                <a:gd name="connsiteX116" fmla="*/ 370902 w 988147"/>
                <a:gd name="connsiteY116" fmla="*/ 898532 h 987501"/>
                <a:gd name="connsiteX117" fmla="*/ 357575 w 988147"/>
                <a:gd name="connsiteY117" fmla="*/ 905577 h 987501"/>
                <a:gd name="connsiteX118" fmla="*/ 332254 w 988147"/>
                <a:gd name="connsiteY118" fmla="*/ 946129 h 987501"/>
                <a:gd name="connsiteX119" fmla="*/ 308645 w 988147"/>
                <a:gd name="connsiteY119" fmla="*/ 954697 h 987501"/>
                <a:gd name="connsiteX120" fmla="*/ 306932 w 988147"/>
                <a:gd name="connsiteY120" fmla="*/ 954126 h 987501"/>
                <a:gd name="connsiteX121" fmla="*/ 289797 w 988147"/>
                <a:gd name="connsiteY121" fmla="*/ 924235 h 987501"/>
                <a:gd name="connsiteX122" fmla="*/ 299507 w 988147"/>
                <a:gd name="connsiteY122" fmla="*/ 882159 h 987501"/>
                <a:gd name="connsiteX123" fmla="*/ 293224 w 988147"/>
                <a:gd name="connsiteY123" fmla="*/ 865024 h 987501"/>
                <a:gd name="connsiteX124" fmla="*/ 272853 w 988147"/>
                <a:gd name="connsiteY124" fmla="*/ 853220 h 987501"/>
                <a:gd name="connsiteX125" fmla="*/ 254385 w 988147"/>
                <a:gd name="connsiteY125" fmla="*/ 856647 h 987501"/>
                <a:gd name="connsiteX126" fmla="*/ 219925 w 988147"/>
                <a:gd name="connsiteY126" fmla="*/ 888823 h 987501"/>
                <a:gd name="connsiteX127" fmla="*/ 195746 w 988147"/>
                <a:gd name="connsiteY127" fmla="*/ 891107 h 987501"/>
                <a:gd name="connsiteX128" fmla="*/ 192319 w 988147"/>
                <a:gd name="connsiteY128" fmla="*/ 888823 h 987501"/>
                <a:gd name="connsiteX129" fmla="*/ 184703 w 988147"/>
                <a:gd name="connsiteY129" fmla="*/ 857028 h 987501"/>
                <a:gd name="connsiteX130" fmla="*/ 205265 w 988147"/>
                <a:gd name="connsiteY130" fmla="*/ 818379 h 987501"/>
                <a:gd name="connsiteX131" fmla="*/ 203742 w 988147"/>
                <a:gd name="connsiteY131" fmla="*/ 800293 h 987501"/>
                <a:gd name="connsiteX132" fmla="*/ 186607 w 988147"/>
                <a:gd name="connsiteY132" fmla="*/ 783348 h 987501"/>
                <a:gd name="connsiteX133" fmla="*/ 168901 w 988147"/>
                <a:gd name="connsiteY133" fmla="*/ 782015 h 987501"/>
                <a:gd name="connsiteX134" fmla="*/ 126064 w 988147"/>
                <a:gd name="connsiteY134" fmla="*/ 804672 h 987501"/>
                <a:gd name="connsiteX135" fmla="*/ 102647 w 988147"/>
                <a:gd name="connsiteY135" fmla="*/ 800293 h 987501"/>
                <a:gd name="connsiteX136" fmla="*/ 101123 w 988147"/>
                <a:gd name="connsiteY136" fmla="*/ 798579 h 987501"/>
                <a:gd name="connsiteX137" fmla="*/ 102075 w 988147"/>
                <a:gd name="connsiteY137" fmla="*/ 763548 h 987501"/>
                <a:gd name="connsiteX138" fmla="*/ 130824 w 988147"/>
                <a:gd name="connsiteY138" fmla="*/ 732895 h 987501"/>
                <a:gd name="connsiteX139" fmla="*/ 134251 w 988147"/>
                <a:gd name="connsiteY139" fmla="*/ 716141 h 987501"/>
                <a:gd name="connsiteX140" fmla="*/ 121114 w 988147"/>
                <a:gd name="connsiteY140" fmla="*/ 693295 h 987501"/>
                <a:gd name="connsiteX141" fmla="*/ 104551 w 988147"/>
                <a:gd name="connsiteY141" fmla="*/ 688535 h 987501"/>
                <a:gd name="connsiteX142" fmla="*/ 63046 w 988147"/>
                <a:gd name="connsiteY142" fmla="*/ 698055 h 987501"/>
                <a:gd name="connsiteX143" fmla="*/ 57525 w 988147"/>
                <a:gd name="connsiteY143" fmla="*/ 699387 h 987501"/>
                <a:gd name="connsiteX144" fmla="*/ 36963 w 988147"/>
                <a:gd name="connsiteY144" fmla="*/ 689297 h 987501"/>
                <a:gd name="connsiteX145" fmla="*/ 32203 w 988147"/>
                <a:gd name="connsiteY145" fmla="*/ 678255 h 987501"/>
                <a:gd name="connsiteX146" fmla="*/ 39819 w 988147"/>
                <a:gd name="connsiteY146" fmla="*/ 656741 h 987501"/>
                <a:gd name="connsiteX147" fmla="*/ 78848 w 988147"/>
                <a:gd name="connsiteY147" fmla="*/ 632371 h 987501"/>
                <a:gd name="connsiteX148" fmla="*/ 88177 w 988147"/>
                <a:gd name="connsiteY148" fmla="*/ 610477 h 987501"/>
                <a:gd name="connsiteX149" fmla="*/ 82275 w 988147"/>
                <a:gd name="connsiteY149" fmla="*/ 590676 h 987501"/>
                <a:gd name="connsiteX150" fmla="*/ 67996 w 988147"/>
                <a:gd name="connsiteY150" fmla="*/ 581157 h 987501"/>
                <a:gd name="connsiteX151" fmla="*/ 21922 w 988147"/>
                <a:gd name="connsiteY151" fmla="*/ 579824 h 987501"/>
                <a:gd name="connsiteX152" fmla="*/ 1360 w 988147"/>
                <a:gd name="connsiteY152" fmla="*/ 562499 h 987501"/>
                <a:gd name="connsiteX153" fmla="*/ 599 w 988147"/>
                <a:gd name="connsiteY153" fmla="*/ 558501 h 987501"/>
                <a:gd name="connsiteX154" fmla="*/ 17924 w 988147"/>
                <a:gd name="connsiteY154" fmla="*/ 532227 h 987501"/>
                <a:gd name="connsiteX155" fmla="*/ 59238 w 988147"/>
                <a:gd name="connsiteY155" fmla="*/ 519662 h 987501"/>
                <a:gd name="connsiteX156" fmla="*/ 71614 w 988147"/>
                <a:gd name="connsiteY156" fmla="*/ 505763 h 987501"/>
                <a:gd name="connsiteX157" fmla="*/ 71042 w 988147"/>
                <a:gd name="connsiteY157" fmla="*/ 479300 h 987501"/>
                <a:gd name="connsiteX158" fmla="*/ 61333 w 988147"/>
                <a:gd name="connsiteY158" fmla="*/ 468447 h 987501"/>
                <a:gd name="connsiteX159" fmla="*/ 17353 w 988147"/>
                <a:gd name="connsiteY159" fmla="*/ 454930 h 987501"/>
                <a:gd name="connsiteX160" fmla="*/ 599 w 988147"/>
                <a:gd name="connsiteY160" fmla="*/ 430560 h 987501"/>
                <a:gd name="connsiteX161" fmla="*/ 2312 w 988147"/>
                <a:gd name="connsiteY161" fmla="*/ 420470 h 987501"/>
                <a:gd name="connsiteX162" fmla="*/ 18115 w 988147"/>
                <a:gd name="connsiteY162" fmla="*/ 407904 h 987501"/>
                <a:gd name="connsiteX163" fmla="*/ 60761 w 988147"/>
                <a:gd name="connsiteY163" fmla="*/ 406572 h 987501"/>
                <a:gd name="connsiteX164" fmla="*/ 67044 w 988147"/>
                <a:gd name="connsiteY164" fmla="*/ 406381 h 987501"/>
                <a:gd name="connsiteX165" fmla="*/ 83989 w 988147"/>
                <a:gd name="connsiteY165" fmla="*/ 393054 h 987501"/>
                <a:gd name="connsiteX166" fmla="*/ 88938 w 988147"/>
                <a:gd name="connsiteY166" fmla="*/ 374206 h 987501"/>
                <a:gd name="connsiteX167" fmla="*/ 80943 w 988147"/>
                <a:gd name="connsiteY167" fmla="*/ 356309 h 987501"/>
                <a:gd name="connsiteX168" fmla="*/ 41913 w 988147"/>
                <a:gd name="connsiteY168" fmla="*/ 331940 h 987501"/>
                <a:gd name="connsiteX169" fmla="*/ 33155 w 988147"/>
                <a:gd name="connsiteY169" fmla="*/ 306999 h 987501"/>
                <a:gd name="connsiteX170" fmla="*/ 38676 w 988147"/>
                <a:gd name="connsiteY170" fmla="*/ 295005 h 987501"/>
                <a:gd name="connsiteX171" fmla="*/ 55811 w 988147"/>
                <a:gd name="connsiteY171" fmla="*/ 287770 h 987501"/>
                <a:gd name="connsiteX172" fmla="*/ 104551 w 988147"/>
                <a:gd name="connsiteY172" fmla="*/ 299003 h 987501"/>
                <a:gd name="connsiteX173" fmla="*/ 122256 w 988147"/>
                <a:gd name="connsiteY173" fmla="*/ 293101 h 987501"/>
                <a:gd name="connsiteX174" fmla="*/ 134251 w 988147"/>
                <a:gd name="connsiteY174" fmla="*/ 272158 h 987501"/>
                <a:gd name="connsiteX175" fmla="*/ 130824 w 988147"/>
                <a:gd name="connsiteY175" fmla="*/ 254262 h 987501"/>
                <a:gd name="connsiteX176" fmla="*/ 98458 w 988147"/>
                <a:gd name="connsiteY176" fmla="*/ 219802 h 987501"/>
                <a:gd name="connsiteX177" fmla="*/ 96554 w 988147"/>
                <a:gd name="connsiteY177" fmla="*/ 195242 h 987501"/>
                <a:gd name="connsiteX178" fmla="*/ 99791 w 988147"/>
                <a:gd name="connsiteY178" fmla="*/ 190482 h 987501"/>
                <a:gd name="connsiteX179" fmla="*/ 129110 w 988147"/>
                <a:gd name="connsiteY179" fmla="*/ 184009 h 987501"/>
                <a:gd name="connsiteX180" fmla="*/ 168711 w 988147"/>
                <a:gd name="connsiteY180" fmla="*/ 205142 h 987501"/>
                <a:gd name="connsiteX181" fmla="*/ 187369 w 988147"/>
                <a:gd name="connsiteY181" fmla="*/ 203428 h 987501"/>
                <a:gd name="connsiteX182" fmla="*/ 203361 w 988147"/>
                <a:gd name="connsiteY182" fmla="*/ 187626 h 987501"/>
                <a:gd name="connsiteX183" fmla="*/ 205456 w 988147"/>
                <a:gd name="connsiteY183" fmla="*/ 168587 h 987501"/>
                <a:gd name="connsiteX184" fmla="*/ 182419 w 988147"/>
                <a:gd name="connsiteY184" fmla="*/ 125370 h 987501"/>
                <a:gd name="connsiteX185" fmla="*/ 186417 w 988147"/>
                <a:gd name="connsiteY185" fmla="*/ 103475 h 987501"/>
                <a:gd name="connsiteX186" fmla="*/ 198411 w 988147"/>
                <a:gd name="connsiteY186" fmla="*/ 94527 h 987501"/>
                <a:gd name="connsiteX187" fmla="*/ 217831 w 988147"/>
                <a:gd name="connsiteY187" fmla="*/ 96621 h 987501"/>
                <a:gd name="connsiteX188" fmla="*/ 250768 w 988147"/>
                <a:gd name="connsiteY188" fmla="*/ 127273 h 987501"/>
                <a:gd name="connsiteX189" fmla="*/ 278564 w 988147"/>
                <a:gd name="connsiteY189" fmla="*/ 131272 h 987501"/>
                <a:gd name="connsiteX190" fmla="*/ 294176 w 988147"/>
                <a:gd name="connsiteY190" fmla="*/ 121562 h 987501"/>
                <a:gd name="connsiteX191" fmla="*/ 299507 w 988147"/>
                <a:gd name="connsiteY191" fmla="*/ 105189 h 987501"/>
                <a:gd name="connsiteX192" fmla="*/ 288465 w 988147"/>
                <a:gd name="connsiteY192" fmla="*/ 57592 h 987501"/>
                <a:gd name="connsiteX193" fmla="*/ 297794 w 988147"/>
                <a:gd name="connsiteY193" fmla="*/ 37220 h 987501"/>
                <a:gd name="connsiteX194" fmla="*/ 310549 w 988147"/>
                <a:gd name="connsiteY194" fmla="*/ 31889 h 987501"/>
                <a:gd name="connsiteX195" fmla="*/ 330731 w 988147"/>
                <a:gd name="connsiteY195" fmla="*/ 39124 h 987501"/>
                <a:gd name="connsiteX196" fmla="*/ 356243 w 988147"/>
                <a:gd name="connsiteY196" fmla="*/ 80248 h 987501"/>
                <a:gd name="connsiteX197" fmla="*/ 373949 w 988147"/>
                <a:gd name="connsiteY197" fmla="*/ 88815 h 987501"/>
                <a:gd name="connsiteX198" fmla="*/ 397747 w 988147"/>
                <a:gd name="connsiteY198" fmla="*/ 82152 h 987501"/>
                <a:gd name="connsiteX199" fmla="*/ 406505 w 988147"/>
                <a:gd name="connsiteY199" fmla="*/ 69396 h 987501"/>
                <a:gd name="connsiteX200" fmla="*/ 408409 w 988147"/>
                <a:gd name="connsiteY200" fmla="*/ 19895 h 987501"/>
                <a:gd name="connsiteX201" fmla="*/ 422497 w 988147"/>
                <a:gd name="connsiteY201" fmla="*/ 1808 h 987501"/>
                <a:gd name="connsiteX202" fmla="*/ 427638 w 988147"/>
                <a:gd name="connsiteY202" fmla="*/ 666 h 987501"/>
                <a:gd name="connsiteX203" fmla="*/ 456005 w 988147"/>
                <a:gd name="connsiteY203" fmla="*/ 17991 h 987501"/>
                <a:gd name="connsiteX204" fmla="*/ 468571 w 988147"/>
                <a:gd name="connsiteY204" fmla="*/ 59876 h 987501"/>
                <a:gd name="connsiteX205" fmla="*/ 480946 w 988147"/>
                <a:gd name="connsiteY205" fmla="*/ 71109 h 987501"/>
                <a:gd name="connsiteX206" fmla="*/ 507981 w 988147"/>
                <a:gd name="connsiteY206" fmla="*/ 71109 h 987501"/>
                <a:gd name="connsiteX207" fmla="*/ 519975 w 988147"/>
                <a:gd name="connsiteY207" fmla="*/ 60257 h 987501"/>
                <a:gd name="connsiteX208" fmla="*/ 534064 w 988147"/>
                <a:gd name="connsiteY208" fmla="*/ 13993 h 987501"/>
                <a:gd name="connsiteX209" fmla="*/ 553293 w 988147"/>
                <a:gd name="connsiteY209" fmla="*/ 95 h 98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988147" h="987501">
                  <a:moveTo>
                    <a:pt x="494462" y="416074"/>
                  </a:moveTo>
                  <a:cubicBezTo>
                    <a:pt x="448227" y="416074"/>
                    <a:pt x="417292" y="453994"/>
                    <a:pt x="417459" y="492745"/>
                  </a:cubicBezTo>
                  <a:cubicBezTo>
                    <a:pt x="417625" y="535654"/>
                    <a:pt x="451387" y="570081"/>
                    <a:pt x="494129" y="570081"/>
                  </a:cubicBezTo>
                  <a:cubicBezTo>
                    <a:pt x="536872" y="570081"/>
                    <a:pt x="571133" y="536153"/>
                    <a:pt x="571299" y="493244"/>
                  </a:cubicBezTo>
                  <a:cubicBezTo>
                    <a:pt x="571466" y="450501"/>
                    <a:pt x="537870" y="416074"/>
                    <a:pt x="494462" y="416074"/>
                  </a:cubicBezTo>
                  <a:close/>
                  <a:moveTo>
                    <a:pt x="494795" y="187060"/>
                  </a:moveTo>
                  <a:cubicBezTo>
                    <a:pt x="662938" y="187393"/>
                    <a:pt x="800813" y="324934"/>
                    <a:pt x="800480" y="493576"/>
                  </a:cubicBezTo>
                  <a:cubicBezTo>
                    <a:pt x="800147" y="660389"/>
                    <a:pt x="664768" y="799262"/>
                    <a:pt x="493630" y="798929"/>
                  </a:cubicBezTo>
                  <a:cubicBezTo>
                    <a:pt x="321163" y="798430"/>
                    <a:pt x="187113" y="657728"/>
                    <a:pt x="188444" y="492579"/>
                  </a:cubicBezTo>
                  <a:cubicBezTo>
                    <a:pt x="187446" y="325100"/>
                    <a:pt x="325819" y="186727"/>
                    <a:pt x="494795" y="187060"/>
                  </a:cubicBezTo>
                  <a:close/>
                  <a:moveTo>
                    <a:pt x="494464" y="132604"/>
                  </a:moveTo>
                  <a:cubicBezTo>
                    <a:pt x="293795" y="132414"/>
                    <a:pt x="134251" y="293291"/>
                    <a:pt x="133489" y="491485"/>
                  </a:cubicBezTo>
                  <a:cubicBezTo>
                    <a:pt x="132728" y="694437"/>
                    <a:pt x="297413" y="853982"/>
                    <a:pt x="493893" y="853411"/>
                  </a:cubicBezTo>
                  <a:cubicBezTo>
                    <a:pt x="689801" y="854172"/>
                    <a:pt x="855057" y="696531"/>
                    <a:pt x="854867" y="492817"/>
                  </a:cubicBezTo>
                  <a:cubicBezTo>
                    <a:pt x="854677" y="292530"/>
                    <a:pt x="693990" y="132795"/>
                    <a:pt x="494464" y="132604"/>
                  </a:cubicBezTo>
                  <a:close/>
                  <a:moveTo>
                    <a:pt x="553293" y="95"/>
                  </a:moveTo>
                  <a:cubicBezTo>
                    <a:pt x="555007" y="95"/>
                    <a:pt x="556720" y="95"/>
                    <a:pt x="558434" y="285"/>
                  </a:cubicBezTo>
                  <a:cubicBezTo>
                    <a:pt x="575378" y="1999"/>
                    <a:pt x="580138" y="7139"/>
                    <a:pt x="580519" y="24083"/>
                  </a:cubicBezTo>
                  <a:cubicBezTo>
                    <a:pt x="580900" y="38934"/>
                    <a:pt x="581471" y="53594"/>
                    <a:pt x="581851" y="68444"/>
                  </a:cubicBezTo>
                  <a:cubicBezTo>
                    <a:pt x="582042" y="74346"/>
                    <a:pt x="584136" y="78915"/>
                    <a:pt x="589657" y="81390"/>
                  </a:cubicBezTo>
                  <a:cubicBezTo>
                    <a:pt x="598606" y="85388"/>
                    <a:pt x="607934" y="88054"/>
                    <a:pt x="617835" y="88815"/>
                  </a:cubicBezTo>
                  <a:cubicBezTo>
                    <a:pt x="623927" y="89196"/>
                    <a:pt x="628116" y="86721"/>
                    <a:pt x="631162" y="81771"/>
                  </a:cubicBezTo>
                  <a:cubicBezTo>
                    <a:pt x="639539" y="68253"/>
                    <a:pt x="648106" y="54736"/>
                    <a:pt x="656483" y="41218"/>
                  </a:cubicBezTo>
                  <a:cubicBezTo>
                    <a:pt x="663718" y="29795"/>
                    <a:pt x="668097" y="28272"/>
                    <a:pt x="681043" y="32651"/>
                  </a:cubicBezTo>
                  <a:cubicBezTo>
                    <a:pt x="682566" y="33222"/>
                    <a:pt x="683899" y="33603"/>
                    <a:pt x="685422" y="34174"/>
                  </a:cubicBezTo>
                  <a:cubicBezTo>
                    <a:pt x="700463" y="40647"/>
                    <a:pt x="702938" y="45407"/>
                    <a:pt x="699320" y="61400"/>
                  </a:cubicBezTo>
                  <a:cubicBezTo>
                    <a:pt x="696084" y="75678"/>
                    <a:pt x="692847" y="89767"/>
                    <a:pt x="689420" y="104046"/>
                  </a:cubicBezTo>
                  <a:cubicBezTo>
                    <a:pt x="687516" y="111852"/>
                    <a:pt x="689420" y="117944"/>
                    <a:pt x="696274" y="122514"/>
                  </a:cubicBezTo>
                  <a:cubicBezTo>
                    <a:pt x="703319" y="127273"/>
                    <a:pt x="710363" y="131652"/>
                    <a:pt x="718359" y="134699"/>
                  </a:cubicBezTo>
                  <a:cubicBezTo>
                    <a:pt x="724071" y="136793"/>
                    <a:pt x="728640" y="135460"/>
                    <a:pt x="733019" y="131272"/>
                  </a:cubicBezTo>
                  <a:cubicBezTo>
                    <a:pt x="744632" y="120229"/>
                    <a:pt x="756246" y="109567"/>
                    <a:pt x="768050" y="98715"/>
                  </a:cubicBezTo>
                  <a:cubicBezTo>
                    <a:pt x="777760" y="89577"/>
                    <a:pt x="783091" y="89196"/>
                    <a:pt x="793943" y="96621"/>
                  </a:cubicBezTo>
                  <a:cubicBezTo>
                    <a:pt x="794514" y="97002"/>
                    <a:pt x="794895" y="97192"/>
                    <a:pt x="795275" y="97573"/>
                  </a:cubicBezTo>
                  <a:cubicBezTo>
                    <a:pt x="813743" y="110900"/>
                    <a:pt x="811078" y="116612"/>
                    <a:pt x="803462" y="130510"/>
                  </a:cubicBezTo>
                  <a:cubicBezTo>
                    <a:pt x="796609" y="143076"/>
                    <a:pt x="790135" y="156022"/>
                    <a:pt x="783091" y="168587"/>
                  </a:cubicBezTo>
                  <a:cubicBezTo>
                    <a:pt x="779474" y="175251"/>
                    <a:pt x="780235" y="180963"/>
                    <a:pt x="784804" y="186674"/>
                  </a:cubicBezTo>
                  <a:cubicBezTo>
                    <a:pt x="789945" y="192957"/>
                    <a:pt x="795657" y="198669"/>
                    <a:pt x="801939" y="203619"/>
                  </a:cubicBezTo>
                  <a:cubicBezTo>
                    <a:pt x="807270" y="207807"/>
                    <a:pt x="812791" y="208378"/>
                    <a:pt x="819074" y="205142"/>
                  </a:cubicBezTo>
                  <a:cubicBezTo>
                    <a:pt x="833353" y="197336"/>
                    <a:pt x="847822" y="189721"/>
                    <a:pt x="862292" y="182295"/>
                  </a:cubicBezTo>
                  <a:cubicBezTo>
                    <a:pt x="872573" y="176965"/>
                    <a:pt x="878475" y="178107"/>
                    <a:pt x="885900" y="187246"/>
                  </a:cubicBezTo>
                  <a:cubicBezTo>
                    <a:pt x="888565" y="190291"/>
                    <a:pt x="891040" y="193528"/>
                    <a:pt x="893135" y="196955"/>
                  </a:cubicBezTo>
                  <a:cubicBezTo>
                    <a:pt x="898465" y="205332"/>
                    <a:pt x="897894" y="210853"/>
                    <a:pt x="891231" y="218279"/>
                  </a:cubicBezTo>
                  <a:cubicBezTo>
                    <a:pt x="879807" y="230654"/>
                    <a:pt x="868384" y="243219"/>
                    <a:pt x="856771" y="255404"/>
                  </a:cubicBezTo>
                  <a:cubicBezTo>
                    <a:pt x="852392" y="259973"/>
                    <a:pt x="851440" y="264924"/>
                    <a:pt x="853725" y="270635"/>
                  </a:cubicBezTo>
                  <a:cubicBezTo>
                    <a:pt x="857151" y="278822"/>
                    <a:pt x="861340" y="286437"/>
                    <a:pt x="866861" y="293481"/>
                  </a:cubicBezTo>
                  <a:cubicBezTo>
                    <a:pt x="871240" y="299193"/>
                    <a:pt x="876571" y="300716"/>
                    <a:pt x="883615" y="299003"/>
                  </a:cubicBezTo>
                  <a:cubicBezTo>
                    <a:pt x="899798" y="295005"/>
                    <a:pt x="916172" y="291387"/>
                    <a:pt x="932354" y="287960"/>
                  </a:cubicBezTo>
                  <a:cubicBezTo>
                    <a:pt x="940922" y="286056"/>
                    <a:pt x="946063" y="288532"/>
                    <a:pt x="950441" y="296337"/>
                  </a:cubicBezTo>
                  <a:cubicBezTo>
                    <a:pt x="952726" y="300526"/>
                    <a:pt x="954630" y="304905"/>
                    <a:pt x="956153" y="309474"/>
                  </a:cubicBezTo>
                  <a:cubicBezTo>
                    <a:pt x="959389" y="319945"/>
                    <a:pt x="957676" y="324896"/>
                    <a:pt x="948347" y="330798"/>
                  </a:cubicBezTo>
                  <a:cubicBezTo>
                    <a:pt x="935020" y="339175"/>
                    <a:pt x="921883" y="347932"/>
                    <a:pt x="908175" y="355738"/>
                  </a:cubicBezTo>
                  <a:cubicBezTo>
                    <a:pt x="900369" y="360307"/>
                    <a:pt x="898275" y="366400"/>
                    <a:pt x="899608" y="374396"/>
                  </a:cubicBezTo>
                  <a:cubicBezTo>
                    <a:pt x="900750" y="381821"/>
                    <a:pt x="902845" y="389056"/>
                    <a:pt x="905510" y="396100"/>
                  </a:cubicBezTo>
                  <a:cubicBezTo>
                    <a:pt x="907985" y="402573"/>
                    <a:pt x="912364" y="406001"/>
                    <a:pt x="919789" y="406191"/>
                  </a:cubicBezTo>
                  <a:cubicBezTo>
                    <a:pt x="936543" y="406381"/>
                    <a:pt x="953107" y="407524"/>
                    <a:pt x="969861" y="408095"/>
                  </a:cubicBezTo>
                  <a:cubicBezTo>
                    <a:pt x="978999" y="408476"/>
                    <a:pt x="983569" y="412093"/>
                    <a:pt x="986044" y="420851"/>
                  </a:cubicBezTo>
                  <a:cubicBezTo>
                    <a:pt x="987567" y="425801"/>
                    <a:pt x="988138" y="430941"/>
                    <a:pt x="988138" y="436272"/>
                  </a:cubicBezTo>
                  <a:cubicBezTo>
                    <a:pt x="988138" y="446553"/>
                    <a:pt x="985282" y="450742"/>
                    <a:pt x="975763" y="453788"/>
                  </a:cubicBezTo>
                  <a:cubicBezTo>
                    <a:pt x="960722" y="458548"/>
                    <a:pt x="945681" y="463117"/>
                    <a:pt x="930641" y="467686"/>
                  </a:cubicBezTo>
                  <a:cubicBezTo>
                    <a:pt x="919789" y="470923"/>
                    <a:pt x="916933" y="474350"/>
                    <a:pt x="916552" y="485582"/>
                  </a:cubicBezTo>
                  <a:cubicBezTo>
                    <a:pt x="916362" y="493388"/>
                    <a:pt x="915791" y="501384"/>
                    <a:pt x="917504" y="509191"/>
                  </a:cubicBezTo>
                  <a:cubicBezTo>
                    <a:pt x="918647" y="514521"/>
                    <a:pt x="921883" y="517758"/>
                    <a:pt x="927214" y="519471"/>
                  </a:cubicBezTo>
                  <a:cubicBezTo>
                    <a:pt x="943016" y="524231"/>
                    <a:pt x="958818" y="528991"/>
                    <a:pt x="974620" y="533941"/>
                  </a:cubicBezTo>
                  <a:cubicBezTo>
                    <a:pt x="985663" y="537368"/>
                    <a:pt x="988329" y="541176"/>
                    <a:pt x="988138" y="552789"/>
                  </a:cubicBezTo>
                  <a:cubicBezTo>
                    <a:pt x="988138" y="553931"/>
                    <a:pt x="988138" y="555074"/>
                    <a:pt x="988138" y="556216"/>
                  </a:cubicBezTo>
                  <a:cubicBezTo>
                    <a:pt x="987377" y="574113"/>
                    <a:pt x="981665" y="579824"/>
                    <a:pt x="963768" y="580395"/>
                  </a:cubicBezTo>
                  <a:cubicBezTo>
                    <a:pt x="948728" y="580776"/>
                    <a:pt x="933878" y="581538"/>
                    <a:pt x="918837" y="581728"/>
                  </a:cubicBezTo>
                  <a:cubicBezTo>
                    <a:pt x="913125" y="581918"/>
                    <a:pt x="909127" y="584394"/>
                    <a:pt x="906843" y="589153"/>
                  </a:cubicBezTo>
                  <a:cubicBezTo>
                    <a:pt x="902654" y="598101"/>
                    <a:pt x="899989" y="607430"/>
                    <a:pt x="899227" y="617330"/>
                  </a:cubicBezTo>
                  <a:cubicBezTo>
                    <a:pt x="898656" y="623613"/>
                    <a:pt x="901321" y="627802"/>
                    <a:pt x="906652" y="631038"/>
                  </a:cubicBezTo>
                  <a:cubicBezTo>
                    <a:pt x="919979" y="639225"/>
                    <a:pt x="933116" y="647412"/>
                    <a:pt x="946253" y="655789"/>
                  </a:cubicBezTo>
                  <a:cubicBezTo>
                    <a:pt x="958247" y="663214"/>
                    <a:pt x="959770" y="667783"/>
                    <a:pt x="955201" y="681110"/>
                  </a:cubicBezTo>
                  <a:cubicBezTo>
                    <a:pt x="953678" y="685680"/>
                    <a:pt x="951584" y="690058"/>
                    <a:pt x="948918" y="694057"/>
                  </a:cubicBezTo>
                  <a:cubicBezTo>
                    <a:pt x="946443" y="697674"/>
                    <a:pt x="942445" y="700149"/>
                    <a:pt x="936734" y="700149"/>
                  </a:cubicBezTo>
                  <a:cubicBezTo>
                    <a:pt x="926643" y="697864"/>
                    <a:pt x="916552" y="695579"/>
                    <a:pt x="906462" y="693485"/>
                  </a:cubicBezTo>
                  <a:cubicBezTo>
                    <a:pt x="898275" y="691581"/>
                    <a:pt x="889898" y="689868"/>
                    <a:pt x="881711" y="687774"/>
                  </a:cubicBezTo>
                  <a:cubicBezTo>
                    <a:pt x="876381" y="686441"/>
                    <a:pt x="872192" y="687964"/>
                    <a:pt x="868765" y="691772"/>
                  </a:cubicBezTo>
                  <a:cubicBezTo>
                    <a:pt x="861721" y="699959"/>
                    <a:pt x="856199" y="709288"/>
                    <a:pt x="853154" y="719759"/>
                  </a:cubicBezTo>
                  <a:cubicBezTo>
                    <a:pt x="851630" y="724709"/>
                    <a:pt x="853915" y="728326"/>
                    <a:pt x="856961" y="731753"/>
                  </a:cubicBezTo>
                  <a:cubicBezTo>
                    <a:pt x="868004" y="743748"/>
                    <a:pt x="879236" y="755742"/>
                    <a:pt x="890279" y="767546"/>
                  </a:cubicBezTo>
                  <a:cubicBezTo>
                    <a:pt x="898656" y="776494"/>
                    <a:pt x="899037" y="781825"/>
                    <a:pt x="892373" y="792106"/>
                  </a:cubicBezTo>
                  <a:cubicBezTo>
                    <a:pt x="891992" y="792677"/>
                    <a:pt x="891612" y="793439"/>
                    <a:pt x="891040" y="794010"/>
                  </a:cubicBezTo>
                  <a:cubicBezTo>
                    <a:pt x="878475" y="810954"/>
                    <a:pt x="872954" y="811145"/>
                    <a:pt x="857532" y="802387"/>
                  </a:cubicBezTo>
                  <a:cubicBezTo>
                    <a:pt x="844966" y="795152"/>
                    <a:pt x="831640" y="788679"/>
                    <a:pt x="818884" y="781825"/>
                  </a:cubicBezTo>
                  <a:cubicBezTo>
                    <a:pt x="813553" y="778969"/>
                    <a:pt x="808603" y="778969"/>
                    <a:pt x="803843" y="782396"/>
                  </a:cubicBezTo>
                  <a:cubicBezTo>
                    <a:pt x="796227" y="787727"/>
                    <a:pt x="789754" y="794200"/>
                    <a:pt x="784233" y="801625"/>
                  </a:cubicBezTo>
                  <a:cubicBezTo>
                    <a:pt x="780235" y="806956"/>
                    <a:pt x="780045" y="812287"/>
                    <a:pt x="783281" y="818189"/>
                  </a:cubicBezTo>
                  <a:cubicBezTo>
                    <a:pt x="791087" y="832468"/>
                    <a:pt x="798703" y="846937"/>
                    <a:pt x="806128" y="861407"/>
                  </a:cubicBezTo>
                  <a:cubicBezTo>
                    <a:pt x="811268" y="871498"/>
                    <a:pt x="810507" y="876067"/>
                    <a:pt x="802320" y="883873"/>
                  </a:cubicBezTo>
                  <a:cubicBezTo>
                    <a:pt x="800987" y="885015"/>
                    <a:pt x="799845" y="886348"/>
                    <a:pt x="798512" y="887300"/>
                  </a:cubicBezTo>
                  <a:cubicBezTo>
                    <a:pt x="786328" y="896248"/>
                    <a:pt x="780045" y="900627"/>
                    <a:pt x="765766" y="886157"/>
                  </a:cubicBezTo>
                  <a:cubicBezTo>
                    <a:pt x="755485" y="875686"/>
                    <a:pt x="744442" y="866357"/>
                    <a:pt x="733781" y="856266"/>
                  </a:cubicBezTo>
                  <a:cubicBezTo>
                    <a:pt x="728830" y="851507"/>
                    <a:pt x="723500" y="850555"/>
                    <a:pt x="717407" y="853030"/>
                  </a:cubicBezTo>
                  <a:cubicBezTo>
                    <a:pt x="709411" y="856266"/>
                    <a:pt x="701796" y="860455"/>
                    <a:pt x="694941" y="865786"/>
                  </a:cubicBezTo>
                  <a:cubicBezTo>
                    <a:pt x="689230" y="870165"/>
                    <a:pt x="687707" y="875686"/>
                    <a:pt x="689420" y="882540"/>
                  </a:cubicBezTo>
                  <a:cubicBezTo>
                    <a:pt x="693418" y="899104"/>
                    <a:pt x="697226" y="915858"/>
                    <a:pt x="700844" y="932421"/>
                  </a:cubicBezTo>
                  <a:cubicBezTo>
                    <a:pt x="702367" y="939656"/>
                    <a:pt x="699892" y="945177"/>
                    <a:pt x="693418" y="948985"/>
                  </a:cubicBezTo>
                  <a:cubicBezTo>
                    <a:pt x="689039" y="951651"/>
                    <a:pt x="684280" y="953745"/>
                    <a:pt x="679330" y="955268"/>
                  </a:cubicBezTo>
                  <a:cubicBezTo>
                    <a:pt x="669239" y="958504"/>
                    <a:pt x="663528" y="956600"/>
                    <a:pt x="657816" y="947653"/>
                  </a:cubicBezTo>
                  <a:cubicBezTo>
                    <a:pt x="649439" y="934325"/>
                    <a:pt x="640872" y="921189"/>
                    <a:pt x="632875" y="907481"/>
                  </a:cubicBezTo>
                  <a:cubicBezTo>
                    <a:pt x="628496" y="900056"/>
                    <a:pt x="622785" y="897200"/>
                    <a:pt x="614217" y="898723"/>
                  </a:cubicBezTo>
                  <a:cubicBezTo>
                    <a:pt x="607363" y="900056"/>
                    <a:pt x="600700" y="901769"/>
                    <a:pt x="594226" y="904054"/>
                  </a:cubicBezTo>
                  <a:cubicBezTo>
                    <a:pt x="585279" y="907290"/>
                    <a:pt x="582423" y="911098"/>
                    <a:pt x="582042" y="920617"/>
                  </a:cubicBezTo>
                  <a:cubicBezTo>
                    <a:pt x="581471" y="935658"/>
                    <a:pt x="581090" y="950508"/>
                    <a:pt x="580709" y="965549"/>
                  </a:cubicBezTo>
                  <a:cubicBezTo>
                    <a:pt x="580328" y="979257"/>
                    <a:pt x="576902" y="983636"/>
                    <a:pt x="563384" y="986111"/>
                  </a:cubicBezTo>
                  <a:cubicBezTo>
                    <a:pt x="559767" y="986872"/>
                    <a:pt x="556149" y="987253"/>
                    <a:pt x="552532" y="987443"/>
                  </a:cubicBezTo>
                  <a:cubicBezTo>
                    <a:pt x="543584" y="988015"/>
                    <a:pt x="537872" y="984397"/>
                    <a:pt x="535016" y="975639"/>
                  </a:cubicBezTo>
                  <a:cubicBezTo>
                    <a:pt x="529876" y="959647"/>
                    <a:pt x="524925" y="943845"/>
                    <a:pt x="520356" y="927852"/>
                  </a:cubicBezTo>
                  <a:cubicBezTo>
                    <a:pt x="518262" y="920617"/>
                    <a:pt x="513883" y="917190"/>
                    <a:pt x="506648" y="916048"/>
                  </a:cubicBezTo>
                  <a:cubicBezTo>
                    <a:pt x="498271" y="914906"/>
                    <a:pt x="489894" y="914906"/>
                    <a:pt x="481517" y="916238"/>
                  </a:cubicBezTo>
                  <a:cubicBezTo>
                    <a:pt x="475235" y="917190"/>
                    <a:pt x="471236" y="920427"/>
                    <a:pt x="469332" y="926710"/>
                  </a:cubicBezTo>
                  <a:cubicBezTo>
                    <a:pt x="464954" y="941750"/>
                    <a:pt x="460194" y="956791"/>
                    <a:pt x="455434" y="971832"/>
                  </a:cubicBezTo>
                  <a:cubicBezTo>
                    <a:pt x="451246" y="985349"/>
                    <a:pt x="445915" y="988776"/>
                    <a:pt x="432017" y="986872"/>
                  </a:cubicBezTo>
                  <a:cubicBezTo>
                    <a:pt x="411074" y="984016"/>
                    <a:pt x="408599" y="981160"/>
                    <a:pt x="408409" y="960218"/>
                  </a:cubicBezTo>
                  <a:cubicBezTo>
                    <a:pt x="408218" y="946510"/>
                    <a:pt x="407647" y="932992"/>
                    <a:pt x="407266" y="919285"/>
                  </a:cubicBezTo>
                  <a:cubicBezTo>
                    <a:pt x="407076" y="913002"/>
                    <a:pt x="404601" y="908052"/>
                    <a:pt x="398699" y="905577"/>
                  </a:cubicBezTo>
                  <a:cubicBezTo>
                    <a:pt x="389751" y="901769"/>
                    <a:pt x="380612" y="899104"/>
                    <a:pt x="370902" y="898532"/>
                  </a:cubicBezTo>
                  <a:cubicBezTo>
                    <a:pt x="365000" y="898152"/>
                    <a:pt x="360812" y="900436"/>
                    <a:pt x="357575" y="905577"/>
                  </a:cubicBezTo>
                  <a:cubicBezTo>
                    <a:pt x="349389" y="919285"/>
                    <a:pt x="340631" y="932612"/>
                    <a:pt x="332254" y="946129"/>
                  </a:cubicBezTo>
                  <a:cubicBezTo>
                    <a:pt x="325590" y="956791"/>
                    <a:pt x="320450" y="958695"/>
                    <a:pt x="308645" y="954697"/>
                  </a:cubicBezTo>
                  <a:cubicBezTo>
                    <a:pt x="308074" y="954506"/>
                    <a:pt x="307503" y="954316"/>
                    <a:pt x="306932" y="954126"/>
                  </a:cubicBezTo>
                  <a:cubicBezTo>
                    <a:pt x="288655" y="946701"/>
                    <a:pt x="285038" y="942512"/>
                    <a:pt x="289797" y="924235"/>
                  </a:cubicBezTo>
                  <a:cubicBezTo>
                    <a:pt x="293415" y="910336"/>
                    <a:pt x="296080" y="896248"/>
                    <a:pt x="299507" y="882159"/>
                  </a:cubicBezTo>
                  <a:cubicBezTo>
                    <a:pt x="301220" y="874924"/>
                    <a:pt x="299316" y="869403"/>
                    <a:pt x="293224" y="865024"/>
                  </a:cubicBezTo>
                  <a:cubicBezTo>
                    <a:pt x="286751" y="860455"/>
                    <a:pt x="280088" y="856457"/>
                    <a:pt x="272853" y="853220"/>
                  </a:cubicBezTo>
                  <a:cubicBezTo>
                    <a:pt x="265999" y="850174"/>
                    <a:pt x="260097" y="851316"/>
                    <a:pt x="254385" y="856647"/>
                  </a:cubicBezTo>
                  <a:cubicBezTo>
                    <a:pt x="242962" y="867499"/>
                    <a:pt x="231348" y="878161"/>
                    <a:pt x="219925" y="888823"/>
                  </a:cubicBezTo>
                  <a:cubicBezTo>
                    <a:pt x="211358" y="897010"/>
                    <a:pt x="205837" y="897390"/>
                    <a:pt x="195746" y="891107"/>
                  </a:cubicBezTo>
                  <a:cubicBezTo>
                    <a:pt x="194604" y="890346"/>
                    <a:pt x="193461" y="889584"/>
                    <a:pt x="192319" y="888823"/>
                  </a:cubicBezTo>
                  <a:cubicBezTo>
                    <a:pt x="177659" y="878352"/>
                    <a:pt x="176326" y="872830"/>
                    <a:pt x="184703" y="857028"/>
                  </a:cubicBezTo>
                  <a:cubicBezTo>
                    <a:pt x="191557" y="844082"/>
                    <a:pt x="198221" y="831135"/>
                    <a:pt x="205265" y="818379"/>
                  </a:cubicBezTo>
                  <a:cubicBezTo>
                    <a:pt x="208883" y="811716"/>
                    <a:pt x="208312" y="806004"/>
                    <a:pt x="203742" y="800293"/>
                  </a:cubicBezTo>
                  <a:cubicBezTo>
                    <a:pt x="198792" y="794010"/>
                    <a:pt x="193080" y="788298"/>
                    <a:pt x="186607" y="783348"/>
                  </a:cubicBezTo>
                  <a:cubicBezTo>
                    <a:pt x="180896" y="778969"/>
                    <a:pt x="175184" y="778589"/>
                    <a:pt x="168901" y="782015"/>
                  </a:cubicBezTo>
                  <a:cubicBezTo>
                    <a:pt x="154812" y="789631"/>
                    <a:pt x="140533" y="797246"/>
                    <a:pt x="126064" y="804672"/>
                  </a:cubicBezTo>
                  <a:cubicBezTo>
                    <a:pt x="115974" y="810002"/>
                    <a:pt x="110072" y="808670"/>
                    <a:pt x="102647" y="800293"/>
                  </a:cubicBezTo>
                  <a:cubicBezTo>
                    <a:pt x="102075" y="799721"/>
                    <a:pt x="101695" y="799150"/>
                    <a:pt x="101123" y="798579"/>
                  </a:cubicBezTo>
                  <a:cubicBezTo>
                    <a:pt x="87986" y="783348"/>
                    <a:pt x="88177" y="778017"/>
                    <a:pt x="102075" y="763548"/>
                  </a:cubicBezTo>
                  <a:cubicBezTo>
                    <a:pt x="111785" y="753267"/>
                    <a:pt x="120924" y="742796"/>
                    <a:pt x="130824" y="732895"/>
                  </a:cubicBezTo>
                  <a:cubicBezTo>
                    <a:pt x="135774" y="727755"/>
                    <a:pt x="136726" y="722424"/>
                    <a:pt x="134251" y="716141"/>
                  </a:cubicBezTo>
                  <a:cubicBezTo>
                    <a:pt x="131014" y="707955"/>
                    <a:pt x="126445" y="700339"/>
                    <a:pt x="121114" y="693295"/>
                  </a:cubicBezTo>
                  <a:cubicBezTo>
                    <a:pt x="116735" y="687583"/>
                    <a:pt x="110833" y="687012"/>
                    <a:pt x="104551" y="688535"/>
                  </a:cubicBezTo>
                  <a:cubicBezTo>
                    <a:pt x="90652" y="691772"/>
                    <a:pt x="76944" y="695008"/>
                    <a:pt x="63046" y="698055"/>
                  </a:cubicBezTo>
                  <a:cubicBezTo>
                    <a:pt x="61142" y="698435"/>
                    <a:pt x="59238" y="699007"/>
                    <a:pt x="57525" y="699387"/>
                  </a:cubicBezTo>
                  <a:cubicBezTo>
                    <a:pt x="47053" y="701291"/>
                    <a:pt x="41723" y="698816"/>
                    <a:pt x="36963" y="689297"/>
                  </a:cubicBezTo>
                  <a:cubicBezTo>
                    <a:pt x="35249" y="685680"/>
                    <a:pt x="33536" y="682062"/>
                    <a:pt x="32203" y="678255"/>
                  </a:cubicBezTo>
                  <a:cubicBezTo>
                    <a:pt x="28776" y="668164"/>
                    <a:pt x="30680" y="662452"/>
                    <a:pt x="39819" y="656741"/>
                  </a:cubicBezTo>
                  <a:cubicBezTo>
                    <a:pt x="52765" y="648554"/>
                    <a:pt x="65902" y="640367"/>
                    <a:pt x="78848" y="632371"/>
                  </a:cubicBezTo>
                  <a:cubicBezTo>
                    <a:pt x="89129" y="625898"/>
                    <a:pt x="90652" y="622280"/>
                    <a:pt x="88177" y="610477"/>
                  </a:cubicBezTo>
                  <a:cubicBezTo>
                    <a:pt x="86654" y="603813"/>
                    <a:pt x="84940" y="596959"/>
                    <a:pt x="82275" y="590676"/>
                  </a:cubicBezTo>
                  <a:cubicBezTo>
                    <a:pt x="79609" y="584394"/>
                    <a:pt x="75040" y="581347"/>
                    <a:pt x="67996" y="581157"/>
                  </a:cubicBezTo>
                  <a:cubicBezTo>
                    <a:pt x="52575" y="580966"/>
                    <a:pt x="37344" y="580395"/>
                    <a:pt x="21922" y="579824"/>
                  </a:cubicBezTo>
                  <a:cubicBezTo>
                    <a:pt x="8024" y="579443"/>
                    <a:pt x="3836" y="575826"/>
                    <a:pt x="1360" y="562499"/>
                  </a:cubicBezTo>
                  <a:cubicBezTo>
                    <a:pt x="1170" y="561166"/>
                    <a:pt x="789" y="559834"/>
                    <a:pt x="599" y="558501"/>
                  </a:cubicBezTo>
                  <a:cubicBezTo>
                    <a:pt x="-1496" y="541556"/>
                    <a:pt x="1360" y="537177"/>
                    <a:pt x="17924" y="532227"/>
                  </a:cubicBezTo>
                  <a:cubicBezTo>
                    <a:pt x="31632" y="528039"/>
                    <a:pt x="45340" y="523469"/>
                    <a:pt x="59238" y="519662"/>
                  </a:cubicBezTo>
                  <a:cubicBezTo>
                    <a:pt x="66854" y="517568"/>
                    <a:pt x="70852" y="513189"/>
                    <a:pt x="71614" y="505763"/>
                  </a:cubicBezTo>
                  <a:cubicBezTo>
                    <a:pt x="72375" y="497006"/>
                    <a:pt x="72756" y="488057"/>
                    <a:pt x="71042" y="479300"/>
                  </a:cubicBezTo>
                  <a:cubicBezTo>
                    <a:pt x="70090" y="473588"/>
                    <a:pt x="66854" y="470161"/>
                    <a:pt x="61333" y="468447"/>
                  </a:cubicBezTo>
                  <a:cubicBezTo>
                    <a:pt x="46673" y="464069"/>
                    <a:pt x="32013" y="459500"/>
                    <a:pt x="17353" y="454930"/>
                  </a:cubicBezTo>
                  <a:cubicBezTo>
                    <a:pt x="1360" y="449980"/>
                    <a:pt x="-353" y="447315"/>
                    <a:pt x="599" y="430560"/>
                  </a:cubicBezTo>
                  <a:cubicBezTo>
                    <a:pt x="789" y="427133"/>
                    <a:pt x="1551" y="423707"/>
                    <a:pt x="2312" y="420470"/>
                  </a:cubicBezTo>
                  <a:cubicBezTo>
                    <a:pt x="4597" y="412093"/>
                    <a:pt x="9357" y="408285"/>
                    <a:pt x="18115" y="407904"/>
                  </a:cubicBezTo>
                  <a:cubicBezTo>
                    <a:pt x="32393" y="407333"/>
                    <a:pt x="46482" y="406953"/>
                    <a:pt x="60761" y="406572"/>
                  </a:cubicBezTo>
                  <a:cubicBezTo>
                    <a:pt x="62856" y="406572"/>
                    <a:pt x="64950" y="406381"/>
                    <a:pt x="67044" y="406381"/>
                  </a:cubicBezTo>
                  <a:cubicBezTo>
                    <a:pt x="76563" y="406762"/>
                    <a:pt x="81513" y="401431"/>
                    <a:pt x="83989" y="393054"/>
                  </a:cubicBezTo>
                  <a:cubicBezTo>
                    <a:pt x="85892" y="386771"/>
                    <a:pt x="87606" y="380489"/>
                    <a:pt x="88938" y="374206"/>
                  </a:cubicBezTo>
                  <a:cubicBezTo>
                    <a:pt x="90652" y="365448"/>
                    <a:pt x="88558" y="361259"/>
                    <a:pt x="80943" y="356309"/>
                  </a:cubicBezTo>
                  <a:cubicBezTo>
                    <a:pt x="67996" y="348123"/>
                    <a:pt x="54859" y="339936"/>
                    <a:pt x="41913" y="331940"/>
                  </a:cubicBezTo>
                  <a:cubicBezTo>
                    <a:pt x="30300" y="324705"/>
                    <a:pt x="28586" y="320136"/>
                    <a:pt x="33155" y="306999"/>
                  </a:cubicBezTo>
                  <a:cubicBezTo>
                    <a:pt x="34488" y="302811"/>
                    <a:pt x="36201" y="298622"/>
                    <a:pt x="38676" y="295005"/>
                  </a:cubicBezTo>
                  <a:cubicBezTo>
                    <a:pt x="42674" y="288912"/>
                    <a:pt x="48196" y="285866"/>
                    <a:pt x="55811" y="287770"/>
                  </a:cubicBezTo>
                  <a:cubicBezTo>
                    <a:pt x="71994" y="291578"/>
                    <a:pt x="88368" y="295005"/>
                    <a:pt x="104551" y="299003"/>
                  </a:cubicBezTo>
                  <a:cubicBezTo>
                    <a:pt x="111975" y="300907"/>
                    <a:pt x="117687" y="299193"/>
                    <a:pt x="122256" y="293101"/>
                  </a:cubicBezTo>
                  <a:cubicBezTo>
                    <a:pt x="127016" y="286628"/>
                    <a:pt x="131205" y="279583"/>
                    <a:pt x="134251" y="272158"/>
                  </a:cubicBezTo>
                  <a:cubicBezTo>
                    <a:pt x="136916" y="265495"/>
                    <a:pt x="136155" y="259783"/>
                    <a:pt x="130824" y="254262"/>
                  </a:cubicBezTo>
                  <a:cubicBezTo>
                    <a:pt x="119781" y="243029"/>
                    <a:pt x="109310" y="231415"/>
                    <a:pt x="98458" y="219802"/>
                  </a:cubicBezTo>
                  <a:cubicBezTo>
                    <a:pt x="90081" y="210663"/>
                    <a:pt x="89700" y="205523"/>
                    <a:pt x="96554" y="195242"/>
                  </a:cubicBezTo>
                  <a:cubicBezTo>
                    <a:pt x="97696" y="193719"/>
                    <a:pt x="98648" y="192005"/>
                    <a:pt x="99791" y="190482"/>
                  </a:cubicBezTo>
                  <a:cubicBezTo>
                    <a:pt x="109500" y="177726"/>
                    <a:pt x="114831" y="176584"/>
                    <a:pt x="129110" y="184009"/>
                  </a:cubicBezTo>
                  <a:cubicBezTo>
                    <a:pt x="142437" y="191053"/>
                    <a:pt x="155764" y="197907"/>
                    <a:pt x="168711" y="205142"/>
                  </a:cubicBezTo>
                  <a:cubicBezTo>
                    <a:pt x="175565" y="208950"/>
                    <a:pt x="181657" y="208188"/>
                    <a:pt x="187369" y="203428"/>
                  </a:cubicBezTo>
                  <a:cubicBezTo>
                    <a:pt x="193080" y="198669"/>
                    <a:pt x="198411" y="193338"/>
                    <a:pt x="203361" y="187626"/>
                  </a:cubicBezTo>
                  <a:cubicBezTo>
                    <a:pt x="208312" y="181724"/>
                    <a:pt x="209454" y="175822"/>
                    <a:pt x="205456" y="168587"/>
                  </a:cubicBezTo>
                  <a:cubicBezTo>
                    <a:pt x="197459" y="154309"/>
                    <a:pt x="190034" y="139839"/>
                    <a:pt x="182419" y="125370"/>
                  </a:cubicBezTo>
                  <a:cubicBezTo>
                    <a:pt x="177469" y="115850"/>
                    <a:pt x="178611" y="110710"/>
                    <a:pt x="186417" y="103475"/>
                  </a:cubicBezTo>
                  <a:cubicBezTo>
                    <a:pt x="190034" y="100048"/>
                    <a:pt x="194032" y="97192"/>
                    <a:pt x="198411" y="94527"/>
                  </a:cubicBezTo>
                  <a:cubicBezTo>
                    <a:pt x="206027" y="90148"/>
                    <a:pt x="211358" y="90719"/>
                    <a:pt x="217831" y="96621"/>
                  </a:cubicBezTo>
                  <a:cubicBezTo>
                    <a:pt x="228873" y="106711"/>
                    <a:pt x="239916" y="116992"/>
                    <a:pt x="250768" y="127273"/>
                  </a:cubicBezTo>
                  <a:cubicBezTo>
                    <a:pt x="262191" y="138126"/>
                    <a:pt x="264666" y="138506"/>
                    <a:pt x="278564" y="131272"/>
                  </a:cubicBezTo>
                  <a:cubicBezTo>
                    <a:pt x="284086" y="128416"/>
                    <a:pt x="289226" y="125370"/>
                    <a:pt x="294176" y="121562"/>
                  </a:cubicBezTo>
                  <a:cubicBezTo>
                    <a:pt x="299507" y="117183"/>
                    <a:pt x="301220" y="112043"/>
                    <a:pt x="299507" y="105189"/>
                  </a:cubicBezTo>
                  <a:cubicBezTo>
                    <a:pt x="295509" y="89386"/>
                    <a:pt x="292082" y="73394"/>
                    <a:pt x="288465" y="57592"/>
                  </a:cubicBezTo>
                  <a:cubicBezTo>
                    <a:pt x="286180" y="47311"/>
                    <a:pt x="288655" y="42170"/>
                    <a:pt x="297794" y="37220"/>
                  </a:cubicBezTo>
                  <a:cubicBezTo>
                    <a:pt x="301982" y="35126"/>
                    <a:pt x="306170" y="33412"/>
                    <a:pt x="310549" y="31889"/>
                  </a:cubicBezTo>
                  <a:cubicBezTo>
                    <a:pt x="319878" y="29034"/>
                    <a:pt x="325209" y="30747"/>
                    <a:pt x="330731" y="39124"/>
                  </a:cubicBezTo>
                  <a:cubicBezTo>
                    <a:pt x="339488" y="52642"/>
                    <a:pt x="348246" y="66159"/>
                    <a:pt x="356243" y="80248"/>
                  </a:cubicBezTo>
                  <a:cubicBezTo>
                    <a:pt x="360431" y="87483"/>
                    <a:pt x="366142" y="89957"/>
                    <a:pt x="373949" y="88815"/>
                  </a:cubicBezTo>
                  <a:cubicBezTo>
                    <a:pt x="382135" y="87483"/>
                    <a:pt x="390132" y="85388"/>
                    <a:pt x="397747" y="82152"/>
                  </a:cubicBezTo>
                  <a:cubicBezTo>
                    <a:pt x="403268" y="79677"/>
                    <a:pt x="406314" y="75869"/>
                    <a:pt x="406505" y="69396"/>
                  </a:cubicBezTo>
                  <a:cubicBezTo>
                    <a:pt x="406886" y="52832"/>
                    <a:pt x="407837" y="36459"/>
                    <a:pt x="408409" y="19895"/>
                  </a:cubicBezTo>
                  <a:cubicBezTo>
                    <a:pt x="408789" y="9233"/>
                    <a:pt x="412216" y="4664"/>
                    <a:pt x="422497" y="1808"/>
                  </a:cubicBezTo>
                  <a:cubicBezTo>
                    <a:pt x="424210" y="1427"/>
                    <a:pt x="425924" y="856"/>
                    <a:pt x="427638" y="666"/>
                  </a:cubicBezTo>
                  <a:cubicBezTo>
                    <a:pt x="446486" y="-1429"/>
                    <a:pt x="451056" y="666"/>
                    <a:pt x="456005" y="17991"/>
                  </a:cubicBezTo>
                  <a:cubicBezTo>
                    <a:pt x="460003" y="32080"/>
                    <a:pt x="464763" y="45788"/>
                    <a:pt x="468571" y="59876"/>
                  </a:cubicBezTo>
                  <a:cubicBezTo>
                    <a:pt x="470475" y="66540"/>
                    <a:pt x="474473" y="70157"/>
                    <a:pt x="480946" y="71109"/>
                  </a:cubicBezTo>
                  <a:cubicBezTo>
                    <a:pt x="489894" y="72252"/>
                    <a:pt x="499033" y="72252"/>
                    <a:pt x="507981" y="71109"/>
                  </a:cubicBezTo>
                  <a:cubicBezTo>
                    <a:pt x="514264" y="70348"/>
                    <a:pt x="518071" y="66540"/>
                    <a:pt x="519975" y="60257"/>
                  </a:cubicBezTo>
                  <a:cubicBezTo>
                    <a:pt x="524545" y="44836"/>
                    <a:pt x="529304" y="29415"/>
                    <a:pt x="534064" y="13993"/>
                  </a:cubicBezTo>
                  <a:cubicBezTo>
                    <a:pt x="537682" y="2570"/>
                    <a:pt x="541299" y="-96"/>
                    <a:pt x="553293" y="95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8501154-EBF5-4221-8028-676F038AF6DD}"/>
              </a:ext>
            </a:extLst>
          </p:cNvPr>
          <p:cNvSpPr/>
          <p:nvPr/>
        </p:nvSpPr>
        <p:spPr>
          <a:xfrm>
            <a:off x="6334909" y="2243841"/>
            <a:ext cx="360580" cy="358577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0" name="Oval 21">
            <a:extLst>
              <a:ext uri="{FF2B5EF4-FFF2-40B4-BE49-F238E27FC236}">
                <a16:creationId xmlns:a16="http://schemas.microsoft.com/office/drawing/2014/main" id="{90906E54-D5A3-42C5-A11E-5560CE659FD7}"/>
              </a:ext>
            </a:extLst>
          </p:cNvPr>
          <p:cNvSpPr>
            <a:spLocks noChangeAspect="1"/>
          </p:cNvSpPr>
          <p:nvPr/>
        </p:nvSpPr>
        <p:spPr>
          <a:xfrm>
            <a:off x="6537004" y="3075953"/>
            <a:ext cx="358764" cy="359612"/>
          </a:xfrm>
          <a:custGeom>
            <a:avLst/>
            <a:gdLst/>
            <a:ahLst/>
            <a:cxnLst/>
            <a:rect l="l" t="t" r="r" b="b"/>
            <a:pathLst>
              <a:path w="3866431" h="3921936">
                <a:moveTo>
                  <a:pt x="3673551" y="1918004"/>
                </a:moveTo>
                <a:lnTo>
                  <a:pt x="3689615" y="1928004"/>
                </a:lnTo>
                <a:lnTo>
                  <a:pt x="3673551" y="1923989"/>
                </a:lnTo>
                <a:close/>
                <a:moveTo>
                  <a:pt x="1973868" y="1267034"/>
                </a:moveTo>
                <a:cubicBezTo>
                  <a:pt x="1644528" y="1247265"/>
                  <a:pt x="1335642" y="1460585"/>
                  <a:pt x="1246922" y="1791693"/>
                </a:cubicBezTo>
                <a:cubicBezTo>
                  <a:pt x="1145527" y="2170102"/>
                  <a:pt x="1370092" y="2559060"/>
                  <a:pt x="1748502" y="2660455"/>
                </a:cubicBezTo>
                <a:cubicBezTo>
                  <a:pt x="2126911" y="2761848"/>
                  <a:pt x="2515869" y="2537284"/>
                  <a:pt x="2617263" y="2158875"/>
                </a:cubicBezTo>
                <a:cubicBezTo>
                  <a:pt x="2718658" y="1780466"/>
                  <a:pt x="2494093" y="1391508"/>
                  <a:pt x="2115683" y="1290113"/>
                </a:cubicBezTo>
                <a:cubicBezTo>
                  <a:pt x="2068382" y="1277439"/>
                  <a:pt x="2020916" y="1269858"/>
                  <a:pt x="1973868" y="1267034"/>
                </a:cubicBezTo>
                <a:close/>
                <a:moveTo>
                  <a:pt x="1884148" y="778913"/>
                </a:moveTo>
                <a:cubicBezTo>
                  <a:pt x="2001814" y="774234"/>
                  <a:pt x="2122171" y="786977"/>
                  <a:pt x="2241901" y="819059"/>
                </a:cubicBezTo>
                <a:cubicBezTo>
                  <a:pt x="2880466" y="990162"/>
                  <a:pt x="3259419" y="1646529"/>
                  <a:pt x="3088317" y="2285093"/>
                </a:cubicBezTo>
                <a:cubicBezTo>
                  <a:pt x="2917214" y="2923658"/>
                  <a:pt x="2260847" y="3302611"/>
                  <a:pt x="1622284" y="3131508"/>
                </a:cubicBezTo>
                <a:cubicBezTo>
                  <a:pt x="983718" y="2960406"/>
                  <a:pt x="604765" y="2304038"/>
                  <a:pt x="775868" y="1665473"/>
                </a:cubicBezTo>
                <a:cubicBezTo>
                  <a:pt x="914889" y="1146640"/>
                  <a:pt x="1374260" y="799191"/>
                  <a:pt x="1884148" y="778913"/>
                </a:cubicBezTo>
                <a:close/>
                <a:moveTo>
                  <a:pt x="1877044" y="601672"/>
                </a:moveTo>
                <a:cubicBezTo>
                  <a:pt x="1291617" y="624954"/>
                  <a:pt x="764192" y="1023877"/>
                  <a:pt x="604575" y="1619576"/>
                </a:cubicBezTo>
                <a:cubicBezTo>
                  <a:pt x="408124" y="2352745"/>
                  <a:pt x="843218" y="3106349"/>
                  <a:pt x="1576386" y="3302801"/>
                </a:cubicBezTo>
                <a:cubicBezTo>
                  <a:pt x="2309553" y="3499253"/>
                  <a:pt x="3063157" y="3064158"/>
                  <a:pt x="3259610" y="2330990"/>
                </a:cubicBezTo>
                <a:cubicBezTo>
                  <a:pt x="3456061" y="1597823"/>
                  <a:pt x="3020967" y="844219"/>
                  <a:pt x="2287799" y="647766"/>
                </a:cubicBezTo>
                <a:cubicBezTo>
                  <a:pt x="2150330" y="610931"/>
                  <a:pt x="2012143" y="596300"/>
                  <a:pt x="1877044" y="601672"/>
                </a:cubicBezTo>
                <a:close/>
                <a:moveTo>
                  <a:pt x="2155203" y="0"/>
                </a:moveTo>
                <a:lnTo>
                  <a:pt x="2726520" y="153083"/>
                </a:lnTo>
                <a:lnTo>
                  <a:pt x="2718332" y="639676"/>
                </a:lnTo>
                <a:lnTo>
                  <a:pt x="2703388" y="635671"/>
                </a:lnTo>
                <a:cubicBezTo>
                  <a:pt x="2825157" y="704200"/>
                  <a:pt x="2935213" y="788233"/>
                  <a:pt x="3028302" y="887881"/>
                </a:cubicBezTo>
                <a:lnTo>
                  <a:pt x="3461490" y="780167"/>
                </a:lnTo>
                <a:lnTo>
                  <a:pt x="3739170" y="1302405"/>
                </a:lnTo>
                <a:lnTo>
                  <a:pt x="3430511" y="1580676"/>
                </a:lnTo>
                <a:cubicBezTo>
                  <a:pt x="3469203" y="1721610"/>
                  <a:pt x="3487439" y="1869186"/>
                  <a:pt x="3480892" y="2019195"/>
                </a:cubicBezTo>
                <a:lnTo>
                  <a:pt x="3866431" y="2233221"/>
                </a:lnTo>
                <a:lnTo>
                  <a:pt x="3713346" y="2804538"/>
                </a:lnTo>
                <a:lnTo>
                  <a:pt x="3245518" y="2796670"/>
                </a:lnTo>
                <a:cubicBezTo>
                  <a:pt x="3186368" y="2895500"/>
                  <a:pt x="3114705" y="2984636"/>
                  <a:pt x="3034406" y="3064209"/>
                </a:cubicBezTo>
                <a:lnTo>
                  <a:pt x="3188044" y="3465205"/>
                </a:lnTo>
                <a:lnTo>
                  <a:pt x="2703542" y="3804459"/>
                </a:lnTo>
                <a:lnTo>
                  <a:pt x="2511083" y="3637373"/>
                </a:lnTo>
                <a:lnTo>
                  <a:pt x="2510721" y="3637782"/>
                </a:lnTo>
                <a:lnTo>
                  <a:pt x="2469028" y="3600862"/>
                </a:lnTo>
                <a:lnTo>
                  <a:pt x="2336049" y="3485413"/>
                </a:lnTo>
                <a:lnTo>
                  <a:pt x="2337504" y="3484394"/>
                </a:lnTo>
                <a:lnTo>
                  <a:pt x="2321804" y="3470491"/>
                </a:lnTo>
                <a:cubicBezTo>
                  <a:pt x="2198912" y="3505261"/>
                  <a:pt x="2070236" y="3521441"/>
                  <a:pt x="1939394" y="3520711"/>
                </a:cubicBezTo>
                <a:lnTo>
                  <a:pt x="1716657" y="3921936"/>
                </a:lnTo>
                <a:lnTo>
                  <a:pt x="1145338" y="3768853"/>
                </a:lnTo>
                <a:lnTo>
                  <a:pt x="1153058" y="3310015"/>
                </a:lnTo>
                <a:cubicBezTo>
                  <a:pt x="1031991" y="3241016"/>
                  <a:pt x="922646" y="3156634"/>
                  <a:pt x="830223" y="3056799"/>
                </a:cubicBezTo>
                <a:lnTo>
                  <a:pt x="837628" y="3072678"/>
                </a:lnTo>
                <a:lnTo>
                  <a:pt x="359851" y="3165234"/>
                </a:lnTo>
                <a:lnTo>
                  <a:pt x="109883" y="2629179"/>
                </a:lnTo>
                <a:lnTo>
                  <a:pt x="433005" y="2367184"/>
                </a:lnTo>
                <a:cubicBezTo>
                  <a:pt x="398515" y="2240774"/>
                  <a:pt x="380498" y="2109034"/>
                  <a:pt x="380471" y="1974963"/>
                </a:cubicBezTo>
                <a:lnTo>
                  <a:pt x="0" y="1763749"/>
                </a:lnTo>
                <a:lnTo>
                  <a:pt x="153083" y="1192432"/>
                </a:lnTo>
                <a:lnTo>
                  <a:pt x="589083" y="1199766"/>
                </a:lnTo>
                <a:cubicBezTo>
                  <a:pt x="648234" y="1095383"/>
                  <a:pt x="719659" y="1000210"/>
                  <a:pt x="800459" y="915022"/>
                </a:cubicBezTo>
                <a:lnTo>
                  <a:pt x="654428" y="464617"/>
                </a:lnTo>
                <a:lnTo>
                  <a:pt x="1156025" y="151183"/>
                </a:lnTo>
                <a:lnTo>
                  <a:pt x="1506312" y="489026"/>
                </a:lnTo>
                <a:lnTo>
                  <a:pt x="1502791" y="491226"/>
                </a:lnTo>
                <a:cubicBezTo>
                  <a:pt x="1640493" y="447897"/>
                  <a:pt x="1785874" y="427870"/>
                  <a:pt x="1933939" y="429497"/>
                </a:cubicBezTo>
                <a:lnTo>
                  <a:pt x="1918994" y="4254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59E4A3A-A044-4926-891F-C612C5C1D6B4}"/>
              </a:ext>
            </a:extLst>
          </p:cNvPr>
          <p:cNvGrpSpPr/>
          <p:nvPr/>
        </p:nvGrpSpPr>
        <p:grpSpPr>
          <a:xfrm>
            <a:off x="5178751" y="2370646"/>
            <a:ext cx="117483" cy="955805"/>
            <a:chOff x="2413986" y="1345118"/>
            <a:chExt cx="89038" cy="746934"/>
          </a:xfrm>
          <a:solidFill>
            <a:schemeClr val="bg1"/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A0BC6E2-2C84-49E1-928D-4B24F0C2EB2A}"/>
                </a:ext>
              </a:extLst>
            </p:cNvPr>
            <p:cNvSpPr/>
            <p:nvPr/>
          </p:nvSpPr>
          <p:spPr>
            <a:xfrm rot="10800000">
              <a:off x="2413986" y="1795787"/>
              <a:ext cx="89038" cy="296265"/>
            </a:xfrm>
            <a:custGeom>
              <a:avLst/>
              <a:gdLst>
                <a:gd name="connsiteX0" fmla="*/ 26163 w 139111"/>
                <a:gd name="connsiteY0" fmla="*/ 222208 h 296265"/>
                <a:gd name="connsiteX1" fmla="*/ 33180 w 139111"/>
                <a:gd name="connsiteY1" fmla="*/ 215191 h 296265"/>
                <a:gd name="connsiteX2" fmla="*/ 33180 w 139111"/>
                <a:gd name="connsiteY2" fmla="*/ 34393 h 296265"/>
                <a:gd name="connsiteX3" fmla="*/ 26163 w 139111"/>
                <a:gd name="connsiteY3" fmla="*/ 27376 h 296265"/>
                <a:gd name="connsiteX4" fmla="*/ 19146 w 139111"/>
                <a:gd name="connsiteY4" fmla="*/ 34393 h 296265"/>
                <a:gd name="connsiteX5" fmla="*/ 19146 w 139111"/>
                <a:gd name="connsiteY5" fmla="*/ 215191 h 296265"/>
                <a:gd name="connsiteX6" fmla="*/ 26163 w 139111"/>
                <a:gd name="connsiteY6" fmla="*/ 222208 h 296265"/>
                <a:gd name="connsiteX7" fmla="*/ 55041 w 139111"/>
                <a:gd name="connsiteY7" fmla="*/ 222208 h 296265"/>
                <a:gd name="connsiteX8" fmla="*/ 62058 w 139111"/>
                <a:gd name="connsiteY8" fmla="*/ 215191 h 296265"/>
                <a:gd name="connsiteX9" fmla="*/ 62058 w 139111"/>
                <a:gd name="connsiteY9" fmla="*/ 34393 h 296265"/>
                <a:gd name="connsiteX10" fmla="*/ 55041 w 139111"/>
                <a:gd name="connsiteY10" fmla="*/ 27376 h 296265"/>
                <a:gd name="connsiteX11" fmla="*/ 48024 w 139111"/>
                <a:gd name="connsiteY11" fmla="*/ 34393 h 296265"/>
                <a:gd name="connsiteX12" fmla="*/ 48024 w 139111"/>
                <a:gd name="connsiteY12" fmla="*/ 215191 h 296265"/>
                <a:gd name="connsiteX13" fmla="*/ 55041 w 139111"/>
                <a:gd name="connsiteY13" fmla="*/ 222208 h 296265"/>
                <a:gd name="connsiteX14" fmla="*/ 83918 w 139111"/>
                <a:gd name="connsiteY14" fmla="*/ 222208 h 296265"/>
                <a:gd name="connsiteX15" fmla="*/ 90935 w 139111"/>
                <a:gd name="connsiteY15" fmla="*/ 215191 h 296265"/>
                <a:gd name="connsiteX16" fmla="*/ 90935 w 139111"/>
                <a:gd name="connsiteY16" fmla="*/ 34393 h 296265"/>
                <a:gd name="connsiteX17" fmla="*/ 83918 w 139111"/>
                <a:gd name="connsiteY17" fmla="*/ 27376 h 296265"/>
                <a:gd name="connsiteX18" fmla="*/ 76901 w 139111"/>
                <a:gd name="connsiteY18" fmla="*/ 34393 h 296265"/>
                <a:gd name="connsiteX19" fmla="*/ 76901 w 139111"/>
                <a:gd name="connsiteY19" fmla="*/ 215191 h 296265"/>
                <a:gd name="connsiteX20" fmla="*/ 83918 w 139111"/>
                <a:gd name="connsiteY20" fmla="*/ 222208 h 296265"/>
                <a:gd name="connsiteX21" fmla="*/ 112796 w 139111"/>
                <a:gd name="connsiteY21" fmla="*/ 222208 h 296265"/>
                <a:gd name="connsiteX22" fmla="*/ 119813 w 139111"/>
                <a:gd name="connsiteY22" fmla="*/ 215191 h 296265"/>
                <a:gd name="connsiteX23" fmla="*/ 119813 w 139111"/>
                <a:gd name="connsiteY23" fmla="*/ 34393 h 296265"/>
                <a:gd name="connsiteX24" fmla="*/ 112796 w 139111"/>
                <a:gd name="connsiteY24" fmla="*/ 27376 h 296265"/>
                <a:gd name="connsiteX25" fmla="*/ 105779 w 139111"/>
                <a:gd name="connsiteY25" fmla="*/ 34393 h 296265"/>
                <a:gd name="connsiteX26" fmla="*/ 105779 w 139111"/>
                <a:gd name="connsiteY26" fmla="*/ 215191 h 296265"/>
                <a:gd name="connsiteX27" fmla="*/ 112796 w 139111"/>
                <a:gd name="connsiteY27" fmla="*/ 222208 h 296265"/>
                <a:gd name="connsiteX28" fmla="*/ 88513 w 139111"/>
                <a:gd name="connsiteY28" fmla="*/ 296265 h 296265"/>
                <a:gd name="connsiteX29" fmla="*/ 50735 w 139111"/>
                <a:gd name="connsiteY29" fmla="*/ 296265 h 296265"/>
                <a:gd name="connsiteX30" fmla="*/ 50660 w 139111"/>
                <a:gd name="connsiteY30" fmla="*/ 296099 h 296265"/>
                <a:gd name="connsiteX31" fmla="*/ 44697 w 139111"/>
                <a:gd name="connsiteY31" fmla="*/ 294685 h 296265"/>
                <a:gd name="connsiteX32" fmla="*/ 6733 w 139111"/>
                <a:gd name="connsiteY32" fmla="*/ 294971 h 296265"/>
                <a:gd name="connsiteX33" fmla="*/ 143 w 139111"/>
                <a:gd name="connsiteY33" fmla="*/ 288238 h 296265"/>
                <a:gd name="connsiteX34" fmla="*/ 10315 w 139111"/>
                <a:gd name="connsiteY34" fmla="*/ 266749 h 296265"/>
                <a:gd name="connsiteX35" fmla="*/ 9885 w 139111"/>
                <a:gd name="connsiteY35" fmla="*/ 242395 h 296265"/>
                <a:gd name="connsiteX36" fmla="*/ 0 w 139111"/>
                <a:gd name="connsiteY36" fmla="*/ 222912 h 296265"/>
                <a:gd name="connsiteX37" fmla="*/ 143 w 139111"/>
                <a:gd name="connsiteY37" fmla="*/ 45413 h 296265"/>
                <a:gd name="connsiteX38" fmla="*/ 33666 w 139111"/>
                <a:gd name="connsiteY38" fmla="*/ 1003 h 296265"/>
                <a:gd name="connsiteX39" fmla="*/ 34526 w 139111"/>
                <a:gd name="connsiteY39" fmla="*/ 0 h 296265"/>
                <a:gd name="connsiteX40" fmla="*/ 69194 w 139111"/>
                <a:gd name="connsiteY40" fmla="*/ 0 h 296265"/>
                <a:gd name="connsiteX41" fmla="*/ 69338 w 139111"/>
                <a:gd name="connsiteY41" fmla="*/ 0 h 296265"/>
                <a:gd name="connsiteX42" fmla="*/ 104006 w 139111"/>
                <a:gd name="connsiteY42" fmla="*/ 0 h 296265"/>
                <a:gd name="connsiteX43" fmla="*/ 105009 w 139111"/>
                <a:gd name="connsiteY43" fmla="*/ 1003 h 296265"/>
                <a:gd name="connsiteX44" fmla="*/ 138532 w 139111"/>
                <a:gd name="connsiteY44" fmla="*/ 45413 h 296265"/>
                <a:gd name="connsiteX45" fmla="*/ 138675 w 139111"/>
                <a:gd name="connsiteY45" fmla="*/ 222912 h 296265"/>
                <a:gd name="connsiteX46" fmla="*/ 128790 w 139111"/>
                <a:gd name="connsiteY46" fmla="*/ 242395 h 296265"/>
                <a:gd name="connsiteX47" fmla="*/ 128360 w 139111"/>
                <a:gd name="connsiteY47" fmla="*/ 266749 h 296265"/>
                <a:gd name="connsiteX48" fmla="*/ 139104 w 139111"/>
                <a:gd name="connsiteY48" fmla="*/ 288238 h 296265"/>
                <a:gd name="connsiteX49" fmla="*/ 132515 w 139111"/>
                <a:gd name="connsiteY49" fmla="*/ 294971 h 296265"/>
                <a:gd name="connsiteX50" fmla="*/ 94551 w 139111"/>
                <a:gd name="connsiteY50" fmla="*/ 294685 h 296265"/>
                <a:gd name="connsiteX51" fmla="*/ 88588 w 139111"/>
                <a:gd name="connsiteY51" fmla="*/ 296099 h 2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39111" h="296265">
                  <a:moveTo>
                    <a:pt x="26163" y="222208"/>
                  </a:moveTo>
                  <a:cubicBezTo>
                    <a:pt x="30038" y="222208"/>
                    <a:pt x="33180" y="219066"/>
                    <a:pt x="33180" y="215191"/>
                  </a:cubicBezTo>
                  <a:lnTo>
                    <a:pt x="33180" y="34393"/>
                  </a:lnTo>
                  <a:cubicBezTo>
                    <a:pt x="33180" y="30518"/>
                    <a:pt x="30038" y="27376"/>
                    <a:pt x="26163" y="27376"/>
                  </a:cubicBezTo>
                  <a:cubicBezTo>
                    <a:pt x="22288" y="27376"/>
                    <a:pt x="19146" y="30518"/>
                    <a:pt x="19146" y="34393"/>
                  </a:cubicBezTo>
                  <a:lnTo>
                    <a:pt x="19146" y="215191"/>
                  </a:lnTo>
                  <a:cubicBezTo>
                    <a:pt x="19146" y="219066"/>
                    <a:pt x="22288" y="222208"/>
                    <a:pt x="26163" y="222208"/>
                  </a:cubicBezTo>
                  <a:close/>
                  <a:moveTo>
                    <a:pt x="55041" y="222208"/>
                  </a:moveTo>
                  <a:cubicBezTo>
                    <a:pt x="58916" y="222208"/>
                    <a:pt x="62058" y="219066"/>
                    <a:pt x="62058" y="215191"/>
                  </a:cubicBezTo>
                  <a:lnTo>
                    <a:pt x="62058" y="34393"/>
                  </a:lnTo>
                  <a:cubicBezTo>
                    <a:pt x="62058" y="30518"/>
                    <a:pt x="58916" y="27376"/>
                    <a:pt x="55041" y="27376"/>
                  </a:cubicBezTo>
                  <a:cubicBezTo>
                    <a:pt x="51166" y="27376"/>
                    <a:pt x="48024" y="30518"/>
                    <a:pt x="48024" y="34393"/>
                  </a:cubicBezTo>
                  <a:lnTo>
                    <a:pt x="48024" y="215191"/>
                  </a:lnTo>
                  <a:cubicBezTo>
                    <a:pt x="48024" y="219066"/>
                    <a:pt x="51166" y="222208"/>
                    <a:pt x="55041" y="222208"/>
                  </a:cubicBezTo>
                  <a:close/>
                  <a:moveTo>
                    <a:pt x="83918" y="222208"/>
                  </a:moveTo>
                  <a:cubicBezTo>
                    <a:pt x="87793" y="222208"/>
                    <a:pt x="90935" y="219066"/>
                    <a:pt x="90935" y="215191"/>
                  </a:cubicBezTo>
                  <a:lnTo>
                    <a:pt x="90935" y="34393"/>
                  </a:lnTo>
                  <a:cubicBezTo>
                    <a:pt x="90935" y="30518"/>
                    <a:pt x="87793" y="27376"/>
                    <a:pt x="83918" y="27376"/>
                  </a:cubicBezTo>
                  <a:cubicBezTo>
                    <a:pt x="80043" y="27376"/>
                    <a:pt x="76901" y="30518"/>
                    <a:pt x="76901" y="34393"/>
                  </a:cubicBezTo>
                  <a:lnTo>
                    <a:pt x="76901" y="215191"/>
                  </a:lnTo>
                  <a:cubicBezTo>
                    <a:pt x="76901" y="219066"/>
                    <a:pt x="80043" y="222208"/>
                    <a:pt x="83918" y="222208"/>
                  </a:cubicBezTo>
                  <a:close/>
                  <a:moveTo>
                    <a:pt x="112796" y="222208"/>
                  </a:moveTo>
                  <a:cubicBezTo>
                    <a:pt x="116671" y="222208"/>
                    <a:pt x="119813" y="219066"/>
                    <a:pt x="119813" y="215191"/>
                  </a:cubicBezTo>
                  <a:lnTo>
                    <a:pt x="119813" y="34393"/>
                  </a:lnTo>
                  <a:cubicBezTo>
                    <a:pt x="119813" y="30518"/>
                    <a:pt x="116671" y="27376"/>
                    <a:pt x="112796" y="27376"/>
                  </a:cubicBezTo>
                  <a:cubicBezTo>
                    <a:pt x="108921" y="27376"/>
                    <a:pt x="105779" y="30518"/>
                    <a:pt x="105779" y="34393"/>
                  </a:cubicBezTo>
                  <a:lnTo>
                    <a:pt x="105779" y="215191"/>
                  </a:lnTo>
                  <a:cubicBezTo>
                    <a:pt x="105779" y="219066"/>
                    <a:pt x="108921" y="222208"/>
                    <a:pt x="112796" y="222208"/>
                  </a:cubicBezTo>
                  <a:close/>
                  <a:moveTo>
                    <a:pt x="88513" y="296265"/>
                  </a:moveTo>
                  <a:lnTo>
                    <a:pt x="50735" y="296265"/>
                  </a:lnTo>
                  <a:lnTo>
                    <a:pt x="50660" y="296099"/>
                  </a:lnTo>
                  <a:cubicBezTo>
                    <a:pt x="49603" y="294935"/>
                    <a:pt x="47777" y="294541"/>
                    <a:pt x="44697" y="294685"/>
                  </a:cubicBezTo>
                  <a:cubicBezTo>
                    <a:pt x="32090" y="295114"/>
                    <a:pt x="19340" y="294541"/>
                    <a:pt x="6733" y="294971"/>
                  </a:cubicBezTo>
                  <a:cubicBezTo>
                    <a:pt x="1146" y="295258"/>
                    <a:pt x="430" y="293252"/>
                    <a:pt x="143" y="288238"/>
                  </a:cubicBezTo>
                  <a:cubicBezTo>
                    <a:pt x="-573" y="278926"/>
                    <a:pt x="1289" y="272336"/>
                    <a:pt x="10315" y="266749"/>
                  </a:cubicBezTo>
                  <a:cubicBezTo>
                    <a:pt x="23065" y="258726"/>
                    <a:pt x="22778" y="250274"/>
                    <a:pt x="9885" y="242395"/>
                  </a:cubicBezTo>
                  <a:cubicBezTo>
                    <a:pt x="1719" y="237381"/>
                    <a:pt x="0" y="231650"/>
                    <a:pt x="0" y="222912"/>
                  </a:cubicBezTo>
                  <a:cubicBezTo>
                    <a:pt x="287" y="163746"/>
                    <a:pt x="143" y="104579"/>
                    <a:pt x="143" y="45413"/>
                  </a:cubicBezTo>
                  <a:cubicBezTo>
                    <a:pt x="143" y="22349"/>
                    <a:pt x="11318" y="7593"/>
                    <a:pt x="33666" y="1003"/>
                  </a:cubicBezTo>
                  <a:cubicBezTo>
                    <a:pt x="34096" y="860"/>
                    <a:pt x="34239" y="287"/>
                    <a:pt x="34526" y="0"/>
                  </a:cubicBezTo>
                  <a:cubicBezTo>
                    <a:pt x="46130" y="0"/>
                    <a:pt x="57590" y="0"/>
                    <a:pt x="69194" y="0"/>
                  </a:cubicBezTo>
                  <a:cubicBezTo>
                    <a:pt x="69194" y="0"/>
                    <a:pt x="69338" y="0"/>
                    <a:pt x="69338" y="0"/>
                  </a:cubicBezTo>
                  <a:cubicBezTo>
                    <a:pt x="80942" y="0"/>
                    <a:pt x="92402" y="0"/>
                    <a:pt x="104006" y="0"/>
                  </a:cubicBezTo>
                  <a:cubicBezTo>
                    <a:pt x="104293" y="287"/>
                    <a:pt x="104436" y="860"/>
                    <a:pt x="105009" y="1003"/>
                  </a:cubicBezTo>
                  <a:cubicBezTo>
                    <a:pt x="127357" y="7593"/>
                    <a:pt x="138532" y="22349"/>
                    <a:pt x="138532" y="45413"/>
                  </a:cubicBezTo>
                  <a:cubicBezTo>
                    <a:pt x="138532" y="104579"/>
                    <a:pt x="138245" y="163746"/>
                    <a:pt x="138675" y="222912"/>
                  </a:cubicBezTo>
                  <a:cubicBezTo>
                    <a:pt x="138675" y="231794"/>
                    <a:pt x="136812" y="237381"/>
                    <a:pt x="128790" y="242395"/>
                  </a:cubicBezTo>
                  <a:cubicBezTo>
                    <a:pt x="115753" y="250274"/>
                    <a:pt x="115610" y="258870"/>
                    <a:pt x="128360" y="266749"/>
                  </a:cubicBezTo>
                  <a:cubicBezTo>
                    <a:pt x="137385" y="272336"/>
                    <a:pt x="139248" y="278783"/>
                    <a:pt x="139104" y="288238"/>
                  </a:cubicBezTo>
                  <a:cubicBezTo>
                    <a:pt x="138818" y="293252"/>
                    <a:pt x="138102" y="295258"/>
                    <a:pt x="132515" y="294971"/>
                  </a:cubicBezTo>
                  <a:cubicBezTo>
                    <a:pt x="119908" y="294541"/>
                    <a:pt x="107158" y="295258"/>
                    <a:pt x="94551" y="294685"/>
                  </a:cubicBezTo>
                  <a:cubicBezTo>
                    <a:pt x="91471" y="294541"/>
                    <a:pt x="89644" y="294935"/>
                    <a:pt x="88588" y="296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96C799-CB5D-4260-9F92-856D31EEE635}"/>
                </a:ext>
              </a:extLst>
            </p:cNvPr>
            <p:cNvSpPr/>
            <p:nvPr/>
          </p:nvSpPr>
          <p:spPr>
            <a:xfrm rot="10800000">
              <a:off x="2436518" y="1345118"/>
              <a:ext cx="43837" cy="451435"/>
            </a:xfrm>
            <a:custGeom>
              <a:avLst/>
              <a:gdLst>
                <a:gd name="connsiteX0" fmla="*/ 18337 w 43837"/>
                <a:gd name="connsiteY0" fmla="*/ 434244 h 451435"/>
                <a:gd name="connsiteX1" fmla="*/ 18337 w 43837"/>
                <a:gd name="connsiteY1" fmla="*/ 433957 h 451435"/>
                <a:gd name="connsiteX2" fmla="*/ 18051 w 43837"/>
                <a:gd name="connsiteY2" fmla="*/ 433957 h 451435"/>
                <a:gd name="connsiteX3" fmla="*/ 18337 w 43837"/>
                <a:gd name="connsiteY3" fmla="*/ 434244 h 451435"/>
                <a:gd name="connsiteX4" fmla="*/ 24784 w 43837"/>
                <a:gd name="connsiteY4" fmla="*/ 434244 h 451435"/>
                <a:gd name="connsiteX5" fmla="*/ 25070 w 43837"/>
                <a:gd name="connsiteY5" fmla="*/ 433957 h 451435"/>
                <a:gd name="connsiteX6" fmla="*/ 24784 w 43837"/>
                <a:gd name="connsiteY6" fmla="*/ 433957 h 451435"/>
                <a:gd name="connsiteX7" fmla="*/ 24784 w 43837"/>
                <a:gd name="connsiteY7" fmla="*/ 434244 h 451435"/>
                <a:gd name="connsiteX8" fmla="*/ 22429 w 43837"/>
                <a:gd name="connsiteY8" fmla="*/ 449669 h 451435"/>
                <a:gd name="connsiteX9" fmla="*/ 28960 w 43837"/>
                <a:gd name="connsiteY9" fmla="*/ 394301 h 451435"/>
                <a:gd name="connsiteX10" fmla="*/ 15898 w 43837"/>
                <a:gd name="connsiteY10" fmla="*/ 394301 h 451435"/>
                <a:gd name="connsiteX11" fmla="*/ 22062 w 43837"/>
                <a:gd name="connsiteY11" fmla="*/ 451435 h 451435"/>
                <a:gd name="connsiteX12" fmla="*/ 21919 w 43837"/>
                <a:gd name="connsiteY12" fmla="*/ 451435 h 451435"/>
                <a:gd name="connsiteX13" fmla="*/ 21775 w 43837"/>
                <a:gd name="connsiteY13" fmla="*/ 451435 h 451435"/>
                <a:gd name="connsiteX14" fmla="*/ 18451 w 43837"/>
                <a:gd name="connsiteY14" fmla="*/ 448425 h 451435"/>
                <a:gd name="connsiteX15" fmla="*/ 10582 w 43837"/>
                <a:gd name="connsiteY15" fmla="*/ 394301 h 451435"/>
                <a:gd name="connsiteX16" fmla="*/ 3632 w 43837"/>
                <a:gd name="connsiteY16" fmla="*/ 394301 h 451435"/>
                <a:gd name="connsiteX17" fmla="*/ 18412 w 43837"/>
                <a:gd name="connsiteY17" fmla="*/ 448389 h 451435"/>
                <a:gd name="connsiteX18" fmla="*/ 14183 w 43837"/>
                <a:gd name="connsiteY18" fmla="*/ 444559 h 451435"/>
                <a:gd name="connsiteX19" fmla="*/ 0 w 43837"/>
                <a:gd name="connsiteY19" fmla="*/ 392412 h 451435"/>
                <a:gd name="connsiteX20" fmla="*/ 4155 w 43837"/>
                <a:gd name="connsiteY20" fmla="*/ 353016 h 451435"/>
                <a:gd name="connsiteX21" fmla="*/ 4298 w 43837"/>
                <a:gd name="connsiteY21" fmla="*/ 4323 h 451435"/>
                <a:gd name="connsiteX22" fmla="*/ 4023 w 43837"/>
                <a:gd name="connsiteY22" fmla="*/ 641 h 451435"/>
                <a:gd name="connsiteX23" fmla="*/ 3732 w 43837"/>
                <a:gd name="connsiteY23" fmla="*/ 0 h 451435"/>
                <a:gd name="connsiteX24" fmla="*/ 40105 w 43837"/>
                <a:gd name="connsiteY24" fmla="*/ 0 h 451435"/>
                <a:gd name="connsiteX25" fmla="*/ 39815 w 43837"/>
                <a:gd name="connsiteY25" fmla="*/ 641 h 451435"/>
                <a:gd name="connsiteX26" fmla="*/ 39539 w 43837"/>
                <a:gd name="connsiteY26" fmla="*/ 4323 h 451435"/>
                <a:gd name="connsiteX27" fmla="*/ 39683 w 43837"/>
                <a:gd name="connsiteY27" fmla="*/ 353016 h 451435"/>
                <a:gd name="connsiteX28" fmla="*/ 43837 w 43837"/>
                <a:gd name="connsiteY28" fmla="*/ 392412 h 451435"/>
                <a:gd name="connsiteX29" fmla="*/ 29655 w 43837"/>
                <a:gd name="connsiteY29" fmla="*/ 444559 h 451435"/>
                <a:gd name="connsiteX30" fmla="*/ 26784 w 43837"/>
                <a:gd name="connsiteY30" fmla="*/ 447159 h 451435"/>
                <a:gd name="connsiteX31" fmla="*/ 40848 w 43837"/>
                <a:gd name="connsiteY31" fmla="*/ 394301 h 451435"/>
                <a:gd name="connsiteX32" fmla="*/ 34282 w 43837"/>
                <a:gd name="connsiteY32" fmla="*/ 394301 h 451435"/>
                <a:gd name="connsiteX33" fmla="*/ 26568 w 43837"/>
                <a:gd name="connsiteY33" fmla="*/ 447354 h 4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837" h="451435">
                  <a:moveTo>
                    <a:pt x="18337" y="434244"/>
                  </a:moveTo>
                  <a:cubicBezTo>
                    <a:pt x="18337" y="434244"/>
                    <a:pt x="18337" y="434101"/>
                    <a:pt x="18337" y="433957"/>
                  </a:cubicBezTo>
                  <a:cubicBezTo>
                    <a:pt x="18194" y="433957"/>
                    <a:pt x="18194" y="433957"/>
                    <a:pt x="18051" y="433957"/>
                  </a:cubicBezTo>
                  <a:cubicBezTo>
                    <a:pt x="18194" y="434101"/>
                    <a:pt x="18194" y="434101"/>
                    <a:pt x="18337" y="434244"/>
                  </a:cubicBezTo>
                  <a:close/>
                  <a:moveTo>
                    <a:pt x="24784" y="434244"/>
                  </a:moveTo>
                  <a:cubicBezTo>
                    <a:pt x="24927" y="434244"/>
                    <a:pt x="25070" y="434101"/>
                    <a:pt x="25070" y="433957"/>
                  </a:cubicBezTo>
                  <a:cubicBezTo>
                    <a:pt x="24927" y="433957"/>
                    <a:pt x="24927" y="433957"/>
                    <a:pt x="24784" y="433957"/>
                  </a:cubicBezTo>
                  <a:cubicBezTo>
                    <a:pt x="24784" y="434101"/>
                    <a:pt x="24784" y="434101"/>
                    <a:pt x="24784" y="434244"/>
                  </a:cubicBezTo>
                  <a:close/>
                  <a:moveTo>
                    <a:pt x="22429" y="449669"/>
                  </a:moveTo>
                  <a:lnTo>
                    <a:pt x="28960" y="394301"/>
                  </a:lnTo>
                  <a:lnTo>
                    <a:pt x="15898" y="394301"/>
                  </a:lnTo>
                  <a:close/>
                  <a:moveTo>
                    <a:pt x="22062" y="451435"/>
                  </a:moveTo>
                  <a:cubicBezTo>
                    <a:pt x="21919" y="451435"/>
                    <a:pt x="21919" y="451435"/>
                    <a:pt x="21919" y="451435"/>
                  </a:cubicBezTo>
                  <a:cubicBezTo>
                    <a:pt x="21775" y="451435"/>
                    <a:pt x="21775" y="451435"/>
                    <a:pt x="21775" y="451435"/>
                  </a:cubicBezTo>
                  <a:lnTo>
                    <a:pt x="18451" y="448425"/>
                  </a:lnTo>
                  <a:lnTo>
                    <a:pt x="10582" y="394301"/>
                  </a:lnTo>
                  <a:lnTo>
                    <a:pt x="3632" y="394301"/>
                  </a:lnTo>
                  <a:lnTo>
                    <a:pt x="18412" y="448389"/>
                  </a:lnTo>
                  <a:lnTo>
                    <a:pt x="14183" y="444559"/>
                  </a:lnTo>
                  <a:cubicBezTo>
                    <a:pt x="12464" y="439545"/>
                    <a:pt x="2292" y="402727"/>
                    <a:pt x="0" y="392412"/>
                  </a:cubicBezTo>
                  <a:cubicBezTo>
                    <a:pt x="2579" y="380522"/>
                    <a:pt x="4011" y="366339"/>
                    <a:pt x="4155" y="353016"/>
                  </a:cubicBezTo>
                  <a:cubicBezTo>
                    <a:pt x="5874" y="237406"/>
                    <a:pt x="4155" y="119790"/>
                    <a:pt x="4298" y="4323"/>
                  </a:cubicBezTo>
                  <a:cubicBezTo>
                    <a:pt x="4298" y="2854"/>
                    <a:pt x="4226" y="1637"/>
                    <a:pt x="4023" y="641"/>
                  </a:cubicBezTo>
                  <a:lnTo>
                    <a:pt x="3732" y="0"/>
                  </a:lnTo>
                  <a:lnTo>
                    <a:pt x="40105" y="0"/>
                  </a:lnTo>
                  <a:lnTo>
                    <a:pt x="39815" y="641"/>
                  </a:lnTo>
                  <a:cubicBezTo>
                    <a:pt x="39611" y="1637"/>
                    <a:pt x="39539" y="2854"/>
                    <a:pt x="39539" y="4323"/>
                  </a:cubicBezTo>
                  <a:cubicBezTo>
                    <a:pt x="39683" y="119933"/>
                    <a:pt x="37820" y="237549"/>
                    <a:pt x="39683" y="353016"/>
                  </a:cubicBezTo>
                  <a:cubicBezTo>
                    <a:pt x="39826" y="366339"/>
                    <a:pt x="41258" y="380522"/>
                    <a:pt x="43837" y="392412"/>
                  </a:cubicBezTo>
                  <a:cubicBezTo>
                    <a:pt x="41545" y="402727"/>
                    <a:pt x="31374" y="439545"/>
                    <a:pt x="29655" y="444559"/>
                  </a:cubicBezTo>
                  <a:lnTo>
                    <a:pt x="26784" y="447159"/>
                  </a:lnTo>
                  <a:lnTo>
                    <a:pt x="40848" y="394301"/>
                  </a:lnTo>
                  <a:lnTo>
                    <a:pt x="34282" y="394301"/>
                  </a:lnTo>
                  <a:lnTo>
                    <a:pt x="26568" y="4473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68181CE4-3352-4E52-873F-BAF6034A14A3}"/>
              </a:ext>
            </a:extLst>
          </p:cNvPr>
          <p:cNvSpPr/>
          <p:nvPr/>
        </p:nvSpPr>
        <p:spPr>
          <a:xfrm>
            <a:off x="6002302" y="3111846"/>
            <a:ext cx="245744" cy="244379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AEFC4ECB-1255-4B27-BE3E-095010A24221}"/>
              </a:ext>
            </a:extLst>
          </p:cNvPr>
          <p:cNvSpPr/>
          <p:nvPr/>
        </p:nvSpPr>
        <p:spPr>
          <a:xfrm>
            <a:off x="6851285" y="2260748"/>
            <a:ext cx="244018" cy="243363"/>
          </a:xfrm>
          <a:custGeom>
            <a:avLst/>
            <a:gdLst>
              <a:gd name="connsiteX0" fmla="*/ 0 w 1919435"/>
              <a:gd name="connsiteY0" fmla="*/ 987194 h 1914275"/>
              <a:gd name="connsiteX1" fmla="*/ 37667 w 1919435"/>
              <a:gd name="connsiteY1" fmla="*/ 959846 h 1914275"/>
              <a:gd name="connsiteX2" fmla="*/ 169757 w 1919435"/>
              <a:gd name="connsiteY2" fmla="*/ 922696 h 1914275"/>
              <a:gd name="connsiteX3" fmla="*/ 215163 w 1919435"/>
              <a:gd name="connsiteY3" fmla="*/ 872130 h 1914275"/>
              <a:gd name="connsiteX4" fmla="*/ 217743 w 1919435"/>
              <a:gd name="connsiteY4" fmla="*/ 850459 h 1914275"/>
              <a:gd name="connsiteX5" fmla="*/ 189364 w 1919435"/>
              <a:gd name="connsiteY5" fmla="*/ 797830 h 1914275"/>
              <a:gd name="connsiteX6" fmla="*/ 69657 w 1919435"/>
              <a:gd name="connsiteY6" fmla="*/ 727657 h 1914275"/>
              <a:gd name="connsiteX7" fmla="*/ 43858 w 1919435"/>
              <a:gd name="connsiteY7" fmla="*/ 664708 h 1914275"/>
              <a:gd name="connsiteX8" fmla="*/ 46438 w 1919435"/>
              <a:gd name="connsiteY8" fmla="*/ 655936 h 1914275"/>
              <a:gd name="connsiteX9" fmla="*/ 114547 w 1919435"/>
              <a:gd name="connsiteY9" fmla="*/ 608982 h 1914275"/>
              <a:gd name="connsiteX10" fmla="*/ 241478 w 1919435"/>
              <a:gd name="connsiteY10" fmla="*/ 623429 h 1914275"/>
              <a:gd name="connsiteX11" fmla="*/ 306491 w 1919435"/>
              <a:gd name="connsiteY11" fmla="*/ 593503 h 1914275"/>
              <a:gd name="connsiteX12" fmla="*/ 301331 w 1919435"/>
              <a:gd name="connsiteY12" fmla="*/ 505271 h 1914275"/>
              <a:gd name="connsiteX13" fmla="*/ 222386 w 1919435"/>
              <a:gd name="connsiteY13" fmla="*/ 400527 h 1914275"/>
              <a:gd name="connsiteX14" fmla="*/ 222386 w 1919435"/>
              <a:gd name="connsiteY14" fmla="*/ 342222 h 1914275"/>
              <a:gd name="connsiteX15" fmla="*/ 248185 w 1919435"/>
              <a:gd name="connsiteY15" fmla="*/ 313327 h 1914275"/>
              <a:gd name="connsiteX16" fmla="*/ 303395 w 1919435"/>
              <a:gd name="connsiteY16" fmla="*/ 307135 h 1914275"/>
              <a:gd name="connsiteX17" fmla="*/ 420522 w 1919435"/>
              <a:gd name="connsiteY17" fmla="*/ 373180 h 1914275"/>
              <a:gd name="connsiteX18" fmla="*/ 525265 w 1919435"/>
              <a:gd name="connsiteY18" fmla="*/ 343770 h 1914275"/>
              <a:gd name="connsiteX19" fmla="*/ 527845 w 1919435"/>
              <a:gd name="connsiteY19" fmla="*/ 298364 h 1914275"/>
              <a:gd name="connsiteX20" fmla="*/ 493791 w 1919435"/>
              <a:gd name="connsiteY20" fmla="*/ 166789 h 1914275"/>
              <a:gd name="connsiteX21" fmla="*/ 518557 w 1919435"/>
              <a:gd name="connsiteY21" fmla="*/ 105904 h 1914275"/>
              <a:gd name="connsiteX22" fmla="*/ 537649 w 1919435"/>
              <a:gd name="connsiteY22" fmla="*/ 95585 h 1914275"/>
              <a:gd name="connsiteX23" fmla="*/ 608853 w 1919435"/>
              <a:gd name="connsiteY23" fmla="*/ 113128 h 1914275"/>
              <a:gd name="connsiteX24" fmla="*/ 690894 w 1919435"/>
              <a:gd name="connsiteY24" fmla="*/ 217355 h 1914275"/>
              <a:gd name="connsiteX25" fmla="*/ 802861 w 1919435"/>
              <a:gd name="connsiteY25" fmla="*/ 216839 h 1914275"/>
              <a:gd name="connsiteX26" fmla="*/ 816277 w 1919435"/>
              <a:gd name="connsiteY26" fmla="*/ 169369 h 1914275"/>
              <a:gd name="connsiteX27" fmla="*/ 832788 w 1919435"/>
              <a:gd name="connsiteY27" fmla="*/ 48631 h 1914275"/>
              <a:gd name="connsiteX28" fmla="*/ 877677 w 1919435"/>
              <a:gd name="connsiteY28" fmla="*/ 2193 h 1914275"/>
              <a:gd name="connsiteX29" fmla="*/ 917924 w 1919435"/>
              <a:gd name="connsiteY29" fmla="*/ 645 h 1914275"/>
              <a:gd name="connsiteX30" fmla="*/ 956106 w 1919435"/>
              <a:gd name="connsiteY30" fmla="*/ 31603 h 1914275"/>
              <a:gd name="connsiteX31" fmla="*/ 993772 w 1919435"/>
              <a:gd name="connsiteY31" fmla="*/ 163693 h 1914275"/>
              <a:gd name="connsiteX32" fmla="*/ 1089745 w 1919435"/>
              <a:gd name="connsiteY32" fmla="*/ 217871 h 1914275"/>
              <a:gd name="connsiteX33" fmla="*/ 1120703 w 1919435"/>
              <a:gd name="connsiteY33" fmla="*/ 191040 h 1914275"/>
              <a:gd name="connsiteX34" fmla="*/ 1192940 w 1919435"/>
              <a:gd name="connsiteY34" fmla="*/ 68754 h 1914275"/>
              <a:gd name="connsiteX35" fmla="*/ 1251245 w 1919435"/>
              <a:gd name="connsiteY35" fmla="*/ 44503 h 1914275"/>
              <a:gd name="connsiteX36" fmla="*/ 1309035 w 1919435"/>
              <a:gd name="connsiteY36" fmla="*/ 137895 h 1914275"/>
              <a:gd name="connsiteX37" fmla="*/ 1294587 w 1919435"/>
              <a:gd name="connsiteY37" fmla="*/ 255538 h 1914275"/>
              <a:gd name="connsiteX38" fmla="*/ 1294587 w 1919435"/>
              <a:gd name="connsiteY38" fmla="*/ 267921 h 1914275"/>
              <a:gd name="connsiteX39" fmla="*/ 1399331 w 1919435"/>
              <a:gd name="connsiteY39" fmla="*/ 314359 h 1914275"/>
              <a:gd name="connsiteX40" fmla="*/ 1514394 w 1919435"/>
              <a:gd name="connsiteY40" fmla="*/ 228191 h 1914275"/>
              <a:gd name="connsiteX41" fmla="*/ 1584050 w 1919435"/>
              <a:gd name="connsiteY41" fmla="*/ 229223 h 1914275"/>
              <a:gd name="connsiteX42" fmla="*/ 1594886 w 1919435"/>
              <a:gd name="connsiteY42" fmla="*/ 238510 h 1914275"/>
              <a:gd name="connsiteX43" fmla="*/ 1606754 w 1919435"/>
              <a:gd name="connsiteY43" fmla="*/ 317971 h 1914275"/>
              <a:gd name="connsiteX44" fmla="*/ 1543288 w 1919435"/>
              <a:gd name="connsiteY44" fmla="*/ 430970 h 1914275"/>
              <a:gd name="connsiteX45" fmla="*/ 1552060 w 1919435"/>
              <a:gd name="connsiteY45" fmla="*/ 504239 h 1914275"/>
              <a:gd name="connsiteX46" fmla="*/ 1619137 w 1919435"/>
              <a:gd name="connsiteY46" fmla="*/ 531069 h 1914275"/>
              <a:gd name="connsiteX47" fmla="*/ 1754839 w 1919435"/>
              <a:gd name="connsiteY47" fmla="*/ 495467 h 1914275"/>
              <a:gd name="connsiteX48" fmla="*/ 1812629 w 1919435"/>
              <a:gd name="connsiteY48" fmla="*/ 517654 h 1914275"/>
              <a:gd name="connsiteX49" fmla="*/ 1830172 w 1919435"/>
              <a:gd name="connsiteY49" fmla="*/ 552225 h 1914275"/>
              <a:gd name="connsiteX50" fmla="*/ 1815724 w 1919435"/>
              <a:gd name="connsiteY50" fmla="*/ 603306 h 1914275"/>
              <a:gd name="connsiteX51" fmla="*/ 1699630 w 1919435"/>
              <a:gd name="connsiteY51" fmla="*/ 695666 h 1914275"/>
              <a:gd name="connsiteX52" fmla="*/ 1678990 w 1919435"/>
              <a:gd name="connsiteY52" fmla="*/ 751908 h 1914275"/>
              <a:gd name="connsiteX53" fmla="*/ 1685182 w 1919435"/>
              <a:gd name="connsiteY53" fmla="*/ 774611 h 1914275"/>
              <a:gd name="connsiteX54" fmla="*/ 1732652 w 1919435"/>
              <a:gd name="connsiteY54" fmla="*/ 815373 h 1914275"/>
              <a:gd name="connsiteX55" fmla="*/ 1872998 w 1919435"/>
              <a:gd name="connsiteY55" fmla="*/ 834464 h 1914275"/>
              <a:gd name="connsiteX56" fmla="*/ 1918404 w 1919435"/>
              <a:gd name="connsiteY56" fmla="*/ 879354 h 1914275"/>
              <a:gd name="connsiteX57" fmla="*/ 1919952 w 1919435"/>
              <a:gd name="connsiteY57" fmla="*/ 919600 h 1914275"/>
              <a:gd name="connsiteX58" fmla="*/ 1886930 w 1919435"/>
              <a:gd name="connsiteY58" fmla="*/ 958299 h 1914275"/>
              <a:gd name="connsiteX59" fmla="*/ 1754839 w 1919435"/>
              <a:gd name="connsiteY59" fmla="*/ 995965 h 1914275"/>
              <a:gd name="connsiteX60" fmla="*/ 1701178 w 1919435"/>
              <a:gd name="connsiteY60" fmla="*/ 1085229 h 1914275"/>
              <a:gd name="connsiteX61" fmla="*/ 1728524 w 1919435"/>
              <a:gd name="connsiteY61" fmla="*/ 1121348 h 1914275"/>
              <a:gd name="connsiteX62" fmla="*/ 1849779 w 1919435"/>
              <a:gd name="connsiteY62" fmla="*/ 1192552 h 1914275"/>
              <a:gd name="connsiteX63" fmla="*/ 1876094 w 1919435"/>
              <a:gd name="connsiteY63" fmla="*/ 1253954 h 1914275"/>
              <a:gd name="connsiteX64" fmla="*/ 1875062 w 1919435"/>
              <a:gd name="connsiteY64" fmla="*/ 1260145 h 1914275"/>
              <a:gd name="connsiteX65" fmla="*/ 1802309 w 1919435"/>
              <a:gd name="connsiteY65" fmla="*/ 1312259 h 1914275"/>
              <a:gd name="connsiteX66" fmla="*/ 1675379 w 1919435"/>
              <a:gd name="connsiteY66" fmla="*/ 1296264 h 1914275"/>
              <a:gd name="connsiteX67" fmla="*/ 1611398 w 1919435"/>
              <a:gd name="connsiteY67" fmla="*/ 1329286 h 1914275"/>
              <a:gd name="connsiteX68" fmla="*/ 1610365 w 1919435"/>
              <a:gd name="connsiteY68" fmla="*/ 1405651 h 1914275"/>
              <a:gd name="connsiteX69" fmla="*/ 1692406 w 1919435"/>
              <a:gd name="connsiteY69" fmla="*/ 1514006 h 1914275"/>
              <a:gd name="connsiteX70" fmla="*/ 1692406 w 1919435"/>
              <a:gd name="connsiteY70" fmla="*/ 1584695 h 1914275"/>
              <a:gd name="connsiteX71" fmla="*/ 1689310 w 1919435"/>
              <a:gd name="connsiteY71" fmla="*/ 1588307 h 1914275"/>
              <a:gd name="connsiteX72" fmla="*/ 1600562 w 1919435"/>
              <a:gd name="connsiteY72" fmla="*/ 1605850 h 1914275"/>
              <a:gd name="connsiteX73" fmla="*/ 1490659 w 1919435"/>
              <a:gd name="connsiteY73" fmla="*/ 1543933 h 1914275"/>
              <a:gd name="connsiteX74" fmla="*/ 1415326 w 1919435"/>
              <a:gd name="connsiteY74" fmla="*/ 1554769 h 1914275"/>
              <a:gd name="connsiteX75" fmla="*/ 1391075 w 1919435"/>
              <a:gd name="connsiteY75" fmla="*/ 1622877 h 1914275"/>
              <a:gd name="connsiteX76" fmla="*/ 1426677 w 1919435"/>
              <a:gd name="connsiteY76" fmla="*/ 1760128 h 1914275"/>
              <a:gd name="connsiteX77" fmla="*/ 1406554 w 1919435"/>
              <a:gd name="connsiteY77" fmla="*/ 1811725 h 1914275"/>
              <a:gd name="connsiteX78" fmla="*/ 1370436 w 1919435"/>
              <a:gd name="connsiteY78" fmla="*/ 1830300 h 1914275"/>
              <a:gd name="connsiteX79" fmla="*/ 1316258 w 1919435"/>
              <a:gd name="connsiteY79" fmla="*/ 1815337 h 1914275"/>
              <a:gd name="connsiteX80" fmla="*/ 1231122 w 1919435"/>
              <a:gd name="connsiteY80" fmla="*/ 1707498 h 1914275"/>
              <a:gd name="connsiteX81" fmla="*/ 1121219 w 1919435"/>
              <a:gd name="connsiteY81" fmla="*/ 1698210 h 1914275"/>
              <a:gd name="connsiteX82" fmla="*/ 1106771 w 1919435"/>
              <a:gd name="connsiteY82" fmla="*/ 1727105 h 1914275"/>
              <a:gd name="connsiteX83" fmla="*/ 1087165 w 1919435"/>
              <a:gd name="connsiteY83" fmla="*/ 1868999 h 1914275"/>
              <a:gd name="connsiteX84" fmla="*/ 1050014 w 1919435"/>
              <a:gd name="connsiteY84" fmla="*/ 1919049 h 1914275"/>
              <a:gd name="connsiteX85" fmla="*/ 987581 w 1919435"/>
              <a:gd name="connsiteY85" fmla="*/ 1919049 h 1914275"/>
              <a:gd name="connsiteX86" fmla="*/ 960234 w 1919435"/>
              <a:gd name="connsiteY86" fmla="*/ 1880866 h 1914275"/>
              <a:gd name="connsiteX87" fmla="*/ 921535 w 1919435"/>
              <a:gd name="connsiteY87" fmla="*/ 1744132 h 1914275"/>
              <a:gd name="connsiteX88" fmla="*/ 875614 w 1919435"/>
              <a:gd name="connsiteY88" fmla="*/ 1703886 h 1914275"/>
              <a:gd name="connsiteX89" fmla="*/ 847751 w 1919435"/>
              <a:gd name="connsiteY89" fmla="*/ 1700790 h 1914275"/>
              <a:gd name="connsiteX90" fmla="*/ 800281 w 1919435"/>
              <a:gd name="connsiteY90" fmla="*/ 1727105 h 1914275"/>
              <a:gd name="connsiteX91" fmla="*/ 788414 w 1919435"/>
              <a:gd name="connsiteY91" fmla="*/ 1747228 h 1914275"/>
              <a:gd name="connsiteX92" fmla="*/ 723401 w 1919435"/>
              <a:gd name="connsiteY92" fmla="*/ 1857131 h 1914275"/>
              <a:gd name="connsiteX93" fmla="*/ 674383 w 1919435"/>
              <a:gd name="connsiteY93" fmla="*/ 1877254 h 1914275"/>
              <a:gd name="connsiteX94" fmla="*/ 634652 w 1919435"/>
              <a:gd name="connsiteY94" fmla="*/ 1863839 h 1914275"/>
              <a:gd name="connsiteX95" fmla="*/ 607822 w 1919435"/>
              <a:gd name="connsiteY95" fmla="*/ 1813789 h 1914275"/>
              <a:gd name="connsiteX96" fmla="*/ 624848 w 1919435"/>
              <a:gd name="connsiteY96" fmla="*/ 1672927 h 1914275"/>
              <a:gd name="connsiteX97" fmla="*/ 586150 w 1919435"/>
              <a:gd name="connsiteY97" fmla="*/ 1607398 h 1914275"/>
              <a:gd name="connsiteX98" fmla="*/ 514430 w 1919435"/>
              <a:gd name="connsiteY98" fmla="*/ 1611010 h 1914275"/>
              <a:gd name="connsiteX99" fmla="*/ 413814 w 1919435"/>
              <a:gd name="connsiteY99" fmla="*/ 1687375 h 1914275"/>
              <a:gd name="connsiteX100" fmla="*/ 324550 w 1919435"/>
              <a:gd name="connsiteY100" fmla="*/ 1682215 h 1914275"/>
              <a:gd name="connsiteX101" fmla="*/ 316810 w 1919435"/>
              <a:gd name="connsiteY101" fmla="*/ 1674475 h 1914275"/>
              <a:gd name="connsiteX102" fmla="*/ 309071 w 1919435"/>
              <a:gd name="connsiteY102" fmla="*/ 1612558 h 1914275"/>
              <a:gd name="connsiteX103" fmla="*/ 376148 w 1919435"/>
              <a:gd name="connsiteY103" fmla="*/ 1492851 h 1914275"/>
              <a:gd name="connsiteX104" fmla="*/ 387499 w 1919435"/>
              <a:gd name="connsiteY104" fmla="*/ 1456217 h 1914275"/>
              <a:gd name="connsiteX105" fmla="*/ 297203 w 1919435"/>
              <a:gd name="connsiteY105" fmla="*/ 1391720 h 1914275"/>
              <a:gd name="connsiteX106" fmla="*/ 158405 w 1919435"/>
              <a:gd name="connsiteY106" fmla="*/ 1427838 h 1914275"/>
              <a:gd name="connsiteX107" fmla="*/ 114031 w 1919435"/>
              <a:gd name="connsiteY107" fmla="*/ 1412875 h 1914275"/>
              <a:gd name="connsiteX108" fmla="*/ 91844 w 1919435"/>
              <a:gd name="connsiteY108" fmla="*/ 1373660 h 1914275"/>
              <a:gd name="connsiteX109" fmla="*/ 106808 w 1919435"/>
              <a:gd name="connsiteY109" fmla="*/ 1315871 h 1914275"/>
              <a:gd name="connsiteX110" fmla="*/ 209487 w 1919435"/>
              <a:gd name="connsiteY110" fmla="*/ 1234347 h 1914275"/>
              <a:gd name="connsiteX111" fmla="*/ 236834 w 1919435"/>
              <a:gd name="connsiteY111" fmla="*/ 1151274 h 1914275"/>
              <a:gd name="connsiteX112" fmla="*/ 181624 w 1919435"/>
              <a:gd name="connsiteY112" fmla="*/ 1104836 h 1914275"/>
              <a:gd name="connsiteX113" fmla="*/ 52114 w 1919435"/>
              <a:gd name="connsiteY113" fmla="*/ 1087293 h 1914275"/>
              <a:gd name="connsiteX114" fmla="*/ 1032 w 1919435"/>
              <a:gd name="connsiteY114" fmla="*/ 1051175 h 1914275"/>
              <a:gd name="connsiteX115" fmla="*/ 0 w 1919435"/>
              <a:gd name="connsiteY115" fmla="*/ 987194 h 1914275"/>
              <a:gd name="connsiteX116" fmla="*/ 1198616 w 1919435"/>
              <a:gd name="connsiteY116" fmla="*/ 960879 h 1914275"/>
              <a:gd name="connsiteX117" fmla="*/ 958686 w 1919435"/>
              <a:gd name="connsiteY117" fmla="*/ 720949 h 1914275"/>
              <a:gd name="connsiteX118" fmla="*/ 720304 w 1919435"/>
              <a:gd name="connsiteY118" fmla="*/ 959331 h 1914275"/>
              <a:gd name="connsiteX119" fmla="*/ 957654 w 1919435"/>
              <a:gd name="connsiteY119" fmla="*/ 1198744 h 1914275"/>
              <a:gd name="connsiteX120" fmla="*/ 1198616 w 1919435"/>
              <a:gd name="connsiteY120" fmla="*/ 960879 h 191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919435" h="191427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DE259C0-62EC-40DF-9D27-F8B5663A335B}"/>
              </a:ext>
            </a:extLst>
          </p:cNvPr>
          <p:cNvSpPr/>
          <p:nvPr/>
        </p:nvSpPr>
        <p:spPr>
          <a:xfrm>
            <a:off x="5757523" y="2736937"/>
            <a:ext cx="421078" cy="420803"/>
          </a:xfrm>
          <a:custGeom>
            <a:avLst/>
            <a:gdLst>
              <a:gd name="connsiteX0" fmla="*/ 494462 w 988147"/>
              <a:gd name="connsiteY0" fmla="*/ 416074 h 987501"/>
              <a:gd name="connsiteX1" fmla="*/ 417459 w 988147"/>
              <a:gd name="connsiteY1" fmla="*/ 492745 h 987501"/>
              <a:gd name="connsiteX2" fmla="*/ 494129 w 988147"/>
              <a:gd name="connsiteY2" fmla="*/ 570081 h 987501"/>
              <a:gd name="connsiteX3" fmla="*/ 571299 w 988147"/>
              <a:gd name="connsiteY3" fmla="*/ 493244 h 987501"/>
              <a:gd name="connsiteX4" fmla="*/ 494462 w 988147"/>
              <a:gd name="connsiteY4" fmla="*/ 416074 h 987501"/>
              <a:gd name="connsiteX5" fmla="*/ 494795 w 988147"/>
              <a:gd name="connsiteY5" fmla="*/ 187060 h 987501"/>
              <a:gd name="connsiteX6" fmla="*/ 800480 w 988147"/>
              <a:gd name="connsiteY6" fmla="*/ 493576 h 987501"/>
              <a:gd name="connsiteX7" fmla="*/ 493630 w 988147"/>
              <a:gd name="connsiteY7" fmla="*/ 798929 h 987501"/>
              <a:gd name="connsiteX8" fmla="*/ 188444 w 988147"/>
              <a:gd name="connsiteY8" fmla="*/ 492579 h 987501"/>
              <a:gd name="connsiteX9" fmla="*/ 494795 w 988147"/>
              <a:gd name="connsiteY9" fmla="*/ 187060 h 987501"/>
              <a:gd name="connsiteX10" fmla="*/ 494464 w 988147"/>
              <a:gd name="connsiteY10" fmla="*/ 132604 h 987501"/>
              <a:gd name="connsiteX11" fmla="*/ 133489 w 988147"/>
              <a:gd name="connsiteY11" fmla="*/ 491485 h 987501"/>
              <a:gd name="connsiteX12" fmla="*/ 493893 w 988147"/>
              <a:gd name="connsiteY12" fmla="*/ 853411 h 987501"/>
              <a:gd name="connsiteX13" fmla="*/ 854867 w 988147"/>
              <a:gd name="connsiteY13" fmla="*/ 492817 h 987501"/>
              <a:gd name="connsiteX14" fmla="*/ 494464 w 988147"/>
              <a:gd name="connsiteY14" fmla="*/ 132604 h 987501"/>
              <a:gd name="connsiteX15" fmla="*/ 553293 w 988147"/>
              <a:gd name="connsiteY15" fmla="*/ 95 h 987501"/>
              <a:gd name="connsiteX16" fmla="*/ 558434 w 988147"/>
              <a:gd name="connsiteY16" fmla="*/ 285 h 987501"/>
              <a:gd name="connsiteX17" fmla="*/ 580519 w 988147"/>
              <a:gd name="connsiteY17" fmla="*/ 24083 h 987501"/>
              <a:gd name="connsiteX18" fmla="*/ 581851 w 988147"/>
              <a:gd name="connsiteY18" fmla="*/ 68444 h 987501"/>
              <a:gd name="connsiteX19" fmla="*/ 589657 w 988147"/>
              <a:gd name="connsiteY19" fmla="*/ 81390 h 987501"/>
              <a:gd name="connsiteX20" fmla="*/ 617835 w 988147"/>
              <a:gd name="connsiteY20" fmla="*/ 88815 h 987501"/>
              <a:gd name="connsiteX21" fmla="*/ 631162 w 988147"/>
              <a:gd name="connsiteY21" fmla="*/ 81771 h 987501"/>
              <a:gd name="connsiteX22" fmla="*/ 656483 w 988147"/>
              <a:gd name="connsiteY22" fmla="*/ 41218 h 987501"/>
              <a:gd name="connsiteX23" fmla="*/ 681043 w 988147"/>
              <a:gd name="connsiteY23" fmla="*/ 32651 h 987501"/>
              <a:gd name="connsiteX24" fmla="*/ 685422 w 988147"/>
              <a:gd name="connsiteY24" fmla="*/ 34174 h 987501"/>
              <a:gd name="connsiteX25" fmla="*/ 699320 w 988147"/>
              <a:gd name="connsiteY25" fmla="*/ 61400 h 987501"/>
              <a:gd name="connsiteX26" fmla="*/ 689420 w 988147"/>
              <a:gd name="connsiteY26" fmla="*/ 104046 h 987501"/>
              <a:gd name="connsiteX27" fmla="*/ 696274 w 988147"/>
              <a:gd name="connsiteY27" fmla="*/ 122514 h 987501"/>
              <a:gd name="connsiteX28" fmla="*/ 718359 w 988147"/>
              <a:gd name="connsiteY28" fmla="*/ 134699 h 987501"/>
              <a:gd name="connsiteX29" fmla="*/ 733019 w 988147"/>
              <a:gd name="connsiteY29" fmla="*/ 131272 h 987501"/>
              <a:gd name="connsiteX30" fmla="*/ 768050 w 988147"/>
              <a:gd name="connsiteY30" fmla="*/ 98715 h 987501"/>
              <a:gd name="connsiteX31" fmla="*/ 793943 w 988147"/>
              <a:gd name="connsiteY31" fmla="*/ 96621 h 987501"/>
              <a:gd name="connsiteX32" fmla="*/ 795275 w 988147"/>
              <a:gd name="connsiteY32" fmla="*/ 97573 h 987501"/>
              <a:gd name="connsiteX33" fmla="*/ 803462 w 988147"/>
              <a:gd name="connsiteY33" fmla="*/ 130510 h 987501"/>
              <a:gd name="connsiteX34" fmla="*/ 783091 w 988147"/>
              <a:gd name="connsiteY34" fmla="*/ 168587 h 987501"/>
              <a:gd name="connsiteX35" fmla="*/ 784804 w 988147"/>
              <a:gd name="connsiteY35" fmla="*/ 186674 h 987501"/>
              <a:gd name="connsiteX36" fmla="*/ 801939 w 988147"/>
              <a:gd name="connsiteY36" fmla="*/ 203619 h 987501"/>
              <a:gd name="connsiteX37" fmla="*/ 819074 w 988147"/>
              <a:gd name="connsiteY37" fmla="*/ 205142 h 987501"/>
              <a:gd name="connsiteX38" fmla="*/ 862292 w 988147"/>
              <a:gd name="connsiteY38" fmla="*/ 182295 h 987501"/>
              <a:gd name="connsiteX39" fmla="*/ 885900 w 988147"/>
              <a:gd name="connsiteY39" fmla="*/ 187246 h 987501"/>
              <a:gd name="connsiteX40" fmla="*/ 893135 w 988147"/>
              <a:gd name="connsiteY40" fmla="*/ 196955 h 987501"/>
              <a:gd name="connsiteX41" fmla="*/ 891231 w 988147"/>
              <a:gd name="connsiteY41" fmla="*/ 218279 h 987501"/>
              <a:gd name="connsiteX42" fmla="*/ 856771 w 988147"/>
              <a:gd name="connsiteY42" fmla="*/ 255404 h 987501"/>
              <a:gd name="connsiteX43" fmla="*/ 853725 w 988147"/>
              <a:gd name="connsiteY43" fmla="*/ 270635 h 987501"/>
              <a:gd name="connsiteX44" fmla="*/ 866861 w 988147"/>
              <a:gd name="connsiteY44" fmla="*/ 293481 h 987501"/>
              <a:gd name="connsiteX45" fmla="*/ 883615 w 988147"/>
              <a:gd name="connsiteY45" fmla="*/ 299003 h 987501"/>
              <a:gd name="connsiteX46" fmla="*/ 932354 w 988147"/>
              <a:gd name="connsiteY46" fmla="*/ 287960 h 987501"/>
              <a:gd name="connsiteX47" fmla="*/ 950441 w 988147"/>
              <a:gd name="connsiteY47" fmla="*/ 296337 h 987501"/>
              <a:gd name="connsiteX48" fmla="*/ 956153 w 988147"/>
              <a:gd name="connsiteY48" fmla="*/ 309474 h 987501"/>
              <a:gd name="connsiteX49" fmla="*/ 948347 w 988147"/>
              <a:gd name="connsiteY49" fmla="*/ 330798 h 987501"/>
              <a:gd name="connsiteX50" fmla="*/ 908175 w 988147"/>
              <a:gd name="connsiteY50" fmla="*/ 355738 h 987501"/>
              <a:gd name="connsiteX51" fmla="*/ 899608 w 988147"/>
              <a:gd name="connsiteY51" fmla="*/ 374396 h 987501"/>
              <a:gd name="connsiteX52" fmla="*/ 905510 w 988147"/>
              <a:gd name="connsiteY52" fmla="*/ 396100 h 987501"/>
              <a:gd name="connsiteX53" fmla="*/ 919789 w 988147"/>
              <a:gd name="connsiteY53" fmla="*/ 406191 h 987501"/>
              <a:gd name="connsiteX54" fmla="*/ 969861 w 988147"/>
              <a:gd name="connsiteY54" fmla="*/ 408095 h 987501"/>
              <a:gd name="connsiteX55" fmla="*/ 986044 w 988147"/>
              <a:gd name="connsiteY55" fmla="*/ 420851 h 987501"/>
              <a:gd name="connsiteX56" fmla="*/ 988138 w 988147"/>
              <a:gd name="connsiteY56" fmla="*/ 436272 h 987501"/>
              <a:gd name="connsiteX57" fmla="*/ 975763 w 988147"/>
              <a:gd name="connsiteY57" fmla="*/ 453788 h 987501"/>
              <a:gd name="connsiteX58" fmla="*/ 930641 w 988147"/>
              <a:gd name="connsiteY58" fmla="*/ 467686 h 987501"/>
              <a:gd name="connsiteX59" fmla="*/ 916552 w 988147"/>
              <a:gd name="connsiteY59" fmla="*/ 485582 h 987501"/>
              <a:gd name="connsiteX60" fmla="*/ 917504 w 988147"/>
              <a:gd name="connsiteY60" fmla="*/ 509191 h 987501"/>
              <a:gd name="connsiteX61" fmla="*/ 927214 w 988147"/>
              <a:gd name="connsiteY61" fmla="*/ 519471 h 987501"/>
              <a:gd name="connsiteX62" fmla="*/ 974620 w 988147"/>
              <a:gd name="connsiteY62" fmla="*/ 533941 h 987501"/>
              <a:gd name="connsiteX63" fmla="*/ 988138 w 988147"/>
              <a:gd name="connsiteY63" fmla="*/ 552789 h 987501"/>
              <a:gd name="connsiteX64" fmla="*/ 988138 w 988147"/>
              <a:gd name="connsiteY64" fmla="*/ 556216 h 987501"/>
              <a:gd name="connsiteX65" fmla="*/ 963768 w 988147"/>
              <a:gd name="connsiteY65" fmla="*/ 580395 h 987501"/>
              <a:gd name="connsiteX66" fmla="*/ 918837 w 988147"/>
              <a:gd name="connsiteY66" fmla="*/ 581728 h 987501"/>
              <a:gd name="connsiteX67" fmla="*/ 906843 w 988147"/>
              <a:gd name="connsiteY67" fmla="*/ 589153 h 987501"/>
              <a:gd name="connsiteX68" fmla="*/ 899227 w 988147"/>
              <a:gd name="connsiteY68" fmla="*/ 617330 h 987501"/>
              <a:gd name="connsiteX69" fmla="*/ 906652 w 988147"/>
              <a:gd name="connsiteY69" fmla="*/ 631038 h 987501"/>
              <a:gd name="connsiteX70" fmla="*/ 946253 w 988147"/>
              <a:gd name="connsiteY70" fmla="*/ 655789 h 987501"/>
              <a:gd name="connsiteX71" fmla="*/ 955201 w 988147"/>
              <a:gd name="connsiteY71" fmla="*/ 681110 h 987501"/>
              <a:gd name="connsiteX72" fmla="*/ 948918 w 988147"/>
              <a:gd name="connsiteY72" fmla="*/ 694057 h 987501"/>
              <a:gd name="connsiteX73" fmla="*/ 936734 w 988147"/>
              <a:gd name="connsiteY73" fmla="*/ 700149 h 987501"/>
              <a:gd name="connsiteX74" fmla="*/ 906462 w 988147"/>
              <a:gd name="connsiteY74" fmla="*/ 693485 h 987501"/>
              <a:gd name="connsiteX75" fmla="*/ 881711 w 988147"/>
              <a:gd name="connsiteY75" fmla="*/ 687774 h 987501"/>
              <a:gd name="connsiteX76" fmla="*/ 868765 w 988147"/>
              <a:gd name="connsiteY76" fmla="*/ 691772 h 987501"/>
              <a:gd name="connsiteX77" fmla="*/ 853154 w 988147"/>
              <a:gd name="connsiteY77" fmla="*/ 719759 h 987501"/>
              <a:gd name="connsiteX78" fmla="*/ 856961 w 988147"/>
              <a:gd name="connsiteY78" fmla="*/ 731753 h 987501"/>
              <a:gd name="connsiteX79" fmla="*/ 890279 w 988147"/>
              <a:gd name="connsiteY79" fmla="*/ 767546 h 987501"/>
              <a:gd name="connsiteX80" fmla="*/ 892373 w 988147"/>
              <a:gd name="connsiteY80" fmla="*/ 792106 h 987501"/>
              <a:gd name="connsiteX81" fmla="*/ 891040 w 988147"/>
              <a:gd name="connsiteY81" fmla="*/ 794010 h 987501"/>
              <a:gd name="connsiteX82" fmla="*/ 857532 w 988147"/>
              <a:gd name="connsiteY82" fmla="*/ 802387 h 987501"/>
              <a:gd name="connsiteX83" fmla="*/ 818884 w 988147"/>
              <a:gd name="connsiteY83" fmla="*/ 781825 h 987501"/>
              <a:gd name="connsiteX84" fmla="*/ 803843 w 988147"/>
              <a:gd name="connsiteY84" fmla="*/ 782396 h 987501"/>
              <a:gd name="connsiteX85" fmla="*/ 784233 w 988147"/>
              <a:gd name="connsiteY85" fmla="*/ 801625 h 987501"/>
              <a:gd name="connsiteX86" fmla="*/ 783281 w 988147"/>
              <a:gd name="connsiteY86" fmla="*/ 818189 h 987501"/>
              <a:gd name="connsiteX87" fmla="*/ 806128 w 988147"/>
              <a:gd name="connsiteY87" fmla="*/ 861407 h 987501"/>
              <a:gd name="connsiteX88" fmla="*/ 802320 w 988147"/>
              <a:gd name="connsiteY88" fmla="*/ 883873 h 987501"/>
              <a:gd name="connsiteX89" fmla="*/ 798512 w 988147"/>
              <a:gd name="connsiteY89" fmla="*/ 887300 h 987501"/>
              <a:gd name="connsiteX90" fmla="*/ 765766 w 988147"/>
              <a:gd name="connsiteY90" fmla="*/ 886157 h 987501"/>
              <a:gd name="connsiteX91" fmla="*/ 733781 w 988147"/>
              <a:gd name="connsiteY91" fmla="*/ 856266 h 987501"/>
              <a:gd name="connsiteX92" fmla="*/ 717407 w 988147"/>
              <a:gd name="connsiteY92" fmla="*/ 853030 h 987501"/>
              <a:gd name="connsiteX93" fmla="*/ 694941 w 988147"/>
              <a:gd name="connsiteY93" fmla="*/ 865786 h 987501"/>
              <a:gd name="connsiteX94" fmla="*/ 689420 w 988147"/>
              <a:gd name="connsiteY94" fmla="*/ 882540 h 987501"/>
              <a:gd name="connsiteX95" fmla="*/ 700844 w 988147"/>
              <a:gd name="connsiteY95" fmla="*/ 932421 h 987501"/>
              <a:gd name="connsiteX96" fmla="*/ 693418 w 988147"/>
              <a:gd name="connsiteY96" fmla="*/ 948985 h 987501"/>
              <a:gd name="connsiteX97" fmla="*/ 679330 w 988147"/>
              <a:gd name="connsiteY97" fmla="*/ 955268 h 987501"/>
              <a:gd name="connsiteX98" fmla="*/ 657816 w 988147"/>
              <a:gd name="connsiteY98" fmla="*/ 947653 h 987501"/>
              <a:gd name="connsiteX99" fmla="*/ 632875 w 988147"/>
              <a:gd name="connsiteY99" fmla="*/ 907481 h 987501"/>
              <a:gd name="connsiteX100" fmla="*/ 614217 w 988147"/>
              <a:gd name="connsiteY100" fmla="*/ 898723 h 987501"/>
              <a:gd name="connsiteX101" fmla="*/ 594226 w 988147"/>
              <a:gd name="connsiteY101" fmla="*/ 904054 h 987501"/>
              <a:gd name="connsiteX102" fmla="*/ 582042 w 988147"/>
              <a:gd name="connsiteY102" fmla="*/ 920617 h 987501"/>
              <a:gd name="connsiteX103" fmla="*/ 580709 w 988147"/>
              <a:gd name="connsiteY103" fmla="*/ 965549 h 987501"/>
              <a:gd name="connsiteX104" fmla="*/ 563384 w 988147"/>
              <a:gd name="connsiteY104" fmla="*/ 986111 h 987501"/>
              <a:gd name="connsiteX105" fmla="*/ 552532 w 988147"/>
              <a:gd name="connsiteY105" fmla="*/ 987443 h 987501"/>
              <a:gd name="connsiteX106" fmla="*/ 535016 w 988147"/>
              <a:gd name="connsiteY106" fmla="*/ 975639 h 987501"/>
              <a:gd name="connsiteX107" fmla="*/ 520356 w 988147"/>
              <a:gd name="connsiteY107" fmla="*/ 927852 h 987501"/>
              <a:gd name="connsiteX108" fmla="*/ 506648 w 988147"/>
              <a:gd name="connsiteY108" fmla="*/ 916048 h 987501"/>
              <a:gd name="connsiteX109" fmla="*/ 481517 w 988147"/>
              <a:gd name="connsiteY109" fmla="*/ 916238 h 987501"/>
              <a:gd name="connsiteX110" fmla="*/ 469332 w 988147"/>
              <a:gd name="connsiteY110" fmla="*/ 926710 h 987501"/>
              <a:gd name="connsiteX111" fmla="*/ 455434 w 988147"/>
              <a:gd name="connsiteY111" fmla="*/ 971832 h 987501"/>
              <a:gd name="connsiteX112" fmla="*/ 432017 w 988147"/>
              <a:gd name="connsiteY112" fmla="*/ 986872 h 987501"/>
              <a:gd name="connsiteX113" fmla="*/ 408409 w 988147"/>
              <a:gd name="connsiteY113" fmla="*/ 960218 h 987501"/>
              <a:gd name="connsiteX114" fmla="*/ 407266 w 988147"/>
              <a:gd name="connsiteY114" fmla="*/ 919285 h 987501"/>
              <a:gd name="connsiteX115" fmla="*/ 398699 w 988147"/>
              <a:gd name="connsiteY115" fmla="*/ 905577 h 987501"/>
              <a:gd name="connsiteX116" fmla="*/ 370902 w 988147"/>
              <a:gd name="connsiteY116" fmla="*/ 898532 h 987501"/>
              <a:gd name="connsiteX117" fmla="*/ 357575 w 988147"/>
              <a:gd name="connsiteY117" fmla="*/ 905577 h 987501"/>
              <a:gd name="connsiteX118" fmla="*/ 332254 w 988147"/>
              <a:gd name="connsiteY118" fmla="*/ 946129 h 987501"/>
              <a:gd name="connsiteX119" fmla="*/ 308645 w 988147"/>
              <a:gd name="connsiteY119" fmla="*/ 954697 h 987501"/>
              <a:gd name="connsiteX120" fmla="*/ 306932 w 988147"/>
              <a:gd name="connsiteY120" fmla="*/ 954126 h 987501"/>
              <a:gd name="connsiteX121" fmla="*/ 289797 w 988147"/>
              <a:gd name="connsiteY121" fmla="*/ 924235 h 987501"/>
              <a:gd name="connsiteX122" fmla="*/ 299507 w 988147"/>
              <a:gd name="connsiteY122" fmla="*/ 882159 h 987501"/>
              <a:gd name="connsiteX123" fmla="*/ 293224 w 988147"/>
              <a:gd name="connsiteY123" fmla="*/ 865024 h 987501"/>
              <a:gd name="connsiteX124" fmla="*/ 272853 w 988147"/>
              <a:gd name="connsiteY124" fmla="*/ 853220 h 987501"/>
              <a:gd name="connsiteX125" fmla="*/ 254385 w 988147"/>
              <a:gd name="connsiteY125" fmla="*/ 856647 h 987501"/>
              <a:gd name="connsiteX126" fmla="*/ 219925 w 988147"/>
              <a:gd name="connsiteY126" fmla="*/ 888823 h 987501"/>
              <a:gd name="connsiteX127" fmla="*/ 195746 w 988147"/>
              <a:gd name="connsiteY127" fmla="*/ 891107 h 987501"/>
              <a:gd name="connsiteX128" fmla="*/ 192319 w 988147"/>
              <a:gd name="connsiteY128" fmla="*/ 888823 h 987501"/>
              <a:gd name="connsiteX129" fmla="*/ 184703 w 988147"/>
              <a:gd name="connsiteY129" fmla="*/ 857028 h 987501"/>
              <a:gd name="connsiteX130" fmla="*/ 205265 w 988147"/>
              <a:gd name="connsiteY130" fmla="*/ 818379 h 987501"/>
              <a:gd name="connsiteX131" fmla="*/ 203742 w 988147"/>
              <a:gd name="connsiteY131" fmla="*/ 800293 h 987501"/>
              <a:gd name="connsiteX132" fmla="*/ 186607 w 988147"/>
              <a:gd name="connsiteY132" fmla="*/ 783348 h 987501"/>
              <a:gd name="connsiteX133" fmla="*/ 168901 w 988147"/>
              <a:gd name="connsiteY133" fmla="*/ 782015 h 987501"/>
              <a:gd name="connsiteX134" fmla="*/ 126064 w 988147"/>
              <a:gd name="connsiteY134" fmla="*/ 804672 h 987501"/>
              <a:gd name="connsiteX135" fmla="*/ 102647 w 988147"/>
              <a:gd name="connsiteY135" fmla="*/ 800293 h 987501"/>
              <a:gd name="connsiteX136" fmla="*/ 101123 w 988147"/>
              <a:gd name="connsiteY136" fmla="*/ 798579 h 987501"/>
              <a:gd name="connsiteX137" fmla="*/ 102075 w 988147"/>
              <a:gd name="connsiteY137" fmla="*/ 763548 h 987501"/>
              <a:gd name="connsiteX138" fmla="*/ 130824 w 988147"/>
              <a:gd name="connsiteY138" fmla="*/ 732895 h 987501"/>
              <a:gd name="connsiteX139" fmla="*/ 134251 w 988147"/>
              <a:gd name="connsiteY139" fmla="*/ 716141 h 987501"/>
              <a:gd name="connsiteX140" fmla="*/ 121114 w 988147"/>
              <a:gd name="connsiteY140" fmla="*/ 693295 h 987501"/>
              <a:gd name="connsiteX141" fmla="*/ 104551 w 988147"/>
              <a:gd name="connsiteY141" fmla="*/ 688535 h 987501"/>
              <a:gd name="connsiteX142" fmla="*/ 63046 w 988147"/>
              <a:gd name="connsiteY142" fmla="*/ 698055 h 987501"/>
              <a:gd name="connsiteX143" fmla="*/ 57525 w 988147"/>
              <a:gd name="connsiteY143" fmla="*/ 699387 h 987501"/>
              <a:gd name="connsiteX144" fmla="*/ 36963 w 988147"/>
              <a:gd name="connsiteY144" fmla="*/ 689297 h 987501"/>
              <a:gd name="connsiteX145" fmla="*/ 32203 w 988147"/>
              <a:gd name="connsiteY145" fmla="*/ 678255 h 987501"/>
              <a:gd name="connsiteX146" fmla="*/ 39819 w 988147"/>
              <a:gd name="connsiteY146" fmla="*/ 656741 h 987501"/>
              <a:gd name="connsiteX147" fmla="*/ 78848 w 988147"/>
              <a:gd name="connsiteY147" fmla="*/ 632371 h 987501"/>
              <a:gd name="connsiteX148" fmla="*/ 88177 w 988147"/>
              <a:gd name="connsiteY148" fmla="*/ 610477 h 987501"/>
              <a:gd name="connsiteX149" fmla="*/ 82275 w 988147"/>
              <a:gd name="connsiteY149" fmla="*/ 590676 h 987501"/>
              <a:gd name="connsiteX150" fmla="*/ 67996 w 988147"/>
              <a:gd name="connsiteY150" fmla="*/ 581157 h 987501"/>
              <a:gd name="connsiteX151" fmla="*/ 21922 w 988147"/>
              <a:gd name="connsiteY151" fmla="*/ 579824 h 987501"/>
              <a:gd name="connsiteX152" fmla="*/ 1360 w 988147"/>
              <a:gd name="connsiteY152" fmla="*/ 562499 h 987501"/>
              <a:gd name="connsiteX153" fmla="*/ 599 w 988147"/>
              <a:gd name="connsiteY153" fmla="*/ 558501 h 987501"/>
              <a:gd name="connsiteX154" fmla="*/ 17924 w 988147"/>
              <a:gd name="connsiteY154" fmla="*/ 532227 h 987501"/>
              <a:gd name="connsiteX155" fmla="*/ 59238 w 988147"/>
              <a:gd name="connsiteY155" fmla="*/ 519662 h 987501"/>
              <a:gd name="connsiteX156" fmla="*/ 71614 w 988147"/>
              <a:gd name="connsiteY156" fmla="*/ 505763 h 987501"/>
              <a:gd name="connsiteX157" fmla="*/ 71042 w 988147"/>
              <a:gd name="connsiteY157" fmla="*/ 479300 h 987501"/>
              <a:gd name="connsiteX158" fmla="*/ 61333 w 988147"/>
              <a:gd name="connsiteY158" fmla="*/ 468447 h 987501"/>
              <a:gd name="connsiteX159" fmla="*/ 17353 w 988147"/>
              <a:gd name="connsiteY159" fmla="*/ 454930 h 987501"/>
              <a:gd name="connsiteX160" fmla="*/ 599 w 988147"/>
              <a:gd name="connsiteY160" fmla="*/ 430560 h 987501"/>
              <a:gd name="connsiteX161" fmla="*/ 2312 w 988147"/>
              <a:gd name="connsiteY161" fmla="*/ 420470 h 987501"/>
              <a:gd name="connsiteX162" fmla="*/ 18115 w 988147"/>
              <a:gd name="connsiteY162" fmla="*/ 407904 h 987501"/>
              <a:gd name="connsiteX163" fmla="*/ 60761 w 988147"/>
              <a:gd name="connsiteY163" fmla="*/ 406572 h 987501"/>
              <a:gd name="connsiteX164" fmla="*/ 67044 w 988147"/>
              <a:gd name="connsiteY164" fmla="*/ 406381 h 987501"/>
              <a:gd name="connsiteX165" fmla="*/ 83989 w 988147"/>
              <a:gd name="connsiteY165" fmla="*/ 393054 h 987501"/>
              <a:gd name="connsiteX166" fmla="*/ 88938 w 988147"/>
              <a:gd name="connsiteY166" fmla="*/ 374206 h 987501"/>
              <a:gd name="connsiteX167" fmla="*/ 80943 w 988147"/>
              <a:gd name="connsiteY167" fmla="*/ 356309 h 987501"/>
              <a:gd name="connsiteX168" fmla="*/ 41913 w 988147"/>
              <a:gd name="connsiteY168" fmla="*/ 331940 h 987501"/>
              <a:gd name="connsiteX169" fmla="*/ 33155 w 988147"/>
              <a:gd name="connsiteY169" fmla="*/ 306999 h 987501"/>
              <a:gd name="connsiteX170" fmla="*/ 38676 w 988147"/>
              <a:gd name="connsiteY170" fmla="*/ 295005 h 987501"/>
              <a:gd name="connsiteX171" fmla="*/ 55811 w 988147"/>
              <a:gd name="connsiteY171" fmla="*/ 287770 h 987501"/>
              <a:gd name="connsiteX172" fmla="*/ 104551 w 988147"/>
              <a:gd name="connsiteY172" fmla="*/ 299003 h 987501"/>
              <a:gd name="connsiteX173" fmla="*/ 122256 w 988147"/>
              <a:gd name="connsiteY173" fmla="*/ 293101 h 987501"/>
              <a:gd name="connsiteX174" fmla="*/ 134251 w 988147"/>
              <a:gd name="connsiteY174" fmla="*/ 272158 h 987501"/>
              <a:gd name="connsiteX175" fmla="*/ 130824 w 988147"/>
              <a:gd name="connsiteY175" fmla="*/ 254262 h 987501"/>
              <a:gd name="connsiteX176" fmla="*/ 98458 w 988147"/>
              <a:gd name="connsiteY176" fmla="*/ 219802 h 987501"/>
              <a:gd name="connsiteX177" fmla="*/ 96554 w 988147"/>
              <a:gd name="connsiteY177" fmla="*/ 195242 h 987501"/>
              <a:gd name="connsiteX178" fmla="*/ 99791 w 988147"/>
              <a:gd name="connsiteY178" fmla="*/ 190482 h 987501"/>
              <a:gd name="connsiteX179" fmla="*/ 129110 w 988147"/>
              <a:gd name="connsiteY179" fmla="*/ 184009 h 987501"/>
              <a:gd name="connsiteX180" fmla="*/ 168711 w 988147"/>
              <a:gd name="connsiteY180" fmla="*/ 205142 h 987501"/>
              <a:gd name="connsiteX181" fmla="*/ 187369 w 988147"/>
              <a:gd name="connsiteY181" fmla="*/ 203428 h 987501"/>
              <a:gd name="connsiteX182" fmla="*/ 203361 w 988147"/>
              <a:gd name="connsiteY182" fmla="*/ 187626 h 987501"/>
              <a:gd name="connsiteX183" fmla="*/ 205456 w 988147"/>
              <a:gd name="connsiteY183" fmla="*/ 168587 h 987501"/>
              <a:gd name="connsiteX184" fmla="*/ 182419 w 988147"/>
              <a:gd name="connsiteY184" fmla="*/ 125370 h 987501"/>
              <a:gd name="connsiteX185" fmla="*/ 186417 w 988147"/>
              <a:gd name="connsiteY185" fmla="*/ 103475 h 987501"/>
              <a:gd name="connsiteX186" fmla="*/ 198411 w 988147"/>
              <a:gd name="connsiteY186" fmla="*/ 94527 h 987501"/>
              <a:gd name="connsiteX187" fmla="*/ 217831 w 988147"/>
              <a:gd name="connsiteY187" fmla="*/ 96621 h 987501"/>
              <a:gd name="connsiteX188" fmla="*/ 250768 w 988147"/>
              <a:gd name="connsiteY188" fmla="*/ 127273 h 987501"/>
              <a:gd name="connsiteX189" fmla="*/ 278564 w 988147"/>
              <a:gd name="connsiteY189" fmla="*/ 131272 h 987501"/>
              <a:gd name="connsiteX190" fmla="*/ 294176 w 988147"/>
              <a:gd name="connsiteY190" fmla="*/ 121562 h 987501"/>
              <a:gd name="connsiteX191" fmla="*/ 299507 w 988147"/>
              <a:gd name="connsiteY191" fmla="*/ 105189 h 987501"/>
              <a:gd name="connsiteX192" fmla="*/ 288465 w 988147"/>
              <a:gd name="connsiteY192" fmla="*/ 57592 h 987501"/>
              <a:gd name="connsiteX193" fmla="*/ 297794 w 988147"/>
              <a:gd name="connsiteY193" fmla="*/ 37220 h 987501"/>
              <a:gd name="connsiteX194" fmla="*/ 310549 w 988147"/>
              <a:gd name="connsiteY194" fmla="*/ 31889 h 987501"/>
              <a:gd name="connsiteX195" fmla="*/ 330731 w 988147"/>
              <a:gd name="connsiteY195" fmla="*/ 39124 h 987501"/>
              <a:gd name="connsiteX196" fmla="*/ 356243 w 988147"/>
              <a:gd name="connsiteY196" fmla="*/ 80248 h 987501"/>
              <a:gd name="connsiteX197" fmla="*/ 373949 w 988147"/>
              <a:gd name="connsiteY197" fmla="*/ 88815 h 987501"/>
              <a:gd name="connsiteX198" fmla="*/ 397747 w 988147"/>
              <a:gd name="connsiteY198" fmla="*/ 82152 h 987501"/>
              <a:gd name="connsiteX199" fmla="*/ 406505 w 988147"/>
              <a:gd name="connsiteY199" fmla="*/ 69396 h 987501"/>
              <a:gd name="connsiteX200" fmla="*/ 408409 w 988147"/>
              <a:gd name="connsiteY200" fmla="*/ 19895 h 987501"/>
              <a:gd name="connsiteX201" fmla="*/ 422497 w 988147"/>
              <a:gd name="connsiteY201" fmla="*/ 1808 h 987501"/>
              <a:gd name="connsiteX202" fmla="*/ 427638 w 988147"/>
              <a:gd name="connsiteY202" fmla="*/ 666 h 987501"/>
              <a:gd name="connsiteX203" fmla="*/ 456005 w 988147"/>
              <a:gd name="connsiteY203" fmla="*/ 17991 h 987501"/>
              <a:gd name="connsiteX204" fmla="*/ 468571 w 988147"/>
              <a:gd name="connsiteY204" fmla="*/ 59876 h 987501"/>
              <a:gd name="connsiteX205" fmla="*/ 480946 w 988147"/>
              <a:gd name="connsiteY205" fmla="*/ 71109 h 987501"/>
              <a:gd name="connsiteX206" fmla="*/ 507981 w 988147"/>
              <a:gd name="connsiteY206" fmla="*/ 71109 h 987501"/>
              <a:gd name="connsiteX207" fmla="*/ 519975 w 988147"/>
              <a:gd name="connsiteY207" fmla="*/ 60257 h 987501"/>
              <a:gd name="connsiteX208" fmla="*/ 534064 w 988147"/>
              <a:gd name="connsiteY208" fmla="*/ 13993 h 987501"/>
              <a:gd name="connsiteX209" fmla="*/ 553293 w 988147"/>
              <a:gd name="connsiteY209" fmla="*/ 95 h 98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988147" h="987501">
                <a:moveTo>
                  <a:pt x="494462" y="416074"/>
                </a:moveTo>
                <a:cubicBezTo>
                  <a:pt x="448227" y="416074"/>
                  <a:pt x="417292" y="453994"/>
                  <a:pt x="417459" y="492745"/>
                </a:cubicBezTo>
                <a:cubicBezTo>
                  <a:pt x="417625" y="535654"/>
                  <a:pt x="451387" y="570081"/>
                  <a:pt x="494129" y="570081"/>
                </a:cubicBezTo>
                <a:cubicBezTo>
                  <a:pt x="536872" y="570081"/>
                  <a:pt x="571133" y="536153"/>
                  <a:pt x="571299" y="493244"/>
                </a:cubicBezTo>
                <a:cubicBezTo>
                  <a:pt x="571466" y="450501"/>
                  <a:pt x="537870" y="416074"/>
                  <a:pt x="494462" y="416074"/>
                </a:cubicBezTo>
                <a:close/>
                <a:moveTo>
                  <a:pt x="494795" y="187060"/>
                </a:moveTo>
                <a:cubicBezTo>
                  <a:pt x="662938" y="187393"/>
                  <a:pt x="800813" y="324934"/>
                  <a:pt x="800480" y="493576"/>
                </a:cubicBezTo>
                <a:cubicBezTo>
                  <a:pt x="800147" y="660389"/>
                  <a:pt x="664768" y="799262"/>
                  <a:pt x="493630" y="798929"/>
                </a:cubicBezTo>
                <a:cubicBezTo>
                  <a:pt x="321163" y="798430"/>
                  <a:pt x="187113" y="657728"/>
                  <a:pt x="188444" y="492579"/>
                </a:cubicBezTo>
                <a:cubicBezTo>
                  <a:pt x="187446" y="325100"/>
                  <a:pt x="325819" y="186727"/>
                  <a:pt x="494795" y="187060"/>
                </a:cubicBezTo>
                <a:close/>
                <a:moveTo>
                  <a:pt x="494464" y="132604"/>
                </a:moveTo>
                <a:cubicBezTo>
                  <a:pt x="293795" y="132414"/>
                  <a:pt x="134251" y="293291"/>
                  <a:pt x="133489" y="491485"/>
                </a:cubicBezTo>
                <a:cubicBezTo>
                  <a:pt x="132728" y="694437"/>
                  <a:pt x="297413" y="853982"/>
                  <a:pt x="493893" y="853411"/>
                </a:cubicBezTo>
                <a:cubicBezTo>
                  <a:pt x="689801" y="854172"/>
                  <a:pt x="855057" y="696531"/>
                  <a:pt x="854867" y="492817"/>
                </a:cubicBezTo>
                <a:cubicBezTo>
                  <a:pt x="854677" y="292530"/>
                  <a:pt x="693990" y="132795"/>
                  <a:pt x="494464" y="132604"/>
                </a:cubicBezTo>
                <a:close/>
                <a:moveTo>
                  <a:pt x="553293" y="95"/>
                </a:moveTo>
                <a:cubicBezTo>
                  <a:pt x="555007" y="95"/>
                  <a:pt x="556720" y="95"/>
                  <a:pt x="558434" y="285"/>
                </a:cubicBezTo>
                <a:cubicBezTo>
                  <a:pt x="575378" y="1999"/>
                  <a:pt x="580138" y="7139"/>
                  <a:pt x="580519" y="24083"/>
                </a:cubicBezTo>
                <a:cubicBezTo>
                  <a:pt x="580900" y="38934"/>
                  <a:pt x="581471" y="53594"/>
                  <a:pt x="581851" y="68444"/>
                </a:cubicBezTo>
                <a:cubicBezTo>
                  <a:pt x="582042" y="74346"/>
                  <a:pt x="584136" y="78915"/>
                  <a:pt x="589657" y="81390"/>
                </a:cubicBezTo>
                <a:cubicBezTo>
                  <a:pt x="598606" y="85388"/>
                  <a:pt x="607934" y="88054"/>
                  <a:pt x="617835" y="88815"/>
                </a:cubicBezTo>
                <a:cubicBezTo>
                  <a:pt x="623927" y="89196"/>
                  <a:pt x="628116" y="86721"/>
                  <a:pt x="631162" y="81771"/>
                </a:cubicBezTo>
                <a:cubicBezTo>
                  <a:pt x="639539" y="68253"/>
                  <a:pt x="648106" y="54736"/>
                  <a:pt x="656483" y="41218"/>
                </a:cubicBezTo>
                <a:cubicBezTo>
                  <a:pt x="663718" y="29795"/>
                  <a:pt x="668097" y="28272"/>
                  <a:pt x="681043" y="32651"/>
                </a:cubicBezTo>
                <a:cubicBezTo>
                  <a:pt x="682566" y="33222"/>
                  <a:pt x="683899" y="33603"/>
                  <a:pt x="685422" y="34174"/>
                </a:cubicBezTo>
                <a:cubicBezTo>
                  <a:pt x="700463" y="40647"/>
                  <a:pt x="702938" y="45407"/>
                  <a:pt x="699320" y="61400"/>
                </a:cubicBezTo>
                <a:cubicBezTo>
                  <a:pt x="696084" y="75678"/>
                  <a:pt x="692847" y="89767"/>
                  <a:pt x="689420" y="104046"/>
                </a:cubicBezTo>
                <a:cubicBezTo>
                  <a:pt x="687516" y="111852"/>
                  <a:pt x="689420" y="117944"/>
                  <a:pt x="696274" y="122514"/>
                </a:cubicBezTo>
                <a:cubicBezTo>
                  <a:pt x="703319" y="127273"/>
                  <a:pt x="710363" y="131652"/>
                  <a:pt x="718359" y="134699"/>
                </a:cubicBezTo>
                <a:cubicBezTo>
                  <a:pt x="724071" y="136793"/>
                  <a:pt x="728640" y="135460"/>
                  <a:pt x="733019" y="131272"/>
                </a:cubicBezTo>
                <a:cubicBezTo>
                  <a:pt x="744632" y="120229"/>
                  <a:pt x="756246" y="109567"/>
                  <a:pt x="768050" y="98715"/>
                </a:cubicBezTo>
                <a:cubicBezTo>
                  <a:pt x="777760" y="89577"/>
                  <a:pt x="783091" y="89196"/>
                  <a:pt x="793943" y="96621"/>
                </a:cubicBezTo>
                <a:cubicBezTo>
                  <a:pt x="794514" y="97002"/>
                  <a:pt x="794895" y="97192"/>
                  <a:pt x="795275" y="97573"/>
                </a:cubicBezTo>
                <a:cubicBezTo>
                  <a:pt x="813743" y="110900"/>
                  <a:pt x="811078" y="116612"/>
                  <a:pt x="803462" y="130510"/>
                </a:cubicBezTo>
                <a:cubicBezTo>
                  <a:pt x="796609" y="143076"/>
                  <a:pt x="790135" y="156022"/>
                  <a:pt x="783091" y="168587"/>
                </a:cubicBezTo>
                <a:cubicBezTo>
                  <a:pt x="779474" y="175251"/>
                  <a:pt x="780235" y="180963"/>
                  <a:pt x="784804" y="186674"/>
                </a:cubicBezTo>
                <a:cubicBezTo>
                  <a:pt x="789945" y="192957"/>
                  <a:pt x="795657" y="198669"/>
                  <a:pt x="801939" y="203619"/>
                </a:cubicBezTo>
                <a:cubicBezTo>
                  <a:pt x="807270" y="207807"/>
                  <a:pt x="812791" y="208378"/>
                  <a:pt x="819074" y="205142"/>
                </a:cubicBezTo>
                <a:cubicBezTo>
                  <a:pt x="833353" y="197336"/>
                  <a:pt x="847822" y="189721"/>
                  <a:pt x="862292" y="182295"/>
                </a:cubicBezTo>
                <a:cubicBezTo>
                  <a:pt x="872573" y="176965"/>
                  <a:pt x="878475" y="178107"/>
                  <a:pt x="885900" y="187246"/>
                </a:cubicBezTo>
                <a:cubicBezTo>
                  <a:pt x="888565" y="190291"/>
                  <a:pt x="891040" y="193528"/>
                  <a:pt x="893135" y="196955"/>
                </a:cubicBezTo>
                <a:cubicBezTo>
                  <a:pt x="898465" y="205332"/>
                  <a:pt x="897894" y="210853"/>
                  <a:pt x="891231" y="218279"/>
                </a:cubicBezTo>
                <a:cubicBezTo>
                  <a:pt x="879807" y="230654"/>
                  <a:pt x="868384" y="243219"/>
                  <a:pt x="856771" y="255404"/>
                </a:cubicBezTo>
                <a:cubicBezTo>
                  <a:pt x="852392" y="259973"/>
                  <a:pt x="851440" y="264924"/>
                  <a:pt x="853725" y="270635"/>
                </a:cubicBezTo>
                <a:cubicBezTo>
                  <a:pt x="857151" y="278822"/>
                  <a:pt x="861340" y="286437"/>
                  <a:pt x="866861" y="293481"/>
                </a:cubicBezTo>
                <a:cubicBezTo>
                  <a:pt x="871240" y="299193"/>
                  <a:pt x="876571" y="300716"/>
                  <a:pt x="883615" y="299003"/>
                </a:cubicBezTo>
                <a:cubicBezTo>
                  <a:pt x="899798" y="295005"/>
                  <a:pt x="916172" y="291387"/>
                  <a:pt x="932354" y="287960"/>
                </a:cubicBezTo>
                <a:cubicBezTo>
                  <a:pt x="940922" y="286056"/>
                  <a:pt x="946063" y="288532"/>
                  <a:pt x="950441" y="296337"/>
                </a:cubicBezTo>
                <a:cubicBezTo>
                  <a:pt x="952726" y="300526"/>
                  <a:pt x="954630" y="304905"/>
                  <a:pt x="956153" y="309474"/>
                </a:cubicBezTo>
                <a:cubicBezTo>
                  <a:pt x="959389" y="319945"/>
                  <a:pt x="957676" y="324896"/>
                  <a:pt x="948347" y="330798"/>
                </a:cubicBezTo>
                <a:cubicBezTo>
                  <a:pt x="935020" y="339175"/>
                  <a:pt x="921883" y="347932"/>
                  <a:pt x="908175" y="355738"/>
                </a:cubicBezTo>
                <a:cubicBezTo>
                  <a:pt x="900369" y="360307"/>
                  <a:pt x="898275" y="366400"/>
                  <a:pt x="899608" y="374396"/>
                </a:cubicBezTo>
                <a:cubicBezTo>
                  <a:pt x="900750" y="381821"/>
                  <a:pt x="902845" y="389056"/>
                  <a:pt x="905510" y="396100"/>
                </a:cubicBezTo>
                <a:cubicBezTo>
                  <a:pt x="907985" y="402573"/>
                  <a:pt x="912364" y="406001"/>
                  <a:pt x="919789" y="406191"/>
                </a:cubicBezTo>
                <a:cubicBezTo>
                  <a:pt x="936543" y="406381"/>
                  <a:pt x="953107" y="407524"/>
                  <a:pt x="969861" y="408095"/>
                </a:cubicBezTo>
                <a:cubicBezTo>
                  <a:pt x="978999" y="408476"/>
                  <a:pt x="983569" y="412093"/>
                  <a:pt x="986044" y="420851"/>
                </a:cubicBezTo>
                <a:cubicBezTo>
                  <a:pt x="987567" y="425801"/>
                  <a:pt x="988138" y="430941"/>
                  <a:pt x="988138" y="436272"/>
                </a:cubicBezTo>
                <a:cubicBezTo>
                  <a:pt x="988138" y="446553"/>
                  <a:pt x="985282" y="450742"/>
                  <a:pt x="975763" y="453788"/>
                </a:cubicBezTo>
                <a:cubicBezTo>
                  <a:pt x="960722" y="458548"/>
                  <a:pt x="945681" y="463117"/>
                  <a:pt x="930641" y="467686"/>
                </a:cubicBezTo>
                <a:cubicBezTo>
                  <a:pt x="919789" y="470923"/>
                  <a:pt x="916933" y="474350"/>
                  <a:pt x="916552" y="485582"/>
                </a:cubicBezTo>
                <a:cubicBezTo>
                  <a:pt x="916362" y="493388"/>
                  <a:pt x="915791" y="501384"/>
                  <a:pt x="917504" y="509191"/>
                </a:cubicBezTo>
                <a:cubicBezTo>
                  <a:pt x="918647" y="514521"/>
                  <a:pt x="921883" y="517758"/>
                  <a:pt x="927214" y="519471"/>
                </a:cubicBezTo>
                <a:cubicBezTo>
                  <a:pt x="943016" y="524231"/>
                  <a:pt x="958818" y="528991"/>
                  <a:pt x="974620" y="533941"/>
                </a:cubicBezTo>
                <a:cubicBezTo>
                  <a:pt x="985663" y="537368"/>
                  <a:pt x="988329" y="541176"/>
                  <a:pt x="988138" y="552789"/>
                </a:cubicBezTo>
                <a:cubicBezTo>
                  <a:pt x="988138" y="553931"/>
                  <a:pt x="988138" y="555074"/>
                  <a:pt x="988138" y="556216"/>
                </a:cubicBezTo>
                <a:cubicBezTo>
                  <a:pt x="987377" y="574113"/>
                  <a:pt x="981665" y="579824"/>
                  <a:pt x="963768" y="580395"/>
                </a:cubicBezTo>
                <a:cubicBezTo>
                  <a:pt x="948728" y="580776"/>
                  <a:pt x="933878" y="581538"/>
                  <a:pt x="918837" y="581728"/>
                </a:cubicBezTo>
                <a:cubicBezTo>
                  <a:pt x="913125" y="581918"/>
                  <a:pt x="909127" y="584394"/>
                  <a:pt x="906843" y="589153"/>
                </a:cubicBezTo>
                <a:cubicBezTo>
                  <a:pt x="902654" y="598101"/>
                  <a:pt x="899989" y="607430"/>
                  <a:pt x="899227" y="617330"/>
                </a:cubicBezTo>
                <a:cubicBezTo>
                  <a:pt x="898656" y="623613"/>
                  <a:pt x="901321" y="627802"/>
                  <a:pt x="906652" y="631038"/>
                </a:cubicBezTo>
                <a:cubicBezTo>
                  <a:pt x="919979" y="639225"/>
                  <a:pt x="933116" y="647412"/>
                  <a:pt x="946253" y="655789"/>
                </a:cubicBezTo>
                <a:cubicBezTo>
                  <a:pt x="958247" y="663214"/>
                  <a:pt x="959770" y="667783"/>
                  <a:pt x="955201" y="681110"/>
                </a:cubicBezTo>
                <a:cubicBezTo>
                  <a:pt x="953678" y="685680"/>
                  <a:pt x="951584" y="690058"/>
                  <a:pt x="948918" y="694057"/>
                </a:cubicBezTo>
                <a:cubicBezTo>
                  <a:pt x="946443" y="697674"/>
                  <a:pt x="942445" y="700149"/>
                  <a:pt x="936734" y="700149"/>
                </a:cubicBezTo>
                <a:cubicBezTo>
                  <a:pt x="926643" y="697864"/>
                  <a:pt x="916552" y="695579"/>
                  <a:pt x="906462" y="693485"/>
                </a:cubicBezTo>
                <a:cubicBezTo>
                  <a:pt x="898275" y="691581"/>
                  <a:pt x="889898" y="689868"/>
                  <a:pt x="881711" y="687774"/>
                </a:cubicBezTo>
                <a:cubicBezTo>
                  <a:pt x="876381" y="686441"/>
                  <a:pt x="872192" y="687964"/>
                  <a:pt x="868765" y="691772"/>
                </a:cubicBezTo>
                <a:cubicBezTo>
                  <a:pt x="861721" y="699959"/>
                  <a:pt x="856199" y="709288"/>
                  <a:pt x="853154" y="719759"/>
                </a:cubicBezTo>
                <a:cubicBezTo>
                  <a:pt x="851630" y="724709"/>
                  <a:pt x="853915" y="728326"/>
                  <a:pt x="856961" y="731753"/>
                </a:cubicBezTo>
                <a:cubicBezTo>
                  <a:pt x="868004" y="743748"/>
                  <a:pt x="879236" y="755742"/>
                  <a:pt x="890279" y="767546"/>
                </a:cubicBezTo>
                <a:cubicBezTo>
                  <a:pt x="898656" y="776494"/>
                  <a:pt x="899037" y="781825"/>
                  <a:pt x="892373" y="792106"/>
                </a:cubicBezTo>
                <a:cubicBezTo>
                  <a:pt x="891992" y="792677"/>
                  <a:pt x="891612" y="793439"/>
                  <a:pt x="891040" y="794010"/>
                </a:cubicBezTo>
                <a:cubicBezTo>
                  <a:pt x="878475" y="810954"/>
                  <a:pt x="872954" y="811145"/>
                  <a:pt x="857532" y="802387"/>
                </a:cubicBezTo>
                <a:cubicBezTo>
                  <a:pt x="844966" y="795152"/>
                  <a:pt x="831640" y="788679"/>
                  <a:pt x="818884" y="781825"/>
                </a:cubicBezTo>
                <a:cubicBezTo>
                  <a:pt x="813553" y="778969"/>
                  <a:pt x="808603" y="778969"/>
                  <a:pt x="803843" y="782396"/>
                </a:cubicBezTo>
                <a:cubicBezTo>
                  <a:pt x="796227" y="787727"/>
                  <a:pt x="789754" y="794200"/>
                  <a:pt x="784233" y="801625"/>
                </a:cubicBezTo>
                <a:cubicBezTo>
                  <a:pt x="780235" y="806956"/>
                  <a:pt x="780045" y="812287"/>
                  <a:pt x="783281" y="818189"/>
                </a:cubicBezTo>
                <a:cubicBezTo>
                  <a:pt x="791087" y="832468"/>
                  <a:pt x="798703" y="846937"/>
                  <a:pt x="806128" y="861407"/>
                </a:cubicBezTo>
                <a:cubicBezTo>
                  <a:pt x="811268" y="871498"/>
                  <a:pt x="810507" y="876067"/>
                  <a:pt x="802320" y="883873"/>
                </a:cubicBezTo>
                <a:cubicBezTo>
                  <a:pt x="800987" y="885015"/>
                  <a:pt x="799845" y="886348"/>
                  <a:pt x="798512" y="887300"/>
                </a:cubicBezTo>
                <a:cubicBezTo>
                  <a:pt x="786328" y="896248"/>
                  <a:pt x="780045" y="900627"/>
                  <a:pt x="765766" y="886157"/>
                </a:cubicBezTo>
                <a:cubicBezTo>
                  <a:pt x="755485" y="875686"/>
                  <a:pt x="744442" y="866357"/>
                  <a:pt x="733781" y="856266"/>
                </a:cubicBezTo>
                <a:cubicBezTo>
                  <a:pt x="728830" y="851507"/>
                  <a:pt x="723500" y="850555"/>
                  <a:pt x="717407" y="853030"/>
                </a:cubicBezTo>
                <a:cubicBezTo>
                  <a:pt x="709411" y="856266"/>
                  <a:pt x="701796" y="860455"/>
                  <a:pt x="694941" y="865786"/>
                </a:cubicBezTo>
                <a:cubicBezTo>
                  <a:pt x="689230" y="870165"/>
                  <a:pt x="687707" y="875686"/>
                  <a:pt x="689420" y="882540"/>
                </a:cubicBezTo>
                <a:cubicBezTo>
                  <a:pt x="693418" y="899104"/>
                  <a:pt x="697226" y="915858"/>
                  <a:pt x="700844" y="932421"/>
                </a:cubicBezTo>
                <a:cubicBezTo>
                  <a:pt x="702367" y="939656"/>
                  <a:pt x="699892" y="945177"/>
                  <a:pt x="693418" y="948985"/>
                </a:cubicBezTo>
                <a:cubicBezTo>
                  <a:pt x="689039" y="951651"/>
                  <a:pt x="684280" y="953745"/>
                  <a:pt x="679330" y="955268"/>
                </a:cubicBezTo>
                <a:cubicBezTo>
                  <a:pt x="669239" y="958504"/>
                  <a:pt x="663528" y="956600"/>
                  <a:pt x="657816" y="947653"/>
                </a:cubicBezTo>
                <a:cubicBezTo>
                  <a:pt x="649439" y="934325"/>
                  <a:pt x="640872" y="921189"/>
                  <a:pt x="632875" y="907481"/>
                </a:cubicBezTo>
                <a:cubicBezTo>
                  <a:pt x="628496" y="900056"/>
                  <a:pt x="622785" y="897200"/>
                  <a:pt x="614217" y="898723"/>
                </a:cubicBezTo>
                <a:cubicBezTo>
                  <a:pt x="607363" y="900056"/>
                  <a:pt x="600700" y="901769"/>
                  <a:pt x="594226" y="904054"/>
                </a:cubicBezTo>
                <a:cubicBezTo>
                  <a:pt x="585279" y="907290"/>
                  <a:pt x="582423" y="911098"/>
                  <a:pt x="582042" y="920617"/>
                </a:cubicBezTo>
                <a:cubicBezTo>
                  <a:pt x="581471" y="935658"/>
                  <a:pt x="581090" y="950508"/>
                  <a:pt x="580709" y="965549"/>
                </a:cubicBezTo>
                <a:cubicBezTo>
                  <a:pt x="580328" y="979257"/>
                  <a:pt x="576902" y="983636"/>
                  <a:pt x="563384" y="986111"/>
                </a:cubicBezTo>
                <a:cubicBezTo>
                  <a:pt x="559767" y="986872"/>
                  <a:pt x="556149" y="987253"/>
                  <a:pt x="552532" y="987443"/>
                </a:cubicBezTo>
                <a:cubicBezTo>
                  <a:pt x="543584" y="988015"/>
                  <a:pt x="537872" y="984397"/>
                  <a:pt x="535016" y="975639"/>
                </a:cubicBezTo>
                <a:cubicBezTo>
                  <a:pt x="529876" y="959647"/>
                  <a:pt x="524925" y="943845"/>
                  <a:pt x="520356" y="927852"/>
                </a:cubicBezTo>
                <a:cubicBezTo>
                  <a:pt x="518262" y="920617"/>
                  <a:pt x="513883" y="917190"/>
                  <a:pt x="506648" y="916048"/>
                </a:cubicBezTo>
                <a:cubicBezTo>
                  <a:pt x="498271" y="914906"/>
                  <a:pt x="489894" y="914906"/>
                  <a:pt x="481517" y="916238"/>
                </a:cubicBezTo>
                <a:cubicBezTo>
                  <a:pt x="475235" y="917190"/>
                  <a:pt x="471236" y="920427"/>
                  <a:pt x="469332" y="926710"/>
                </a:cubicBezTo>
                <a:cubicBezTo>
                  <a:pt x="464954" y="941750"/>
                  <a:pt x="460194" y="956791"/>
                  <a:pt x="455434" y="971832"/>
                </a:cubicBezTo>
                <a:cubicBezTo>
                  <a:pt x="451246" y="985349"/>
                  <a:pt x="445915" y="988776"/>
                  <a:pt x="432017" y="986872"/>
                </a:cubicBezTo>
                <a:cubicBezTo>
                  <a:pt x="411074" y="984016"/>
                  <a:pt x="408599" y="981160"/>
                  <a:pt x="408409" y="960218"/>
                </a:cubicBezTo>
                <a:cubicBezTo>
                  <a:pt x="408218" y="946510"/>
                  <a:pt x="407647" y="932992"/>
                  <a:pt x="407266" y="919285"/>
                </a:cubicBezTo>
                <a:cubicBezTo>
                  <a:pt x="407076" y="913002"/>
                  <a:pt x="404601" y="908052"/>
                  <a:pt x="398699" y="905577"/>
                </a:cubicBezTo>
                <a:cubicBezTo>
                  <a:pt x="389751" y="901769"/>
                  <a:pt x="380612" y="899104"/>
                  <a:pt x="370902" y="898532"/>
                </a:cubicBezTo>
                <a:cubicBezTo>
                  <a:pt x="365000" y="898152"/>
                  <a:pt x="360812" y="900436"/>
                  <a:pt x="357575" y="905577"/>
                </a:cubicBezTo>
                <a:cubicBezTo>
                  <a:pt x="349389" y="919285"/>
                  <a:pt x="340631" y="932612"/>
                  <a:pt x="332254" y="946129"/>
                </a:cubicBezTo>
                <a:cubicBezTo>
                  <a:pt x="325590" y="956791"/>
                  <a:pt x="320450" y="958695"/>
                  <a:pt x="308645" y="954697"/>
                </a:cubicBezTo>
                <a:cubicBezTo>
                  <a:pt x="308074" y="954506"/>
                  <a:pt x="307503" y="954316"/>
                  <a:pt x="306932" y="954126"/>
                </a:cubicBezTo>
                <a:cubicBezTo>
                  <a:pt x="288655" y="946701"/>
                  <a:pt x="285038" y="942512"/>
                  <a:pt x="289797" y="924235"/>
                </a:cubicBezTo>
                <a:cubicBezTo>
                  <a:pt x="293415" y="910336"/>
                  <a:pt x="296080" y="896248"/>
                  <a:pt x="299507" y="882159"/>
                </a:cubicBezTo>
                <a:cubicBezTo>
                  <a:pt x="301220" y="874924"/>
                  <a:pt x="299316" y="869403"/>
                  <a:pt x="293224" y="865024"/>
                </a:cubicBezTo>
                <a:cubicBezTo>
                  <a:pt x="286751" y="860455"/>
                  <a:pt x="280088" y="856457"/>
                  <a:pt x="272853" y="853220"/>
                </a:cubicBezTo>
                <a:cubicBezTo>
                  <a:pt x="265999" y="850174"/>
                  <a:pt x="260097" y="851316"/>
                  <a:pt x="254385" y="856647"/>
                </a:cubicBezTo>
                <a:cubicBezTo>
                  <a:pt x="242962" y="867499"/>
                  <a:pt x="231348" y="878161"/>
                  <a:pt x="219925" y="888823"/>
                </a:cubicBezTo>
                <a:cubicBezTo>
                  <a:pt x="211358" y="897010"/>
                  <a:pt x="205837" y="897390"/>
                  <a:pt x="195746" y="891107"/>
                </a:cubicBezTo>
                <a:cubicBezTo>
                  <a:pt x="194604" y="890346"/>
                  <a:pt x="193461" y="889584"/>
                  <a:pt x="192319" y="888823"/>
                </a:cubicBezTo>
                <a:cubicBezTo>
                  <a:pt x="177659" y="878352"/>
                  <a:pt x="176326" y="872830"/>
                  <a:pt x="184703" y="857028"/>
                </a:cubicBezTo>
                <a:cubicBezTo>
                  <a:pt x="191557" y="844082"/>
                  <a:pt x="198221" y="831135"/>
                  <a:pt x="205265" y="818379"/>
                </a:cubicBezTo>
                <a:cubicBezTo>
                  <a:pt x="208883" y="811716"/>
                  <a:pt x="208312" y="806004"/>
                  <a:pt x="203742" y="800293"/>
                </a:cubicBezTo>
                <a:cubicBezTo>
                  <a:pt x="198792" y="794010"/>
                  <a:pt x="193080" y="788298"/>
                  <a:pt x="186607" y="783348"/>
                </a:cubicBezTo>
                <a:cubicBezTo>
                  <a:pt x="180896" y="778969"/>
                  <a:pt x="175184" y="778589"/>
                  <a:pt x="168901" y="782015"/>
                </a:cubicBezTo>
                <a:cubicBezTo>
                  <a:pt x="154812" y="789631"/>
                  <a:pt x="140533" y="797246"/>
                  <a:pt x="126064" y="804672"/>
                </a:cubicBezTo>
                <a:cubicBezTo>
                  <a:pt x="115974" y="810002"/>
                  <a:pt x="110072" y="808670"/>
                  <a:pt x="102647" y="800293"/>
                </a:cubicBezTo>
                <a:cubicBezTo>
                  <a:pt x="102075" y="799721"/>
                  <a:pt x="101695" y="799150"/>
                  <a:pt x="101123" y="798579"/>
                </a:cubicBezTo>
                <a:cubicBezTo>
                  <a:pt x="87986" y="783348"/>
                  <a:pt x="88177" y="778017"/>
                  <a:pt x="102075" y="763548"/>
                </a:cubicBezTo>
                <a:cubicBezTo>
                  <a:pt x="111785" y="753267"/>
                  <a:pt x="120924" y="742796"/>
                  <a:pt x="130824" y="732895"/>
                </a:cubicBezTo>
                <a:cubicBezTo>
                  <a:pt x="135774" y="727755"/>
                  <a:pt x="136726" y="722424"/>
                  <a:pt x="134251" y="716141"/>
                </a:cubicBezTo>
                <a:cubicBezTo>
                  <a:pt x="131014" y="707955"/>
                  <a:pt x="126445" y="700339"/>
                  <a:pt x="121114" y="693295"/>
                </a:cubicBezTo>
                <a:cubicBezTo>
                  <a:pt x="116735" y="687583"/>
                  <a:pt x="110833" y="687012"/>
                  <a:pt x="104551" y="688535"/>
                </a:cubicBezTo>
                <a:cubicBezTo>
                  <a:pt x="90652" y="691772"/>
                  <a:pt x="76944" y="695008"/>
                  <a:pt x="63046" y="698055"/>
                </a:cubicBezTo>
                <a:cubicBezTo>
                  <a:pt x="61142" y="698435"/>
                  <a:pt x="59238" y="699007"/>
                  <a:pt x="57525" y="699387"/>
                </a:cubicBezTo>
                <a:cubicBezTo>
                  <a:pt x="47053" y="701291"/>
                  <a:pt x="41723" y="698816"/>
                  <a:pt x="36963" y="689297"/>
                </a:cubicBezTo>
                <a:cubicBezTo>
                  <a:pt x="35249" y="685680"/>
                  <a:pt x="33536" y="682062"/>
                  <a:pt x="32203" y="678255"/>
                </a:cubicBezTo>
                <a:cubicBezTo>
                  <a:pt x="28776" y="668164"/>
                  <a:pt x="30680" y="662452"/>
                  <a:pt x="39819" y="656741"/>
                </a:cubicBezTo>
                <a:cubicBezTo>
                  <a:pt x="52765" y="648554"/>
                  <a:pt x="65902" y="640367"/>
                  <a:pt x="78848" y="632371"/>
                </a:cubicBezTo>
                <a:cubicBezTo>
                  <a:pt x="89129" y="625898"/>
                  <a:pt x="90652" y="622280"/>
                  <a:pt x="88177" y="610477"/>
                </a:cubicBezTo>
                <a:cubicBezTo>
                  <a:pt x="86654" y="603813"/>
                  <a:pt x="84940" y="596959"/>
                  <a:pt x="82275" y="590676"/>
                </a:cubicBezTo>
                <a:cubicBezTo>
                  <a:pt x="79609" y="584394"/>
                  <a:pt x="75040" y="581347"/>
                  <a:pt x="67996" y="581157"/>
                </a:cubicBezTo>
                <a:cubicBezTo>
                  <a:pt x="52575" y="580966"/>
                  <a:pt x="37344" y="580395"/>
                  <a:pt x="21922" y="579824"/>
                </a:cubicBezTo>
                <a:cubicBezTo>
                  <a:pt x="8024" y="579443"/>
                  <a:pt x="3836" y="575826"/>
                  <a:pt x="1360" y="562499"/>
                </a:cubicBezTo>
                <a:cubicBezTo>
                  <a:pt x="1170" y="561166"/>
                  <a:pt x="789" y="559834"/>
                  <a:pt x="599" y="558501"/>
                </a:cubicBezTo>
                <a:cubicBezTo>
                  <a:pt x="-1496" y="541556"/>
                  <a:pt x="1360" y="537177"/>
                  <a:pt x="17924" y="532227"/>
                </a:cubicBezTo>
                <a:cubicBezTo>
                  <a:pt x="31632" y="528039"/>
                  <a:pt x="45340" y="523469"/>
                  <a:pt x="59238" y="519662"/>
                </a:cubicBezTo>
                <a:cubicBezTo>
                  <a:pt x="66854" y="517568"/>
                  <a:pt x="70852" y="513189"/>
                  <a:pt x="71614" y="505763"/>
                </a:cubicBezTo>
                <a:cubicBezTo>
                  <a:pt x="72375" y="497006"/>
                  <a:pt x="72756" y="488057"/>
                  <a:pt x="71042" y="479300"/>
                </a:cubicBezTo>
                <a:cubicBezTo>
                  <a:pt x="70090" y="473588"/>
                  <a:pt x="66854" y="470161"/>
                  <a:pt x="61333" y="468447"/>
                </a:cubicBezTo>
                <a:cubicBezTo>
                  <a:pt x="46673" y="464069"/>
                  <a:pt x="32013" y="459500"/>
                  <a:pt x="17353" y="454930"/>
                </a:cubicBezTo>
                <a:cubicBezTo>
                  <a:pt x="1360" y="449980"/>
                  <a:pt x="-353" y="447315"/>
                  <a:pt x="599" y="430560"/>
                </a:cubicBezTo>
                <a:cubicBezTo>
                  <a:pt x="789" y="427133"/>
                  <a:pt x="1551" y="423707"/>
                  <a:pt x="2312" y="420470"/>
                </a:cubicBezTo>
                <a:cubicBezTo>
                  <a:pt x="4597" y="412093"/>
                  <a:pt x="9357" y="408285"/>
                  <a:pt x="18115" y="407904"/>
                </a:cubicBezTo>
                <a:cubicBezTo>
                  <a:pt x="32393" y="407333"/>
                  <a:pt x="46482" y="406953"/>
                  <a:pt x="60761" y="406572"/>
                </a:cubicBezTo>
                <a:cubicBezTo>
                  <a:pt x="62856" y="406572"/>
                  <a:pt x="64950" y="406381"/>
                  <a:pt x="67044" y="406381"/>
                </a:cubicBezTo>
                <a:cubicBezTo>
                  <a:pt x="76563" y="406762"/>
                  <a:pt x="81513" y="401431"/>
                  <a:pt x="83989" y="393054"/>
                </a:cubicBezTo>
                <a:cubicBezTo>
                  <a:pt x="85892" y="386771"/>
                  <a:pt x="87606" y="380489"/>
                  <a:pt x="88938" y="374206"/>
                </a:cubicBezTo>
                <a:cubicBezTo>
                  <a:pt x="90652" y="365448"/>
                  <a:pt x="88558" y="361259"/>
                  <a:pt x="80943" y="356309"/>
                </a:cubicBezTo>
                <a:cubicBezTo>
                  <a:pt x="67996" y="348123"/>
                  <a:pt x="54859" y="339936"/>
                  <a:pt x="41913" y="331940"/>
                </a:cubicBezTo>
                <a:cubicBezTo>
                  <a:pt x="30300" y="324705"/>
                  <a:pt x="28586" y="320136"/>
                  <a:pt x="33155" y="306999"/>
                </a:cubicBezTo>
                <a:cubicBezTo>
                  <a:pt x="34488" y="302811"/>
                  <a:pt x="36201" y="298622"/>
                  <a:pt x="38676" y="295005"/>
                </a:cubicBezTo>
                <a:cubicBezTo>
                  <a:pt x="42674" y="288912"/>
                  <a:pt x="48196" y="285866"/>
                  <a:pt x="55811" y="287770"/>
                </a:cubicBezTo>
                <a:cubicBezTo>
                  <a:pt x="71994" y="291578"/>
                  <a:pt x="88368" y="295005"/>
                  <a:pt x="104551" y="299003"/>
                </a:cubicBezTo>
                <a:cubicBezTo>
                  <a:pt x="111975" y="300907"/>
                  <a:pt x="117687" y="299193"/>
                  <a:pt x="122256" y="293101"/>
                </a:cubicBezTo>
                <a:cubicBezTo>
                  <a:pt x="127016" y="286628"/>
                  <a:pt x="131205" y="279583"/>
                  <a:pt x="134251" y="272158"/>
                </a:cubicBezTo>
                <a:cubicBezTo>
                  <a:pt x="136916" y="265495"/>
                  <a:pt x="136155" y="259783"/>
                  <a:pt x="130824" y="254262"/>
                </a:cubicBezTo>
                <a:cubicBezTo>
                  <a:pt x="119781" y="243029"/>
                  <a:pt x="109310" y="231415"/>
                  <a:pt x="98458" y="219802"/>
                </a:cubicBezTo>
                <a:cubicBezTo>
                  <a:pt x="90081" y="210663"/>
                  <a:pt x="89700" y="205523"/>
                  <a:pt x="96554" y="195242"/>
                </a:cubicBezTo>
                <a:cubicBezTo>
                  <a:pt x="97696" y="193719"/>
                  <a:pt x="98648" y="192005"/>
                  <a:pt x="99791" y="190482"/>
                </a:cubicBezTo>
                <a:cubicBezTo>
                  <a:pt x="109500" y="177726"/>
                  <a:pt x="114831" y="176584"/>
                  <a:pt x="129110" y="184009"/>
                </a:cubicBezTo>
                <a:cubicBezTo>
                  <a:pt x="142437" y="191053"/>
                  <a:pt x="155764" y="197907"/>
                  <a:pt x="168711" y="205142"/>
                </a:cubicBezTo>
                <a:cubicBezTo>
                  <a:pt x="175565" y="208950"/>
                  <a:pt x="181657" y="208188"/>
                  <a:pt x="187369" y="203428"/>
                </a:cubicBezTo>
                <a:cubicBezTo>
                  <a:pt x="193080" y="198669"/>
                  <a:pt x="198411" y="193338"/>
                  <a:pt x="203361" y="187626"/>
                </a:cubicBezTo>
                <a:cubicBezTo>
                  <a:pt x="208312" y="181724"/>
                  <a:pt x="209454" y="175822"/>
                  <a:pt x="205456" y="168587"/>
                </a:cubicBezTo>
                <a:cubicBezTo>
                  <a:pt x="197459" y="154309"/>
                  <a:pt x="190034" y="139839"/>
                  <a:pt x="182419" y="125370"/>
                </a:cubicBezTo>
                <a:cubicBezTo>
                  <a:pt x="177469" y="115850"/>
                  <a:pt x="178611" y="110710"/>
                  <a:pt x="186417" y="103475"/>
                </a:cubicBezTo>
                <a:cubicBezTo>
                  <a:pt x="190034" y="100048"/>
                  <a:pt x="194032" y="97192"/>
                  <a:pt x="198411" y="94527"/>
                </a:cubicBezTo>
                <a:cubicBezTo>
                  <a:pt x="206027" y="90148"/>
                  <a:pt x="211358" y="90719"/>
                  <a:pt x="217831" y="96621"/>
                </a:cubicBezTo>
                <a:cubicBezTo>
                  <a:pt x="228873" y="106711"/>
                  <a:pt x="239916" y="116992"/>
                  <a:pt x="250768" y="127273"/>
                </a:cubicBezTo>
                <a:cubicBezTo>
                  <a:pt x="262191" y="138126"/>
                  <a:pt x="264666" y="138506"/>
                  <a:pt x="278564" y="131272"/>
                </a:cubicBezTo>
                <a:cubicBezTo>
                  <a:pt x="284086" y="128416"/>
                  <a:pt x="289226" y="125370"/>
                  <a:pt x="294176" y="121562"/>
                </a:cubicBezTo>
                <a:cubicBezTo>
                  <a:pt x="299507" y="117183"/>
                  <a:pt x="301220" y="112043"/>
                  <a:pt x="299507" y="105189"/>
                </a:cubicBezTo>
                <a:cubicBezTo>
                  <a:pt x="295509" y="89386"/>
                  <a:pt x="292082" y="73394"/>
                  <a:pt x="288465" y="57592"/>
                </a:cubicBezTo>
                <a:cubicBezTo>
                  <a:pt x="286180" y="47311"/>
                  <a:pt x="288655" y="42170"/>
                  <a:pt x="297794" y="37220"/>
                </a:cubicBezTo>
                <a:cubicBezTo>
                  <a:pt x="301982" y="35126"/>
                  <a:pt x="306170" y="33412"/>
                  <a:pt x="310549" y="31889"/>
                </a:cubicBezTo>
                <a:cubicBezTo>
                  <a:pt x="319878" y="29034"/>
                  <a:pt x="325209" y="30747"/>
                  <a:pt x="330731" y="39124"/>
                </a:cubicBezTo>
                <a:cubicBezTo>
                  <a:pt x="339488" y="52642"/>
                  <a:pt x="348246" y="66159"/>
                  <a:pt x="356243" y="80248"/>
                </a:cubicBezTo>
                <a:cubicBezTo>
                  <a:pt x="360431" y="87483"/>
                  <a:pt x="366142" y="89957"/>
                  <a:pt x="373949" y="88815"/>
                </a:cubicBezTo>
                <a:cubicBezTo>
                  <a:pt x="382135" y="87483"/>
                  <a:pt x="390132" y="85388"/>
                  <a:pt x="397747" y="82152"/>
                </a:cubicBezTo>
                <a:cubicBezTo>
                  <a:pt x="403268" y="79677"/>
                  <a:pt x="406314" y="75869"/>
                  <a:pt x="406505" y="69396"/>
                </a:cubicBezTo>
                <a:cubicBezTo>
                  <a:pt x="406886" y="52832"/>
                  <a:pt x="407837" y="36459"/>
                  <a:pt x="408409" y="19895"/>
                </a:cubicBezTo>
                <a:cubicBezTo>
                  <a:pt x="408789" y="9233"/>
                  <a:pt x="412216" y="4664"/>
                  <a:pt x="422497" y="1808"/>
                </a:cubicBezTo>
                <a:cubicBezTo>
                  <a:pt x="424210" y="1427"/>
                  <a:pt x="425924" y="856"/>
                  <a:pt x="427638" y="666"/>
                </a:cubicBezTo>
                <a:cubicBezTo>
                  <a:pt x="446486" y="-1429"/>
                  <a:pt x="451056" y="666"/>
                  <a:pt x="456005" y="17991"/>
                </a:cubicBezTo>
                <a:cubicBezTo>
                  <a:pt x="460003" y="32080"/>
                  <a:pt x="464763" y="45788"/>
                  <a:pt x="468571" y="59876"/>
                </a:cubicBezTo>
                <a:cubicBezTo>
                  <a:pt x="470475" y="66540"/>
                  <a:pt x="474473" y="70157"/>
                  <a:pt x="480946" y="71109"/>
                </a:cubicBezTo>
                <a:cubicBezTo>
                  <a:pt x="489894" y="72252"/>
                  <a:pt x="499033" y="72252"/>
                  <a:pt x="507981" y="71109"/>
                </a:cubicBezTo>
                <a:cubicBezTo>
                  <a:pt x="514264" y="70348"/>
                  <a:pt x="518071" y="66540"/>
                  <a:pt x="519975" y="60257"/>
                </a:cubicBezTo>
                <a:cubicBezTo>
                  <a:pt x="524545" y="44836"/>
                  <a:pt x="529304" y="29415"/>
                  <a:pt x="534064" y="13993"/>
                </a:cubicBezTo>
                <a:cubicBezTo>
                  <a:pt x="537682" y="2570"/>
                  <a:pt x="541299" y="-96"/>
                  <a:pt x="553293" y="95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CFAC3B1C-618D-48A7-AA66-DDC0E9FE0087}"/>
              </a:ext>
            </a:extLst>
          </p:cNvPr>
          <p:cNvSpPr/>
          <p:nvPr/>
        </p:nvSpPr>
        <p:spPr>
          <a:xfrm>
            <a:off x="6929767" y="2941438"/>
            <a:ext cx="233656" cy="237854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1859FC-33AA-43EE-87B2-98C8577F6687}"/>
              </a:ext>
            </a:extLst>
          </p:cNvPr>
          <p:cNvSpPr/>
          <p:nvPr/>
        </p:nvSpPr>
        <p:spPr>
          <a:xfrm>
            <a:off x="1583820" y="4034174"/>
            <a:ext cx="9024359" cy="140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F405146-E4E1-47FE-B209-8E3C245A2B20}"/>
              </a:ext>
            </a:extLst>
          </p:cNvPr>
          <p:cNvSpPr txBox="1"/>
          <p:nvPr/>
        </p:nvSpPr>
        <p:spPr>
          <a:xfrm>
            <a:off x="3058910" y="4037127"/>
            <a:ext cx="607418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8795E75-FC5F-4526-B249-F371D7AF87B5}"/>
              </a:ext>
            </a:extLst>
          </p:cNvPr>
          <p:cNvSpPr txBox="1"/>
          <p:nvPr/>
        </p:nvSpPr>
        <p:spPr>
          <a:xfrm>
            <a:off x="3058846" y="4963964"/>
            <a:ext cx="6074107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5803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ADFA66-2183-40D6-B92D-00AAB811538E}"/>
              </a:ext>
            </a:extLst>
          </p:cNvPr>
          <p:cNvGrpSpPr/>
          <p:nvPr/>
        </p:nvGrpSpPr>
        <p:grpSpPr>
          <a:xfrm>
            <a:off x="553174" y="2432291"/>
            <a:ext cx="707850" cy="719235"/>
            <a:chOff x="9271661" y="927087"/>
            <a:chExt cx="1690381" cy="1717565"/>
          </a:xfrm>
          <a:solidFill>
            <a:schemeClr val="accent2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0D3A369-A50D-4799-948F-0DB84525F808}"/>
                </a:ext>
              </a:extLst>
            </p:cNvPr>
            <p:cNvSpPr/>
            <p:nvPr/>
          </p:nvSpPr>
          <p:spPr>
            <a:xfrm rot="2411044">
              <a:off x="9825722" y="927087"/>
              <a:ext cx="487932" cy="1717565"/>
            </a:xfrm>
            <a:custGeom>
              <a:avLst/>
              <a:gdLst>
                <a:gd name="connsiteX0" fmla="*/ 398295 w 480600"/>
                <a:gd name="connsiteY0" fmla="*/ 1046026 h 1345680"/>
                <a:gd name="connsiteX1" fmla="*/ 348313 w 480600"/>
                <a:gd name="connsiteY1" fmla="*/ 1015268 h 1345680"/>
                <a:gd name="connsiteX2" fmla="*/ 329088 w 480600"/>
                <a:gd name="connsiteY2" fmla="*/ 334738 h 1345680"/>
                <a:gd name="connsiteX3" fmla="*/ 379071 w 480600"/>
                <a:gd name="connsiteY3" fmla="*/ 303980 h 1345680"/>
                <a:gd name="connsiteX4" fmla="*/ 440588 w 480600"/>
                <a:gd name="connsiteY4" fmla="*/ 167489 h 1345680"/>
                <a:gd name="connsiteX5" fmla="*/ 430976 w 480600"/>
                <a:gd name="connsiteY5" fmla="*/ 109817 h 1345680"/>
                <a:gd name="connsiteX6" fmla="*/ 334856 w 480600"/>
                <a:gd name="connsiteY6" fmla="*/ 29076 h 1345680"/>
                <a:gd name="connsiteX7" fmla="*/ 309864 w 480600"/>
                <a:gd name="connsiteY7" fmla="*/ 54068 h 1345680"/>
                <a:gd name="connsiteX8" fmla="*/ 309864 w 480600"/>
                <a:gd name="connsiteY8" fmla="*/ 173256 h 1345680"/>
                <a:gd name="connsiteX9" fmla="*/ 271416 w 480600"/>
                <a:gd name="connsiteY9" fmla="*/ 211704 h 1345680"/>
                <a:gd name="connsiteX10" fmla="*/ 219512 w 480600"/>
                <a:gd name="connsiteY10" fmla="*/ 211704 h 1345680"/>
                <a:gd name="connsiteX11" fmla="*/ 181064 w 480600"/>
                <a:gd name="connsiteY11" fmla="*/ 173256 h 1345680"/>
                <a:gd name="connsiteX12" fmla="*/ 181064 w 480600"/>
                <a:gd name="connsiteY12" fmla="*/ 55990 h 1345680"/>
                <a:gd name="connsiteX13" fmla="*/ 156072 w 480600"/>
                <a:gd name="connsiteY13" fmla="*/ 30999 h 1345680"/>
                <a:gd name="connsiteX14" fmla="*/ 59952 w 480600"/>
                <a:gd name="connsiteY14" fmla="*/ 111740 h 1345680"/>
                <a:gd name="connsiteX15" fmla="*/ 50340 w 480600"/>
                <a:gd name="connsiteY15" fmla="*/ 169412 h 1345680"/>
                <a:gd name="connsiteX16" fmla="*/ 111857 w 480600"/>
                <a:gd name="connsiteY16" fmla="*/ 305902 h 1345680"/>
                <a:gd name="connsiteX17" fmla="*/ 161840 w 480600"/>
                <a:gd name="connsiteY17" fmla="*/ 336660 h 1345680"/>
                <a:gd name="connsiteX18" fmla="*/ 142616 w 480600"/>
                <a:gd name="connsiteY18" fmla="*/ 1017190 h 1345680"/>
                <a:gd name="connsiteX19" fmla="*/ 92633 w 480600"/>
                <a:gd name="connsiteY19" fmla="*/ 1047949 h 1345680"/>
                <a:gd name="connsiteX20" fmla="*/ 31116 w 480600"/>
                <a:gd name="connsiteY20" fmla="*/ 1184439 h 1345680"/>
                <a:gd name="connsiteX21" fmla="*/ 40728 w 480600"/>
                <a:gd name="connsiteY21" fmla="*/ 1242111 h 1345680"/>
                <a:gd name="connsiteX22" fmla="*/ 136848 w 480600"/>
                <a:gd name="connsiteY22" fmla="*/ 1322852 h 1345680"/>
                <a:gd name="connsiteX23" fmla="*/ 161840 w 480600"/>
                <a:gd name="connsiteY23" fmla="*/ 1297861 h 1345680"/>
                <a:gd name="connsiteX24" fmla="*/ 161840 w 480600"/>
                <a:gd name="connsiteY24" fmla="*/ 1178672 h 1345680"/>
                <a:gd name="connsiteX25" fmla="*/ 200288 w 480600"/>
                <a:gd name="connsiteY25" fmla="*/ 1140224 h 1345680"/>
                <a:gd name="connsiteX26" fmla="*/ 290640 w 480600"/>
                <a:gd name="connsiteY26" fmla="*/ 1140224 h 1345680"/>
                <a:gd name="connsiteX27" fmla="*/ 329088 w 480600"/>
                <a:gd name="connsiteY27" fmla="*/ 1178672 h 1345680"/>
                <a:gd name="connsiteX28" fmla="*/ 329088 w 480600"/>
                <a:gd name="connsiteY28" fmla="*/ 1297861 h 1345680"/>
                <a:gd name="connsiteX29" fmla="*/ 354080 w 480600"/>
                <a:gd name="connsiteY29" fmla="*/ 1322852 h 1345680"/>
                <a:gd name="connsiteX30" fmla="*/ 450200 w 480600"/>
                <a:gd name="connsiteY30" fmla="*/ 1242111 h 1345680"/>
                <a:gd name="connsiteX31" fmla="*/ 459812 w 480600"/>
                <a:gd name="connsiteY31" fmla="*/ 1184439 h 1345680"/>
                <a:gd name="connsiteX32" fmla="*/ 398295 w 480600"/>
                <a:gd name="connsiteY32" fmla="*/ 1046026 h 134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0600" h="1345680">
                  <a:moveTo>
                    <a:pt x="398295" y="1046026"/>
                  </a:moveTo>
                  <a:lnTo>
                    <a:pt x="348313" y="1015268"/>
                  </a:lnTo>
                  <a:lnTo>
                    <a:pt x="329088" y="334738"/>
                  </a:lnTo>
                  <a:lnTo>
                    <a:pt x="379071" y="303980"/>
                  </a:lnTo>
                  <a:cubicBezTo>
                    <a:pt x="425209" y="275144"/>
                    <a:pt x="450200" y="221316"/>
                    <a:pt x="440588" y="167489"/>
                  </a:cubicBezTo>
                  <a:lnTo>
                    <a:pt x="430976" y="109817"/>
                  </a:lnTo>
                  <a:cubicBezTo>
                    <a:pt x="423286" y="63680"/>
                    <a:pt x="382916" y="29076"/>
                    <a:pt x="334856" y="29076"/>
                  </a:cubicBezTo>
                  <a:cubicBezTo>
                    <a:pt x="321399" y="29076"/>
                    <a:pt x="309864" y="40611"/>
                    <a:pt x="309864" y="54068"/>
                  </a:cubicBezTo>
                  <a:lnTo>
                    <a:pt x="309864" y="173256"/>
                  </a:lnTo>
                  <a:cubicBezTo>
                    <a:pt x="309864" y="194403"/>
                    <a:pt x="292563" y="211704"/>
                    <a:pt x="271416" y="211704"/>
                  </a:cubicBezTo>
                  <a:lnTo>
                    <a:pt x="219512" y="211704"/>
                  </a:lnTo>
                  <a:cubicBezTo>
                    <a:pt x="198365" y="211704"/>
                    <a:pt x="181064" y="194403"/>
                    <a:pt x="181064" y="173256"/>
                  </a:cubicBezTo>
                  <a:lnTo>
                    <a:pt x="181064" y="55990"/>
                  </a:lnTo>
                  <a:cubicBezTo>
                    <a:pt x="181064" y="42533"/>
                    <a:pt x="169529" y="30999"/>
                    <a:pt x="156072" y="30999"/>
                  </a:cubicBezTo>
                  <a:cubicBezTo>
                    <a:pt x="108012" y="30999"/>
                    <a:pt x="67642" y="65602"/>
                    <a:pt x="59952" y="111740"/>
                  </a:cubicBezTo>
                  <a:lnTo>
                    <a:pt x="50340" y="169412"/>
                  </a:lnTo>
                  <a:cubicBezTo>
                    <a:pt x="40728" y="223239"/>
                    <a:pt x="65720" y="277066"/>
                    <a:pt x="111857" y="305902"/>
                  </a:cubicBezTo>
                  <a:lnTo>
                    <a:pt x="161840" y="336660"/>
                  </a:lnTo>
                  <a:lnTo>
                    <a:pt x="142616" y="1017190"/>
                  </a:lnTo>
                  <a:lnTo>
                    <a:pt x="92633" y="1047949"/>
                  </a:lnTo>
                  <a:cubicBezTo>
                    <a:pt x="46496" y="1076785"/>
                    <a:pt x="21504" y="1130612"/>
                    <a:pt x="31116" y="1184439"/>
                  </a:cubicBezTo>
                  <a:lnTo>
                    <a:pt x="40728" y="1242111"/>
                  </a:lnTo>
                  <a:cubicBezTo>
                    <a:pt x="48418" y="1288249"/>
                    <a:pt x="88788" y="1322852"/>
                    <a:pt x="136848" y="1322852"/>
                  </a:cubicBezTo>
                  <a:cubicBezTo>
                    <a:pt x="150305" y="1322852"/>
                    <a:pt x="161840" y="1311317"/>
                    <a:pt x="161840" y="1297861"/>
                  </a:cubicBezTo>
                  <a:lnTo>
                    <a:pt x="161840" y="1178672"/>
                  </a:lnTo>
                  <a:cubicBezTo>
                    <a:pt x="161840" y="1157525"/>
                    <a:pt x="179141" y="1140224"/>
                    <a:pt x="200288" y="1140224"/>
                  </a:cubicBezTo>
                  <a:lnTo>
                    <a:pt x="290640" y="1140224"/>
                  </a:lnTo>
                  <a:cubicBezTo>
                    <a:pt x="311787" y="1140224"/>
                    <a:pt x="329088" y="1157525"/>
                    <a:pt x="329088" y="1178672"/>
                  </a:cubicBezTo>
                  <a:lnTo>
                    <a:pt x="329088" y="1297861"/>
                  </a:lnTo>
                  <a:cubicBezTo>
                    <a:pt x="329088" y="1311317"/>
                    <a:pt x="340623" y="1322852"/>
                    <a:pt x="354080" y="1322852"/>
                  </a:cubicBezTo>
                  <a:cubicBezTo>
                    <a:pt x="402140" y="1322852"/>
                    <a:pt x="442510" y="1288249"/>
                    <a:pt x="450200" y="1242111"/>
                  </a:cubicBezTo>
                  <a:lnTo>
                    <a:pt x="459812" y="1184439"/>
                  </a:lnTo>
                  <a:cubicBezTo>
                    <a:pt x="469424" y="1128689"/>
                    <a:pt x="446355" y="1074862"/>
                    <a:pt x="398295" y="104602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60B97D7-950D-44A3-8F0B-030DD8BB818E}"/>
                </a:ext>
              </a:extLst>
            </p:cNvPr>
            <p:cNvSpPr/>
            <p:nvPr/>
          </p:nvSpPr>
          <p:spPr>
            <a:xfrm rot="18712925">
              <a:off x="9675227" y="1020217"/>
              <a:ext cx="883249" cy="1690381"/>
            </a:xfrm>
            <a:custGeom>
              <a:avLst/>
              <a:gdLst>
                <a:gd name="connsiteX0" fmla="*/ 335181 w 883249"/>
                <a:gd name="connsiteY0" fmla="*/ 0 h 1563687"/>
                <a:gd name="connsiteX1" fmla="*/ 631293 w 883249"/>
                <a:gd name="connsiteY1" fmla="*/ 0 h 1563687"/>
                <a:gd name="connsiteX2" fmla="*/ 665062 w 883249"/>
                <a:gd name="connsiteY2" fmla="*/ 49352 h 1563687"/>
                <a:gd name="connsiteX3" fmla="*/ 717011 w 883249"/>
                <a:gd name="connsiteY3" fmla="*/ 49352 h 1563687"/>
                <a:gd name="connsiteX4" fmla="*/ 750778 w 883249"/>
                <a:gd name="connsiteY4" fmla="*/ 0 h 1563687"/>
                <a:gd name="connsiteX5" fmla="*/ 844287 w 883249"/>
                <a:gd name="connsiteY5" fmla="*/ 0 h 1563687"/>
                <a:gd name="connsiteX6" fmla="*/ 883249 w 883249"/>
                <a:gd name="connsiteY6" fmla="*/ 111692 h 1563687"/>
                <a:gd name="connsiteX7" fmla="*/ 844287 w 883249"/>
                <a:gd name="connsiteY7" fmla="*/ 223384 h 1563687"/>
                <a:gd name="connsiteX8" fmla="*/ 750778 w 883249"/>
                <a:gd name="connsiteY8" fmla="*/ 223384 h 1563687"/>
                <a:gd name="connsiteX9" fmla="*/ 750777 w 883249"/>
                <a:gd name="connsiteY9" fmla="*/ 223384 h 1563687"/>
                <a:gd name="connsiteX10" fmla="*/ 748180 w 883249"/>
                <a:gd name="connsiteY10" fmla="*/ 223384 h 1563687"/>
                <a:gd name="connsiteX11" fmla="*/ 714413 w 883249"/>
                <a:gd name="connsiteY11" fmla="*/ 174032 h 1563687"/>
                <a:gd name="connsiteX12" fmla="*/ 665062 w 883249"/>
                <a:gd name="connsiteY12" fmla="*/ 174032 h 1563687"/>
                <a:gd name="connsiteX13" fmla="*/ 659785 w 883249"/>
                <a:gd name="connsiteY13" fmla="*/ 200372 h 1563687"/>
                <a:gd name="connsiteX14" fmla="*/ 631293 w 883249"/>
                <a:gd name="connsiteY14" fmla="*/ 223384 h 1563687"/>
                <a:gd name="connsiteX15" fmla="*/ 532589 w 883249"/>
                <a:gd name="connsiteY15" fmla="*/ 223384 h 1563687"/>
                <a:gd name="connsiteX16" fmla="*/ 532589 w 883249"/>
                <a:gd name="connsiteY16" fmla="*/ 737686 h 1563687"/>
                <a:gd name="connsiteX17" fmla="*/ 529992 w 883249"/>
                <a:gd name="connsiteY17" fmla="*/ 737686 h 1563687"/>
                <a:gd name="connsiteX18" fmla="*/ 529992 w 883249"/>
                <a:gd name="connsiteY18" fmla="*/ 748076 h 1563687"/>
                <a:gd name="connsiteX19" fmla="*/ 558564 w 883249"/>
                <a:gd name="connsiteY19" fmla="*/ 781843 h 1563687"/>
                <a:gd name="connsiteX20" fmla="*/ 581942 w 883249"/>
                <a:gd name="connsiteY20" fmla="*/ 1355888 h 1563687"/>
                <a:gd name="connsiteX21" fmla="*/ 537784 w 883249"/>
                <a:gd name="connsiteY21" fmla="*/ 1501346 h 1563687"/>
                <a:gd name="connsiteX22" fmla="*/ 467652 w 883249"/>
                <a:gd name="connsiteY22" fmla="*/ 1563687 h 1563687"/>
                <a:gd name="connsiteX23" fmla="*/ 397520 w 883249"/>
                <a:gd name="connsiteY23" fmla="*/ 1501346 h 1563687"/>
                <a:gd name="connsiteX24" fmla="*/ 353363 w 883249"/>
                <a:gd name="connsiteY24" fmla="*/ 1355888 h 1563687"/>
                <a:gd name="connsiteX25" fmla="*/ 376740 w 883249"/>
                <a:gd name="connsiteY25" fmla="*/ 781843 h 1563687"/>
                <a:gd name="connsiteX26" fmla="*/ 405313 w 883249"/>
                <a:gd name="connsiteY26" fmla="*/ 748076 h 1563687"/>
                <a:gd name="connsiteX27" fmla="*/ 405313 w 883249"/>
                <a:gd name="connsiteY27" fmla="*/ 225982 h 1563687"/>
                <a:gd name="connsiteX28" fmla="*/ 332583 w 883249"/>
                <a:gd name="connsiteY28" fmla="*/ 225982 h 1563687"/>
                <a:gd name="connsiteX29" fmla="*/ 327389 w 883249"/>
                <a:gd name="connsiteY29" fmla="*/ 223384 h 1563687"/>
                <a:gd name="connsiteX30" fmla="*/ 114395 w 883249"/>
                <a:gd name="connsiteY30" fmla="*/ 238969 h 1563687"/>
                <a:gd name="connsiteX31" fmla="*/ 41665 w 883249"/>
                <a:gd name="connsiteY31" fmla="*/ 277932 h 1563687"/>
                <a:gd name="connsiteX32" fmla="*/ 28678 w 883249"/>
                <a:gd name="connsiteY32" fmla="*/ 280529 h 1563687"/>
                <a:gd name="connsiteX33" fmla="*/ 2703 w 883249"/>
                <a:gd name="connsiteY33" fmla="*/ 262346 h 1563687"/>
                <a:gd name="connsiteX34" fmla="*/ 430 w 883249"/>
                <a:gd name="connsiteY34" fmla="*/ 245788 h 1563687"/>
                <a:gd name="connsiteX35" fmla="*/ 711 w 883249"/>
                <a:gd name="connsiteY35" fmla="*/ 245238 h 1563687"/>
                <a:gd name="connsiteX36" fmla="*/ 430 w 883249"/>
                <a:gd name="connsiteY36" fmla="*/ 243190 h 1563687"/>
                <a:gd name="connsiteX37" fmla="*/ 7897 w 883249"/>
                <a:gd name="connsiteY37" fmla="*/ 228579 h 1563687"/>
                <a:gd name="connsiteX38" fmla="*/ 54653 w 883249"/>
                <a:gd name="connsiteY38" fmla="*/ 176630 h 1563687"/>
                <a:gd name="connsiteX39" fmla="*/ 335181 w 883249"/>
                <a:gd name="connsiteY39" fmla="*/ 0 h 156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83249" h="1563687">
                  <a:moveTo>
                    <a:pt x="335181" y="0"/>
                  </a:moveTo>
                  <a:lnTo>
                    <a:pt x="631293" y="0"/>
                  </a:lnTo>
                  <a:cubicBezTo>
                    <a:pt x="646879" y="0"/>
                    <a:pt x="659866" y="5195"/>
                    <a:pt x="665062" y="49352"/>
                  </a:cubicBezTo>
                  <a:lnTo>
                    <a:pt x="717011" y="49352"/>
                  </a:lnTo>
                  <a:cubicBezTo>
                    <a:pt x="722205" y="5195"/>
                    <a:pt x="735193" y="0"/>
                    <a:pt x="750778" y="0"/>
                  </a:cubicBezTo>
                  <a:lnTo>
                    <a:pt x="844287" y="0"/>
                  </a:lnTo>
                  <a:cubicBezTo>
                    <a:pt x="865067" y="0"/>
                    <a:pt x="883249" y="36365"/>
                    <a:pt x="883249" y="111692"/>
                  </a:cubicBezTo>
                  <a:cubicBezTo>
                    <a:pt x="883249" y="187019"/>
                    <a:pt x="865067" y="223384"/>
                    <a:pt x="844287" y="223384"/>
                  </a:cubicBezTo>
                  <a:lnTo>
                    <a:pt x="750778" y="223384"/>
                  </a:lnTo>
                  <a:lnTo>
                    <a:pt x="750777" y="223384"/>
                  </a:lnTo>
                  <a:lnTo>
                    <a:pt x="748180" y="223384"/>
                  </a:lnTo>
                  <a:cubicBezTo>
                    <a:pt x="732596" y="223384"/>
                    <a:pt x="719608" y="218190"/>
                    <a:pt x="714413" y="174032"/>
                  </a:cubicBezTo>
                  <a:lnTo>
                    <a:pt x="665062" y="174032"/>
                  </a:lnTo>
                  <a:lnTo>
                    <a:pt x="659785" y="200372"/>
                  </a:lnTo>
                  <a:cubicBezTo>
                    <a:pt x="653210" y="220462"/>
                    <a:pt x="642982" y="223384"/>
                    <a:pt x="631293" y="223384"/>
                  </a:cubicBezTo>
                  <a:lnTo>
                    <a:pt x="532589" y="223384"/>
                  </a:lnTo>
                  <a:lnTo>
                    <a:pt x="532589" y="737686"/>
                  </a:lnTo>
                  <a:lnTo>
                    <a:pt x="529992" y="737686"/>
                  </a:lnTo>
                  <a:lnTo>
                    <a:pt x="529992" y="748076"/>
                  </a:lnTo>
                  <a:cubicBezTo>
                    <a:pt x="545576" y="750674"/>
                    <a:pt x="555967" y="763662"/>
                    <a:pt x="558564" y="781843"/>
                  </a:cubicBezTo>
                  <a:lnTo>
                    <a:pt x="581942" y="1355888"/>
                  </a:lnTo>
                  <a:cubicBezTo>
                    <a:pt x="584539" y="1410434"/>
                    <a:pt x="568954" y="1462384"/>
                    <a:pt x="537784" y="1501346"/>
                  </a:cubicBezTo>
                  <a:cubicBezTo>
                    <a:pt x="506614" y="1540309"/>
                    <a:pt x="514406" y="1563687"/>
                    <a:pt x="467652" y="1563687"/>
                  </a:cubicBezTo>
                  <a:cubicBezTo>
                    <a:pt x="420898" y="1563687"/>
                    <a:pt x="428690" y="1540309"/>
                    <a:pt x="397520" y="1501346"/>
                  </a:cubicBezTo>
                  <a:cubicBezTo>
                    <a:pt x="363753" y="1462384"/>
                    <a:pt x="348168" y="1407837"/>
                    <a:pt x="353363" y="1355888"/>
                  </a:cubicBezTo>
                  <a:lnTo>
                    <a:pt x="376740" y="781843"/>
                  </a:lnTo>
                  <a:cubicBezTo>
                    <a:pt x="376740" y="763662"/>
                    <a:pt x="389727" y="750674"/>
                    <a:pt x="405313" y="748076"/>
                  </a:cubicBezTo>
                  <a:lnTo>
                    <a:pt x="405313" y="225982"/>
                  </a:lnTo>
                  <a:lnTo>
                    <a:pt x="332583" y="225982"/>
                  </a:lnTo>
                  <a:lnTo>
                    <a:pt x="327389" y="223384"/>
                  </a:lnTo>
                  <a:cubicBezTo>
                    <a:pt x="241671" y="189617"/>
                    <a:pt x="197514" y="197409"/>
                    <a:pt x="114395" y="238969"/>
                  </a:cubicBezTo>
                  <a:lnTo>
                    <a:pt x="41665" y="277932"/>
                  </a:lnTo>
                  <a:cubicBezTo>
                    <a:pt x="39067" y="280529"/>
                    <a:pt x="33872" y="280529"/>
                    <a:pt x="28678" y="280529"/>
                  </a:cubicBezTo>
                  <a:cubicBezTo>
                    <a:pt x="18288" y="280529"/>
                    <a:pt x="7897" y="272737"/>
                    <a:pt x="2703" y="262346"/>
                  </a:cubicBezTo>
                  <a:cubicBezTo>
                    <a:pt x="106" y="257151"/>
                    <a:pt x="-544" y="251307"/>
                    <a:pt x="430" y="245788"/>
                  </a:cubicBezTo>
                  <a:lnTo>
                    <a:pt x="711" y="245238"/>
                  </a:lnTo>
                  <a:lnTo>
                    <a:pt x="430" y="243190"/>
                  </a:lnTo>
                  <a:cubicBezTo>
                    <a:pt x="1404" y="237670"/>
                    <a:pt x="4001" y="232475"/>
                    <a:pt x="7897" y="228579"/>
                  </a:cubicBezTo>
                  <a:lnTo>
                    <a:pt x="54653" y="176630"/>
                  </a:lnTo>
                  <a:cubicBezTo>
                    <a:pt x="145565" y="75327"/>
                    <a:pt x="207904" y="49352"/>
                    <a:pt x="335181" y="0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4A253FE-853C-48CB-80C4-FFA69E4EF819}"/>
              </a:ext>
            </a:extLst>
          </p:cNvPr>
          <p:cNvGrpSpPr/>
          <p:nvPr/>
        </p:nvGrpSpPr>
        <p:grpSpPr>
          <a:xfrm>
            <a:off x="535276" y="1393382"/>
            <a:ext cx="854607" cy="927429"/>
            <a:chOff x="6064791" y="2003286"/>
            <a:chExt cx="4244393" cy="4606061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D709856-63B6-4B79-9C10-066EFC71D9E6}"/>
                </a:ext>
              </a:extLst>
            </p:cNvPr>
            <p:cNvSpPr/>
            <p:nvPr/>
          </p:nvSpPr>
          <p:spPr>
            <a:xfrm>
              <a:off x="6064791" y="5552161"/>
              <a:ext cx="4244393" cy="1057186"/>
            </a:xfrm>
            <a:custGeom>
              <a:avLst/>
              <a:gdLst>
                <a:gd name="connsiteX0" fmla="*/ 4229829 w 4244392"/>
                <a:gd name="connsiteY0" fmla="*/ 72820 h 1081903"/>
                <a:gd name="connsiteX1" fmla="*/ 4229829 w 4244392"/>
                <a:gd name="connsiteY1" fmla="*/ 31209 h 1081903"/>
                <a:gd name="connsiteX2" fmla="*/ 31209 w 4244392"/>
                <a:gd name="connsiteY2" fmla="*/ 31209 h 1081903"/>
                <a:gd name="connsiteX3" fmla="*/ 31209 w 4244392"/>
                <a:gd name="connsiteY3" fmla="*/ 72820 h 1081903"/>
                <a:gd name="connsiteX4" fmla="*/ 2132599 w 4244392"/>
                <a:gd name="connsiteY4" fmla="*/ 1054856 h 108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4392" h="1081903">
                  <a:moveTo>
                    <a:pt x="4229829" y="72820"/>
                  </a:moveTo>
                  <a:lnTo>
                    <a:pt x="4229829" y="31209"/>
                  </a:lnTo>
                  <a:lnTo>
                    <a:pt x="31209" y="31209"/>
                  </a:lnTo>
                  <a:lnTo>
                    <a:pt x="31209" y="72820"/>
                  </a:lnTo>
                  <a:lnTo>
                    <a:pt x="2132599" y="1054856"/>
                  </a:lnTo>
                  <a:close/>
                </a:path>
              </a:pathLst>
            </a:custGeom>
            <a:gradFill>
              <a:gsLst>
                <a:gs pos="100000">
                  <a:srgbClr val="FF7F00">
                    <a:alpha val="77000"/>
                    <a:lumMod val="15000"/>
                  </a:srgbClr>
                </a:gs>
                <a:gs pos="0">
                  <a:srgbClr val="FF7F00">
                    <a:lumMod val="35000"/>
                  </a:srgb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F86E68E-7CE3-4F1B-B1AF-189E6A9BC518}"/>
                </a:ext>
              </a:extLst>
            </p:cNvPr>
            <p:cNvSpPr/>
            <p:nvPr/>
          </p:nvSpPr>
          <p:spPr>
            <a:xfrm>
              <a:off x="6064791" y="4616500"/>
              <a:ext cx="4244393" cy="1955749"/>
            </a:xfrm>
            <a:custGeom>
              <a:avLst/>
              <a:gdLst>
                <a:gd name="connsiteX0" fmla="*/ 4229829 w 4244392"/>
                <a:gd name="connsiteY0" fmla="*/ 950827 h 1955749"/>
                <a:gd name="connsiteX1" fmla="*/ 2132599 w 4244392"/>
                <a:gd name="connsiteY1" fmla="*/ 31209 h 1955749"/>
                <a:gd name="connsiteX2" fmla="*/ 2132599 w 4244392"/>
                <a:gd name="connsiteY2" fmla="*/ 31209 h 1955749"/>
                <a:gd name="connsiteX3" fmla="*/ 2132599 w 4244392"/>
                <a:gd name="connsiteY3" fmla="*/ 31209 h 1955749"/>
                <a:gd name="connsiteX4" fmla="*/ 31209 w 4244392"/>
                <a:gd name="connsiteY4" fmla="*/ 950827 h 1955749"/>
                <a:gd name="connsiteX5" fmla="*/ 2132599 w 4244392"/>
                <a:gd name="connsiteY5" fmla="*/ 1928702 h 1955749"/>
                <a:gd name="connsiteX6" fmla="*/ 2132599 w 4244392"/>
                <a:gd name="connsiteY6" fmla="*/ 1928702 h 1955749"/>
                <a:gd name="connsiteX7" fmla="*/ 2132599 w 4244392"/>
                <a:gd name="connsiteY7" fmla="*/ 1928702 h 195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44392" h="1955749">
                  <a:moveTo>
                    <a:pt x="4229829" y="950827"/>
                  </a:moveTo>
                  <a:lnTo>
                    <a:pt x="2132599" y="31209"/>
                  </a:lnTo>
                  <a:lnTo>
                    <a:pt x="2132599" y="31209"/>
                  </a:lnTo>
                  <a:lnTo>
                    <a:pt x="2132599" y="31209"/>
                  </a:lnTo>
                  <a:lnTo>
                    <a:pt x="31209" y="950827"/>
                  </a:lnTo>
                  <a:lnTo>
                    <a:pt x="2132599" y="1928702"/>
                  </a:lnTo>
                  <a:lnTo>
                    <a:pt x="2132599" y="1928702"/>
                  </a:lnTo>
                  <a:lnTo>
                    <a:pt x="2132599" y="192870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AA5A0E2-B68D-4E65-A20D-4ACA2685C864}"/>
                </a:ext>
              </a:extLst>
            </p:cNvPr>
            <p:cNvSpPr/>
            <p:nvPr/>
          </p:nvSpPr>
          <p:spPr>
            <a:xfrm>
              <a:off x="6709772" y="2461015"/>
              <a:ext cx="2954430" cy="3412159"/>
            </a:xfrm>
            <a:custGeom>
              <a:avLst/>
              <a:gdLst>
                <a:gd name="connsiteX0" fmla="*/ 1845479 w 2954430"/>
                <a:gd name="connsiteY0" fmla="*/ 31209 h 3412158"/>
                <a:gd name="connsiteX1" fmla="*/ 1487618 w 2954430"/>
                <a:gd name="connsiteY1" fmla="*/ 56176 h 3412158"/>
                <a:gd name="connsiteX2" fmla="*/ 1129758 w 2954430"/>
                <a:gd name="connsiteY2" fmla="*/ 31209 h 3412158"/>
                <a:gd name="connsiteX3" fmla="*/ 31209 w 2954430"/>
                <a:gd name="connsiteY3" fmla="*/ 2993961 h 3412158"/>
                <a:gd name="connsiteX4" fmla="*/ 1487618 w 2954430"/>
                <a:gd name="connsiteY4" fmla="*/ 3405917 h 3412158"/>
                <a:gd name="connsiteX5" fmla="*/ 2944027 w 2954430"/>
                <a:gd name="connsiteY5" fmla="*/ 2993961 h 3412158"/>
                <a:gd name="connsiteX6" fmla="*/ 1845479 w 2954430"/>
                <a:gd name="connsiteY6" fmla="*/ 31209 h 341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4430" h="3412158">
                  <a:moveTo>
                    <a:pt x="1845479" y="31209"/>
                  </a:moveTo>
                  <a:cubicBezTo>
                    <a:pt x="1724805" y="47853"/>
                    <a:pt x="1608292" y="56176"/>
                    <a:pt x="1487618" y="56176"/>
                  </a:cubicBezTo>
                  <a:cubicBezTo>
                    <a:pt x="1366944" y="56176"/>
                    <a:pt x="1246270" y="47853"/>
                    <a:pt x="1129758" y="31209"/>
                  </a:cubicBezTo>
                  <a:cubicBezTo>
                    <a:pt x="746930" y="1083985"/>
                    <a:pt x="372425" y="2099310"/>
                    <a:pt x="31209" y="2993961"/>
                  </a:cubicBezTo>
                  <a:cubicBezTo>
                    <a:pt x="476454" y="3268599"/>
                    <a:pt x="984117" y="3405917"/>
                    <a:pt x="1487618" y="3405917"/>
                  </a:cubicBezTo>
                  <a:cubicBezTo>
                    <a:pt x="1991120" y="3405917"/>
                    <a:pt x="2498782" y="3268599"/>
                    <a:pt x="2944027" y="2993961"/>
                  </a:cubicBezTo>
                  <a:cubicBezTo>
                    <a:pt x="2602812" y="2099310"/>
                    <a:pt x="2228306" y="1083985"/>
                    <a:pt x="1845479" y="3120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41716A6-D5ED-4E44-853D-308FF422C4B5}"/>
                </a:ext>
              </a:extLst>
            </p:cNvPr>
            <p:cNvSpPr/>
            <p:nvPr/>
          </p:nvSpPr>
          <p:spPr>
            <a:xfrm>
              <a:off x="6709772" y="4863747"/>
              <a:ext cx="2954430" cy="998681"/>
            </a:xfrm>
            <a:custGeom>
              <a:avLst/>
              <a:gdLst>
                <a:gd name="connsiteX0" fmla="*/ 31209 w 2954430"/>
                <a:gd name="connsiteY0" fmla="*/ 584644 h 998680"/>
                <a:gd name="connsiteX1" fmla="*/ 1487618 w 2954430"/>
                <a:gd name="connsiteY1" fmla="*/ 996600 h 998680"/>
                <a:gd name="connsiteX2" fmla="*/ 2944027 w 2954430"/>
                <a:gd name="connsiteY2" fmla="*/ 584644 h 998680"/>
                <a:gd name="connsiteX3" fmla="*/ 2731808 w 2954430"/>
                <a:gd name="connsiteY3" fmla="*/ 31209 h 998680"/>
                <a:gd name="connsiteX4" fmla="*/ 239267 w 2954430"/>
                <a:gd name="connsiteY4" fmla="*/ 31209 h 998680"/>
                <a:gd name="connsiteX5" fmla="*/ 31209 w 2954430"/>
                <a:gd name="connsiteY5" fmla="*/ 584644 h 99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4430" h="998680">
                  <a:moveTo>
                    <a:pt x="31209" y="584644"/>
                  </a:moveTo>
                  <a:cubicBezTo>
                    <a:pt x="476454" y="859282"/>
                    <a:pt x="984117" y="996600"/>
                    <a:pt x="1487618" y="996600"/>
                  </a:cubicBezTo>
                  <a:cubicBezTo>
                    <a:pt x="1991120" y="996600"/>
                    <a:pt x="2498782" y="859282"/>
                    <a:pt x="2944027" y="584644"/>
                  </a:cubicBezTo>
                  <a:cubicBezTo>
                    <a:pt x="2873288" y="405714"/>
                    <a:pt x="2806709" y="218461"/>
                    <a:pt x="2731808" y="31209"/>
                  </a:cubicBezTo>
                  <a:cubicBezTo>
                    <a:pt x="1949508" y="422359"/>
                    <a:pt x="1025728" y="422359"/>
                    <a:pt x="239267" y="31209"/>
                  </a:cubicBezTo>
                  <a:cubicBezTo>
                    <a:pt x="168527" y="222622"/>
                    <a:pt x="97787" y="405714"/>
                    <a:pt x="31209" y="58464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41B7C3C-273E-442E-90BC-F427E726C3C5}"/>
                </a:ext>
              </a:extLst>
            </p:cNvPr>
            <p:cNvSpPr/>
            <p:nvPr/>
          </p:nvSpPr>
          <p:spPr>
            <a:xfrm>
              <a:off x="7130051" y="3642787"/>
              <a:ext cx="2122196" cy="915457"/>
            </a:xfrm>
            <a:custGeom>
              <a:avLst/>
              <a:gdLst>
                <a:gd name="connsiteX0" fmla="*/ 31209 w 2122196"/>
                <a:gd name="connsiteY0" fmla="*/ 705318 h 915457"/>
                <a:gd name="connsiteX1" fmla="*/ 2099310 w 2122196"/>
                <a:gd name="connsiteY1" fmla="*/ 705318 h 915457"/>
                <a:gd name="connsiteX2" fmla="*/ 1874607 w 2122196"/>
                <a:gd name="connsiteY2" fmla="*/ 31209 h 915457"/>
                <a:gd name="connsiteX3" fmla="*/ 251751 w 2122196"/>
                <a:gd name="connsiteY3" fmla="*/ 31209 h 915457"/>
                <a:gd name="connsiteX4" fmla="*/ 31209 w 2122196"/>
                <a:gd name="connsiteY4" fmla="*/ 705318 h 9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2196" h="915457">
                  <a:moveTo>
                    <a:pt x="31209" y="705318"/>
                  </a:moveTo>
                  <a:cubicBezTo>
                    <a:pt x="692835" y="971633"/>
                    <a:pt x="1437684" y="971633"/>
                    <a:pt x="2099310" y="705318"/>
                  </a:cubicBezTo>
                  <a:cubicBezTo>
                    <a:pt x="2024409" y="509743"/>
                    <a:pt x="1949508" y="230945"/>
                    <a:pt x="1874607" y="31209"/>
                  </a:cubicBezTo>
                  <a:cubicBezTo>
                    <a:pt x="1346138" y="193494"/>
                    <a:pt x="780219" y="193494"/>
                    <a:pt x="251751" y="31209"/>
                  </a:cubicBezTo>
                  <a:cubicBezTo>
                    <a:pt x="181011" y="230945"/>
                    <a:pt x="106110" y="509743"/>
                    <a:pt x="31209" y="705318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8637C6-4479-44A4-B7D9-DC09AD64BC9C}"/>
                </a:ext>
              </a:extLst>
            </p:cNvPr>
            <p:cNvSpPr/>
            <p:nvPr/>
          </p:nvSpPr>
          <p:spPr>
            <a:xfrm>
              <a:off x="7579457" y="2461015"/>
              <a:ext cx="1206739" cy="749010"/>
            </a:xfrm>
            <a:custGeom>
              <a:avLst/>
              <a:gdLst>
                <a:gd name="connsiteX0" fmla="*/ 975794 w 1206739"/>
                <a:gd name="connsiteY0" fmla="*/ 31209 h 749010"/>
                <a:gd name="connsiteX1" fmla="*/ 617934 w 1206739"/>
                <a:gd name="connsiteY1" fmla="*/ 56176 h 749010"/>
                <a:gd name="connsiteX2" fmla="*/ 260073 w 1206739"/>
                <a:gd name="connsiteY2" fmla="*/ 31209 h 749010"/>
                <a:gd name="connsiteX3" fmla="*/ 31209 w 1206739"/>
                <a:gd name="connsiteY3" fmla="*/ 659545 h 749010"/>
                <a:gd name="connsiteX4" fmla="*/ 1208820 w 1206739"/>
                <a:gd name="connsiteY4" fmla="*/ 659545 h 749010"/>
                <a:gd name="connsiteX5" fmla="*/ 975794 w 1206739"/>
                <a:gd name="connsiteY5" fmla="*/ 31209 h 749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6739" h="749010">
                  <a:moveTo>
                    <a:pt x="975794" y="31209"/>
                  </a:moveTo>
                  <a:cubicBezTo>
                    <a:pt x="855120" y="47853"/>
                    <a:pt x="738608" y="56176"/>
                    <a:pt x="617934" y="56176"/>
                  </a:cubicBezTo>
                  <a:cubicBezTo>
                    <a:pt x="497260" y="56176"/>
                    <a:pt x="376586" y="47853"/>
                    <a:pt x="260073" y="31209"/>
                  </a:cubicBezTo>
                  <a:cubicBezTo>
                    <a:pt x="181011" y="243428"/>
                    <a:pt x="106110" y="455648"/>
                    <a:pt x="31209" y="659545"/>
                  </a:cubicBezTo>
                  <a:cubicBezTo>
                    <a:pt x="418197" y="742769"/>
                    <a:pt x="821831" y="742769"/>
                    <a:pt x="1208820" y="659545"/>
                  </a:cubicBezTo>
                  <a:cubicBezTo>
                    <a:pt x="1129757" y="455648"/>
                    <a:pt x="1054856" y="243428"/>
                    <a:pt x="975794" y="3120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97299C6-67AB-4623-962B-3AD08DB54EF6}"/>
                </a:ext>
              </a:extLst>
            </p:cNvPr>
            <p:cNvSpPr/>
            <p:nvPr/>
          </p:nvSpPr>
          <p:spPr>
            <a:xfrm>
              <a:off x="7807245" y="2003286"/>
              <a:ext cx="749010" cy="582564"/>
            </a:xfrm>
            <a:custGeom>
              <a:avLst/>
              <a:gdLst>
                <a:gd name="connsiteX0" fmla="*/ 748006 w 749010"/>
                <a:gd name="connsiteY0" fmla="*/ 488937 h 582563"/>
                <a:gd name="connsiteX1" fmla="*/ 390146 w 749010"/>
                <a:gd name="connsiteY1" fmla="*/ 572161 h 582563"/>
                <a:gd name="connsiteX2" fmla="*/ 32285 w 749010"/>
                <a:gd name="connsiteY2" fmla="*/ 488937 h 582563"/>
                <a:gd name="connsiteX3" fmla="*/ 390146 w 749010"/>
                <a:gd name="connsiteY3" fmla="*/ 31209 h 582563"/>
                <a:gd name="connsiteX4" fmla="*/ 748006 w 749010"/>
                <a:gd name="connsiteY4" fmla="*/ 488937 h 58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010" h="582563">
                  <a:moveTo>
                    <a:pt x="748006" y="488937"/>
                  </a:moveTo>
                  <a:cubicBezTo>
                    <a:pt x="764651" y="530549"/>
                    <a:pt x="585721" y="572161"/>
                    <a:pt x="390146" y="572161"/>
                  </a:cubicBezTo>
                  <a:cubicBezTo>
                    <a:pt x="194571" y="572161"/>
                    <a:pt x="15641" y="534710"/>
                    <a:pt x="32285" y="488937"/>
                  </a:cubicBezTo>
                  <a:cubicBezTo>
                    <a:pt x="53091" y="422359"/>
                    <a:pt x="194571" y="31209"/>
                    <a:pt x="390146" y="31209"/>
                  </a:cubicBezTo>
                  <a:cubicBezTo>
                    <a:pt x="585721" y="31209"/>
                    <a:pt x="689750" y="351619"/>
                    <a:pt x="748006" y="48893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56B6135-993E-46BA-8905-04987119E196}"/>
              </a:ext>
            </a:extLst>
          </p:cNvPr>
          <p:cNvSpPr/>
          <p:nvPr/>
        </p:nvSpPr>
        <p:spPr>
          <a:xfrm>
            <a:off x="1728161" y="1469580"/>
            <a:ext cx="232673" cy="651485"/>
          </a:xfrm>
          <a:custGeom>
            <a:avLst/>
            <a:gdLst>
              <a:gd name="connsiteX0" fmla="*/ 398295 w 480600"/>
              <a:gd name="connsiteY0" fmla="*/ 1046026 h 1345680"/>
              <a:gd name="connsiteX1" fmla="*/ 348313 w 480600"/>
              <a:gd name="connsiteY1" fmla="*/ 1015268 h 1345680"/>
              <a:gd name="connsiteX2" fmla="*/ 329088 w 480600"/>
              <a:gd name="connsiteY2" fmla="*/ 334738 h 1345680"/>
              <a:gd name="connsiteX3" fmla="*/ 379071 w 480600"/>
              <a:gd name="connsiteY3" fmla="*/ 303980 h 1345680"/>
              <a:gd name="connsiteX4" fmla="*/ 440588 w 480600"/>
              <a:gd name="connsiteY4" fmla="*/ 167489 h 1345680"/>
              <a:gd name="connsiteX5" fmla="*/ 430976 w 480600"/>
              <a:gd name="connsiteY5" fmla="*/ 109817 h 1345680"/>
              <a:gd name="connsiteX6" fmla="*/ 334856 w 480600"/>
              <a:gd name="connsiteY6" fmla="*/ 29076 h 1345680"/>
              <a:gd name="connsiteX7" fmla="*/ 309864 w 480600"/>
              <a:gd name="connsiteY7" fmla="*/ 54068 h 1345680"/>
              <a:gd name="connsiteX8" fmla="*/ 309864 w 480600"/>
              <a:gd name="connsiteY8" fmla="*/ 173256 h 1345680"/>
              <a:gd name="connsiteX9" fmla="*/ 271416 w 480600"/>
              <a:gd name="connsiteY9" fmla="*/ 211704 h 1345680"/>
              <a:gd name="connsiteX10" fmla="*/ 219512 w 480600"/>
              <a:gd name="connsiteY10" fmla="*/ 211704 h 1345680"/>
              <a:gd name="connsiteX11" fmla="*/ 181064 w 480600"/>
              <a:gd name="connsiteY11" fmla="*/ 173256 h 1345680"/>
              <a:gd name="connsiteX12" fmla="*/ 181064 w 480600"/>
              <a:gd name="connsiteY12" fmla="*/ 55990 h 1345680"/>
              <a:gd name="connsiteX13" fmla="*/ 156072 w 480600"/>
              <a:gd name="connsiteY13" fmla="*/ 30999 h 1345680"/>
              <a:gd name="connsiteX14" fmla="*/ 59952 w 480600"/>
              <a:gd name="connsiteY14" fmla="*/ 111740 h 1345680"/>
              <a:gd name="connsiteX15" fmla="*/ 50340 w 480600"/>
              <a:gd name="connsiteY15" fmla="*/ 169412 h 1345680"/>
              <a:gd name="connsiteX16" fmla="*/ 111857 w 480600"/>
              <a:gd name="connsiteY16" fmla="*/ 305902 h 1345680"/>
              <a:gd name="connsiteX17" fmla="*/ 161840 w 480600"/>
              <a:gd name="connsiteY17" fmla="*/ 336660 h 1345680"/>
              <a:gd name="connsiteX18" fmla="*/ 142616 w 480600"/>
              <a:gd name="connsiteY18" fmla="*/ 1017190 h 1345680"/>
              <a:gd name="connsiteX19" fmla="*/ 92633 w 480600"/>
              <a:gd name="connsiteY19" fmla="*/ 1047949 h 1345680"/>
              <a:gd name="connsiteX20" fmla="*/ 31116 w 480600"/>
              <a:gd name="connsiteY20" fmla="*/ 1184439 h 1345680"/>
              <a:gd name="connsiteX21" fmla="*/ 40728 w 480600"/>
              <a:gd name="connsiteY21" fmla="*/ 1242111 h 1345680"/>
              <a:gd name="connsiteX22" fmla="*/ 136848 w 480600"/>
              <a:gd name="connsiteY22" fmla="*/ 1322852 h 1345680"/>
              <a:gd name="connsiteX23" fmla="*/ 161840 w 480600"/>
              <a:gd name="connsiteY23" fmla="*/ 1297861 h 1345680"/>
              <a:gd name="connsiteX24" fmla="*/ 161840 w 480600"/>
              <a:gd name="connsiteY24" fmla="*/ 1178672 h 1345680"/>
              <a:gd name="connsiteX25" fmla="*/ 200288 w 480600"/>
              <a:gd name="connsiteY25" fmla="*/ 1140224 h 1345680"/>
              <a:gd name="connsiteX26" fmla="*/ 290640 w 480600"/>
              <a:gd name="connsiteY26" fmla="*/ 1140224 h 1345680"/>
              <a:gd name="connsiteX27" fmla="*/ 329088 w 480600"/>
              <a:gd name="connsiteY27" fmla="*/ 1178672 h 1345680"/>
              <a:gd name="connsiteX28" fmla="*/ 329088 w 480600"/>
              <a:gd name="connsiteY28" fmla="*/ 1297861 h 1345680"/>
              <a:gd name="connsiteX29" fmla="*/ 354080 w 480600"/>
              <a:gd name="connsiteY29" fmla="*/ 1322852 h 1345680"/>
              <a:gd name="connsiteX30" fmla="*/ 450200 w 480600"/>
              <a:gd name="connsiteY30" fmla="*/ 1242111 h 1345680"/>
              <a:gd name="connsiteX31" fmla="*/ 459812 w 480600"/>
              <a:gd name="connsiteY31" fmla="*/ 1184439 h 1345680"/>
              <a:gd name="connsiteX32" fmla="*/ 398295 w 480600"/>
              <a:gd name="connsiteY32" fmla="*/ 1046026 h 134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80600" h="1345680">
                <a:moveTo>
                  <a:pt x="398295" y="1046026"/>
                </a:moveTo>
                <a:lnTo>
                  <a:pt x="348313" y="1015268"/>
                </a:lnTo>
                <a:lnTo>
                  <a:pt x="329088" y="334738"/>
                </a:lnTo>
                <a:lnTo>
                  <a:pt x="379071" y="303980"/>
                </a:lnTo>
                <a:cubicBezTo>
                  <a:pt x="425209" y="275144"/>
                  <a:pt x="450200" y="221316"/>
                  <a:pt x="440588" y="167489"/>
                </a:cubicBezTo>
                <a:lnTo>
                  <a:pt x="430976" y="109817"/>
                </a:lnTo>
                <a:cubicBezTo>
                  <a:pt x="423286" y="63680"/>
                  <a:pt x="382916" y="29076"/>
                  <a:pt x="334856" y="29076"/>
                </a:cubicBezTo>
                <a:cubicBezTo>
                  <a:pt x="321399" y="29076"/>
                  <a:pt x="309864" y="40611"/>
                  <a:pt x="309864" y="54068"/>
                </a:cubicBezTo>
                <a:lnTo>
                  <a:pt x="309864" y="173256"/>
                </a:lnTo>
                <a:cubicBezTo>
                  <a:pt x="309864" y="194403"/>
                  <a:pt x="292563" y="211704"/>
                  <a:pt x="271416" y="211704"/>
                </a:cubicBezTo>
                <a:lnTo>
                  <a:pt x="219512" y="211704"/>
                </a:lnTo>
                <a:cubicBezTo>
                  <a:pt x="198365" y="211704"/>
                  <a:pt x="181064" y="194403"/>
                  <a:pt x="181064" y="173256"/>
                </a:cubicBezTo>
                <a:lnTo>
                  <a:pt x="181064" y="55990"/>
                </a:lnTo>
                <a:cubicBezTo>
                  <a:pt x="181064" y="42533"/>
                  <a:pt x="169529" y="30999"/>
                  <a:pt x="156072" y="30999"/>
                </a:cubicBezTo>
                <a:cubicBezTo>
                  <a:pt x="108012" y="30999"/>
                  <a:pt x="67642" y="65602"/>
                  <a:pt x="59952" y="111740"/>
                </a:cubicBezTo>
                <a:lnTo>
                  <a:pt x="50340" y="169412"/>
                </a:lnTo>
                <a:cubicBezTo>
                  <a:pt x="40728" y="223239"/>
                  <a:pt x="65720" y="277066"/>
                  <a:pt x="111857" y="305902"/>
                </a:cubicBezTo>
                <a:lnTo>
                  <a:pt x="161840" y="336660"/>
                </a:lnTo>
                <a:lnTo>
                  <a:pt x="142616" y="1017190"/>
                </a:lnTo>
                <a:lnTo>
                  <a:pt x="92633" y="1047949"/>
                </a:lnTo>
                <a:cubicBezTo>
                  <a:pt x="46496" y="1076785"/>
                  <a:pt x="21504" y="1130612"/>
                  <a:pt x="31116" y="1184439"/>
                </a:cubicBezTo>
                <a:lnTo>
                  <a:pt x="40728" y="1242111"/>
                </a:lnTo>
                <a:cubicBezTo>
                  <a:pt x="48418" y="1288249"/>
                  <a:pt x="88788" y="1322852"/>
                  <a:pt x="136848" y="1322852"/>
                </a:cubicBezTo>
                <a:cubicBezTo>
                  <a:pt x="150305" y="1322852"/>
                  <a:pt x="161840" y="1311317"/>
                  <a:pt x="161840" y="1297861"/>
                </a:cubicBezTo>
                <a:lnTo>
                  <a:pt x="161840" y="1178672"/>
                </a:lnTo>
                <a:cubicBezTo>
                  <a:pt x="161840" y="1157525"/>
                  <a:pt x="179141" y="1140224"/>
                  <a:pt x="200288" y="1140224"/>
                </a:cubicBezTo>
                <a:lnTo>
                  <a:pt x="290640" y="1140224"/>
                </a:lnTo>
                <a:cubicBezTo>
                  <a:pt x="311787" y="1140224"/>
                  <a:pt x="329088" y="1157525"/>
                  <a:pt x="329088" y="1178672"/>
                </a:cubicBezTo>
                <a:lnTo>
                  <a:pt x="329088" y="1297861"/>
                </a:lnTo>
                <a:cubicBezTo>
                  <a:pt x="329088" y="1311317"/>
                  <a:pt x="340623" y="1322852"/>
                  <a:pt x="354080" y="1322852"/>
                </a:cubicBezTo>
                <a:cubicBezTo>
                  <a:pt x="402140" y="1322852"/>
                  <a:pt x="442510" y="1288249"/>
                  <a:pt x="450200" y="1242111"/>
                </a:cubicBezTo>
                <a:lnTo>
                  <a:pt x="459812" y="1184439"/>
                </a:lnTo>
                <a:cubicBezTo>
                  <a:pt x="469424" y="1128689"/>
                  <a:pt x="446355" y="1074862"/>
                  <a:pt x="398295" y="1046026"/>
                </a:cubicBezTo>
                <a:close/>
              </a:path>
            </a:pathLst>
          </a:custGeom>
          <a:solidFill>
            <a:schemeClr val="accent6"/>
          </a:solidFill>
          <a:ln w="192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B9A6E5-4133-4FFB-8463-70BA5DA55818}"/>
              </a:ext>
            </a:extLst>
          </p:cNvPr>
          <p:cNvGrpSpPr/>
          <p:nvPr/>
        </p:nvGrpSpPr>
        <p:grpSpPr>
          <a:xfrm>
            <a:off x="2104475" y="1482154"/>
            <a:ext cx="165139" cy="644042"/>
            <a:chOff x="4068687" y="1502547"/>
            <a:chExt cx="384480" cy="149947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63430D8-B100-49B4-8CFA-DBBD99B20C37}"/>
                </a:ext>
              </a:extLst>
            </p:cNvPr>
            <p:cNvSpPr/>
            <p:nvPr/>
          </p:nvSpPr>
          <p:spPr>
            <a:xfrm>
              <a:off x="4068687" y="1502547"/>
              <a:ext cx="384480" cy="1499472"/>
            </a:xfrm>
            <a:custGeom>
              <a:avLst/>
              <a:gdLst>
                <a:gd name="connsiteX0" fmla="*/ 315514 w 384480"/>
                <a:gd name="connsiteY0" fmla="*/ 798037 h 1499472"/>
                <a:gd name="connsiteX1" fmla="*/ 230928 w 384480"/>
                <a:gd name="connsiteY1" fmla="*/ 798037 h 1499472"/>
                <a:gd name="connsiteX2" fmla="*/ 230928 w 384480"/>
                <a:gd name="connsiteY2" fmla="*/ 244385 h 1499472"/>
                <a:gd name="connsiteX3" fmla="*/ 261687 w 384480"/>
                <a:gd name="connsiteY3" fmla="*/ 200170 h 1499472"/>
                <a:gd name="connsiteX4" fmla="*/ 242463 w 384480"/>
                <a:gd name="connsiteY4" fmla="*/ 29076 h 1499472"/>
                <a:gd name="connsiteX5" fmla="*/ 140576 w 384480"/>
                <a:gd name="connsiteY5" fmla="*/ 29076 h 1499472"/>
                <a:gd name="connsiteX6" fmla="*/ 121352 w 384480"/>
                <a:gd name="connsiteY6" fmla="*/ 200170 h 1499472"/>
                <a:gd name="connsiteX7" fmla="*/ 152110 w 384480"/>
                <a:gd name="connsiteY7" fmla="*/ 244385 h 1499472"/>
                <a:gd name="connsiteX8" fmla="*/ 152110 w 384480"/>
                <a:gd name="connsiteY8" fmla="*/ 796114 h 1499472"/>
                <a:gd name="connsiteX9" fmla="*/ 67524 w 384480"/>
                <a:gd name="connsiteY9" fmla="*/ 796114 h 1499472"/>
                <a:gd name="connsiteX10" fmla="*/ 29076 w 384480"/>
                <a:gd name="connsiteY10" fmla="*/ 834562 h 1499472"/>
                <a:gd name="connsiteX11" fmla="*/ 67524 w 384480"/>
                <a:gd name="connsiteY11" fmla="*/ 873010 h 1499472"/>
                <a:gd name="connsiteX12" fmla="*/ 77136 w 384480"/>
                <a:gd name="connsiteY12" fmla="*/ 873010 h 1499472"/>
                <a:gd name="connsiteX13" fmla="*/ 77136 w 384480"/>
                <a:gd name="connsiteY13" fmla="*/ 1380524 h 1499472"/>
                <a:gd name="connsiteX14" fmla="*/ 167489 w 384480"/>
                <a:gd name="connsiteY14" fmla="*/ 1470877 h 1499472"/>
                <a:gd name="connsiteX15" fmla="*/ 227084 w 384480"/>
                <a:gd name="connsiteY15" fmla="*/ 1470877 h 1499472"/>
                <a:gd name="connsiteX16" fmla="*/ 317436 w 384480"/>
                <a:gd name="connsiteY16" fmla="*/ 1380524 h 1499472"/>
                <a:gd name="connsiteX17" fmla="*/ 317436 w 384480"/>
                <a:gd name="connsiteY17" fmla="*/ 876855 h 1499472"/>
                <a:gd name="connsiteX18" fmla="*/ 355884 w 384480"/>
                <a:gd name="connsiteY18" fmla="*/ 838407 h 1499472"/>
                <a:gd name="connsiteX19" fmla="*/ 315514 w 384480"/>
                <a:gd name="connsiteY19" fmla="*/ 798037 h 1499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4480" h="1499472">
                  <a:moveTo>
                    <a:pt x="315514" y="798037"/>
                  </a:moveTo>
                  <a:lnTo>
                    <a:pt x="230928" y="798037"/>
                  </a:lnTo>
                  <a:lnTo>
                    <a:pt x="230928" y="244385"/>
                  </a:lnTo>
                  <a:cubicBezTo>
                    <a:pt x="248230" y="236696"/>
                    <a:pt x="261687" y="219394"/>
                    <a:pt x="261687" y="200170"/>
                  </a:cubicBezTo>
                  <a:lnTo>
                    <a:pt x="242463" y="29076"/>
                  </a:lnTo>
                  <a:lnTo>
                    <a:pt x="140576" y="29076"/>
                  </a:lnTo>
                  <a:lnTo>
                    <a:pt x="121352" y="200170"/>
                  </a:lnTo>
                  <a:cubicBezTo>
                    <a:pt x="121352" y="221316"/>
                    <a:pt x="134808" y="238618"/>
                    <a:pt x="152110" y="244385"/>
                  </a:cubicBezTo>
                  <a:lnTo>
                    <a:pt x="152110" y="796114"/>
                  </a:lnTo>
                  <a:lnTo>
                    <a:pt x="67524" y="796114"/>
                  </a:lnTo>
                  <a:cubicBezTo>
                    <a:pt x="46378" y="796114"/>
                    <a:pt x="29076" y="813416"/>
                    <a:pt x="29076" y="834562"/>
                  </a:cubicBezTo>
                  <a:cubicBezTo>
                    <a:pt x="29076" y="855709"/>
                    <a:pt x="46378" y="873010"/>
                    <a:pt x="67524" y="873010"/>
                  </a:cubicBezTo>
                  <a:lnTo>
                    <a:pt x="77136" y="873010"/>
                  </a:lnTo>
                  <a:lnTo>
                    <a:pt x="77136" y="1380524"/>
                  </a:lnTo>
                  <a:cubicBezTo>
                    <a:pt x="77136" y="1430506"/>
                    <a:pt x="117507" y="1470877"/>
                    <a:pt x="167489" y="1470877"/>
                  </a:cubicBezTo>
                  <a:lnTo>
                    <a:pt x="227084" y="1470877"/>
                  </a:lnTo>
                  <a:cubicBezTo>
                    <a:pt x="277066" y="1470877"/>
                    <a:pt x="317436" y="1430506"/>
                    <a:pt x="317436" y="1380524"/>
                  </a:cubicBezTo>
                  <a:lnTo>
                    <a:pt x="317436" y="876855"/>
                  </a:lnTo>
                  <a:cubicBezTo>
                    <a:pt x="338583" y="876855"/>
                    <a:pt x="355884" y="859553"/>
                    <a:pt x="355884" y="838407"/>
                  </a:cubicBezTo>
                  <a:cubicBezTo>
                    <a:pt x="355884" y="817261"/>
                    <a:pt x="336660" y="798037"/>
                    <a:pt x="315514" y="798037"/>
                  </a:cubicBezTo>
                  <a:close/>
                </a:path>
              </a:pathLst>
            </a:custGeom>
            <a:solidFill>
              <a:schemeClr val="accent1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B1D3234-EE3E-456F-A75B-AD7CF97ADAB8}"/>
                </a:ext>
              </a:extLst>
            </p:cNvPr>
            <p:cNvSpPr/>
            <p:nvPr/>
          </p:nvSpPr>
          <p:spPr>
            <a:xfrm>
              <a:off x="4160962" y="1502547"/>
              <a:ext cx="192240" cy="807408"/>
            </a:xfrm>
            <a:custGeom>
              <a:avLst/>
              <a:gdLst>
                <a:gd name="connsiteX0" fmla="*/ 59835 w 192240"/>
                <a:gd name="connsiteY0" fmla="*/ 244385 h 807408"/>
                <a:gd name="connsiteX1" fmla="*/ 59835 w 192240"/>
                <a:gd name="connsiteY1" fmla="*/ 796114 h 807408"/>
                <a:gd name="connsiteX2" fmla="*/ 138653 w 192240"/>
                <a:gd name="connsiteY2" fmla="*/ 796114 h 807408"/>
                <a:gd name="connsiteX3" fmla="*/ 138653 w 192240"/>
                <a:gd name="connsiteY3" fmla="*/ 244385 h 807408"/>
                <a:gd name="connsiteX4" fmla="*/ 169412 w 192240"/>
                <a:gd name="connsiteY4" fmla="*/ 200170 h 807408"/>
                <a:gd name="connsiteX5" fmla="*/ 150188 w 192240"/>
                <a:gd name="connsiteY5" fmla="*/ 29076 h 807408"/>
                <a:gd name="connsiteX6" fmla="*/ 48300 w 192240"/>
                <a:gd name="connsiteY6" fmla="*/ 29076 h 807408"/>
                <a:gd name="connsiteX7" fmla="*/ 29076 w 192240"/>
                <a:gd name="connsiteY7" fmla="*/ 200170 h 807408"/>
                <a:gd name="connsiteX8" fmla="*/ 59835 w 192240"/>
                <a:gd name="connsiteY8" fmla="*/ 244385 h 80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240" h="807408">
                  <a:moveTo>
                    <a:pt x="59835" y="244385"/>
                  </a:moveTo>
                  <a:lnTo>
                    <a:pt x="59835" y="796114"/>
                  </a:lnTo>
                  <a:lnTo>
                    <a:pt x="138653" y="796114"/>
                  </a:lnTo>
                  <a:lnTo>
                    <a:pt x="138653" y="244385"/>
                  </a:lnTo>
                  <a:cubicBezTo>
                    <a:pt x="155955" y="236696"/>
                    <a:pt x="169412" y="219394"/>
                    <a:pt x="169412" y="200170"/>
                  </a:cubicBezTo>
                  <a:lnTo>
                    <a:pt x="150188" y="29076"/>
                  </a:lnTo>
                  <a:lnTo>
                    <a:pt x="48300" y="29076"/>
                  </a:lnTo>
                  <a:lnTo>
                    <a:pt x="29076" y="200170"/>
                  </a:lnTo>
                  <a:cubicBezTo>
                    <a:pt x="29076" y="221316"/>
                    <a:pt x="42533" y="238618"/>
                    <a:pt x="59835" y="244385"/>
                  </a:cubicBez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D9A2331-E5CB-4441-B067-F4F07553D81F}"/>
              </a:ext>
            </a:extLst>
          </p:cNvPr>
          <p:cNvGrpSpPr/>
          <p:nvPr/>
        </p:nvGrpSpPr>
        <p:grpSpPr>
          <a:xfrm>
            <a:off x="2579787" y="1501689"/>
            <a:ext cx="344356" cy="587267"/>
            <a:chOff x="4877940" y="1698632"/>
            <a:chExt cx="711288" cy="121303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3A91AFF-4D88-4AC0-9B79-ACC84E7C9A54}"/>
                </a:ext>
              </a:extLst>
            </p:cNvPr>
            <p:cNvSpPr/>
            <p:nvPr/>
          </p:nvSpPr>
          <p:spPr>
            <a:xfrm>
              <a:off x="4877940" y="1700555"/>
              <a:ext cx="692064" cy="1211112"/>
            </a:xfrm>
            <a:custGeom>
              <a:avLst/>
              <a:gdLst>
                <a:gd name="connsiteX0" fmla="*/ 653934 w 692064"/>
                <a:gd name="connsiteY0" fmla="*/ 29076 h 1211112"/>
                <a:gd name="connsiteX1" fmla="*/ 584728 w 692064"/>
                <a:gd name="connsiteY1" fmla="*/ 29076 h 1211112"/>
                <a:gd name="connsiteX2" fmla="*/ 559737 w 692064"/>
                <a:gd name="connsiteY2" fmla="*/ 65602 h 1211112"/>
                <a:gd name="connsiteX3" fmla="*/ 521289 w 692064"/>
                <a:gd name="connsiteY3" fmla="*/ 65602 h 1211112"/>
                <a:gd name="connsiteX4" fmla="*/ 496297 w 692064"/>
                <a:gd name="connsiteY4" fmla="*/ 29076 h 1211112"/>
                <a:gd name="connsiteX5" fmla="*/ 277144 w 692064"/>
                <a:gd name="connsiteY5" fmla="*/ 29076 h 1211112"/>
                <a:gd name="connsiteX6" fmla="*/ 69525 w 692064"/>
                <a:gd name="connsiteY6" fmla="*/ 159800 h 1211112"/>
                <a:gd name="connsiteX7" fmla="*/ 34921 w 692064"/>
                <a:gd name="connsiteY7" fmla="*/ 198248 h 1211112"/>
                <a:gd name="connsiteX8" fmla="*/ 31077 w 692064"/>
                <a:gd name="connsiteY8" fmla="*/ 221316 h 1211112"/>
                <a:gd name="connsiteX9" fmla="*/ 50301 w 692064"/>
                <a:gd name="connsiteY9" fmla="*/ 234773 h 1211112"/>
                <a:gd name="connsiteX10" fmla="*/ 59913 w 692064"/>
                <a:gd name="connsiteY10" fmla="*/ 232851 h 1211112"/>
                <a:gd name="connsiteX11" fmla="*/ 113740 w 692064"/>
                <a:gd name="connsiteY11" fmla="*/ 204015 h 1211112"/>
                <a:gd name="connsiteX12" fmla="*/ 271377 w 692064"/>
                <a:gd name="connsiteY12" fmla="*/ 192480 h 1211112"/>
                <a:gd name="connsiteX13" fmla="*/ 275221 w 692064"/>
                <a:gd name="connsiteY13" fmla="*/ 194403 h 1211112"/>
                <a:gd name="connsiteX14" fmla="*/ 329049 w 692064"/>
                <a:gd name="connsiteY14" fmla="*/ 194403 h 1211112"/>
                <a:gd name="connsiteX15" fmla="*/ 329049 w 692064"/>
                <a:gd name="connsiteY15" fmla="*/ 580805 h 1211112"/>
                <a:gd name="connsiteX16" fmla="*/ 307902 w 692064"/>
                <a:gd name="connsiteY16" fmla="*/ 605796 h 1211112"/>
                <a:gd name="connsiteX17" fmla="*/ 290601 w 692064"/>
                <a:gd name="connsiteY17" fmla="*/ 1030647 h 1211112"/>
                <a:gd name="connsiteX18" fmla="*/ 323281 w 692064"/>
                <a:gd name="connsiteY18" fmla="*/ 1138301 h 1211112"/>
                <a:gd name="connsiteX19" fmla="*/ 375186 w 692064"/>
                <a:gd name="connsiteY19" fmla="*/ 1184439 h 1211112"/>
                <a:gd name="connsiteX20" fmla="*/ 427091 w 692064"/>
                <a:gd name="connsiteY20" fmla="*/ 1138301 h 1211112"/>
                <a:gd name="connsiteX21" fmla="*/ 459772 w 692064"/>
                <a:gd name="connsiteY21" fmla="*/ 1030647 h 1211112"/>
                <a:gd name="connsiteX22" fmla="*/ 442470 w 692064"/>
                <a:gd name="connsiteY22" fmla="*/ 605796 h 1211112"/>
                <a:gd name="connsiteX23" fmla="*/ 421324 w 692064"/>
                <a:gd name="connsiteY23" fmla="*/ 580805 h 1211112"/>
                <a:gd name="connsiteX24" fmla="*/ 421324 w 692064"/>
                <a:gd name="connsiteY24" fmla="*/ 192480 h 1211112"/>
                <a:gd name="connsiteX25" fmla="*/ 494375 w 692064"/>
                <a:gd name="connsiteY25" fmla="*/ 192480 h 1211112"/>
                <a:gd name="connsiteX26" fmla="*/ 519366 w 692064"/>
                <a:gd name="connsiteY26" fmla="*/ 155955 h 1211112"/>
                <a:gd name="connsiteX27" fmla="*/ 557814 w 692064"/>
                <a:gd name="connsiteY27" fmla="*/ 155955 h 1211112"/>
                <a:gd name="connsiteX28" fmla="*/ 582805 w 692064"/>
                <a:gd name="connsiteY28" fmla="*/ 192480 h 1211112"/>
                <a:gd name="connsiteX29" fmla="*/ 652012 w 692064"/>
                <a:gd name="connsiteY29" fmla="*/ 192480 h 1211112"/>
                <a:gd name="connsiteX30" fmla="*/ 680848 w 692064"/>
                <a:gd name="connsiteY30" fmla="*/ 109817 h 1211112"/>
                <a:gd name="connsiteX31" fmla="*/ 653934 w 692064"/>
                <a:gd name="connsiteY31" fmla="*/ 29076 h 121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92064" h="1211112">
                  <a:moveTo>
                    <a:pt x="653934" y="29076"/>
                  </a:move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3740" y="204015"/>
                  </a:lnTo>
                  <a:cubicBezTo>
                    <a:pt x="175257" y="173256"/>
                    <a:pt x="207937" y="167489"/>
                    <a:pt x="271377" y="192480"/>
                  </a:cubicBezTo>
                  <a:lnTo>
                    <a:pt x="275221" y="194403"/>
                  </a:lnTo>
                  <a:lnTo>
                    <a:pt x="329049" y="194403"/>
                  </a:lnTo>
                  <a:lnTo>
                    <a:pt x="329049" y="580805"/>
                  </a:lnTo>
                  <a:cubicBezTo>
                    <a:pt x="317514" y="582728"/>
                    <a:pt x="307902" y="592340"/>
                    <a:pt x="307902" y="605796"/>
                  </a:cubicBezTo>
                  <a:lnTo>
                    <a:pt x="290601" y="1030647"/>
                  </a:lnTo>
                  <a:cubicBezTo>
                    <a:pt x="286756" y="1069095"/>
                    <a:pt x="298290" y="1109465"/>
                    <a:pt x="323281" y="1138301"/>
                  </a:cubicBezTo>
                  <a:cubicBezTo>
                    <a:pt x="346350" y="1167137"/>
                    <a:pt x="340583" y="1184439"/>
                    <a:pt x="375186" y="1184439"/>
                  </a:cubicBezTo>
                  <a:cubicBezTo>
                    <a:pt x="409789" y="1184439"/>
                    <a:pt x="404022" y="1167137"/>
                    <a:pt x="427091" y="1138301"/>
                  </a:cubicBezTo>
                  <a:cubicBezTo>
                    <a:pt x="450160" y="1109465"/>
                    <a:pt x="461694" y="1071017"/>
                    <a:pt x="459772" y="1030647"/>
                  </a:cubicBezTo>
                  <a:lnTo>
                    <a:pt x="442470" y="605796"/>
                  </a:lnTo>
                  <a:cubicBezTo>
                    <a:pt x="440548" y="592340"/>
                    <a:pt x="432858" y="582728"/>
                    <a:pt x="421324" y="580805"/>
                  </a:cubicBezTo>
                  <a:lnTo>
                    <a:pt x="421324" y="192480"/>
                  </a:lnTo>
                  <a:lnTo>
                    <a:pt x="494375" y="192480"/>
                  </a:lnTo>
                  <a:cubicBezTo>
                    <a:pt x="505909" y="192480"/>
                    <a:pt x="515521" y="188636"/>
                    <a:pt x="519366" y="155955"/>
                  </a:cubicBezTo>
                  <a:lnTo>
                    <a:pt x="557814" y="155955"/>
                  </a:lnTo>
                  <a:cubicBezTo>
                    <a:pt x="561659" y="188636"/>
                    <a:pt x="571271" y="192480"/>
                    <a:pt x="582805" y="192480"/>
                  </a:cubicBezTo>
                  <a:lnTo>
                    <a:pt x="652012" y="192480"/>
                  </a:lnTo>
                  <a:cubicBezTo>
                    <a:pt x="667391" y="192480"/>
                    <a:pt x="680848" y="165567"/>
                    <a:pt x="680848" y="109817"/>
                  </a:cubicBezTo>
                  <a:cubicBezTo>
                    <a:pt x="682770" y="54068"/>
                    <a:pt x="669313" y="29076"/>
                    <a:pt x="653934" y="29076"/>
                  </a:cubicBezTo>
                  <a:close/>
                </a:path>
              </a:pathLst>
            </a:custGeom>
            <a:solidFill>
              <a:schemeClr val="accent1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12F4276-4883-4794-8243-45F72B3150E5}"/>
                </a:ext>
              </a:extLst>
            </p:cNvPr>
            <p:cNvSpPr/>
            <p:nvPr/>
          </p:nvSpPr>
          <p:spPr>
            <a:xfrm>
              <a:off x="4877940" y="1698632"/>
              <a:ext cx="711288" cy="595944"/>
            </a:xfrm>
            <a:custGeom>
              <a:avLst/>
              <a:gdLst>
                <a:gd name="connsiteX0" fmla="*/ 115662 w 711288"/>
                <a:gd name="connsiteY0" fmla="*/ 204015 h 595944"/>
                <a:gd name="connsiteX1" fmla="*/ 273299 w 711288"/>
                <a:gd name="connsiteY1" fmla="*/ 192480 h 595944"/>
                <a:gd name="connsiteX2" fmla="*/ 277144 w 711288"/>
                <a:gd name="connsiteY2" fmla="*/ 194403 h 595944"/>
                <a:gd name="connsiteX3" fmla="*/ 330971 w 711288"/>
                <a:gd name="connsiteY3" fmla="*/ 194403 h 595944"/>
                <a:gd name="connsiteX4" fmla="*/ 330971 w 711288"/>
                <a:gd name="connsiteY4" fmla="*/ 575038 h 595944"/>
                <a:gd name="connsiteX5" fmla="*/ 423246 w 711288"/>
                <a:gd name="connsiteY5" fmla="*/ 575038 h 595944"/>
                <a:gd name="connsiteX6" fmla="*/ 423246 w 711288"/>
                <a:gd name="connsiteY6" fmla="*/ 194403 h 595944"/>
                <a:gd name="connsiteX7" fmla="*/ 496297 w 711288"/>
                <a:gd name="connsiteY7" fmla="*/ 194403 h 595944"/>
                <a:gd name="connsiteX8" fmla="*/ 521289 w 711288"/>
                <a:gd name="connsiteY8" fmla="*/ 157877 h 595944"/>
                <a:gd name="connsiteX9" fmla="*/ 559737 w 711288"/>
                <a:gd name="connsiteY9" fmla="*/ 157877 h 595944"/>
                <a:gd name="connsiteX10" fmla="*/ 584728 w 711288"/>
                <a:gd name="connsiteY10" fmla="*/ 194403 h 595944"/>
                <a:gd name="connsiteX11" fmla="*/ 653934 w 711288"/>
                <a:gd name="connsiteY11" fmla="*/ 194403 h 595944"/>
                <a:gd name="connsiteX12" fmla="*/ 682770 w 711288"/>
                <a:gd name="connsiteY12" fmla="*/ 111740 h 595944"/>
                <a:gd name="connsiteX13" fmla="*/ 653934 w 711288"/>
                <a:gd name="connsiteY13" fmla="*/ 29076 h 595944"/>
                <a:gd name="connsiteX14" fmla="*/ 584728 w 711288"/>
                <a:gd name="connsiteY14" fmla="*/ 29076 h 595944"/>
                <a:gd name="connsiteX15" fmla="*/ 559737 w 711288"/>
                <a:gd name="connsiteY15" fmla="*/ 65602 h 595944"/>
                <a:gd name="connsiteX16" fmla="*/ 521289 w 711288"/>
                <a:gd name="connsiteY16" fmla="*/ 65602 h 595944"/>
                <a:gd name="connsiteX17" fmla="*/ 496297 w 711288"/>
                <a:gd name="connsiteY17" fmla="*/ 29076 h 595944"/>
                <a:gd name="connsiteX18" fmla="*/ 277144 w 711288"/>
                <a:gd name="connsiteY18" fmla="*/ 29076 h 595944"/>
                <a:gd name="connsiteX19" fmla="*/ 69525 w 711288"/>
                <a:gd name="connsiteY19" fmla="*/ 159800 h 595944"/>
                <a:gd name="connsiteX20" fmla="*/ 34921 w 711288"/>
                <a:gd name="connsiteY20" fmla="*/ 198248 h 595944"/>
                <a:gd name="connsiteX21" fmla="*/ 31077 w 711288"/>
                <a:gd name="connsiteY21" fmla="*/ 221316 h 595944"/>
                <a:gd name="connsiteX22" fmla="*/ 50301 w 711288"/>
                <a:gd name="connsiteY22" fmla="*/ 234773 h 595944"/>
                <a:gd name="connsiteX23" fmla="*/ 59913 w 711288"/>
                <a:gd name="connsiteY23" fmla="*/ 232851 h 595944"/>
                <a:gd name="connsiteX24" fmla="*/ 115662 w 711288"/>
                <a:gd name="connsiteY24" fmla="*/ 204015 h 59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11288" h="595944">
                  <a:moveTo>
                    <a:pt x="115662" y="204015"/>
                  </a:moveTo>
                  <a:cubicBezTo>
                    <a:pt x="177179" y="173256"/>
                    <a:pt x="209860" y="167489"/>
                    <a:pt x="273299" y="192480"/>
                  </a:cubicBezTo>
                  <a:lnTo>
                    <a:pt x="277144" y="194403"/>
                  </a:lnTo>
                  <a:lnTo>
                    <a:pt x="330971" y="194403"/>
                  </a:lnTo>
                  <a:lnTo>
                    <a:pt x="330971" y="575038"/>
                  </a:lnTo>
                  <a:lnTo>
                    <a:pt x="423246" y="575038"/>
                  </a:lnTo>
                  <a:lnTo>
                    <a:pt x="423246" y="194403"/>
                  </a:lnTo>
                  <a:lnTo>
                    <a:pt x="496297" y="194403"/>
                  </a:lnTo>
                  <a:cubicBezTo>
                    <a:pt x="507832" y="194403"/>
                    <a:pt x="517444" y="190558"/>
                    <a:pt x="521289" y="157877"/>
                  </a:cubicBezTo>
                  <a:lnTo>
                    <a:pt x="559737" y="157877"/>
                  </a:lnTo>
                  <a:cubicBezTo>
                    <a:pt x="563581" y="190558"/>
                    <a:pt x="573193" y="194403"/>
                    <a:pt x="584728" y="194403"/>
                  </a:cubicBezTo>
                  <a:lnTo>
                    <a:pt x="653934" y="194403"/>
                  </a:lnTo>
                  <a:cubicBezTo>
                    <a:pt x="669313" y="194403"/>
                    <a:pt x="682770" y="167489"/>
                    <a:pt x="682770" y="111740"/>
                  </a:cubicBezTo>
                  <a:cubicBezTo>
                    <a:pt x="682770" y="55990"/>
                    <a:pt x="669313" y="29076"/>
                    <a:pt x="653934" y="29076"/>
                  </a:cubicBez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5662" y="204015"/>
                  </a:ln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1ACF4FC-B30E-4E0A-A68B-2608523101B2}"/>
              </a:ext>
            </a:extLst>
          </p:cNvPr>
          <p:cNvSpPr/>
          <p:nvPr/>
        </p:nvSpPr>
        <p:spPr>
          <a:xfrm>
            <a:off x="4209824" y="1506894"/>
            <a:ext cx="205091" cy="615272"/>
          </a:xfrm>
          <a:custGeom>
            <a:avLst/>
            <a:gdLst>
              <a:gd name="connsiteX0" fmla="*/ 332445 w 461376"/>
              <a:gd name="connsiteY0" fmla="*/ 1024880 h 1384128"/>
              <a:gd name="connsiteX1" fmla="*/ 332445 w 461376"/>
              <a:gd name="connsiteY1" fmla="*/ 352040 h 1384128"/>
              <a:gd name="connsiteX2" fmla="*/ 380505 w 461376"/>
              <a:gd name="connsiteY2" fmla="*/ 323204 h 1384128"/>
              <a:gd name="connsiteX3" fmla="*/ 438177 w 461376"/>
              <a:gd name="connsiteY3" fmla="*/ 196325 h 1384128"/>
              <a:gd name="connsiteX4" fmla="*/ 428565 w 461376"/>
              <a:gd name="connsiteY4" fmla="*/ 142498 h 1384128"/>
              <a:gd name="connsiteX5" fmla="*/ 338212 w 461376"/>
              <a:gd name="connsiteY5" fmla="*/ 29076 h 1384128"/>
              <a:gd name="connsiteX6" fmla="*/ 313221 w 461376"/>
              <a:gd name="connsiteY6" fmla="*/ 54068 h 1384128"/>
              <a:gd name="connsiteX7" fmla="*/ 313221 w 461376"/>
              <a:gd name="connsiteY7" fmla="*/ 204015 h 1384128"/>
              <a:gd name="connsiteX8" fmla="*/ 276696 w 461376"/>
              <a:gd name="connsiteY8" fmla="*/ 240540 h 1384128"/>
              <a:gd name="connsiteX9" fmla="*/ 192110 w 461376"/>
              <a:gd name="connsiteY9" fmla="*/ 240540 h 1384128"/>
              <a:gd name="connsiteX10" fmla="*/ 155584 w 461376"/>
              <a:gd name="connsiteY10" fmla="*/ 204015 h 1384128"/>
              <a:gd name="connsiteX11" fmla="*/ 155584 w 461376"/>
              <a:gd name="connsiteY11" fmla="*/ 54068 h 1384128"/>
              <a:gd name="connsiteX12" fmla="*/ 130593 w 461376"/>
              <a:gd name="connsiteY12" fmla="*/ 29076 h 1384128"/>
              <a:gd name="connsiteX13" fmla="*/ 40240 w 461376"/>
              <a:gd name="connsiteY13" fmla="*/ 142498 h 1384128"/>
              <a:gd name="connsiteX14" fmla="*/ 30628 w 461376"/>
              <a:gd name="connsiteY14" fmla="*/ 196325 h 1384128"/>
              <a:gd name="connsiteX15" fmla="*/ 88300 w 461376"/>
              <a:gd name="connsiteY15" fmla="*/ 323204 h 1384128"/>
              <a:gd name="connsiteX16" fmla="*/ 136360 w 461376"/>
              <a:gd name="connsiteY16" fmla="*/ 352040 h 1384128"/>
              <a:gd name="connsiteX17" fmla="*/ 136360 w 461376"/>
              <a:gd name="connsiteY17" fmla="*/ 1022957 h 1384128"/>
              <a:gd name="connsiteX18" fmla="*/ 51775 w 461376"/>
              <a:gd name="connsiteY18" fmla="*/ 1174827 h 1384128"/>
              <a:gd name="connsiteX19" fmla="*/ 232480 w 461376"/>
              <a:gd name="connsiteY19" fmla="*/ 1355533 h 1384128"/>
              <a:gd name="connsiteX20" fmla="*/ 413186 w 461376"/>
              <a:gd name="connsiteY20" fmla="*/ 1174827 h 1384128"/>
              <a:gd name="connsiteX21" fmla="*/ 332445 w 461376"/>
              <a:gd name="connsiteY21" fmla="*/ 1024880 h 1384128"/>
              <a:gd name="connsiteX22" fmla="*/ 288230 w 461376"/>
              <a:gd name="connsiteY22" fmla="*/ 1269025 h 1384128"/>
              <a:gd name="connsiteX23" fmla="*/ 182498 w 461376"/>
              <a:gd name="connsiteY23" fmla="*/ 1269025 h 1384128"/>
              <a:gd name="connsiteX24" fmla="*/ 128671 w 461376"/>
              <a:gd name="connsiteY24" fmla="*/ 1176749 h 1384128"/>
              <a:gd name="connsiteX25" fmla="*/ 182498 w 461376"/>
              <a:gd name="connsiteY25" fmla="*/ 1084474 h 1384128"/>
              <a:gd name="connsiteX26" fmla="*/ 288230 w 461376"/>
              <a:gd name="connsiteY26" fmla="*/ 1084474 h 1384128"/>
              <a:gd name="connsiteX27" fmla="*/ 342057 w 461376"/>
              <a:gd name="connsiteY27" fmla="*/ 1176749 h 1384128"/>
              <a:gd name="connsiteX28" fmla="*/ 288230 w 461376"/>
              <a:gd name="connsiteY28" fmla="*/ 1269025 h 138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61376" h="1384128">
                <a:moveTo>
                  <a:pt x="332445" y="1024880"/>
                </a:moveTo>
                <a:lnTo>
                  <a:pt x="332445" y="352040"/>
                </a:lnTo>
                <a:lnTo>
                  <a:pt x="380505" y="323204"/>
                </a:lnTo>
                <a:cubicBezTo>
                  <a:pt x="424720" y="296290"/>
                  <a:pt x="445867" y="246308"/>
                  <a:pt x="438177" y="196325"/>
                </a:cubicBezTo>
                <a:lnTo>
                  <a:pt x="428565" y="142498"/>
                </a:lnTo>
                <a:cubicBezTo>
                  <a:pt x="420876" y="98283"/>
                  <a:pt x="382428" y="29076"/>
                  <a:pt x="338212" y="29076"/>
                </a:cubicBezTo>
                <a:cubicBezTo>
                  <a:pt x="324756" y="29076"/>
                  <a:pt x="313221" y="40611"/>
                  <a:pt x="313221" y="54068"/>
                </a:cubicBezTo>
                <a:lnTo>
                  <a:pt x="313221" y="204015"/>
                </a:lnTo>
                <a:cubicBezTo>
                  <a:pt x="313221" y="223239"/>
                  <a:pt x="297842" y="240540"/>
                  <a:pt x="276696" y="240540"/>
                </a:cubicBezTo>
                <a:lnTo>
                  <a:pt x="192110" y="240540"/>
                </a:lnTo>
                <a:cubicBezTo>
                  <a:pt x="172886" y="240540"/>
                  <a:pt x="155584" y="225161"/>
                  <a:pt x="155584" y="204015"/>
                </a:cubicBezTo>
                <a:lnTo>
                  <a:pt x="155584" y="54068"/>
                </a:lnTo>
                <a:cubicBezTo>
                  <a:pt x="155584" y="40611"/>
                  <a:pt x="144050" y="29076"/>
                  <a:pt x="130593" y="29076"/>
                </a:cubicBezTo>
                <a:cubicBezTo>
                  <a:pt x="86378" y="29076"/>
                  <a:pt x="47930" y="100205"/>
                  <a:pt x="40240" y="142498"/>
                </a:cubicBezTo>
                <a:lnTo>
                  <a:pt x="30628" y="196325"/>
                </a:lnTo>
                <a:cubicBezTo>
                  <a:pt x="22939" y="246308"/>
                  <a:pt x="44085" y="296290"/>
                  <a:pt x="88300" y="323204"/>
                </a:cubicBezTo>
                <a:lnTo>
                  <a:pt x="136360" y="352040"/>
                </a:lnTo>
                <a:lnTo>
                  <a:pt x="136360" y="1022957"/>
                </a:lnTo>
                <a:cubicBezTo>
                  <a:pt x="86378" y="1055638"/>
                  <a:pt x="51775" y="1111388"/>
                  <a:pt x="51775" y="1174827"/>
                </a:cubicBezTo>
                <a:cubicBezTo>
                  <a:pt x="51775" y="1274792"/>
                  <a:pt x="132516" y="1355533"/>
                  <a:pt x="232480" y="1355533"/>
                </a:cubicBezTo>
                <a:cubicBezTo>
                  <a:pt x="332445" y="1355533"/>
                  <a:pt x="413186" y="1274792"/>
                  <a:pt x="413186" y="1174827"/>
                </a:cubicBezTo>
                <a:cubicBezTo>
                  <a:pt x="415108" y="1113310"/>
                  <a:pt x="382428" y="1055638"/>
                  <a:pt x="332445" y="1024880"/>
                </a:cubicBezTo>
                <a:close/>
                <a:moveTo>
                  <a:pt x="288230" y="1269025"/>
                </a:moveTo>
                <a:lnTo>
                  <a:pt x="182498" y="1269025"/>
                </a:lnTo>
                <a:lnTo>
                  <a:pt x="128671" y="1176749"/>
                </a:lnTo>
                <a:lnTo>
                  <a:pt x="182498" y="1084474"/>
                </a:lnTo>
                <a:lnTo>
                  <a:pt x="288230" y="1084474"/>
                </a:lnTo>
                <a:lnTo>
                  <a:pt x="342057" y="1176749"/>
                </a:lnTo>
                <a:lnTo>
                  <a:pt x="288230" y="1269025"/>
                </a:lnTo>
                <a:close/>
              </a:path>
            </a:pathLst>
          </a:custGeom>
          <a:solidFill>
            <a:schemeClr val="accent2"/>
          </a:solidFill>
          <a:ln w="192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ECA3455-269C-45FA-8554-A4BD8D57763D}"/>
              </a:ext>
            </a:extLst>
          </p:cNvPr>
          <p:cNvGrpSpPr/>
          <p:nvPr/>
        </p:nvGrpSpPr>
        <p:grpSpPr>
          <a:xfrm>
            <a:off x="4673801" y="1483668"/>
            <a:ext cx="247547" cy="661723"/>
            <a:chOff x="9816693" y="1506392"/>
            <a:chExt cx="511322" cy="1366827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9E5373A-A859-46FE-8FA9-7DD5545176BA}"/>
                </a:ext>
              </a:extLst>
            </p:cNvPr>
            <p:cNvSpPr/>
            <p:nvPr/>
          </p:nvSpPr>
          <p:spPr>
            <a:xfrm>
              <a:off x="9818615" y="1506392"/>
              <a:ext cx="269136" cy="1364904"/>
            </a:xfrm>
            <a:custGeom>
              <a:avLst/>
              <a:gdLst>
                <a:gd name="connsiteX0" fmla="*/ 240512 w 269136"/>
                <a:gd name="connsiteY0" fmla="*/ 625020 h 1364904"/>
                <a:gd name="connsiteX1" fmla="*/ 242434 w 269136"/>
                <a:gd name="connsiteY1" fmla="*/ 38688 h 1364904"/>
                <a:gd name="connsiteX2" fmla="*/ 232822 w 269136"/>
                <a:gd name="connsiteY2" fmla="*/ 29076 h 1364904"/>
                <a:gd name="connsiteX3" fmla="*/ 223210 w 269136"/>
                <a:gd name="connsiteY3" fmla="*/ 38688 h 1364904"/>
                <a:gd name="connsiteX4" fmla="*/ 155926 w 269136"/>
                <a:gd name="connsiteY4" fmla="*/ 655779 h 1364904"/>
                <a:gd name="connsiteX5" fmla="*/ 65574 w 269136"/>
                <a:gd name="connsiteY5" fmla="*/ 888389 h 1364904"/>
                <a:gd name="connsiteX6" fmla="*/ 113634 w 269136"/>
                <a:gd name="connsiteY6" fmla="*/ 1311318 h 1364904"/>
                <a:gd name="connsiteX7" fmla="*/ 202064 w 269136"/>
                <a:gd name="connsiteY7" fmla="*/ 1330542 h 1364904"/>
                <a:gd name="connsiteX8" fmla="*/ 192452 w 269136"/>
                <a:gd name="connsiteY8" fmla="*/ 1217120 h 1364904"/>
                <a:gd name="connsiteX9" fmla="*/ 188607 w 269136"/>
                <a:gd name="connsiteY9" fmla="*/ 849941 h 1364904"/>
                <a:gd name="connsiteX10" fmla="*/ 240512 w 269136"/>
                <a:gd name="connsiteY10" fmla="*/ 625020 h 136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9136" h="1364904">
                  <a:moveTo>
                    <a:pt x="240512" y="625020"/>
                  </a:moveTo>
                  <a:lnTo>
                    <a:pt x="242434" y="38688"/>
                  </a:lnTo>
                  <a:cubicBezTo>
                    <a:pt x="242434" y="32921"/>
                    <a:pt x="238590" y="29076"/>
                    <a:pt x="232822" y="29076"/>
                  </a:cubicBezTo>
                  <a:cubicBezTo>
                    <a:pt x="227055" y="29076"/>
                    <a:pt x="223210" y="32921"/>
                    <a:pt x="223210" y="38688"/>
                  </a:cubicBezTo>
                  <a:lnTo>
                    <a:pt x="155926" y="655779"/>
                  </a:lnTo>
                  <a:cubicBezTo>
                    <a:pt x="155926" y="655779"/>
                    <a:pt x="157849" y="749976"/>
                    <a:pt x="65574" y="888389"/>
                  </a:cubicBezTo>
                  <a:cubicBezTo>
                    <a:pt x="-20934" y="1015268"/>
                    <a:pt x="67496" y="1267102"/>
                    <a:pt x="113634" y="1311318"/>
                  </a:cubicBezTo>
                  <a:cubicBezTo>
                    <a:pt x="163616" y="1361300"/>
                    <a:pt x="188607" y="1342076"/>
                    <a:pt x="202064" y="1330542"/>
                  </a:cubicBezTo>
                  <a:cubicBezTo>
                    <a:pt x="219366" y="1317085"/>
                    <a:pt x="221288" y="1269025"/>
                    <a:pt x="192452" y="1217120"/>
                  </a:cubicBezTo>
                  <a:cubicBezTo>
                    <a:pt x="127091" y="1097931"/>
                    <a:pt x="152082" y="915303"/>
                    <a:pt x="188607" y="849941"/>
                  </a:cubicBezTo>
                  <a:cubicBezTo>
                    <a:pt x="242434" y="755744"/>
                    <a:pt x="240512" y="625020"/>
                    <a:pt x="240512" y="625020"/>
                  </a:cubicBezTo>
                  <a:close/>
                </a:path>
              </a:pathLst>
            </a:custGeom>
            <a:solidFill>
              <a:schemeClr val="accent2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392E551-E565-4FB1-BB96-584F83DDC902}"/>
                </a:ext>
              </a:extLst>
            </p:cNvPr>
            <p:cNvSpPr/>
            <p:nvPr/>
          </p:nvSpPr>
          <p:spPr>
            <a:xfrm>
              <a:off x="9816693" y="2219603"/>
              <a:ext cx="230688" cy="653616"/>
            </a:xfrm>
            <a:custGeom>
              <a:avLst/>
              <a:gdLst>
                <a:gd name="connsiteX0" fmla="*/ 190530 w 230688"/>
                <a:gd name="connsiteY0" fmla="*/ 134808 h 653616"/>
                <a:gd name="connsiteX1" fmla="*/ 211677 w 230688"/>
                <a:gd name="connsiteY1" fmla="*/ 84826 h 653616"/>
                <a:gd name="connsiteX2" fmla="*/ 138625 w 230688"/>
                <a:gd name="connsiteY2" fmla="*/ 29076 h 653616"/>
                <a:gd name="connsiteX3" fmla="*/ 96332 w 230688"/>
                <a:gd name="connsiteY3" fmla="*/ 115584 h 653616"/>
                <a:gd name="connsiteX4" fmla="*/ 65574 w 230688"/>
                <a:gd name="connsiteY4" fmla="*/ 173256 h 653616"/>
                <a:gd name="connsiteX5" fmla="*/ 113634 w 230688"/>
                <a:gd name="connsiteY5" fmla="*/ 596184 h 653616"/>
                <a:gd name="connsiteX6" fmla="*/ 202065 w 230688"/>
                <a:gd name="connsiteY6" fmla="*/ 615408 h 653616"/>
                <a:gd name="connsiteX7" fmla="*/ 192453 w 230688"/>
                <a:gd name="connsiteY7" fmla="*/ 501987 h 653616"/>
                <a:gd name="connsiteX8" fmla="*/ 190530 w 230688"/>
                <a:gd name="connsiteY8" fmla="*/ 134808 h 653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688" h="653616">
                  <a:moveTo>
                    <a:pt x="190530" y="134808"/>
                  </a:moveTo>
                  <a:cubicBezTo>
                    <a:pt x="200142" y="119429"/>
                    <a:pt x="205909" y="102128"/>
                    <a:pt x="211677" y="84826"/>
                  </a:cubicBezTo>
                  <a:cubicBezTo>
                    <a:pt x="186685" y="69447"/>
                    <a:pt x="161694" y="52145"/>
                    <a:pt x="138625" y="29076"/>
                  </a:cubicBezTo>
                  <a:cubicBezTo>
                    <a:pt x="119401" y="69447"/>
                    <a:pt x="111712" y="84826"/>
                    <a:pt x="96332" y="115584"/>
                  </a:cubicBezTo>
                  <a:cubicBezTo>
                    <a:pt x="84798" y="134808"/>
                    <a:pt x="65574" y="173256"/>
                    <a:pt x="65574" y="173256"/>
                  </a:cubicBezTo>
                  <a:cubicBezTo>
                    <a:pt x="-20934" y="300135"/>
                    <a:pt x="67496" y="551969"/>
                    <a:pt x="113634" y="596184"/>
                  </a:cubicBezTo>
                  <a:cubicBezTo>
                    <a:pt x="163617" y="646167"/>
                    <a:pt x="188608" y="626943"/>
                    <a:pt x="202065" y="615408"/>
                  </a:cubicBezTo>
                  <a:cubicBezTo>
                    <a:pt x="219366" y="601952"/>
                    <a:pt x="221289" y="553892"/>
                    <a:pt x="192453" y="501987"/>
                  </a:cubicBezTo>
                  <a:cubicBezTo>
                    <a:pt x="129013" y="382798"/>
                    <a:pt x="154004" y="202092"/>
                    <a:pt x="190530" y="134808"/>
                  </a:cubicBezTo>
                  <a:close/>
                </a:path>
              </a:pathLst>
            </a:custGeom>
            <a:solidFill>
              <a:schemeClr val="accent1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CBCB55C-2926-4866-AC0D-1EC1E2EB4B84}"/>
                </a:ext>
              </a:extLst>
            </p:cNvPr>
            <p:cNvSpPr/>
            <p:nvPr/>
          </p:nvSpPr>
          <p:spPr>
            <a:xfrm>
              <a:off x="10058879" y="1506392"/>
              <a:ext cx="269136" cy="1364904"/>
            </a:xfrm>
            <a:custGeom>
              <a:avLst/>
              <a:gdLst>
                <a:gd name="connsiteX0" fmla="*/ 29085 w 269136"/>
                <a:gd name="connsiteY0" fmla="*/ 625020 h 1364904"/>
                <a:gd name="connsiteX1" fmla="*/ 46387 w 269136"/>
                <a:gd name="connsiteY1" fmla="*/ 38688 h 1364904"/>
                <a:gd name="connsiteX2" fmla="*/ 55999 w 269136"/>
                <a:gd name="connsiteY2" fmla="*/ 29076 h 1364904"/>
                <a:gd name="connsiteX3" fmla="*/ 65611 w 269136"/>
                <a:gd name="connsiteY3" fmla="*/ 38688 h 1364904"/>
                <a:gd name="connsiteX4" fmla="*/ 113671 w 269136"/>
                <a:gd name="connsiteY4" fmla="*/ 655779 h 1364904"/>
                <a:gd name="connsiteX5" fmla="*/ 204023 w 269136"/>
                <a:gd name="connsiteY5" fmla="*/ 888389 h 1364904"/>
                <a:gd name="connsiteX6" fmla="*/ 155963 w 269136"/>
                <a:gd name="connsiteY6" fmla="*/ 1311318 h 1364904"/>
                <a:gd name="connsiteX7" fmla="*/ 67533 w 269136"/>
                <a:gd name="connsiteY7" fmla="*/ 1330542 h 1364904"/>
                <a:gd name="connsiteX8" fmla="*/ 77145 w 269136"/>
                <a:gd name="connsiteY8" fmla="*/ 1217120 h 1364904"/>
                <a:gd name="connsiteX9" fmla="*/ 80990 w 269136"/>
                <a:gd name="connsiteY9" fmla="*/ 849941 h 1364904"/>
                <a:gd name="connsiteX10" fmla="*/ 29085 w 269136"/>
                <a:gd name="connsiteY10" fmla="*/ 625020 h 136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9136" h="1364904">
                  <a:moveTo>
                    <a:pt x="29085" y="625020"/>
                  </a:moveTo>
                  <a:lnTo>
                    <a:pt x="46387" y="38688"/>
                  </a:lnTo>
                  <a:cubicBezTo>
                    <a:pt x="46387" y="32921"/>
                    <a:pt x="50231" y="29076"/>
                    <a:pt x="55999" y="29076"/>
                  </a:cubicBezTo>
                  <a:cubicBezTo>
                    <a:pt x="61766" y="29076"/>
                    <a:pt x="65611" y="32921"/>
                    <a:pt x="65611" y="38688"/>
                  </a:cubicBezTo>
                  <a:lnTo>
                    <a:pt x="113671" y="655779"/>
                  </a:lnTo>
                  <a:cubicBezTo>
                    <a:pt x="113671" y="655779"/>
                    <a:pt x="111748" y="749976"/>
                    <a:pt x="204023" y="888389"/>
                  </a:cubicBezTo>
                  <a:cubicBezTo>
                    <a:pt x="290531" y="1015268"/>
                    <a:pt x="205946" y="1259413"/>
                    <a:pt x="155963" y="1311318"/>
                  </a:cubicBezTo>
                  <a:cubicBezTo>
                    <a:pt x="107903" y="1361300"/>
                    <a:pt x="80990" y="1342076"/>
                    <a:pt x="67533" y="1330542"/>
                  </a:cubicBezTo>
                  <a:cubicBezTo>
                    <a:pt x="50231" y="1317085"/>
                    <a:pt x="48309" y="1269025"/>
                    <a:pt x="77145" y="1217120"/>
                  </a:cubicBezTo>
                  <a:cubicBezTo>
                    <a:pt x="142507" y="1097931"/>
                    <a:pt x="117515" y="915303"/>
                    <a:pt x="80990" y="849941"/>
                  </a:cubicBezTo>
                  <a:cubicBezTo>
                    <a:pt x="27163" y="755744"/>
                    <a:pt x="29085" y="625020"/>
                    <a:pt x="29085" y="625020"/>
                  </a:cubicBezTo>
                  <a:close/>
                </a:path>
              </a:pathLst>
            </a:custGeom>
            <a:solidFill>
              <a:schemeClr val="accent2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AE1B9D5-35D8-43BA-85EA-4967B306AF86}"/>
                </a:ext>
              </a:extLst>
            </p:cNvPr>
            <p:cNvSpPr/>
            <p:nvPr/>
          </p:nvSpPr>
          <p:spPr>
            <a:xfrm>
              <a:off x="10084718" y="2219603"/>
              <a:ext cx="230688" cy="653616"/>
            </a:xfrm>
            <a:custGeom>
              <a:avLst/>
              <a:gdLst>
                <a:gd name="connsiteX0" fmla="*/ 53227 w 230688"/>
                <a:gd name="connsiteY0" fmla="*/ 134808 h 653616"/>
                <a:gd name="connsiteX1" fmla="*/ 32081 w 230688"/>
                <a:gd name="connsiteY1" fmla="*/ 84826 h 653616"/>
                <a:gd name="connsiteX2" fmla="*/ 105132 w 230688"/>
                <a:gd name="connsiteY2" fmla="*/ 29076 h 653616"/>
                <a:gd name="connsiteX3" fmla="*/ 141658 w 230688"/>
                <a:gd name="connsiteY3" fmla="*/ 102128 h 653616"/>
                <a:gd name="connsiteX4" fmla="*/ 170494 w 230688"/>
                <a:gd name="connsiteY4" fmla="*/ 155955 h 653616"/>
                <a:gd name="connsiteX5" fmla="*/ 130123 w 230688"/>
                <a:gd name="connsiteY5" fmla="*/ 594262 h 653616"/>
                <a:gd name="connsiteX6" fmla="*/ 41693 w 230688"/>
                <a:gd name="connsiteY6" fmla="*/ 613486 h 653616"/>
                <a:gd name="connsiteX7" fmla="*/ 51305 w 230688"/>
                <a:gd name="connsiteY7" fmla="*/ 500064 h 653616"/>
                <a:gd name="connsiteX8" fmla="*/ 53227 w 230688"/>
                <a:gd name="connsiteY8" fmla="*/ 134808 h 653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688" h="653616">
                  <a:moveTo>
                    <a:pt x="53227" y="134808"/>
                  </a:moveTo>
                  <a:cubicBezTo>
                    <a:pt x="43615" y="119429"/>
                    <a:pt x="37848" y="102128"/>
                    <a:pt x="32081" y="84826"/>
                  </a:cubicBezTo>
                  <a:cubicBezTo>
                    <a:pt x="57072" y="69447"/>
                    <a:pt x="82063" y="52145"/>
                    <a:pt x="105132" y="29076"/>
                  </a:cubicBezTo>
                  <a:cubicBezTo>
                    <a:pt x="118589" y="57912"/>
                    <a:pt x="126279" y="73292"/>
                    <a:pt x="141658" y="102128"/>
                  </a:cubicBezTo>
                  <a:cubicBezTo>
                    <a:pt x="153192" y="121352"/>
                    <a:pt x="170494" y="155955"/>
                    <a:pt x="170494" y="155955"/>
                  </a:cubicBezTo>
                  <a:cubicBezTo>
                    <a:pt x="272381" y="300135"/>
                    <a:pt x="174339" y="550047"/>
                    <a:pt x="130123" y="594262"/>
                  </a:cubicBezTo>
                  <a:cubicBezTo>
                    <a:pt x="80141" y="644244"/>
                    <a:pt x="55150" y="625020"/>
                    <a:pt x="41693" y="613486"/>
                  </a:cubicBezTo>
                  <a:cubicBezTo>
                    <a:pt x="24391" y="600029"/>
                    <a:pt x="22469" y="551969"/>
                    <a:pt x="51305" y="500064"/>
                  </a:cubicBezTo>
                  <a:cubicBezTo>
                    <a:pt x="116667" y="382798"/>
                    <a:pt x="91675" y="202092"/>
                    <a:pt x="53227" y="134808"/>
                  </a:cubicBezTo>
                  <a:close/>
                </a:path>
              </a:pathLst>
            </a:custGeom>
            <a:solidFill>
              <a:schemeClr val="accent1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ADF61F9-1626-47E5-8CD8-E1EB16501BCC}"/>
                </a:ext>
              </a:extLst>
            </p:cNvPr>
            <p:cNvSpPr/>
            <p:nvPr/>
          </p:nvSpPr>
          <p:spPr>
            <a:xfrm>
              <a:off x="9964689" y="2061966"/>
              <a:ext cx="211464" cy="230688"/>
            </a:xfrm>
            <a:custGeom>
              <a:avLst/>
              <a:gdLst>
                <a:gd name="connsiteX0" fmla="*/ 186713 w 211464"/>
                <a:gd name="connsiteY0" fmla="*/ 123274 h 230688"/>
                <a:gd name="connsiteX1" fmla="*/ 107895 w 211464"/>
                <a:gd name="connsiteY1" fmla="*/ 217472 h 230688"/>
                <a:gd name="connsiteX2" fmla="*/ 29076 w 211464"/>
                <a:gd name="connsiteY2" fmla="*/ 123274 h 230688"/>
                <a:gd name="connsiteX3" fmla="*/ 107895 w 211464"/>
                <a:gd name="connsiteY3" fmla="*/ 29076 h 230688"/>
                <a:gd name="connsiteX4" fmla="*/ 186713 w 211464"/>
                <a:gd name="connsiteY4" fmla="*/ 123274 h 23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464" h="230688">
                  <a:moveTo>
                    <a:pt x="186713" y="123274"/>
                  </a:moveTo>
                  <a:cubicBezTo>
                    <a:pt x="186713" y="175179"/>
                    <a:pt x="152110" y="217472"/>
                    <a:pt x="107895" y="217472"/>
                  </a:cubicBezTo>
                  <a:cubicBezTo>
                    <a:pt x="63680" y="217472"/>
                    <a:pt x="29076" y="175179"/>
                    <a:pt x="29076" y="123274"/>
                  </a:cubicBezTo>
                  <a:cubicBezTo>
                    <a:pt x="29076" y="71369"/>
                    <a:pt x="63680" y="29076"/>
                    <a:pt x="107895" y="29076"/>
                  </a:cubicBezTo>
                  <a:cubicBezTo>
                    <a:pt x="152110" y="29076"/>
                    <a:pt x="186713" y="71369"/>
                    <a:pt x="186713" y="123274"/>
                  </a:cubicBezTo>
                  <a:close/>
                </a:path>
              </a:pathLst>
            </a:custGeom>
            <a:solidFill>
              <a:schemeClr val="accent1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FC6C5B0-8DCC-4132-BC8F-3FECD46E164E}"/>
                </a:ext>
              </a:extLst>
            </p:cNvPr>
            <p:cNvSpPr/>
            <p:nvPr/>
          </p:nvSpPr>
          <p:spPr>
            <a:xfrm>
              <a:off x="10008905" y="2129250"/>
              <a:ext cx="115344" cy="115344"/>
            </a:xfrm>
            <a:custGeom>
              <a:avLst/>
              <a:gdLst>
                <a:gd name="connsiteX0" fmla="*/ 98283 w 115344"/>
                <a:gd name="connsiteY0" fmla="*/ 63680 h 115344"/>
                <a:gd name="connsiteX1" fmla="*/ 63680 w 115344"/>
                <a:gd name="connsiteY1" fmla="*/ 98283 h 115344"/>
                <a:gd name="connsiteX2" fmla="*/ 29077 w 115344"/>
                <a:gd name="connsiteY2" fmla="*/ 63680 h 115344"/>
                <a:gd name="connsiteX3" fmla="*/ 63680 w 115344"/>
                <a:gd name="connsiteY3" fmla="*/ 29076 h 115344"/>
                <a:gd name="connsiteX4" fmla="*/ 98283 w 115344"/>
                <a:gd name="connsiteY4" fmla="*/ 63680 h 11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44" h="115344">
                  <a:moveTo>
                    <a:pt x="98283" y="63680"/>
                  </a:moveTo>
                  <a:cubicBezTo>
                    <a:pt x="98283" y="82790"/>
                    <a:pt x="82790" y="98283"/>
                    <a:pt x="63680" y="98283"/>
                  </a:cubicBezTo>
                  <a:cubicBezTo>
                    <a:pt x="44568" y="98283"/>
                    <a:pt x="29077" y="82790"/>
                    <a:pt x="29077" y="63680"/>
                  </a:cubicBezTo>
                  <a:cubicBezTo>
                    <a:pt x="29077" y="44569"/>
                    <a:pt x="44570" y="29076"/>
                    <a:pt x="63680" y="29076"/>
                  </a:cubicBezTo>
                  <a:cubicBezTo>
                    <a:pt x="82791" y="29076"/>
                    <a:pt x="98283" y="44569"/>
                    <a:pt x="98283" y="63680"/>
                  </a:cubicBezTo>
                  <a:close/>
                </a:path>
              </a:pathLst>
            </a:custGeom>
            <a:solidFill>
              <a:srgbClr val="FFFFFF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1D36BCF-AD25-4FD4-A0A5-948633725772}"/>
              </a:ext>
            </a:extLst>
          </p:cNvPr>
          <p:cNvGrpSpPr/>
          <p:nvPr/>
        </p:nvGrpSpPr>
        <p:grpSpPr>
          <a:xfrm>
            <a:off x="3731620" y="1545031"/>
            <a:ext cx="305161" cy="500585"/>
            <a:chOff x="7997054" y="1606357"/>
            <a:chExt cx="796901" cy="1307232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46435C5-5D63-4F9C-99DA-E30FFFEF3523}"/>
                </a:ext>
              </a:extLst>
            </p:cNvPr>
            <p:cNvSpPr/>
            <p:nvPr/>
          </p:nvSpPr>
          <p:spPr>
            <a:xfrm>
              <a:off x="8198011" y="1606357"/>
              <a:ext cx="595944" cy="1307232"/>
            </a:xfrm>
            <a:custGeom>
              <a:avLst/>
              <a:gdLst>
                <a:gd name="connsiteX0" fmla="*/ 100198 w 595944"/>
                <a:gd name="connsiteY0" fmla="*/ 29076 h 1307232"/>
                <a:gd name="connsiteX1" fmla="*/ 148258 w 595944"/>
                <a:gd name="connsiteY1" fmla="*/ 540435 h 1307232"/>
                <a:gd name="connsiteX2" fmla="*/ 423161 w 595944"/>
                <a:gd name="connsiteY2" fmla="*/ 1178672 h 1307232"/>
                <a:gd name="connsiteX3" fmla="*/ 523126 w 595944"/>
                <a:gd name="connsiteY3" fmla="*/ 1278637 h 1307232"/>
                <a:gd name="connsiteX4" fmla="*/ 575031 w 595944"/>
                <a:gd name="connsiteY4" fmla="*/ 1145991 h 1307232"/>
                <a:gd name="connsiteX5" fmla="*/ 303972 w 595944"/>
                <a:gd name="connsiteY5" fmla="*/ 513521 h 1307232"/>
                <a:gd name="connsiteX6" fmla="*/ 169404 w 595944"/>
                <a:gd name="connsiteY6" fmla="*/ 267454 h 1307232"/>
                <a:gd name="connsiteX7" fmla="*/ 100198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100198" y="29076"/>
                  </a:moveTo>
                  <a:cubicBezTo>
                    <a:pt x="100198" y="29076"/>
                    <a:pt x="-88197" y="236696"/>
                    <a:pt x="148258" y="540435"/>
                  </a:cubicBezTo>
                  <a:cubicBezTo>
                    <a:pt x="384713" y="842252"/>
                    <a:pt x="398170" y="1046026"/>
                    <a:pt x="423161" y="1178672"/>
                  </a:cubicBezTo>
                  <a:cubicBezTo>
                    <a:pt x="446230" y="1311317"/>
                    <a:pt x="523126" y="1278637"/>
                    <a:pt x="523126" y="1278637"/>
                  </a:cubicBezTo>
                  <a:cubicBezTo>
                    <a:pt x="523126" y="1278637"/>
                    <a:pt x="584643" y="1255568"/>
                    <a:pt x="575031" y="1145991"/>
                  </a:cubicBezTo>
                  <a:cubicBezTo>
                    <a:pt x="565419" y="1036414"/>
                    <a:pt x="500057" y="805726"/>
                    <a:pt x="303972" y="513521"/>
                  </a:cubicBezTo>
                  <a:cubicBezTo>
                    <a:pt x="303972" y="513521"/>
                    <a:pt x="350110" y="303980"/>
                    <a:pt x="169404" y="267454"/>
                  </a:cubicBezTo>
                  <a:lnTo>
                    <a:pt x="100198" y="29076"/>
                  </a:ln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FDDA652-07B5-44D7-97F7-A3461963DA18}"/>
                </a:ext>
              </a:extLst>
            </p:cNvPr>
            <p:cNvSpPr/>
            <p:nvPr/>
          </p:nvSpPr>
          <p:spPr>
            <a:xfrm>
              <a:off x="7997054" y="1606357"/>
              <a:ext cx="595944" cy="1307232"/>
            </a:xfrm>
            <a:custGeom>
              <a:avLst/>
              <a:gdLst>
                <a:gd name="connsiteX0" fmla="*/ 504929 w 595944"/>
                <a:gd name="connsiteY0" fmla="*/ 29076 h 1307232"/>
                <a:gd name="connsiteX1" fmla="*/ 456869 w 595944"/>
                <a:gd name="connsiteY1" fmla="*/ 540435 h 1307232"/>
                <a:gd name="connsiteX2" fmla="*/ 181966 w 595944"/>
                <a:gd name="connsiteY2" fmla="*/ 1178672 h 1307232"/>
                <a:gd name="connsiteX3" fmla="*/ 82001 w 595944"/>
                <a:gd name="connsiteY3" fmla="*/ 1278637 h 1307232"/>
                <a:gd name="connsiteX4" fmla="*/ 30096 w 595944"/>
                <a:gd name="connsiteY4" fmla="*/ 1145991 h 1307232"/>
                <a:gd name="connsiteX5" fmla="*/ 301154 w 595944"/>
                <a:gd name="connsiteY5" fmla="*/ 513521 h 1307232"/>
                <a:gd name="connsiteX6" fmla="*/ 435722 w 595944"/>
                <a:gd name="connsiteY6" fmla="*/ 267454 h 1307232"/>
                <a:gd name="connsiteX7" fmla="*/ 504929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504929" y="29076"/>
                  </a:moveTo>
                  <a:cubicBezTo>
                    <a:pt x="504929" y="29076"/>
                    <a:pt x="693324" y="236696"/>
                    <a:pt x="456869" y="540435"/>
                  </a:cubicBezTo>
                  <a:cubicBezTo>
                    <a:pt x="220414" y="842252"/>
                    <a:pt x="206957" y="1046026"/>
                    <a:pt x="181966" y="1178672"/>
                  </a:cubicBezTo>
                  <a:cubicBezTo>
                    <a:pt x="158897" y="1311317"/>
                    <a:pt x="82001" y="1278637"/>
                    <a:pt x="82001" y="1278637"/>
                  </a:cubicBezTo>
                  <a:cubicBezTo>
                    <a:pt x="82001" y="1278637"/>
                    <a:pt x="20484" y="1255568"/>
                    <a:pt x="30096" y="1145991"/>
                  </a:cubicBezTo>
                  <a:cubicBezTo>
                    <a:pt x="39708" y="1036414"/>
                    <a:pt x="105070" y="805726"/>
                    <a:pt x="301154" y="513521"/>
                  </a:cubicBezTo>
                  <a:cubicBezTo>
                    <a:pt x="301154" y="513521"/>
                    <a:pt x="255017" y="303980"/>
                    <a:pt x="435722" y="267454"/>
                  </a:cubicBezTo>
                  <a:lnTo>
                    <a:pt x="504929" y="29076"/>
                  </a:ln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022D211-CE95-4394-A705-16E914713982}"/>
                </a:ext>
              </a:extLst>
            </p:cNvPr>
            <p:cNvSpPr/>
            <p:nvPr/>
          </p:nvSpPr>
          <p:spPr>
            <a:xfrm>
              <a:off x="8324882" y="1938932"/>
              <a:ext cx="134568" cy="134568"/>
            </a:xfrm>
            <a:custGeom>
              <a:avLst/>
              <a:gdLst>
                <a:gd name="connsiteX0" fmla="*/ 121352 w 134568"/>
                <a:gd name="connsiteY0" fmla="*/ 75214 h 134568"/>
                <a:gd name="connsiteX1" fmla="*/ 75214 w 134568"/>
                <a:gd name="connsiteY1" fmla="*/ 121352 h 134568"/>
                <a:gd name="connsiteX2" fmla="*/ 29077 w 134568"/>
                <a:gd name="connsiteY2" fmla="*/ 75214 h 134568"/>
                <a:gd name="connsiteX3" fmla="*/ 75214 w 134568"/>
                <a:gd name="connsiteY3" fmla="*/ 29076 h 134568"/>
                <a:gd name="connsiteX4" fmla="*/ 121352 w 134568"/>
                <a:gd name="connsiteY4" fmla="*/ 75214 h 13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68" h="134568">
                  <a:moveTo>
                    <a:pt x="121352" y="75214"/>
                  </a:moveTo>
                  <a:cubicBezTo>
                    <a:pt x="121352" y="100695"/>
                    <a:pt x="100695" y="121352"/>
                    <a:pt x="75214" y="121352"/>
                  </a:cubicBezTo>
                  <a:cubicBezTo>
                    <a:pt x="49733" y="121352"/>
                    <a:pt x="29077" y="100695"/>
                    <a:pt x="29077" y="75214"/>
                  </a:cubicBezTo>
                  <a:cubicBezTo>
                    <a:pt x="29077" y="49733"/>
                    <a:pt x="49733" y="29076"/>
                    <a:pt x="75214" y="29076"/>
                  </a:cubicBezTo>
                  <a:cubicBezTo>
                    <a:pt x="100695" y="29076"/>
                    <a:pt x="121352" y="49733"/>
                    <a:pt x="121352" y="75214"/>
                  </a:cubicBezTo>
                  <a:close/>
                </a:path>
              </a:pathLst>
            </a:custGeom>
            <a:solidFill>
              <a:srgbClr val="FFFFFF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4F4EF8D-176A-4F96-8480-CC7B0BB01163}"/>
                </a:ext>
              </a:extLst>
            </p:cNvPr>
            <p:cNvSpPr/>
            <p:nvPr/>
          </p:nvSpPr>
          <p:spPr>
            <a:xfrm>
              <a:off x="8013970" y="2257330"/>
              <a:ext cx="288360" cy="634392"/>
            </a:xfrm>
            <a:custGeom>
              <a:avLst/>
              <a:gdLst>
                <a:gd name="connsiteX0" fmla="*/ 193887 w 288360"/>
                <a:gd name="connsiteY0" fmla="*/ 14418 h 634392"/>
                <a:gd name="connsiteX1" fmla="*/ 15103 w 288360"/>
                <a:gd name="connsiteY1" fmla="*/ 496940 h 634392"/>
                <a:gd name="connsiteX2" fmla="*/ 67008 w 288360"/>
                <a:gd name="connsiteY2" fmla="*/ 629586 h 634392"/>
                <a:gd name="connsiteX3" fmla="*/ 166972 w 288360"/>
                <a:gd name="connsiteY3" fmla="*/ 529621 h 634392"/>
                <a:gd name="connsiteX4" fmla="*/ 282316 w 288360"/>
                <a:gd name="connsiteY4" fmla="*/ 135529 h 634392"/>
                <a:gd name="connsiteX5" fmla="*/ 193887 w 288360"/>
                <a:gd name="connsiteY5" fmla="*/ 14418 h 63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34392">
                  <a:moveTo>
                    <a:pt x="193887" y="14418"/>
                  </a:moveTo>
                  <a:cubicBezTo>
                    <a:pt x="72775" y="214348"/>
                    <a:pt x="20870" y="416200"/>
                    <a:pt x="15103" y="496940"/>
                  </a:cubicBezTo>
                  <a:cubicBezTo>
                    <a:pt x="7413" y="606517"/>
                    <a:pt x="67008" y="629586"/>
                    <a:pt x="67008" y="629586"/>
                  </a:cubicBezTo>
                  <a:cubicBezTo>
                    <a:pt x="67008" y="629586"/>
                    <a:pt x="141981" y="662267"/>
                    <a:pt x="166972" y="529621"/>
                  </a:cubicBezTo>
                  <a:cubicBezTo>
                    <a:pt x="184275" y="437346"/>
                    <a:pt x="195808" y="308545"/>
                    <a:pt x="282316" y="135529"/>
                  </a:cubicBezTo>
                  <a:lnTo>
                    <a:pt x="193887" y="1441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99B1BBC-9C73-4B8A-B4C2-115D2BAA30E5}"/>
                </a:ext>
              </a:extLst>
            </p:cNvPr>
            <p:cNvSpPr/>
            <p:nvPr/>
          </p:nvSpPr>
          <p:spPr>
            <a:xfrm>
              <a:off x="8489488" y="2284243"/>
              <a:ext cx="288360" cy="615168"/>
            </a:xfrm>
            <a:custGeom>
              <a:avLst/>
              <a:gdLst>
                <a:gd name="connsiteX0" fmla="*/ 122073 w 288360"/>
                <a:gd name="connsiteY0" fmla="*/ 14418 h 615168"/>
                <a:gd name="connsiteX1" fmla="*/ 14418 w 288360"/>
                <a:gd name="connsiteY1" fmla="*/ 108616 h 615168"/>
                <a:gd name="connsiteX2" fmla="*/ 129762 w 288360"/>
                <a:gd name="connsiteY2" fmla="*/ 502708 h 615168"/>
                <a:gd name="connsiteX3" fmla="*/ 229727 w 288360"/>
                <a:gd name="connsiteY3" fmla="*/ 602673 h 615168"/>
                <a:gd name="connsiteX4" fmla="*/ 281632 w 288360"/>
                <a:gd name="connsiteY4" fmla="*/ 470027 h 615168"/>
                <a:gd name="connsiteX5" fmla="*/ 122073 w 288360"/>
                <a:gd name="connsiteY5" fmla="*/ 14418 h 6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15168">
                  <a:moveTo>
                    <a:pt x="122073" y="14418"/>
                  </a:moveTo>
                  <a:lnTo>
                    <a:pt x="14418" y="108616"/>
                  </a:lnTo>
                  <a:cubicBezTo>
                    <a:pt x="100926" y="281632"/>
                    <a:pt x="114382" y="408510"/>
                    <a:pt x="129762" y="502708"/>
                  </a:cubicBezTo>
                  <a:cubicBezTo>
                    <a:pt x="152830" y="635353"/>
                    <a:pt x="229727" y="602673"/>
                    <a:pt x="229727" y="602673"/>
                  </a:cubicBezTo>
                  <a:cubicBezTo>
                    <a:pt x="229727" y="602673"/>
                    <a:pt x="289321" y="579604"/>
                    <a:pt x="281632" y="470027"/>
                  </a:cubicBezTo>
                  <a:cubicBezTo>
                    <a:pt x="275865" y="360450"/>
                    <a:pt x="214348" y="179744"/>
                    <a:pt x="122073" y="1441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268BBAC-F2AD-4E02-9B7B-6517880B5D57}"/>
              </a:ext>
            </a:extLst>
          </p:cNvPr>
          <p:cNvGrpSpPr/>
          <p:nvPr/>
        </p:nvGrpSpPr>
        <p:grpSpPr>
          <a:xfrm>
            <a:off x="3151050" y="1469115"/>
            <a:ext cx="353663" cy="652416"/>
            <a:chOff x="6951567" y="1614047"/>
            <a:chExt cx="730512" cy="1347602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D986DB7-2CF0-49DC-89A1-FB786991FFB7}"/>
                </a:ext>
              </a:extLst>
            </p:cNvPr>
            <p:cNvSpPr/>
            <p:nvPr/>
          </p:nvSpPr>
          <p:spPr>
            <a:xfrm>
              <a:off x="7188744" y="1614047"/>
              <a:ext cx="192240" cy="1345680"/>
            </a:xfrm>
            <a:custGeom>
              <a:avLst/>
              <a:gdLst>
                <a:gd name="connsiteX0" fmla="*/ 104050 w 192240"/>
                <a:gd name="connsiteY0" fmla="*/ 1330541 h 1345680"/>
                <a:gd name="connsiteX1" fmla="*/ 55990 w 192240"/>
                <a:gd name="connsiteY1" fmla="*/ 1301705 h 1345680"/>
                <a:gd name="connsiteX2" fmla="*/ 29076 w 192240"/>
                <a:gd name="connsiteY2" fmla="*/ 1234421 h 1345680"/>
                <a:gd name="connsiteX3" fmla="*/ 46378 w 192240"/>
                <a:gd name="connsiteY3" fmla="*/ 59835 h 1345680"/>
                <a:gd name="connsiteX4" fmla="*/ 77136 w 192240"/>
                <a:gd name="connsiteY4" fmla="*/ 29076 h 1345680"/>
                <a:gd name="connsiteX5" fmla="*/ 130963 w 192240"/>
                <a:gd name="connsiteY5" fmla="*/ 29076 h 1345680"/>
                <a:gd name="connsiteX6" fmla="*/ 161722 w 192240"/>
                <a:gd name="connsiteY6" fmla="*/ 59835 h 1345680"/>
                <a:gd name="connsiteX7" fmla="*/ 179023 w 192240"/>
                <a:gd name="connsiteY7" fmla="*/ 1234421 h 1345680"/>
                <a:gd name="connsiteX8" fmla="*/ 152110 w 192240"/>
                <a:gd name="connsiteY8" fmla="*/ 1301705 h 1345680"/>
                <a:gd name="connsiteX9" fmla="*/ 104050 w 192240"/>
                <a:gd name="connsiteY9" fmla="*/ 1330541 h 1345680"/>
                <a:gd name="connsiteX10" fmla="*/ 104050 w 192240"/>
                <a:gd name="connsiteY10" fmla="*/ 1330541 h 134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2240" h="1345680">
                  <a:moveTo>
                    <a:pt x="104050" y="1330541"/>
                  </a:moveTo>
                  <a:cubicBezTo>
                    <a:pt x="79058" y="1330541"/>
                    <a:pt x="73291" y="1320929"/>
                    <a:pt x="55990" y="1301705"/>
                  </a:cubicBezTo>
                  <a:cubicBezTo>
                    <a:pt x="38688" y="1284404"/>
                    <a:pt x="29076" y="1259413"/>
                    <a:pt x="29076" y="1234421"/>
                  </a:cubicBezTo>
                  <a:lnTo>
                    <a:pt x="46378" y="59835"/>
                  </a:lnTo>
                  <a:cubicBezTo>
                    <a:pt x="46378" y="42533"/>
                    <a:pt x="59834" y="29076"/>
                    <a:pt x="77136" y="29076"/>
                  </a:cubicBezTo>
                  <a:lnTo>
                    <a:pt x="130963" y="29076"/>
                  </a:lnTo>
                  <a:cubicBezTo>
                    <a:pt x="148265" y="29076"/>
                    <a:pt x="161722" y="42533"/>
                    <a:pt x="161722" y="59835"/>
                  </a:cubicBezTo>
                  <a:lnTo>
                    <a:pt x="179023" y="1234421"/>
                  </a:lnTo>
                  <a:cubicBezTo>
                    <a:pt x="179023" y="1259413"/>
                    <a:pt x="171334" y="1284404"/>
                    <a:pt x="152110" y="1301705"/>
                  </a:cubicBezTo>
                  <a:cubicBezTo>
                    <a:pt x="134808" y="1319007"/>
                    <a:pt x="129041" y="1330541"/>
                    <a:pt x="104050" y="1330541"/>
                  </a:cubicBezTo>
                  <a:lnTo>
                    <a:pt x="104050" y="1330541"/>
                  </a:ln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BAD1238-C917-4983-867F-C0BE54B82A09}"/>
                </a:ext>
              </a:extLst>
            </p:cNvPr>
            <p:cNvSpPr/>
            <p:nvPr/>
          </p:nvSpPr>
          <p:spPr>
            <a:xfrm>
              <a:off x="7182976" y="2346481"/>
              <a:ext cx="211464" cy="615168"/>
            </a:xfrm>
            <a:custGeom>
              <a:avLst/>
              <a:gdLst>
                <a:gd name="connsiteX0" fmla="*/ 36766 w 211464"/>
                <a:gd name="connsiteY0" fmla="*/ 29076 h 615168"/>
                <a:gd name="connsiteX1" fmla="*/ 29076 w 211464"/>
                <a:gd name="connsiteY1" fmla="*/ 498142 h 615168"/>
                <a:gd name="connsiteX2" fmla="*/ 57912 w 211464"/>
                <a:gd name="connsiteY2" fmla="*/ 571193 h 615168"/>
                <a:gd name="connsiteX3" fmla="*/ 109817 w 211464"/>
                <a:gd name="connsiteY3" fmla="*/ 601952 h 615168"/>
                <a:gd name="connsiteX4" fmla="*/ 113662 w 211464"/>
                <a:gd name="connsiteY4" fmla="*/ 601952 h 615168"/>
                <a:gd name="connsiteX5" fmla="*/ 165567 w 211464"/>
                <a:gd name="connsiteY5" fmla="*/ 571193 h 615168"/>
                <a:gd name="connsiteX6" fmla="*/ 194403 w 211464"/>
                <a:gd name="connsiteY6" fmla="*/ 498142 h 615168"/>
                <a:gd name="connsiteX7" fmla="*/ 186713 w 211464"/>
                <a:gd name="connsiteY7" fmla="*/ 29076 h 615168"/>
                <a:gd name="connsiteX8" fmla="*/ 36766 w 211464"/>
                <a:gd name="connsiteY8" fmla="*/ 29076 h 6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464" h="615168">
                  <a:moveTo>
                    <a:pt x="36766" y="29076"/>
                  </a:moveTo>
                  <a:lnTo>
                    <a:pt x="29076" y="498142"/>
                  </a:lnTo>
                  <a:cubicBezTo>
                    <a:pt x="29076" y="525056"/>
                    <a:pt x="38688" y="551969"/>
                    <a:pt x="57912" y="571193"/>
                  </a:cubicBezTo>
                  <a:cubicBezTo>
                    <a:pt x="77136" y="590417"/>
                    <a:pt x="82904" y="601952"/>
                    <a:pt x="109817" y="601952"/>
                  </a:cubicBezTo>
                  <a:lnTo>
                    <a:pt x="113662" y="601952"/>
                  </a:lnTo>
                  <a:cubicBezTo>
                    <a:pt x="140576" y="601952"/>
                    <a:pt x="146343" y="590417"/>
                    <a:pt x="165567" y="571193"/>
                  </a:cubicBezTo>
                  <a:cubicBezTo>
                    <a:pt x="184791" y="551969"/>
                    <a:pt x="194403" y="525056"/>
                    <a:pt x="194403" y="498142"/>
                  </a:cubicBezTo>
                  <a:lnTo>
                    <a:pt x="186713" y="29076"/>
                  </a:lnTo>
                  <a:lnTo>
                    <a:pt x="36766" y="29076"/>
                  </a:lnTo>
                  <a:close/>
                </a:path>
              </a:pathLst>
            </a:custGeom>
            <a:solidFill>
              <a:schemeClr val="accent1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C104A13-1B06-4C81-9938-F3961353DBCB}"/>
                </a:ext>
              </a:extLst>
            </p:cNvPr>
            <p:cNvSpPr/>
            <p:nvPr/>
          </p:nvSpPr>
          <p:spPr>
            <a:xfrm>
              <a:off x="6951567" y="1676765"/>
              <a:ext cx="730512" cy="269136"/>
            </a:xfrm>
            <a:custGeom>
              <a:avLst/>
              <a:gdLst>
                <a:gd name="connsiteX0" fmla="*/ 727629 w 730512"/>
                <a:gd name="connsiteY0" fmla="*/ 197046 h 269136"/>
                <a:gd name="connsiteX1" fmla="*/ 698793 w 730512"/>
                <a:gd name="connsiteY1" fmla="*/ 139374 h 269136"/>
                <a:gd name="connsiteX2" fmla="*/ 491173 w 730512"/>
                <a:gd name="connsiteY2" fmla="*/ 27875 h 269136"/>
                <a:gd name="connsiteX3" fmla="*/ 458493 w 730512"/>
                <a:gd name="connsiteY3" fmla="*/ 14418 h 269136"/>
                <a:gd name="connsiteX4" fmla="*/ 112461 w 730512"/>
                <a:gd name="connsiteY4" fmla="*/ 14418 h 269136"/>
                <a:gd name="connsiteX5" fmla="*/ 112461 w 730512"/>
                <a:gd name="connsiteY5" fmla="*/ 14418 h 269136"/>
                <a:gd name="connsiteX6" fmla="*/ 47098 w 730512"/>
                <a:gd name="connsiteY6" fmla="*/ 14418 h 269136"/>
                <a:gd name="connsiteX7" fmla="*/ 14418 w 730512"/>
                <a:gd name="connsiteY7" fmla="*/ 47099 h 269136"/>
                <a:gd name="connsiteX8" fmla="*/ 14418 w 730512"/>
                <a:gd name="connsiteY8" fmla="*/ 237416 h 269136"/>
                <a:gd name="connsiteX9" fmla="*/ 47098 w 730512"/>
                <a:gd name="connsiteY9" fmla="*/ 270097 h 269136"/>
                <a:gd name="connsiteX10" fmla="*/ 104770 w 730512"/>
                <a:gd name="connsiteY10" fmla="*/ 270097 h 269136"/>
                <a:gd name="connsiteX11" fmla="*/ 104770 w 730512"/>
                <a:gd name="connsiteY11" fmla="*/ 270097 h 269136"/>
                <a:gd name="connsiteX12" fmla="*/ 108616 w 730512"/>
                <a:gd name="connsiteY12" fmla="*/ 270097 h 269136"/>
                <a:gd name="connsiteX13" fmla="*/ 233572 w 730512"/>
                <a:gd name="connsiteY13" fmla="*/ 270097 h 269136"/>
                <a:gd name="connsiteX14" fmla="*/ 233572 w 730512"/>
                <a:gd name="connsiteY14" fmla="*/ 270097 h 269136"/>
                <a:gd name="connsiteX15" fmla="*/ 621897 w 730512"/>
                <a:gd name="connsiteY15" fmla="*/ 270097 h 269136"/>
                <a:gd name="connsiteX16" fmla="*/ 621897 w 730512"/>
                <a:gd name="connsiteY16" fmla="*/ 270097 h 269136"/>
                <a:gd name="connsiteX17" fmla="*/ 693025 w 730512"/>
                <a:gd name="connsiteY17" fmla="*/ 270097 h 269136"/>
                <a:gd name="connsiteX18" fmla="*/ 725706 w 730512"/>
                <a:gd name="connsiteY18" fmla="*/ 237416 h 269136"/>
                <a:gd name="connsiteX19" fmla="*/ 727629 w 730512"/>
                <a:gd name="connsiteY19" fmla="*/ 197046 h 26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30512" h="269136">
                  <a:moveTo>
                    <a:pt x="727629" y="197046"/>
                  </a:moveTo>
                  <a:cubicBezTo>
                    <a:pt x="727629" y="173977"/>
                    <a:pt x="716094" y="152831"/>
                    <a:pt x="698793" y="139374"/>
                  </a:cubicBezTo>
                  <a:lnTo>
                    <a:pt x="491173" y="27875"/>
                  </a:lnTo>
                  <a:cubicBezTo>
                    <a:pt x="481561" y="20185"/>
                    <a:pt x="470027" y="16340"/>
                    <a:pt x="458493" y="14418"/>
                  </a:cubicBezTo>
                  <a:lnTo>
                    <a:pt x="112461" y="14418"/>
                  </a:lnTo>
                  <a:lnTo>
                    <a:pt x="112461" y="14418"/>
                  </a:lnTo>
                  <a:lnTo>
                    <a:pt x="47098" y="14418"/>
                  </a:lnTo>
                  <a:cubicBezTo>
                    <a:pt x="27874" y="14418"/>
                    <a:pt x="14418" y="29797"/>
                    <a:pt x="14418" y="47099"/>
                  </a:cubicBezTo>
                  <a:lnTo>
                    <a:pt x="14418" y="237416"/>
                  </a:lnTo>
                  <a:cubicBezTo>
                    <a:pt x="14418" y="256640"/>
                    <a:pt x="29797" y="270097"/>
                    <a:pt x="47098" y="270097"/>
                  </a:cubicBezTo>
                  <a:lnTo>
                    <a:pt x="104770" y="270097"/>
                  </a:lnTo>
                  <a:lnTo>
                    <a:pt x="104770" y="270097"/>
                  </a:lnTo>
                  <a:lnTo>
                    <a:pt x="108616" y="270097"/>
                  </a:lnTo>
                  <a:lnTo>
                    <a:pt x="233572" y="270097"/>
                  </a:lnTo>
                  <a:lnTo>
                    <a:pt x="233572" y="270097"/>
                  </a:lnTo>
                  <a:lnTo>
                    <a:pt x="621897" y="270097"/>
                  </a:lnTo>
                  <a:lnTo>
                    <a:pt x="621897" y="270097"/>
                  </a:lnTo>
                  <a:lnTo>
                    <a:pt x="693025" y="270097"/>
                  </a:lnTo>
                  <a:cubicBezTo>
                    <a:pt x="712249" y="270097"/>
                    <a:pt x="725706" y="254718"/>
                    <a:pt x="725706" y="237416"/>
                  </a:cubicBezTo>
                  <a:lnTo>
                    <a:pt x="727629" y="197046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aphic 5308">
            <a:extLst>
              <a:ext uri="{FF2B5EF4-FFF2-40B4-BE49-F238E27FC236}">
                <a16:creationId xmlns:a16="http://schemas.microsoft.com/office/drawing/2014/main" id="{5EE817C6-A6D2-4D68-B4B0-869605CDE4C9}"/>
              </a:ext>
            </a:extLst>
          </p:cNvPr>
          <p:cNvGrpSpPr/>
          <p:nvPr/>
        </p:nvGrpSpPr>
        <p:grpSpPr>
          <a:xfrm rot="1668552">
            <a:off x="1753042" y="2510143"/>
            <a:ext cx="415582" cy="696338"/>
            <a:chOff x="5741156" y="2836054"/>
            <a:chExt cx="704887" cy="118110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AD273CC-6281-4041-84D4-FCACC9556414}"/>
                </a:ext>
              </a:extLst>
            </p:cNvPr>
            <p:cNvSpPr/>
            <p:nvPr/>
          </p:nvSpPr>
          <p:spPr>
            <a:xfrm>
              <a:off x="5765909" y="2854152"/>
              <a:ext cx="647696" cy="1152524"/>
            </a:xfrm>
            <a:custGeom>
              <a:avLst/>
              <a:gdLst>
                <a:gd name="connsiteX0" fmla="*/ 533889 w 647700"/>
                <a:gd name="connsiteY0" fmla="*/ 11918 h 1152525"/>
                <a:gd name="connsiteX1" fmla="*/ 130029 w 647700"/>
                <a:gd name="connsiteY1" fmla="*/ 7156 h 1152525"/>
                <a:gd name="connsiteX2" fmla="*/ 14777 w 647700"/>
                <a:gd name="connsiteY2" fmla="*/ 130028 h 1152525"/>
                <a:gd name="connsiteX3" fmla="*/ 14777 w 647700"/>
                <a:gd name="connsiteY3" fmla="*/ 145268 h 1152525"/>
                <a:gd name="connsiteX4" fmla="*/ 13824 w 647700"/>
                <a:gd name="connsiteY4" fmla="*/ 242423 h 1152525"/>
                <a:gd name="connsiteX5" fmla="*/ 8109 w 647700"/>
                <a:gd name="connsiteY5" fmla="*/ 904411 h 1152525"/>
                <a:gd name="connsiteX6" fmla="*/ 7157 w 647700"/>
                <a:gd name="connsiteY6" fmla="*/ 1001566 h 1152525"/>
                <a:gd name="connsiteX7" fmla="*/ 7157 w 647700"/>
                <a:gd name="connsiteY7" fmla="*/ 1016806 h 1152525"/>
                <a:gd name="connsiteX8" fmla="*/ 120504 w 647700"/>
                <a:gd name="connsiteY8" fmla="*/ 1141583 h 1152525"/>
                <a:gd name="connsiteX9" fmla="*/ 524364 w 647700"/>
                <a:gd name="connsiteY9" fmla="*/ 1146346 h 1152525"/>
                <a:gd name="connsiteX10" fmla="*/ 640569 w 647700"/>
                <a:gd name="connsiteY10" fmla="*/ 1023473 h 1152525"/>
                <a:gd name="connsiteX11" fmla="*/ 640569 w 647700"/>
                <a:gd name="connsiteY11" fmla="*/ 1008233 h 1152525"/>
                <a:gd name="connsiteX12" fmla="*/ 641522 w 647700"/>
                <a:gd name="connsiteY12" fmla="*/ 911078 h 1152525"/>
                <a:gd name="connsiteX13" fmla="*/ 647237 w 647700"/>
                <a:gd name="connsiteY13" fmla="*/ 249091 h 1152525"/>
                <a:gd name="connsiteX14" fmla="*/ 648189 w 647700"/>
                <a:gd name="connsiteY14" fmla="*/ 151936 h 1152525"/>
                <a:gd name="connsiteX15" fmla="*/ 648189 w 647700"/>
                <a:gd name="connsiteY15" fmla="*/ 136696 h 1152525"/>
                <a:gd name="connsiteX16" fmla="*/ 533889 w 647700"/>
                <a:gd name="connsiteY16" fmla="*/ 11918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47700" h="1152525">
                  <a:moveTo>
                    <a:pt x="533889" y="11918"/>
                  </a:moveTo>
                  <a:lnTo>
                    <a:pt x="130029" y="7156"/>
                  </a:lnTo>
                  <a:cubicBezTo>
                    <a:pt x="67164" y="6203"/>
                    <a:pt x="14777" y="61448"/>
                    <a:pt x="14777" y="130028"/>
                  </a:cubicBezTo>
                  <a:lnTo>
                    <a:pt x="14777" y="145268"/>
                  </a:lnTo>
                  <a:lnTo>
                    <a:pt x="13824" y="242423"/>
                  </a:lnTo>
                  <a:lnTo>
                    <a:pt x="8109" y="904411"/>
                  </a:lnTo>
                  <a:lnTo>
                    <a:pt x="7157" y="1001566"/>
                  </a:lnTo>
                  <a:lnTo>
                    <a:pt x="7157" y="1016806"/>
                  </a:lnTo>
                  <a:cubicBezTo>
                    <a:pt x="6204" y="1084433"/>
                    <a:pt x="57639" y="1140631"/>
                    <a:pt x="120504" y="1141583"/>
                  </a:cubicBezTo>
                  <a:lnTo>
                    <a:pt x="524364" y="1146346"/>
                  </a:lnTo>
                  <a:cubicBezTo>
                    <a:pt x="588182" y="1147298"/>
                    <a:pt x="639617" y="1092053"/>
                    <a:pt x="640569" y="1023473"/>
                  </a:cubicBezTo>
                  <a:lnTo>
                    <a:pt x="640569" y="1008233"/>
                  </a:lnTo>
                  <a:lnTo>
                    <a:pt x="641522" y="911078"/>
                  </a:lnTo>
                  <a:lnTo>
                    <a:pt x="647237" y="249091"/>
                  </a:lnTo>
                  <a:lnTo>
                    <a:pt x="648189" y="151936"/>
                  </a:lnTo>
                  <a:lnTo>
                    <a:pt x="648189" y="136696"/>
                  </a:lnTo>
                  <a:cubicBezTo>
                    <a:pt x="648189" y="68116"/>
                    <a:pt x="597707" y="11918"/>
                    <a:pt x="533889" y="1191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02DA362-FCAC-42C0-89F8-145049EB8446}"/>
                </a:ext>
              </a:extLst>
            </p:cNvPr>
            <p:cNvSpPr/>
            <p:nvPr/>
          </p:nvSpPr>
          <p:spPr>
            <a:xfrm>
              <a:off x="5751623" y="2836054"/>
              <a:ext cx="676270" cy="1181100"/>
            </a:xfrm>
            <a:custGeom>
              <a:avLst/>
              <a:gdLst>
                <a:gd name="connsiteX0" fmla="*/ 548177 w 676275"/>
                <a:gd name="connsiteY0" fmla="*/ 26207 h 1181100"/>
                <a:gd name="connsiteX1" fmla="*/ 144317 w 676275"/>
                <a:gd name="connsiteY1" fmla="*/ 21444 h 1181100"/>
                <a:gd name="connsiteX2" fmla="*/ 29064 w 676275"/>
                <a:gd name="connsiteY2" fmla="*/ 134792 h 1181100"/>
                <a:gd name="connsiteX3" fmla="*/ 21444 w 676275"/>
                <a:gd name="connsiteY3" fmla="*/ 1043477 h 1181100"/>
                <a:gd name="connsiteX4" fmla="*/ 134792 w 676275"/>
                <a:gd name="connsiteY4" fmla="*/ 1159682 h 1181100"/>
                <a:gd name="connsiteX5" fmla="*/ 538652 w 676275"/>
                <a:gd name="connsiteY5" fmla="*/ 1164444 h 1181100"/>
                <a:gd name="connsiteX6" fmla="*/ 654857 w 676275"/>
                <a:gd name="connsiteY6" fmla="*/ 1051097 h 1181100"/>
                <a:gd name="connsiteX7" fmla="*/ 662477 w 676275"/>
                <a:gd name="connsiteY7" fmla="*/ 142412 h 1181100"/>
                <a:gd name="connsiteX8" fmla="*/ 548177 w 676275"/>
                <a:gd name="connsiteY8" fmla="*/ 26207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6275" h="1181100">
                  <a:moveTo>
                    <a:pt x="548177" y="26207"/>
                  </a:moveTo>
                  <a:lnTo>
                    <a:pt x="144317" y="21444"/>
                  </a:lnTo>
                  <a:cubicBezTo>
                    <a:pt x="81452" y="20492"/>
                    <a:pt x="29064" y="71927"/>
                    <a:pt x="29064" y="134792"/>
                  </a:cubicBezTo>
                  <a:lnTo>
                    <a:pt x="21444" y="1043477"/>
                  </a:lnTo>
                  <a:cubicBezTo>
                    <a:pt x="20492" y="1107294"/>
                    <a:pt x="71927" y="1158729"/>
                    <a:pt x="134792" y="1159682"/>
                  </a:cubicBezTo>
                  <a:lnTo>
                    <a:pt x="538652" y="1164444"/>
                  </a:lnTo>
                  <a:cubicBezTo>
                    <a:pt x="602469" y="1165397"/>
                    <a:pt x="653904" y="1113962"/>
                    <a:pt x="654857" y="1051097"/>
                  </a:cubicBezTo>
                  <a:lnTo>
                    <a:pt x="662477" y="142412"/>
                  </a:lnTo>
                  <a:cubicBezTo>
                    <a:pt x="662477" y="78594"/>
                    <a:pt x="611994" y="27159"/>
                    <a:pt x="548177" y="26207"/>
                  </a:cubicBezTo>
                  <a:close/>
                </a:path>
              </a:pathLst>
            </a:custGeom>
            <a:noFill/>
            <a:ln w="28575" cap="rnd">
              <a:solidFill>
                <a:srgbClr val="3333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8E29E09-F6A9-4F60-B990-AADD523CAE42}"/>
                </a:ext>
              </a:extLst>
            </p:cNvPr>
            <p:cNvSpPr/>
            <p:nvPr/>
          </p:nvSpPr>
          <p:spPr>
            <a:xfrm>
              <a:off x="5752588" y="3053237"/>
              <a:ext cx="676270" cy="742949"/>
            </a:xfrm>
            <a:custGeom>
              <a:avLst/>
              <a:gdLst>
                <a:gd name="connsiteX0" fmla="*/ 653891 w 676275"/>
                <a:gd name="connsiteY0" fmla="*/ 730091 h 742950"/>
                <a:gd name="connsiteX1" fmla="*/ 21431 w 676275"/>
                <a:gd name="connsiteY1" fmla="*/ 722471 h 742950"/>
                <a:gd name="connsiteX2" fmla="*/ 27146 w 676275"/>
                <a:gd name="connsiteY2" fmla="*/ 21431 h 742950"/>
                <a:gd name="connsiteX3" fmla="*/ 660559 w 676275"/>
                <a:gd name="connsiteY3" fmla="*/ 28099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6275" h="742950">
                  <a:moveTo>
                    <a:pt x="653891" y="730091"/>
                  </a:moveTo>
                  <a:lnTo>
                    <a:pt x="21431" y="722471"/>
                  </a:lnTo>
                  <a:lnTo>
                    <a:pt x="27146" y="21431"/>
                  </a:lnTo>
                  <a:lnTo>
                    <a:pt x="660559" y="28099"/>
                  </a:ln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3333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5D78527-0EEF-4ECC-8B82-E1FE0628636A}"/>
                </a:ext>
              </a:extLst>
            </p:cNvPr>
            <p:cNvSpPr/>
            <p:nvPr/>
          </p:nvSpPr>
          <p:spPr>
            <a:xfrm>
              <a:off x="6023096" y="3826666"/>
              <a:ext cx="133349" cy="133350"/>
            </a:xfrm>
            <a:custGeom>
              <a:avLst/>
              <a:gdLst>
                <a:gd name="connsiteX0" fmla="*/ 116681 w 133350"/>
                <a:gd name="connsiteY0" fmla="*/ 69056 h 133350"/>
                <a:gd name="connsiteX1" fmla="*/ 69056 w 133350"/>
                <a:gd name="connsiteY1" fmla="*/ 116681 h 133350"/>
                <a:gd name="connsiteX2" fmla="*/ 21431 w 133350"/>
                <a:gd name="connsiteY2" fmla="*/ 69056 h 133350"/>
                <a:gd name="connsiteX3" fmla="*/ 69056 w 133350"/>
                <a:gd name="connsiteY3" fmla="*/ 21431 h 133350"/>
                <a:gd name="connsiteX4" fmla="*/ 116681 w 133350"/>
                <a:gd name="connsiteY4" fmla="*/ 6905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16681" y="69056"/>
                  </a:moveTo>
                  <a:cubicBezTo>
                    <a:pt x="116681" y="95359"/>
                    <a:pt x="95359" y="116681"/>
                    <a:pt x="69056" y="116681"/>
                  </a:cubicBezTo>
                  <a:cubicBezTo>
                    <a:pt x="42754" y="116681"/>
                    <a:pt x="21431" y="95359"/>
                    <a:pt x="21431" y="69056"/>
                  </a:cubicBezTo>
                  <a:cubicBezTo>
                    <a:pt x="21431" y="42754"/>
                    <a:pt x="42754" y="21431"/>
                    <a:pt x="69056" y="21431"/>
                  </a:cubicBezTo>
                  <a:cubicBezTo>
                    <a:pt x="95359" y="21431"/>
                    <a:pt x="116681" y="42754"/>
                    <a:pt x="116681" y="69056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3333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0EB6DC5-C1B3-46E4-A085-7BE612DCB6F3}"/>
                </a:ext>
              </a:extLst>
            </p:cNvPr>
            <p:cNvSpPr/>
            <p:nvPr/>
          </p:nvSpPr>
          <p:spPr>
            <a:xfrm>
              <a:off x="5931656" y="2949416"/>
              <a:ext cx="333372" cy="38100"/>
            </a:xfrm>
            <a:custGeom>
              <a:avLst/>
              <a:gdLst>
                <a:gd name="connsiteX0" fmla="*/ 315754 w 333375"/>
                <a:gd name="connsiteY0" fmla="*/ 37624 h 38100"/>
                <a:gd name="connsiteX1" fmla="*/ 22384 w 333375"/>
                <a:gd name="connsiteY1" fmla="*/ 37624 h 38100"/>
                <a:gd name="connsiteX2" fmla="*/ 7144 w 333375"/>
                <a:gd name="connsiteY2" fmla="*/ 22384 h 38100"/>
                <a:gd name="connsiteX3" fmla="*/ 7144 w 333375"/>
                <a:gd name="connsiteY3" fmla="*/ 22384 h 38100"/>
                <a:gd name="connsiteX4" fmla="*/ 22384 w 333375"/>
                <a:gd name="connsiteY4" fmla="*/ 7144 h 38100"/>
                <a:gd name="connsiteX5" fmla="*/ 315754 w 333375"/>
                <a:gd name="connsiteY5" fmla="*/ 7144 h 38100"/>
                <a:gd name="connsiteX6" fmla="*/ 330994 w 333375"/>
                <a:gd name="connsiteY6" fmla="*/ 22384 h 38100"/>
                <a:gd name="connsiteX7" fmla="*/ 330994 w 333375"/>
                <a:gd name="connsiteY7" fmla="*/ 22384 h 38100"/>
                <a:gd name="connsiteX8" fmla="*/ 315754 w 333375"/>
                <a:gd name="connsiteY8" fmla="*/ 3762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38100">
                  <a:moveTo>
                    <a:pt x="315754" y="37624"/>
                  </a:moveTo>
                  <a:lnTo>
                    <a:pt x="22384" y="37624"/>
                  </a:lnTo>
                  <a:cubicBezTo>
                    <a:pt x="13811" y="37624"/>
                    <a:pt x="7144" y="30956"/>
                    <a:pt x="7144" y="22384"/>
                  </a:cubicBezTo>
                  <a:lnTo>
                    <a:pt x="7144" y="22384"/>
                  </a:lnTo>
                  <a:cubicBezTo>
                    <a:pt x="7144" y="13811"/>
                    <a:pt x="13811" y="7144"/>
                    <a:pt x="22384" y="7144"/>
                  </a:cubicBezTo>
                  <a:lnTo>
                    <a:pt x="315754" y="7144"/>
                  </a:lnTo>
                  <a:cubicBezTo>
                    <a:pt x="324326" y="7144"/>
                    <a:pt x="330994" y="13811"/>
                    <a:pt x="330994" y="22384"/>
                  </a:cubicBezTo>
                  <a:lnTo>
                    <a:pt x="330994" y="22384"/>
                  </a:lnTo>
                  <a:cubicBezTo>
                    <a:pt x="330994" y="30956"/>
                    <a:pt x="324326" y="37624"/>
                    <a:pt x="315754" y="37624"/>
                  </a:cubicBez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8DBBA47-4D59-43FF-B9D0-328CB461FD98}"/>
                </a:ext>
              </a:extLst>
            </p:cNvPr>
            <p:cNvSpPr/>
            <p:nvPr/>
          </p:nvSpPr>
          <p:spPr>
            <a:xfrm>
              <a:off x="5741156" y="3120854"/>
              <a:ext cx="47625" cy="104774"/>
            </a:xfrm>
            <a:custGeom>
              <a:avLst/>
              <a:gdLst>
                <a:gd name="connsiteX0" fmla="*/ 25241 w 47625"/>
                <a:gd name="connsiteY0" fmla="*/ 100489 h 104775"/>
                <a:gd name="connsiteX1" fmla="*/ 25241 w 47625"/>
                <a:gd name="connsiteY1" fmla="*/ 100489 h 104775"/>
                <a:gd name="connsiteX2" fmla="*/ 7144 w 47625"/>
                <a:gd name="connsiteY2" fmla="*/ 82391 h 104775"/>
                <a:gd name="connsiteX3" fmla="*/ 7144 w 47625"/>
                <a:gd name="connsiteY3" fmla="*/ 25241 h 104775"/>
                <a:gd name="connsiteX4" fmla="*/ 25241 w 47625"/>
                <a:gd name="connsiteY4" fmla="*/ 7144 h 104775"/>
                <a:gd name="connsiteX5" fmla="*/ 25241 w 47625"/>
                <a:gd name="connsiteY5" fmla="*/ 7144 h 104775"/>
                <a:gd name="connsiteX6" fmla="*/ 43339 w 47625"/>
                <a:gd name="connsiteY6" fmla="*/ 25241 h 104775"/>
                <a:gd name="connsiteX7" fmla="*/ 43339 w 47625"/>
                <a:gd name="connsiteY7" fmla="*/ 82391 h 104775"/>
                <a:gd name="connsiteX8" fmla="*/ 25241 w 47625"/>
                <a:gd name="connsiteY8" fmla="*/ 10048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04775">
                  <a:moveTo>
                    <a:pt x="25241" y="100489"/>
                  </a:moveTo>
                  <a:lnTo>
                    <a:pt x="25241" y="100489"/>
                  </a:lnTo>
                  <a:cubicBezTo>
                    <a:pt x="15716" y="100489"/>
                    <a:pt x="7144" y="92869"/>
                    <a:pt x="7144" y="82391"/>
                  </a:cubicBezTo>
                  <a:lnTo>
                    <a:pt x="7144" y="25241"/>
                  </a:lnTo>
                  <a:cubicBezTo>
                    <a:pt x="7144" y="15716"/>
                    <a:pt x="14764" y="7144"/>
                    <a:pt x="25241" y="7144"/>
                  </a:cubicBezTo>
                  <a:lnTo>
                    <a:pt x="25241" y="7144"/>
                  </a:lnTo>
                  <a:cubicBezTo>
                    <a:pt x="34766" y="7144"/>
                    <a:pt x="43339" y="14764"/>
                    <a:pt x="43339" y="25241"/>
                  </a:cubicBezTo>
                  <a:lnTo>
                    <a:pt x="43339" y="82391"/>
                  </a:lnTo>
                  <a:cubicBezTo>
                    <a:pt x="43339" y="92869"/>
                    <a:pt x="34766" y="100489"/>
                    <a:pt x="25241" y="100489"/>
                  </a:cubicBez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83A1D48-2989-4C3C-927E-DCD7AA7A22B9}"/>
                </a:ext>
              </a:extLst>
            </p:cNvPr>
            <p:cNvSpPr/>
            <p:nvPr/>
          </p:nvSpPr>
          <p:spPr>
            <a:xfrm>
              <a:off x="6398396" y="3130387"/>
              <a:ext cx="47625" cy="104774"/>
            </a:xfrm>
            <a:custGeom>
              <a:avLst/>
              <a:gdLst>
                <a:gd name="connsiteX0" fmla="*/ 25241 w 47625"/>
                <a:gd name="connsiteY0" fmla="*/ 100489 h 104775"/>
                <a:gd name="connsiteX1" fmla="*/ 25241 w 47625"/>
                <a:gd name="connsiteY1" fmla="*/ 100489 h 104775"/>
                <a:gd name="connsiteX2" fmla="*/ 7144 w 47625"/>
                <a:gd name="connsiteY2" fmla="*/ 82391 h 104775"/>
                <a:gd name="connsiteX3" fmla="*/ 7144 w 47625"/>
                <a:gd name="connsiteY3" fmla="*/ 25241 h 104775"/>
                <a:gd name="connsiteX4" fmla="*/ 25241 w 47625"/>
                <a:gd name="connsiteY4" fmla="*/ 7144 h 104775"/>
                <a:gd name="connsiteX5" fmla="*/ 25241 w 47625"/>
                <a:gd name="connsiteY5" fmla="*/ 7144 h 104775"/>
                <a:gd name="connsiteX6" fmla="*/ 43339 w 47625"/>
                <a:gd name="connsiteY6" fmla="*/ 25241 h 104775"/>
                <a:gd name="connsiteX7" fmla="*/ 43339 w 47625"/>
                <a:gd name="connsiteY7" fmla="*/ 82391 h 104775"/>
                <a:gd name="connsiteX8" fmla="*/ 25241 w 47625"/>
                <a:gd name="connsiteY8" fmla="*/ 10048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04775">
                  <a:moveTo>
                    <a:pt x="25241" y="100489"/>
                  </a:moveTo>
                  <a:lnTo>
                    <a:pt x="25241" y="100489"/>
                  </a:lnTo>
                  <a:cubicBezTo>
                    <a:pt x="15716" y="100489"/>
                    <a:pt x="7144" y="92869"/>
                    <a:pt x="7144" y="82391"/>
                  </a:cubicBezTo>
                  <a:lnTo>
                    <a:pt x="7144" y="25241"/>
                  </a:lnTo>
                  <a:cubicBezTo>
                    <a:pt x="7144" y="15716"/>
                    <a:pt x="14764" y="7144"/>
                    <a:pt x="25241" y="7144"/>
                  </a:cubicBezTo>
                  <a:lnTo>
                    <a:pt x="25241" y="7144"/>
                  </a:lnTo>
                  <a:cubicBezTo>
                    <a:pt x="34766" y="7144"/>
                    <a:pt x="43339" y="14764"/>
                    <a:pt x="43339" y="25241"/>
                  </a:cubicBezTo>
                  <a:lnTo>
                    <a:pt x="43339" y="82391"/>
                  </a:lnTo>
                  <a:cubicBezTo>
                    <a:pt x="43339" y="92869"/>
                    <a:pt x="34766" y="100489"/>
                    <a:pt x="25241" y="100489"/>
                  </a:cubicBez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3DE847F-9B85-4DF3-A82C-90835FBE83B7}"/>
                </a:ext>
              </a:extLst>
            </p:cNvPr>
            <p:cNvSpPr/>
            <p:nvPr/>
          </p:nvSpPr>
          <p:spPr>
            <a:xfrm>
              <a:off x="6398418" y="3242786"/>
              <a:ext cx="47625" cy="104774"/>
            </a:xfrm>
            <a:custGeom>
              <a:avLst/>
              <a:gdLst>
                <a:gd name="connsiteX0" fmla="*/ 25241 w 47625"/>
                <a:gd name="connsiteY0" fmla="*/ 100489 h 104775"/>
                <a:gd name="connsiteX1" fmla="*/ 25241 w 47625"/>
                <a:gd name="connsiteY1" fmla="*/ 100489 h 104775"/>
                <a:gd name="connsiteX2" fmla="*/ 7144 w 47625"/>
                <a:gd name="connsiteY2" fmla="*/ 82391 h 104775"/>
                <a:gd name="connsiteX3" fmla="*/ 7144 w 47625"/>
                <a:gd name="connsiteY3" fmla="*/ 25241 h 104775"/>
                <a:gd name="connsiteX4" fmla="*/ 25241 w 47625"/>
                <a:gd name="connsiteY4" fmla="*/ 7144 h 104775"/>
                <a:gd name="connsiteX5" fmla="*/ 25241 w 47625"/>
                <a:gd name="connsiteY5" fmla="*/ 7144 h 104775"/>
                <a:gd name="connsiteX6" fmla="*/ 43339 w 47625"/>
                <a:gd name="connsiteY6" fmla="*/ 25241 h 104775"/>
                <a:gd name="connsiteX7" fmla="*/ 43339 w 47625"/>
                <a:gd name="connsiteY7" fmla="*/ 82391 h 104775"/>
                <a:gd name="connsiteX8" fmla="*/ 25241 w 47625"/>
                <a:gd name="connsiteY8" fmla="*/ 10048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04775">
                  <a:moveTo>
                    <a:pt x="25241" y="100489"/>
                  </a:moveTo>
                  <a:lnTo>
                    <a:pt x="25241" y="100489"/>
                  </a:lnTo>
                  <a:cubicBezTo>
                    <a:pt x="15716" y="100489"/>
                    <a:pt x="7144" y="92869"/>
                    <a:pt x="7144" y="82391"/>
                  </a:cubicBezTo>
                  <a:lnTo>
                    <a:pt x="7144" y="25241"/>
                  </a:lnTo>
                  <a:cubicBezTo>
                    <a:pt x="7144" y="15716"/>
                    <a:pt x="14764" y="7144"/>
                    <a:pt x="25241" y="7144"/>
                  </a:cubicBezTo>
                  <a:lnTo>
                    <a:pt x="25241" y="7144"/>
                  </a:lnTo>
                  <a:cubicBezTo>
                    <a:pt x="34766" y="7144"/>
                    <a:pt x="43339" y="14764"/>
                    <a:pt x="43339" y="25241"/>
                  </a:cubicBezTo>
                  <a:lnTo>
                    <a:pt x="43339" y="82391"/>
                  </a:lnTo>
                  <a:cubicBezTo>
                    <a:pt x="43339" y="91916"/>
                    <a:pt x="34766" y="100489"/>
                    <a:pt x="25241" y="100489"/>
                  </a:cubicBez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8" name="Graphic 5318">
            <a:extLst>
              <a:ext uri="{FF2B5EF4-FFF2-40B4-BE49-F238E27FC236}">
                <a16:creationId xmlns:a16="http://schemas.microsoft.com/office/drawing/2014/main" id="{9128EB6E-CC22-4D62-9942-EDAC2E6E9BDC}"/>
              </a:ext>
            </a:extLst>
          </p:cNvPr>
          <p:cNvGrpSpPr/>
          <p:nvPr/>
        </p:nvGrpSpPr>
        <p:grpSpPr>
          <a:xfrm>
            <a:off x="3711625" y="2461241"/>
            <a:ext cx="494264" cy="594227"/>
            <a:chOff x="5669742" y="4251352"/>
            <a:chExt cx="847723" cy="1019181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68903AF-7A51-4C21-A396-41EEB18E8CE9}"/>
                </a:ext>
              </a:extLst>
            </p:cNvPr>
            <p:cNvSpPr/>
            <p:nvPr/>
          </p:nvSpPr>
          <p:spPr>
            <a:xfrm>
              <a:off x="5669742" y="4251352"/>
              <a:ext cx="847723" cy="1019181"/>
            </a:xfrm>
            <a:custGeom>
              <a:avLst/>
              <a:gdLst>
                <a:gd name="connsiteX0" fmla="*/ 742474 w 847725"/>
                <a:gd name="connsiteY0" fmla="*/ 1001554 h 1019175"/>
                <a:gd name="connsiteX1" fmla="*/ 112871 w 847725"/>
                <a:gd name="connsiteY1" fmla="*/ 1002506 h 1019175"/>
                <a:gd name="connsiteX2" fmla="*/ 22384 w 847725"/>
                <a:gd name="connsiteY2" fmla="*/ 912019 h 1019175"/>
                <a:gd name="connsiteX3" fmla="*/ 21431 w 847725"/>
                <a:gd name="connsiteY3" fmla="*/ 112871 h 1019175"/>
                <a:gd name="connsiteX4" fmla="*/ 111919 w 847725"/>
                <a:gd name="connsiteY4" fmla="*/ 22384 h 1019175"/>
                <a:gd name="connsiteX5" fmla="*/ 741521 w 847725"/>
                <a:gd name="connsiteY5" fmla="*/ 21431 h 1019175"/>
                <a:gd name="connsiteX6" fmla="*/ 832009 w 847725"/>
                <a:gd name="connsiteY6" fmla="*/ 111919 h 1019175"/>
                <a:gd name="connsiteX7" fmla="*/ 832961 w 847725"/>
                <a:gd name="connsiteY7" fmla="*/ 911066 h 1019175"/>
                <a:gd name="connsiteX8" fmla="*/ 742474 w 847725"/>
                <a:gd name="connsiteY8" fmla="*/ 1001554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725" h="1019175">
                  <a:moveTo>
                    <a:pt x="742474" y="1001554"/>
                  </a:moveTo>
                  <a:lnTo>
                    <a:pt x="112871" y="1002506"/>
                  </a:lnTo>
                  <a:cubicBezTo>
                    <a:pt x="63341" y="1002506"/>
                    <a:pt x="22384" y="962501"/>
                    <a:pt x="22384" y="912019"/>
                  </a:cubicBezTo>
                  <a:lnTo>
                    <a:pt x="21431" y="112871"/>
                  </a:lnTo>
                  <a:cubicBezTo>
                    <a:pt x="21431" y="63341"/>
                    <a:pt x="61436" y="22384"/>
                    <a:pt x="111919" y="22384"/>
                  </a:cubicBezTo>
                  <a:lnTo>
                    <a:pt x="741521" y="21431"/>
                  </a:lnTo>
                  <a:cubicBezTo>
                    <a:pt x="791051" y="21431"/>
                    <a:pt x="832009" y="61436"/>
                    <a:pt x="832009" y="111919"/>
                  </a:cubicBezTo>
                  <a:lnTo>
                    <a:pt x="832961" y="911066"/>
                  </a:lnTo>
                  <a:cubicBezTo>
                    <a:pt x="832961" y="960596"/>
                    <a:pt x="792004" y="1000601"/>
                    <a:pt x="742474" y="1001554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3333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0ABD96E-8AA0-415E-99EA-DF5F6683385A}"/>
                </a:ext>
              </a:extLst>
            </p:cNvPr>
            <p:cNvSpPr/>
            <p:nvPr/>
          </p:nvSpPr>
          <p:spPr>
            <a:xfrm>
              <a:off x="5772613" y="4369466"/>
              <a:ext cx="638173" cy="200027"/>
            </a:xfrm>
            <a:custGeom>
              <a:avLst/>
              <a:gdLst>
                <a:gd name="connsiteX0" fmla="*/ 21431 w 638175"/>
                <a:gd name="connsiteY0" fmla="*/ 21431 h 200025"/>
                <a:gd name="connsiteX1" fmla="*/ 625316 w 638175"/>
                <a:gd name="connsiteY1" fmla="*/ 21431 h 200025"/>
                <a:gd name="connsiteX2" fmla="*/ 625316 w 638175"/>
                <a:gd name="connsiteY2" fmla="*/ 179546 h 200025"/>
                <a:gd name="connsiteX3" fmla="*/ 21431 w 638175"/>
                <a:gd name="connsiteY3" fmla="*/ 17954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00025">
                  <a:moveTo>
                    <a:pt x="21431" y="21431"/>
                  </a:moveTo>
                  <a:lnTo>
                    <a:pt x="625316" y="21431"/>
                  </a:lnTo>
                  <a:lnTo>
                    <a:pt x="625316" y="179546"/>
                  </a:lnTo>
                  <a:lnTo>
                    <a:pt x="21431" y="179546"/>
                  </a:ln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3333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DEB11EF-25FD-432F-A6AC-C945E6B6F3DF}"/>
                </a:ext>
              </a:extLst>
            </p:cNvPr>
            <p:cNvSpPr/>
            <p:nvPr/>
          </p:nvSpPr>
          <p:spPr>
            <a:xfrm>
              <a:off x="5786901" y="4629500"/>
              <a:ext cx="152399" cy="66675"/>
            </a:xfrm>
            <a:custGeom>
              <a:avLst/>
              <a:gdLst>
                <a:gd name="connsiteX0" fmla="*/ 7144 w 152400"/>
                <a:gd name="connsiteY0" fmla="*/ 7144 h 66675"/>
                <a:gd name="connsiteX1" fmla="*/ 152876 w 152400"/>
                <a:gd name="connsiteY1" fmla="*/ 7144 h 66675"/>
                <a:gd name="connsiteX2" fmla="*/ 152876 w 152400"/>
                <a:gd name="connsiteY2" fmla="*/ 62389 h 66675"/>
                <a:gd name="connsiteX3" fmla="*/ 7144 w 152400"/>
                <a:gd name="connsiteY3" fmla="*/ 6238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66675">
                  <a:moveTo>
                    <a:pt x="7144" y="7144"/>
                  </a:moveTo>
                  <a:lnTo>
                    <a:pt x="152876" y="7144"/>
                  </a:lnTo>
                  <a:lnTo>
                    <a:pt x="152876" y="62389"/>
                  </a:lnTo>
                  <a:lnTo>
                    <a:pt x="7144" y="62389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8FEE204-6F31-4C9A-9CCD-734E2520093D}"/>
                </a:ext>
              </a:extLst>
            </p:cNvPr>
            <p:cNvSpPr/>
            <p:nvPr/>
          </p:nvSpPr>
          <p:spPr>
            <a:xfrm>
              <a:off x="6015502" y="4628548"/>
              <a:ext cx="152399" cy="66675"/>
            </a:xfrm>
            <a:custGeom>
              <a:avLst/>
              <a:gdLst>
                <a:gd name="connsiteX0" fmla="*/ 7144 w 152400"/>
                <a:gd name="connsiteY0" fmla="*/ 7144 h 66675"/>
                <a:gd name="connsiteX1" fmla="*/ 152876 w 152400"/>
                <a:gd name="connsiteY1" fmla="*/ 7144 h 66675"/>
                <a:gd name="connsiteX2" fmla="*/ 152876 w 152400"/>
                <a:gd name="connsiteY2" fmla="*/ 62389 h 66675"/>
                <a:gd name="connsiteX3" fmla="*/ 7144 w 152400"/>
                <a:gd name="connsiteY3" fmla="*/ 6238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66675">
                  <a:moveTo>
                    <a:pt x="7144" y="7144"/>
                  </a:moveTo>
                  <a:lnTo>
                    <a:pt x="152876" y="7144"/>
                  </a:lnTo>
                  <a:lnTo>
                    <a:pt x="152876" y="62389"/>
                  </a:lnTo>
                  <a:lnTo>
                    <a:pt x="7144" y="62389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1B2DE2C-C34E-4677-981F-09B49836E012}"/>
                </a:ext>
              </a:extLst>
            </p:cNvPr>
            <p:cNvSpPr/>
            <p:nvPr/>
          </p:nvSpPr>
          <p:spPr>
            <a:xfrm>
              <a:off x="6244100" y="4628548"/>
              <a:ext cx="152399" cy="66675"/>
            </a:xfrm>
            <a:custGeom>
              <a:avLst/>
              <a:gdLst>
                <a:gd name="connsiteX0" fmla="*/ 7144 w 152400"/>
                <a:gd name="connsiteY0" fmla="*/ 7144 h 66675"/>
                <a:gd name="connsiteX1" fmla="*/ 152876 w 152400"/>
                <a:gd name="connsiteY1" fmla="*/ 7144 h 66675"/>
                <a:gd name="connsiteX2" fmla="*/ 152876 w 152400"/>
                <a:gd name="connsiteY2" fmla="*/ 62389 h 66675"/>
                <a:gd name="connsiteX3" fmla="*/ 7144 w 152400"/>
                <a:gd name="connsiteY3" fmla="*/ 6238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66675">
                  <a:moveTo>
                    <a:pt x="7144" y="7144"/>
                  </a:moveTo>
                  <a:lnTo>
                    <a:pt x="152876" y="7144"/>
                  </a:lnTo>
                  <a:lnTo>
                    <a:pt x="152876" y="62389"/>
                  </a:lnTo>
                  <a:lnTo>
                    <a:pt x="7144" y="62389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31B7037-5FC4-48AE-B637-C55938321439}"/>
                </a:ext>
              </a:extLst>
            </p:cNvPr>
            <p:cNvSpPr/>
            <p:nvPr/>
          </p:nvSpPr>
          <p:spPr>
            <a:xfrm>
              <a:off x="5913583" y="4443762"/>
              <a:ext cx="85725" cy="47624"/>
            </a:xfrm>
            <a:custGeom>
              <a:avLst/>
              <a:gdLst>
                <a:gd name="connsiteX0" fmla="*/ 7144 w 85725"/>
                <a:gd name="connsiteY0" fmla="*/ 7144 h 47625"/>
                <a:gd name="connsiteX1" fmla="*/ 81439 w 85725"/>
                <a:gd name="connsiteY1" fmla="*/ 7144 h 47625"/>
                <a:gd name="connsiteX2" fmla="*/ 81439 w 85725"/>
                <a:gd name="connsiteY2" fmla="*/ 43339 h 47625"/>
                <a:gd name="connsiteX3" fmla="*/ 7144 w 85725"/>
                <a:gd name="connsiteY3" fmla="*/ 4333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47625">
                  <a:moveTo>
                    <a:pt x="7144" y="7144"/>
                  </a:moveTo>
                  <a:lnTo>
                    <a:pt x="81439" y="7144"/>
                  </a:lnTo>
                  <a:lnTo>
                    <a:pt x="81439" y="43339"/>
                  </a:lnTo>
                  <a:lnTo>
                    <a:pt x="7144" y="43339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062F371-473A-4C26-8E54-837875CFDFD9}"/>
                </a:ext>
              </a:extLst>
            </p:cNvPr>
            <p:cNvSpPr/>
            <p:nvPr/>
          </p:nvSpPr>
          <p:spPr>
            <a:xfrm>
              <a:off x="6021215" y="4443762"/>
              <a:ext cx="85725" cy="47624"/>
            </a:xfrm>
            <a:custGeom>
              <a:avLst/>
              <a:gdLst>
                <a:gd name="connsiteX0" fmla="*/ 7144 w 85725"/>
                <a:gd name="connsiteY0" fmla="*/ 7144 h 47625"/>
                <a:gd name="connsiteX1" fmla="*/ 81439 w 85725"/>
                <a:gd name="connsiteY1" fmla="*/ 7144 h 47625"/>
                <a:gd name="connsiteX2" fmla="*/ 81439 w 85725"/>
                <a:gd name="connsiteY2" fmla="*/ 43339 h 47625"/>
                <a:gd name="connsiteX3" fmla="*/ 7144 w 85725"/>
                <a:gd name="connsiteY3" fmla="*/ 4333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47625">
                  <a:moveTo>
                    <a:pt x="7144" y="7144"/>
                  </a:moveTo>
                  <a:lnTo>
                    <a:pt x="81439" y="7144"/>
                  </a:lnTo>
                  <a:lnTo>
                    <a:pt x="81439" y="43339"/>
                  </a:lnTo>
                  <a:lnTo>
                    <a:pt x="7144" y="43339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922258A-1EE2-4131-A462-A39DA8574E49}"/>
                </a:ext>
              </a:extLst>
            </p:cNvPr>
            <p:cNvSpPr/>
            <p:nvPr/>
          </p:nvSpPr>
          <p:spPr>
            <a:xfrm>
              <a:off x="6129800" y="4443762"/>
              <a:ext cx="85725" cy="47624"/>
            </a:xfrm>
            <a:custGeom>
              <a:avLst/>
              <a:gdLst>
                <a:gd name="connsiteX0" fmla="*/ 7144 w 85725"/>
                <a:gd name="connsiteY0" fmla="*/ 7144 h 47625"/>
                <a:gd name="connsiteX1" fmla="*/ 81439 w 85725"/>
                <a:gd name="connsiteY1" fmla="*/ 7144 h 47625"/>
                <a:gd name="connsiteX2" fmla="*/ 81439 w 85725"/>
                <a:gd name="connsiteY2" fmla="*/ 43339 h 47625"/>
                <a:gd name="connsiteX3" fmla="*/ 7144 w 85725"/>
                <a:gd name="connsiteY3" fmla="*/ 4333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47625">
                  <a:moveTo>
                    <a:pt x="7144" y="7144"/>
                  </a:moveTo>
                  <a:lnTo>
                    <a:pt x="81439" y="7144"/>
                  </a:lnTo>
                  <a:lnTo>
                    <a:pt x="81439" y="43339"/>
                  </a:lnTo>
                  <a:lnTo>
                    <a:pt x="7144" y="43339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C43F2B9-8EAB-42D1-B9ED-FD2EA4DC67B8}"/>
                </a:ext>
              </a:extLst>
            </p:cNvPr>
            <p:cNvSpPr/>
            <p:nvPr/>
          </p:nvSpPr>
          <p:spPr>
            <a:xfrm>
              <a:off x="6237433" y="4443760"/>
              <a:ext cx="85725" cy="47624"/>
            </a:xfrm>
            <a:custGeom>
              <a:avLst/>
              <a:gdLst>
                <a:gd name="connsiteX0" fmla="*/ 7144 w 85725"/>
                <a:gd name="connsiteY0" fmla="*/ 7144 h 47625"/>
                <a:gd name="connsiteX1" fmla="*/ 81439 w 85725"/>
                <a:gd name="connsiteY1" fmla="*/ 7144 h 47625"/>
                <a:gd name="connsiteX2" fmla="*/ 81439 w 85725"/>
                <a:gd name="connsiteY2" fmla="*/ 43339 h 47625"/>
                <a:gd name="connsiteX3" fmla="*/ 7144 w 85725"/>
                <a:gd name="connsiteY3" fmla="*/ 4333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47625">
                  <a:moveTo>
                    <a:pt x="7144" y="7144"/>
                  </a:moveTo>
                  <a:lnTo>
                    <a:pt x="81439" y="7144"/>
                  </a:lnTo>
                  <a:lnTo>
                    <a:pt x="81439" y="43339"/>
                  </a:lnTo>
                  <a:lnTo>
                    <a:pt x="7144" y="43339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17714A5-F44A-4972-98E6-C994A637872D}"/>
                </a:ext>
              </a:extLst>
            </p:cNvPr>
            <p:cNvSpPr/>
            <p:nvPr/>
          </p:nvSpPr>
          <p:spPr>
            <a:xfrm>
              <a:off x="5786901" y="4797139"/>
              <a:ext cx="152399" cy="85725"/>
            </a:xfrm>
            <a:custGeom>
              <a:avLst/>
              <a:gdLst>
                <a:gd name="connsiteX0" fmla="*/ 7144 w 152400"/>
                <a:gd name="connsiteY0" fmla="*/ 7144 h 85725"/>
                <a:gd name="connsiteX1" fmla="*/ 152876 w 152400"/>
                <a:gd name="connsiteY1" fmla="*/ 7144 h 85725"/>
                <a:gd name="connsiteX2" fmla="*/ 152876 w 152400"/>
                <a:gd name="connsiteY2" fmla="*/ 82391 h 85725"/>
                <a:gd name="connsiteX3" fmla="*/ 7144 w 152400"/>
                <a:gd name="connsiteY3" fmla="*/ 8239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85725">
                  <a:moveTo>
                    <a:pt x="7144" y="7144"/>
                  </a:moveTo>
                  <a:lnTo>
                    <a:pt x="152876" y="7144"/>
                  </a:lnTo>
                  <a:lnTo>
                    <a:pt x="152876" y="82391"/>
                  </a:lnTo>
                  <a:lnTo>
                    <a:pt x="7144" y="82391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4FC76C1-5831-422C-9FE9-7B516FE64285}"/>
                </a:ext>
              </a:extLst>
            </p:cNvPr>
            <p:cNvSpPr/>
            <p:nvPr/>
          </p:nvSpPr>
          <p:spPr>
            <a:xfrm>
              <a:off x="6015502" y="4796187"/>
              <a:ext cx="152399" cy="85725"/>
            </a:xfrm>
            <a:custGeom>
              <a:avLst/>
              <a:gdLst>
                <a:gd name="connsiteX0" fmla="*/ 7144 w 152400"/>
                <a:gd name="connsiteY0" fmla="*/ 7144 h 85725"/>
                <a:gd name="connsiteX1" fmla="*/ 152876 w 152400"/>
                <a:gd name="connsiteY1" fmla="*/ 7144 h 85725"/>
                <a:gd name="connsiteX2" fmla="*/ 152876 w 152400"/>
                <a:gd name="connsiteY2" fmla="*/ 82391 h 85725"/>
                <a:gd name="connsiteX3" fmla="*/ 7144 w 152400"/>
                <a:gd name="connsiteY3" fmla="*/ 8239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85725">
                  <a:moveTo>
                    <a:pt x="7144" y="7144"/>
                  </a:moveTo>
                  <a:lnTo>
                    <a:pt x="152876" y="7144"/>
                  </a:lnTo>
                  <a:lnTo>
                    <a:pt x="152876" y="82391"/>
                  </a:lnTo>
                  <a:lnTo>
                    <a:pt x="7144" y="82391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86F0CDE-3B05-44F3-9614-82B7A9B16F11}"/>
                </a:ext>
              </a:extLst>
            </p:cNvPr>
            <p:cNvSpPr/>
            <p:nvPr/>
          </p:nvSpPr>
          <p:spPr>
            <a:xfrm>
              <a:off x="6245052" y="4796182"/>
              <a:ext cx="152399" cy="85725"/>
            </a:xfrm>
            <a:custGeom>
              <a:avLst/>
              <a:gdLst>
                <a:gd name="connsiteX0" fmla="*/ 7144 w 152400"/>
                <a:gd name="connsiteY0" fmla="*/ 7144 h 85725"/>
                <a:gd name="connsiteX1" fmla="*/ 152876 w 152400"/>
                <a:gd name="connsiteY1" fmla="*/ 7144 h 85725"/>
                <a:gd name="connsiteX2" fmla="*/ 152876 w 152400"/>
                <a:gd name="connsiteY2" fmla="*/ 82391 h 85725"/>
                <a:gd name="connsiteX3" fmla="*/ 7144 w 152400"/>
                <a:gd name="connsiteY3" fmla="*/ 8239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85725">
                  <a:moveTo>
                    <a:pt x="7144" y="7144"/>
                  </a:moveTo>
                  <a:lnTo>
                    <a:pt x="152876" y="7144"/>
                  </a:lnTo>
                  <a:lnTo>
                    <a:pt x="152876" y="82391"/>
                  </a:lnTo>
                  <a:lnTo>
                    <a:pt x="7144" y="82391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2A5B147-4A93-4B06-91A4-FB1252E0E60F}"/>
                </a:ext>
              </a:extLst>
            </p:cNvPr>
            <p:cNvSpPr/>
            <p:nvPr/>
          </p:nvSpPr>
          <p:spPr>
            <a:xfrm>
              <a:off x="5786898" y="4932392"/>
              <a:ext cx="152399" cy="85725"/>
            </a:xfrm>
            <a:custGeom>
              <a:avLst/>
              <a:gdLst>
                <a:gd name="connsiteX0" fmla="*/ 7144 w 152400"/>
                <a:gd name="connsiteY0" fmla="*/ 7144 h 85725"/>
                <a:gd name="connsiteX1" fmla="*/ 152876 w 152400"/>
                <a:gd name="connsiteY1" fmla="*/ 7144 h 85725"/>
                <a:gd name="connsiteX2" fmla="*/ 152876 w 152400"/>
                <a:gd name="connsiteY2" fmla="*/ 82391 h 85725"/>
                <a:gd name="connsiteX3" fmla="*/ 7144 w 152400"/>
                <a:gd name="connsiteY3" fmla="*/ 8239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85725">
                  <a:moveTo>
                    <a:pt x="7144" y="7144"/>
                  </a:moveTo>
                  <a:lnTo>
                    <a:pt x="152876" y="7144"/>
                  </a:lnTo>
                  <a:lnTo>
                    <a:pt x="152876" y="82391"/>
                  </a:lnTo>
                  <a:lnTo>
                    <a:pt x="7144" y="82391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FE5B96F-A93B-43BC-9420-EAD21F4F8FAF}"/>
                </a:ext>
              </a:extLst>
            </p:cNvPr>
            <p:cNvSpPr/>
            <p:nvPr/>
          </p:nvSpPr>
          <p:spPr>
            <a:xfrm>
              <a:off x="6015498" y="4932392"/>
              <a:ext cx="152399" cy="85725"/>
            </a:xfrm>
            <a:custGeom>
              <a:avLst/>
              <a:gdLst>
                <a:gd name="connsiteX0" fmla="*/ 7144 w 152400"/>
                <a:gd name="connsiteY0" fmla="*/ 7144 h 85725"/>
                <a:gd name="connsiteX1" fmla="*/ 152876 w 152400"/>
                <a:gd name="connsiteY1" fmla="*/ 7144 h 85725"/>
                <a:gd name="connsiteX2" fmla="*/ 152876 w 152400"/>
                <a:gd name="connsiteY2" fmla="*/ 82391 h 85725"/>
                <a:gd name="connsiteX3" fmla="*/ 7144 w 152400"/>
                <a:gd name="connsiteY3" fmla="*/ 8239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85725">
                  <a:moveTo>
                    <a:pt x="7144" y="7144"/>
                  </a:moveTo>
                  <a:lnTo>
                    <a:pt x="152876" y="7144"/>
                  </a:lnTo>
                  <a:lnTo>
                    <a:pt x="152876" y="82391"/>
                  </a:lnTo>
                  <a:lnTo>
                    <a:pt x="7144" y="82391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C139701-5EBF-43B9-BB46-9281FB1CC81D}"/>
                </a:ext>
              </a:extLst>
            </p:cNvPr>
            <p:cNvSpPr/>
            <p:nvPr/>
          </p:nvSpPr>
          <p:spPr>
            <a:xfrm>
              <a:off x="6245049" y="4932383"/>
              <a:ext cx="152399" cy="85725"/>
            </a:xfrm>
            <a:custGeom>
              <a:avLst/>
              <a:gdLst>
                <a:gd name="connsiteX0" fmla="*/ 7144 w 152400"/>
                <a:gd name="connsiteY0" fmla="*/ 7144 h 85725"/>
                <a:gd name="connsiteX1" fmla="*/ 152876 w 152400"/>
                <a:gd name="connsiteY1" fmla="*/ 7144 h 85725"/>
                <a:gd name="connsiteX2" fmla="*/ 152876 w 152400"/>
                <a:gd name="connsiteY2" fmla="*/ 82391 h 85725"/>
                <a:gd name="connsiteX3" fmla="*/ 7144 w 152400"/>
                <a:gd name="connsiteY3" fmla="*/ 8239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85725">
                  <a:moveTo>
                    <a:pt x="7144" y="7144"/>
                  </a:moveTo>
                  <a:lnTo>
                    <a:pt x="152876" y="7144"/>
                  </a:lnTo>
                  <a:lnTo>
                    <a:pt x="152876" y="82391"/>
                  </a:lnTo>
                  <a:lnTo>
                    <a:pt x="7144" y="82391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F8ADB18-9204-4191-877D-7B6D982E47C7}"/>
                </a:ext>
              </a:extLst>
            </p:cNvPr>
            <p:cNvSpPr/>
            <p:nvPr/>
          </p:nvSpPr>
          <p:spPr>
            <a:xfrm>
              <a:off x="5786900" y="5068584"/>
              <a:ext cx="152399" cy="85725"/>
            </a:xfrm>
            <a:custGeom>
              <a:avLst/>
              <a:gdLst>
                <a:gd name="connsiteX0" fmla="*/ 7144 w 152400"/>
                <a:gd name="connsiteY0" fmla="*/ 7144 h 85725"/>
                <a:gd name="connsiteX1" fmla="*/ 152876 w 152400"/>
                <a:gd name="connsiteY1" fmla="*/ 7144 h 85725"/>
                <a:gd name="connsiteX2" fmla="*/ 152876 w 152400"/>
                <a:gd name="connsiteY2" fmla="*/ 82391 h 85725"/>
                <a:gd name="connsiteX3" fmla="*/ 7144 w 152400"/>
                <a:gd name="connsiteY3" fmla="*/ 8239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85725">
                  <a:moveTo>
                    <a:pt x="7144" y="7144"/>
                  </a:moveTo>
                  <a:lnTo>
                    <a:pt x="152876" y="7144"/>
                  </a:lnTo>
                  <a:lnTo>
                    <a:pt x="152876" y="82391"/>
                  </a:lnTo>
                  <a:lnTo>
                    <a:pt x="7144" y="82391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8E05A65-4C1D-44D4-BF9B-F29C1ADBA629}"/>
                </a:ext>
              </a:extLst>
            </p:cNvPr>
            <p:cNvSpPr/>
            <p:nvPr/>
          </p:nvSpPr>
          <p:spPr>
            <a:xfrm>
              <a:off x="6016452" y="5067625"/>
              <a:ext cx="152399" cy="85725"/>
            </a:xfrm>
            <a:custGeom>
              <a:avLst/>
              <a:gdLst>
                <a:gd name="connsiteX0" fmla="*/ 7144 w 152400"/>
                <a:gd name="connsiteY0" fmla="*/ 7144 h 85725"/>
                <a:gd name="connsiteX1" fmla="*/ 152876 w 152400"/>
                <a:gd name="connsiteY1" fmla="*/ 7144 h 85725"/>
                <a:gd name="connsiteX2" fmla="*/ 152876 w 152400"/>
                <a:gd name="connsiteY2" fmla="*/ 82391 h 85725"/>
                <a:gd name="connsiteX3" fmla="*/ 7144 w 152400"/>
                <a:gd name="connsiteY3" fmla="*/ 8239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85725">
                  <a:moveTo>
                    <a:pt x="7144" y="7144"/>
                  </a:moveTo>
                  <a:lnTo>
                    <a:pt x="152876" y="7144"/>
                  </a:lnTo>
                  <a:lnTo>
                    <a:pt x="152876" y="82391"/>
                  </a:lnTo>
                  <a:lnTo>
                    <a:pt x="7144" y="82391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9409D33-2D6F-487D-910D-72A1E06762EC}"/>
                </a:ext>
              </a:extLst>
            </p:cNvPr>
            <p:cNvSpPr/>
            <p:nvPr/>
          </p:nvSpPr>
          <p:spPr>
            <a:xfrm>
              <a:off x="6245066" y="5067618"/>
              <a:ext cx="152399" cy="85725"/>
            </a:xfrm>
            <a:custGeom>
              <a:avLst/>
              <a:gdLst>
                <a:gd name="connsiteX0" fmla="*/ 7144 w 152400"/>
                <a:gd name="connsiteY0" fmla="*/ 7144 h 85725"/>
                <a:gd name="connsiteX1" fmla="*/ 152876 w 152400"/>
                <a:gd name="connsiteY1" fmla="*/ 7144 h 85725"/>
                <a:gd name="connsiteX2" fmla="*/ 152876 w 152400"/>
                <a:gd name="connsiteY2" fmla="*/ 82391 h 85725"/>
                <a:gd name="connsiteX3" fmla="*/ 7144 w 152400"/>
                <a:gd name="connsiteY3" fmla="*/ 8239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85725">
                  <a:moveTo>
                    <a:pt x="7144" y="7144"/>
                  </a:moveTo>
                  <a:lnTo>
                    <a:pt x="152876" y="7144"/>
                  </a:lnTo>
                  <a:lnTo>
                    <a:pt x="152876" y="82391"/>
                  </a:lnTo>
                  <a:lnTo>
                    <a:pt x="7144" y="82391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1" name="Graphic 5349">
            <a:extLst>
              <a:ext uri="{FF2B5EF4-FFF2-40B4-BE49-F238E27FC236}">
                <a16:creationId xmlns:a16="http://schemas.microsoft.com/office/drawing/2014/main" id="{A7CC92DB-9532-4D50-97AF-25C11314DCC2}"/>
              </a:ext>
            </a:extLst>
          </p:cNvPr>
          <p:cNvGrpSpPr/>
          <p:nvPr/>
        </p:nvGrpSpPr>
        <p:grpSpPr>
          <a:xfrm rot="19876901">
            <a:off x="2520076" y="2517051"/>
            <a:ext cx="790738" cy="606721"/>
            <a:chOff x="8701401" y="3712029"/>
            <a:chExt cx="2824168" cy="2166942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66C5342-8E52-4720-9FB2-82D011C8BB04}"/>
                </a:ext>
              </a:extLst>
            </p:cNvPr>
            <p:cNvSpPr/>
            <p:nvPr/>
          </p:nvSpPr>
          <p:spPr>
            <a:xfrm>
              <a:off x="8804263" y="4250193"/>
              <a:ext cx="2600325" cy="1628778"/>
            </a:xfrm>
            <a:custGeom>
              <a:avLst/>
              <a:gdLst>
                <a:gd name="connsiteX0" fmla="*/ 2426506 w 2600325"/>
                <a:gd name="connsiteY0" fmla="*/ 1611154 h 1628775"/>
                <a:gd name="connsiteX1" fmla="*/ 148126 w 2600325"/>
                <a:gd name="connsiteY1" fmla="*/ 1574006 h 1628775"/>
                <a:gd name="connsiteX2" fmla="*/ 21443 w 2600325"/>
                <a:gd name="connsiteY2" fmla="*/ 1443514 h 1628775"/>
                <a:gd name="connsiteX3" fmla="*/ 45256 w 2600325"/>
                <a:gd name="connsiteY3" fmla="*/ 21431 h 1628775"/>
                <a:gd name="connsiteX4" fmla="*/ 2580811 w 2600325"/>
                <a:gd name="connsiteY4" fmla="*/ 63341 h 1628775"/>
                <a:gd name="connsiteX5" fmla="*/ 2556998 w 2600325"/>
                <a:gd name="connsiteY5" fmla="*/ 1484471 h 1628775"/>
                <a:gd name="connsiteX6" fmla="*/ 2426506 w 2600325"/>
                <a:gd name="connsiteY6" fmla="*/ 1611154 h 1628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0325" h="1628775">
                  <a:moveTo>
                    <a:pt x="2426506" y="1611154"/>
                  </a:moveTo>
                  <a:lnTo>
                    <a:pt x="148126" y="1574006"/>
                  </a:lnTo>
                  <a:cubicBezTo>
                    <a:pt x="76688" y="1573054"/>
                    <a:pt x="20491" y="1513999"/>
                    <a:pt x="21443" y="1443514"/>
                  </a:cubicBezTo>
                  <a:lnTo>
                    <a:pt x="45256" y="21431"/>
                  </a:lnTo>
                  <a:lnTo>
                    <a:pt x="2580811" y="63341"/>
                  </a:lnTo>
                  <a:lnTo>
                    <a:pt x="2556998" y="1484471"/>
                  </a:lnTo>
                  <a:cubicBezTo>
                    <a:pt x="2556046" y="1555909"/>
                    <a:pt x="2496991" y="1612106"/>
                    <a:pt x="2426506" y="1611154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3333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32E3124-828B-4C5E-B3E6-14626BD8CAFF}"/>
                </a:ext>
              </a:extLst>
            </p:cNvPr>
            <p:cNvSpPr/>
            <p:nvPr/>
          </p:nvSpPr>
          <p:spPr>
            <a:xfrm>
              <a:off x="8715694" y="3996829"/>
              <a:ext cx="2809875" cy="333376"/>
            </a:xfrm>
            <a:custGeom>
              <a:avLst/>
              <a:gdLst>
                <a:gd name="connsiteX0" fmla="*/ 2669381 w 2809875"/>
                <a:gd name="connsiteY0" fmla="*/ 315754 h 333375"/>
                <a:gd name="connsiteX1" fmla="*/ 133826 w 2809875"/>
                <a:gd name="connsiteY1" fmla="*/ 273844 h 333375"/>
                <a:gd name="connsiteX2" fmla="*/ 21431 w 2809875"/>
                <a:gd name="connsiteY2" fmla="*/ 21431 h 333375"/>
                <a:gd name="connsiteX3" fmla="*/ 2789396 w 2809875"/>
                <a:gd name="connsiteY3" fmla="*/ 67151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9875" h="333375">
                  <a:moveTo>
                    <a:pt x="2669381" y="315754"/>
                  </a:moveTo>
                  <a:lnTo>
                    <a:pt x="133826" y="273844"/>
                  </a:lnTo>
                  <a:lnTo>
                    <a:pt x="21431" y="21431"/>
                  </a:lnTo>
                  <a:lnTo>
                    <a:pt x="2789396" y="67151"/>
                  </a:ln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3333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C340F62-28A8-4F43-B341-785293DED1BF}"/>
                </a:ext>
              </a:extLst>
            </p:cNvPr>
            <p:cNvSpPr/>
            <p:nvPr/>
          </p:nvSpPr>
          <p:spPr>
            <a:xfrm>
              <a:off x="8715692" y="3926823"/>
              <a:ext cx="2809875" cy="152401"/>
            </a:xfrm>
            <a:custGeom>
              <a:avLst/>
              <a:gdLst>
                <a:gd name="connsiteX0" fmla="*/ 2654141 w 2809875"/>
                <a:gd name="connsiteY0" fmla="*/ 62862 h 152400"/>
                <a:gd name="connsiteX1" fmla="*/ 161449 w 2809875"/>
                <a:gd name="connsiteY1" fmla="*/ 21904 h 152400"/>
                <a:gd name="connsiteX2" fmla="*/ 21431 w 2809875"/>
                <a:gd name="connsiteY2" fmla="*/ 91437 h 152400"/>
                <a:gd name="connsiteX3" fmla="*/ 21431 w 2809875"/>
                <a:gd name="connsiteY3" fmla="*/ 91437 h 152400"/>
                <a:gd name="connsiteX4" fmla="*/ 2789396 w 2809875"/>
                <a:gd name="connsiteY4" fmla="*/ 137157 h 152400"/>
                <a:gd name="connsiteX5" fmla="*/ 2789396 w 2809875"/>
                <a:gd name="connsiteY5" fmla="*/ 137157 h 152400"/>
                <a:gd name="connsiteX6" fmla="*/ 2654141 w 2809875"/>
                <a:gd name="connsiteY6" fmla="*/ 6286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5" h="152400">
                  <a:moveTo>
                    <a:pt x="2654141" y="62862"/>
                  </a:moveTo>
                  <a:lnTo>
                    <a:pt x="161449" y="21904"/>
                  </a:lnTo>
                  <a:cubicBezTo>
                    <a:pt x="85249" y="20952"/>
                    <a:pt x="22384" y="15237"/>
                    <a:pt x="21431" y="91437"/>
                  </a:cubicBezTo>
                  <a:lnTo>
                    <a:pt x="21431" y="91437"/>
                  </a:lnTo>
                  <a:lnTo>
                    <a:pt x="2789396" y="137157"/>
                  </a:lnTo>
                  <a:lnTo>
                    <a:pt x="2789396" y="137157"/>
                  </a:lnTo>
                  <a:cubicBezTo>
                    <a:pt x="2791301" y="60957"/>
                    <a:pt x="2730341" y="64767"/>
                    <a:pt x="2654141" y="62862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3333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D39A586-FB15-4356-88D7-C208C4435749}"/>
                </a:ext>
              </a:extLst>
            </p:cNvPr>
            <p:cNvSpPr/>
            <p:nvPr/>
          </p:nvSpPr>
          <p:spPr>
            <a:xfrm>
              <a:off x="9748203" y="5393197"/>
              <a:ext cx="695326" cy="352425"/>
            </a:xfrm>
            <a:custGeom>
              <a:avLst/>
              <a:gdLst>
                <a:gd name="connsiteX0" fmla="*/ 629126 w 695325"/>
                <a:gd name="connsiteY0" fmla="*/ 30956 h 352425"/>
                <a:gd name="connsiteX1" fmla="*/ 71914 w 695325"/>
                <a:gd name="connsiteY1" fmla="*/ 21431 h 352425"/>
                <a:gd name="connsiteX2" fmla="*/ 25241 w 695325"/>
                <a:gd name="connsiteY2" fmla="*/ 67151 h 352425"/>
                <a:gd name="connsiteX3" fmla="*/ 21431 w 695325"/>
                <a:gd name="connsiteY3" fmla="*/ 280511 h 352425"/>
                <a:gd name="connsiteX4" fmla="*/ 67151 w 695325"/>
                <a:gd name="connsiteY4" fmla="*/ 327184 h 352425"/>
                <a:gd name="connsiteX5" fmla="*/ 624364 w 695325"/>
                <a:gd name="connsiteY5" fmla="*/ 336709 h 352425"/>
                <a:gd name="connsiteX6" fmla="*/ 671036 w 695325"/>
                <a:gd name="connsiteY6" fmla="*/ 290989 h 352425"/>
                <a:gd name="connsiteX7" fmla="*/ 674846 w 695325"/>
                <a:gd name="connsiteY7" fmla="*/ 77629 h 352425"/>
                <a:gd name="connsiteX8" fmla="*/ 629126 w 695325"/>
                <a:gd name="connsiteY8" fmla="*/ 30956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325" h="352425">
                  <a:moveTo>
                    <a:pt x="629126" y="30956"/>
                  </a:moveTo>
                  <a:lnTo>
                    <a:pt x="71914" y="21431"/>
                  </a:lnTo>
                  <a:cubicBezTo>
                    <a:pt x="46196" y="21431"/>
                    <a:pt x="25241" y="41434"/>
                    <a:pt x="25241" y="67151"/>
                  </a:cubicBezTo>
                  <a:lnTo>
                    <a:pt x="21431" y="280511"/>
                  </a:lnTo>
                  <a:cubicBezTo>
                    <a:pt x="21431" y="306229"/>
                    <a:pt x="41434" y="327184"/>
                    <a:pt x="67151" y="327184"/>
                  </a:cubicBezTo>
                  <a:lnTo>
                    <a:pt x="624364" y="336709"/>
                  </a:lnTo>
                  <a:cubicBezTo>
                    <a:pt x="650081" y="336709"/>
                    <a:pt x="671036" y="316706"/>
                    <a:pt x="671036" y="290989"/>
                  </a:cubicBezTo>
                  <a:lnTo>
                    <a:pt x="674846" y="77629"/>
                  </a:lnTo>
                  <a:cubicBezTo>
                    <a:pt x="674846" y="52864"/>
                    <a:pt x="654844" y="31909"/>
                    <a:pt x="629126" y="30956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3333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54DD41E-A167-4671-BE9B-7EE4EEE6E563}"/>
                </a:ext>
              </a:extLst>
            </p:cNvPr>
            <p:cNvSpPr/>
            <p:nvPr/>
          </p:nvSpPr>
          <p:spPr>
            <a:xfrm>
              <a:off x="8701401" y="3712029"/>
              <a:ext cx="38099" cy="38099"/>
            </a:xfrm>
            <a:custGeom>
              <a:avLst/>
              <a:gdLst/>
              <a:ahLst/>
              <a:cxnLst/>
              <a:rect l="l" t="t" r="r" b="b"/>
              <a:pathLst>
                <a:path w="38100" h="38100"/>
              </a:pathLst>
            </a:custGeom>
            <a:solidFill>
              <a:srgbClr val="FFFFFF"/>
            </a:solidFill>
            <a:ln w="28575" cap="rnd">
              <a:solidFill>
                <a:srgbClr val="3333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99CCC76-15F7-4E85-9CF3-59E185234CDD}"/>
                </a:ext>
              </a:extLst>
            </p:cNvPr>
            <p:cNvSpPr/>
            <p:nvPr/>
          </p:nvSpPr>
          <p:spPr>
            <a:xfrm>
              <a:off x="8701402" y="3712030"/>
              <a:ext cx="38099" cy="38099"/>
            </a:xfrm>
            <a:custGeom>
              <a:avLst/>
              <a:gdLst/>
              <a:ahLst/>
              <a:cxnLst/>
              <a:rect l="l" t="t" r="r" b="b"/>
              <a:pathLst>
                <a:path w="38100" h="38100"/>
              </a:pathLst>
            </a:custGeom>
            <a:solidFill>
              <a:srgbClr val="FFFFFF"/>
            </a:solidFill>
            <a:ln w="28575" cap="rnd">
              <a:solidFill>
                <a:srgbClr val="3333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40D9D93-BC4D-4E49-A671-D8E59D723358}"/>
                </a:ext>
              </a:extLst>
            </p:cNvPr>
            <p:cNvSpPr/>
            <p:nvPr/>
          </p:nvSpPr>
          <p:spPr>
            <a:xfrm>
              <a:off x="9054777" y="5171263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10001 w 152400"/>
                <a:gd name="connsiteY1" fmla="*/ 7144 h 142875"/>
                <a:gd name="connsiteX2" fmla="*/ 7144 w 152400"/>
                <a:gd name="connsiteY2" fmla="*/ 134779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10001" y="7144"/>
                  </a:lnTo>
                  <a:lnTo>
                    <a:pt x="7144" y="134779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B5E47F8-E227-48C1-BD30-14F1F211C4E8}"/>
                </a:ext>
              </a:extLst>
            </p:cNvPr>
            <p:cNvSpPr/>
            <p:nvPr/>
          </p:nvSpPr>
          <p:spPr>
            <a:xfrm>
              <a:off x="9271946" y="5175074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4779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4779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D6D7533-6D13-4230-ABE3-173EEA8F843F}"/>
                </a:ext>
              </a:extLst>
            </p:cNvPr>
            <p:cNvSpPr/>
            <p:nvPr/>
          </p:nvSpPr>
          <p:spPr>
            <a:xfrm>
              <a:off x="9488163" y="5177930"/>
              <a:ext cx="1019175" cy="152401"/>
            </a:xfrm>
            <a:custGeom>
              <a:avLst/>
              <a:gdLst>
                <a:gd name="connsiteX0" fmla="*/ 876776 w 1019175"/>
                <a:gd name="connsiteY0" fmla="*/ 21431 h 152400"/>
                <a:gd name="connsiteX1" fmla="*/ 10001 w 1019175"/>
                <a:gd name="connsiteY1" fmla="*/ 7144 h 152400"/>
                <a:gd name="connsiteX2" fmla="*/ 7144 w 1019175"/>
                <a:gd name="connsiteY2" fmla="*/ 134779 h 152400"/>
                <a:gd name="connsiteX3" fmla="*/ 874871 w 1019175"/>
                <a:gd name="connsiteY3" fmla="*/ 149066 h 152400"/>
                <a:gd name="connsiteX4" fmla="*/ 1011079 w 1019175"/>
                <a:gd name="connsiteY4" fmla="*/ 151924 h 152400"/>
                <a:gd name="connsiteX5" fmla="*/ 1013936 w 1019175"/>
                <a:gd name="connsiteY5" fmla="*/ 24289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9175" h="152400">
                  <a:moveTo>
                    <a:pt x="876776" y="21431"/>
                  </a:moveTo>
                  <a:lnTo>
                    <a:pt x="10001" y="7144"/>
                  </a:lnTo>
                  <a:lnTo>
                    <a:pt x="7144" y="134779"/>
                  </a:lnTo>
                  <a:lnTo>
                    <a:pt x="874871" y="149066"/>
                  </a:lnTo>
                  <a:lnTo>
                    <a:pt x="1011079" y="151924"/>
                  </a:lnTo>
                  <a:lnTo>
                    <a:pt x="1013936" y="24289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B50418F-0411-4C15-9BB0-76CFF48AC470}"/>
                </a:ext>
              </a:extLst>
            </p:cNvPr>
            <p:cNvSpPr/>
            <p:nvPr/>
          </p:nvSpPr>
          <p:spPr>
            <a:xfrm>
              <a:off x="10572108" y="5196030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4779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4779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2A138C9-FE37-43AF-A529-FB74F6AB059B}"/>
                </a:ext>
              </a:extLst>
            </p:cNvPr>
            <p:cNvSpPr/>
            <p:nvPr/>
          </p:nvSpPr>
          <p:spPr>
            <a:xfrm>
              <a:off x="10789278" y="5199839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4779 h 142875"/>
                <a:gd name="connsiteX3" fmla="*/ 143351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4779"/>
                  </a:lnTo>
                  <a:lnTo>
                    <a:pt x="143351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5396288-FFBE-408A-8F54-57E971C55DAE}"/>
                </a:ext>
              </a:extLst>
            </p:cNvPr>
            <p:cNvSpPr/>
            <p:nvPr/>
          </p:nvSpPr>
          <p:spPr>
            <a:xfrm>
              <a:off x="9058590" y="4976000"/>
              <a:ext cx="361951" cy="142875"/>
            </a:xfrm>
            <a:custGeom>
              <a:avLst/>
              <a:gdLst>
                <a:gd name="connsiteX0" fmla="*/ 226219 w 361950"/>
                <a:gd name="connsiteY0" fmla="*/ 10954 h 142875"/>
                <a:gd name="connsiteX1" fmla="*/ 9049 w 361950"/>
                <a:gd name="connsiteY1" fmla="*/ 7144 h 142875"/>
                <a:gd name="connsiteX2" fmla="*/ 7144 w 361950"/>
                <a:gd name="connsiteY2" fmla="*/ 134779 h 142875"/>
                <a:gd name="connsiteX3" fmla="*/ 223361 w 361950"/>
                <a:gd name="connsiteY3" fmla="*/ 137636 h 142875"/>
                <a:gd name="connsiteX4" fmla="*/ 360521 w 361950"/>
                <a:gd name="connsiteY4" fmla="*/ 140494 h 142875"/>
                <a:gd name="connsiteX5" fmla="*/ 362426 w 361950"/>
                <a:gd name="connsiteY5" fmla="*/ 1285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142875">
                  <a:moveTo>
                    <a:pt x="226219" y="10954"/>
                  </a:moveTo>
                  <a:lnTo>
                    <a:pt x="9049" y="7144"/>
                  </a:lnTo>
                  <a:lnTo>
                    <a:pt x="7144" y="134779"/>
                  </a:lnTo>
                  <a:lnTo>
                    <a:pt x="223361" y="137636"/>
                  </a:lnTo>
                  <a:lnTo>
                    <a:pt x="360521" y="140494"/>
                  </a:lnTo>
                  <a:lnTo>
                    <a:pt x="362426" y="12859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A724956-0473-4FE3-977C-55FEFC43B5B8}"/>
                </a:ext>
              </a:extLst>
            </p:cNvPr>
            <p:cNvSpPr/>
            <p:nvPr/>
          </p:nvSpPr>
          <p:spPr>
            <a:xfrm>
              <a:off x="9491803" y="4982509"/>
              <a:ext cx="142875" cy="142875"/>
            </a:xfrm>
            <a:custGeom>
              <a:avLst/>
              <a:gdLst>
                <a:gd name="connsiteX0" fmla="*/ 9363 w 142875"/>
                <a:gd name="connsiteY0" fmla="*/ 7261 h 142875"/>
                <a:gd name="connsiteX1" fmla="*/ 136985 w 142875"/>
                <a:gd name="connsiteY1" fmla="*/ 9363 h 142875"/>
                <a:gd name="connsiteX2" fmla="*/ 134883 w 142875"/>
                <a:gd name="connsiteY2" fmla="*/ 136985 h 142875"/>
                <a:gd name="connsiteX3" fmla="*/ 7261 w 142875"/>
                <a:gd name="connsiteY3" fmla="*/ 13488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142875">
                  <a:moveTo>
                    <a:pt x="9363" y="7261"/>
                  </a:moveTo>
                  <a:lnTo>
                    <a:pt x="136985" y="9363"/>
                  </a:lnTo>
                  <a:lnTo>
                    <a:pt x="134883" y="136985"/>
                  </a:lnTo>
                  <a:lnTo>
                    <a:pt x="7261" y="134883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0D53C44-A716-43BB-91CA-D317FA9F88E4}"/>
                </a:ext>
              </a:extLst>
            </p:cNvPr>
            <p:cNvSpPr/>
            <p:nvPr/>
          </p:nvSpPr>
          <p:spPr>
            <a:xfrm>
              <a:off x="9708195" y="4986478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10001 w 152400"/>
                <a:gd name="connsiteY1" fmla="*/ 7144 h 142875"/>
                <a:gd name="connsiteX2" fmla="*/ 7144 w 152400"/>
                <a:gd name="connsiteY2" fmla="*/ 134779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10001" y="7144"/>
                  </a:lnTo>
                  <a:lnTo>
                    <a:pt x="7144" y="134779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8927DC6-2EEB-4339-991E-DD35DFB80265}"/>
                </a:ext>
              </a:extLst>
            </p:cNvPr>
            <p:cNvSpPr/>
            <p:nvPr/>
          </p:nvSpPr>
          <p:spPr>
            <a:xfrm>
              <a:off x="9925364" y="4990288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4779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4779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5C6F978-A237-4F99-B32D-C9E1942474BD}"/>
                </a:ext>
              </a:extLst>
            </p:cNvPr>
            <p:cNvSpPr/>
            <p:nvPr/>
          </p:nvSpPr>
          <p:spPr>
            <a:xfrm>
              <a:off x="10792140" y="5004575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4779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4779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0B67E22-C28D-407F-9F71-7BE858521511}"/>
                </a:ext>
              </a:extLst>
            </p:cNvPr>
            <p:cNvSpPr/>
            <p:nvPr/>
          </p:nvSpPr>
          <p:spPr>
            <a:xfrm>
              <a:off x="9061449" y="4780736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3826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3826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F8D1F6A-621F-4BF0-B03C-FDFED5DDB81F}"/>
                </a:ext>
              </a:extLst>
            </p:cNvPr>
            <p:cNvSpPr/>
            <p:nvPr/>
          </p:nvSpPr>
          <p:spPr>
            <a:xfrm>
              <a:off x="9278618" y="4783594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4779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4779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B64DBE9-0A87-4572-9E2E-D350768EF446}"/>
                </a:ext>
              </a:extLst>
            </p:cNvPr>
            <p:cNvSpPr/>
            <p:nvPr/>
          </p:nvSpPr>
          <p:spPr>
            <a:xfrm>
              <a:off x="9494657" y="4787230"/>
              <a:ext cx="142875" cy="142875"/>
            </a:xfrm>
            <a:custGeom>
              <a:avLst/>
              <a:gdLst>
                <a:gd name="connsiteX0" fmla="*/ 9363 w 142875"/>
                <a:gd name="connsiteY0" fmla="*/ 7261 h 142875"/>
                <a:gd name="connsiteX1" fmla="*/ 136985 w 142875"/>
                <a:gd name="connsiteY1" fmla="*/ 9363 h 142875"/>
                <a:gd name="connsiteX2" fmla="*/ 134883 w 142875"/>
                <a:gd name="connsiteY2" fmla="*/ 136985 h 142875"/>
                <a:gd name="connsiteX3" fmla="*/ 7261 w 142875"/>
                <a:gd name="connsiteY3" fmla="*/ 13488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142875">
                  <a:moveTo>
                    <a:pt x="9363" y="7261"/>
                  </a:moveTo>
                  <a:lnTo>
                    <a:pt x="136985" y="9363"/>
                  </a:lnTo>
                  <a:lnTo>
                    <a:pt x="134883" y="136985"/>
                  </a:lnTo>
                  <a:lnTo>
                    <a:pt x="7261" y="134883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147BB45-EEA3-40DA-932C-B22723372C7F}"/>
                </a:ext>
              </a:extLst>
            </p:cNvPr>
            <p:cNvSpPr/>
            <p:nvPr/>
          </p:nvSpPr>
          <p:spPr>
            <a:xfrm>
              <a:off x="9712005" y="4791214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4779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4779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6036152-CF59-4789-A1EF-35F2E0B1524A}"/>
                </a:ext>
              </a:extLst>
            </p:cNvPr>
            <p:cNvSpPr/>
            <p:nvPr/>
          </p:nvSpPr>
          <p:spPr>
            <a:xfrm>
              <a:off x="9928224" y="4795024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3826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3826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D5A92F6-B1A9-4C83-81F8-E05DF5ACB63D}"/>
                </a:ext>
              </a:extLst>
            </p:cNvPr>
            <p:cNvSpPr/>
            <p:nvPr/>
          </p:nvSpPr>
          <p:spPr>
            <a:xfrm>
              <a:off x="10145393" y="4797882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4779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4779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C6DC410-D796-4544-9527-DB52880C5223}"/>
                </a:ext>
              </a:extLst>
            </p:cNvPr>
            <p:cNvSpPr/>
            <p:nvPr/>
          </p:nvSpPr>
          <p:spPr>
            <a:xfrm>
              <a:off x="10141583" y="4801690"/>
              <a:ext cx="371474" cy="333376"/>
            </a:xfrm>
            <a:custGeom>
              <a:avLst/>
              <a:gdLst>
                <a:gd name="connsiteX0" fmla="*/ 230029 w 371475"/>
                <a:gd name="connsiteY0" fmla="*/ 7144 h 333375"/>
                <a:gd name="connsiteX1" fmla="*/ 226219 w 371475"/>
                <a:gd name="connsiteY1" fmla="*/ 202406 h 333375"/>
                <a:gd name="connsiteX2" fmla="*/ 136684 w 371475"/>
                <a:gd name="connsiteY2" fmla="*/ 201454 h 333375"/>
                <a:gd name="connsiteX3" fmla="*/ 10001 w 371475"/>
                <a:gd name="connsiteY3" fmla="*/ 198596 h 333375"/>
                <a:gd name="connsiteX4" fmla="*/ 7144 w 371475"/>
                <a:gd name="connsiteY4" fmla="*/ 326231 h 333375"/>
                <a:gd name="connsiteX5" fmla="*/ 134779 w 371475"/>
                <a:gd name="connsiteY5" fmla="*/ 329089 h 333375"/>
                <a:gd name="connsiteX6" fmla="*/ 224314 w 371475"/>
                <a:gd name="connsiteY6" fmla="*/ 330041 h 333375"/>
                <a:gd name="connsiteX7" fmla="*/ 361474 w 371475"/>
                <a:gd name="connsiteY7" fmla="*/ 331946 h 333375"/>
                <a:gd name="connsiteX8" fmla="*/ 363379 w 371475"/>
                <a:gd name="connsiteY8" fmla="*/ 204311 h 333375"/>
                <a:gd name="connsiteX9" fmla="*/ 366236 w 371475"/>
                <a:gd name="connsiteY9" fmla="*/ 9049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1475" h="333375">
                  <a:moveTo>
                    <a:pt x="230029" y="7144"/>
                  </a:moveTo>
                  <a:lnTo>
                    <a:pt x="226219" y="202406"/>
                  </a:lnTo>
                  <a:lnTo>
                    <a:pt x="136684" y="201454"/>
                  </a:lnTo>
                  <a:lnTo>
                    <a:pt x="10001" y="198596"/>
                  </a:lnTo>
                  <a:lnTo>
                    <a:pt x="7144" y="326231"/>
                  </a:lnTo>
                  <a:lnTo>
                    <a:pt x="134779" y="329089"/>
                  </a:lnTo>
                  <a:lnTo>
                    <a:pt x="224314" y="330041"/>
                  </a:lnTo>
                  <a:lnTo>
                    <a:pt x="361474" y="331946"/>
                  </a:lnTo>
                  <a:lnTo>
                    <a:pt x="363379" y="204311"/>
                  </a:lnTo>
                  <a:lnTo>
                    <a:pt x="366236" y="9049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11F2B99-41B5-4911-9A7A-F095A5D32DFF}"/>
                </a:ext>
              </a:extLst>
            </p:cNvPr>
            <p:cNvSpPr/>
            <p:nvPr/>
          </p:nvSpPr>
          <p:spPr>
            <a:xfrm>
              <a:off x="9065259" y="4584522"/>
              <a:ext cx="361951" cy="142875"/>
            </a:xfrm>
            <a:custGeom>
              <a:avLst/>
              <a:gdLst>
                <a:gd name="connsiteX0" fmla="*/ 225266 w 361950"/>
                <a:gd name="connsiteY0" fmla="*/ 10954 h 142875"/>
                <a:gd name="connsiteX1" fmla="*/ 9049 w 361950"/>
                <a:gd name="connsiteY1" fmla="*/ 7144 h 142875"/>
                <a:gd name="connsiteX2" fmla="*/ 7144 w 361950"/>
                <a:gd name="connsiteY2" fmla="*/ 134779 h 142875"/>
                <a:gd name="connsiteX3" fmla="*/ 223361 w 361950"/>
                <a:gd name="connsiteY3" fmla="*/ 138589 h 142875"/>
                <a:gd name="connsiteX4" fmla="*/ 360521 w 361950"/>
                <a:gd name="connsiteY4" fmla="*/ 140494 h 142875"/>
                <a:gd name="connsiteX5" fmla="*/ 362426 w 361950"/>
                <a:gd name="connsiteY5" fmla="*/ 1285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142875">
                  <a:moveTo>
                    <a:pt x="225266" y="10954"/>
                  </a:moveTo>
                  <a:lnTo>
                    <a:pt x="9049" y="7144"/>
                  </a:lnTo>
                  <a:lnTo>
                    <a:pt x="7144" y="134779"/>
                  </a:lnTo>
                  <a:lnTo>
                    <a:pt x="223361" y="138589"/>
                  </a:lnTo>
                  <a:lnTo>
                    <a:pt x="360521" y="140494"/>
                  </a:lnTo>
                  <a:lnTo>
                    <a:pt x="362426" y="12859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59A0E06-0931-40A0-BF17-70B7A48C35BE}"/>
                </a:ext>
              </a:extLst>
            </p:cNvPr>
            <p:cNvSpPr/>
            <p:nvPr/>
          </p:nvSpPr>
          <p:spPr>
            <a:xfrm>
              <a:off x="9498465" y="4591971"/>
              <a:ext cx="142875" cy="142875"/>
            </a:xfrm>
            <a:custGeom>
              <a:avLst/>
              <a:gdLst>
                <a:gd name="connsiteX0" fmla="*/ 9363 w 142875"/>
                <a:gd name="connsiteY0" fmla="*/ 7261 h 142875"/>
                <a:gd name="connsiteX1" fmla="*/ 136985 w 142875"/>
                <a:gd name="connsiteY1" fmla="*/ 9363 h 142875"/>
                <a:gd name="connsiteX2" fmla="*/ 134883 w 142875"/>
                <a:gd name="connsiteY2" fmla="*/ 136985 h 142875"/>
                <a:gd name="connsiteX3" fmla="*/ 7261 w 142875"/>
                <a:gd name="connsiteY3" fmla="*/ 13488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142875">
                  <a:moveTo>
                    <a:pt x="9363" y="7261"/>
                  </a:moveTo>
                  <a:lnTo>
                    <a:pt x="136985" y="9363"/>
                  </a:lnTo>
                  <a:lnTo>
                    <a:pt x="134883" y="136985"/>
                  </a:lnTo>
                  <a:lnTo>
                    <a:pt x="7261" y="134883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574BEFB-7436-425D-AFB2-FB6661425EE6}"/>
                </a:ext>
              </a:extLst>
            </p:cNvPr>
            <p:cNvSpPr/>
            <p:nvPr/>
          </p:nvSpPr>
          <p:spPr>
            <a:xfrm>
              <a:off x="9714865" y="4595951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3826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3826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FDF4065-AB15-4DD2-ABF0-5448BAC3ADA4}"/>
                </a:ext>
              </a:extLst>
            </p:cNvPr>
            <p:cNvSpPr/>
            <p:nvPr/>
          </p:nvSpPr>
          <p:spPr>
            <a:xfrm>
              <a:off x="9932034" y="4598809"/>
              <a:ext cx="152401" cy="142875"/>
            </a:xfrm>
            <a:custGeom>
              <a:avLst/>
              <a:gdLst>
                <a:gd name="connsiteX0" fmla="*/ 146209 w 152400"/>
                <a:gd name="connsiteY0" fmla="*/ 10001 h 142875"/>
                <a:gd name="connsiteX1" fmla="*/ 9049 w 152400"/>
                <a:gd name="connsiteY1" fmla="*/ 7144 h 142875"/>
                <a:gd name="connsiteX2" fmla="*/ 7144 w 152400"/>
                <a:gd name="connsiteY2" fmla="*/ 134779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10001"/>
                  </a:moveTo>
                  <a:lnTo>
                    <a:pt x="9049" y="7144"/>
                  </a:lnTo>
                  <a:lnTo>
                    <a:pt x="7144" y="134779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1DC7477-F3B9-41EC-A428-21E00DA251A9}"/>
                </a:ext>
              </a:extLst>
            </p:cNvPr>
            <p:cNvSpPr/>
            <p:nvPr/>
          </p:nvSpPr>
          <p:spPr>
            <a:xfrm>
              <a:off x="10148250" y="4602618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4779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4779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3122331-04EF-4E2C-8AB0-A3E3EEAAADA4}"/>
                </a:ext>
              </a:extLst>
            </p:cNvPr>
            <p:cNvSpPr/>
            <p:nvPr/>
          </p:nvSpPr>
          <p:spPr>
            <a:xfrm>
              <a:off x="10365421" y="4606429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4779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4779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2712074-DF5E-4199-90BB-EB752EF75AB6}"/>
                </a:ext>
              </a:extLst>
            </p:cNvPr>
            <p:cNvSpPr/>
            <p:nvPr/>
          </p:nvSpPr>
          <p:spPr>
            <a:xfrm>
              <a:off x="10581638" y="4610238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3826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3826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D5AE46C-92F5-4A9A-B070-05370EAB4EDD}"/>
                </a:ext>
              </a:extLst>
            </p:cNvPr>
            <p:cNvSpPr/>
            <p:nvPr/>
          </p:nvSpPr>
          <p:spPr>
            <a:xfrm>
              <a:off x="10798809" y="4613097"/>
              <a:ext cx="152401" cy="142875"/>
            </a:xfrm>
            <a:custGeom>
              <a:avLst/>
              <a:gdLst>
                <a:gd name="connsiteX0" fmla="*/ 146209 w 152400"/>
                <a:gd name="connsiteY0" fmla="*/ 10001 h 142875"/>
                <a:gd name="connsiteX1" fmla="*/ 9049 w 152400"/>
                <a:gd name="connsiteY1" fmla="*/ 7144 h 142875"/>
                <a:gd name="connsiteX2" fmla="*/ 7144 w 152400"/>
                <a:gd name="connsiteY2" fmla="*/ 134779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10001"/>
                  </a:moveTo>
                  <a:lnTo>
                    <a:pt x="9049" y="7144"/>
                  </a:lnTo>
                  <a:lnTo>
                    <a:pt x="7144" y="134779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711CDB4-FF3E-45DE-A0DB-E7B762F88E73}"/>
                </a:ext>
              </a:extLst>
            </p:cNvPr>
            <p:cNvSpPr/>
            <p:nvPr/>
          </p:nvSpPr>
          <p:spPr>
            <a:xfrm>
              <a:off x="11015026" y="4616906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10001 w 152400"/>
                <a:gd name="connsiteY1" fmla="*/ 7144 h 142875"/>
                <a:gd name="connsiteX2" fmla="*/ 7144 w 152400"/>
                <a:gd name="connsiteY2" fmla="*/ 134779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10001" y="7144"/>
                  </a:lnTo>
                  <a:lnTo>
                    <a:pt x="7144" y="134779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FD8934F-D14A-4419-A5E4-B856C93DE03C}"/>
                </a:ext>
              </a:extLst>
            </p:cNvPr>
            <p:cNvSpPr/>
            <p:nvPr/>
          </p:nvSpPr>
          <p:spPr>
            <a:xfrm>
              <a:off x="11005500" y="5206503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3826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3826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8B7A925-E9F1-4AE1-BBE6-1C04B838594A}"/>
                </a:ext>
              </a:extLst>
            </p:cNvPr>
            <p:cNvSpPr/>
            <p:nvPr/>
          </p:nvSpPr>
          <p:spPr>
            <a:xfrm>
              <a:off x="9068119" y="4389253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4779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4779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34EF56F-E9EB-408F-B0DD-D9B2D9FD2F93}"/>
                </a:ext>
              </a:extLst>
            </p:cNvPr>
            <p:cNvSpPr/>
            <p:nvPr/>
          </p:nvSpPr>
          <p:spPr>
            <a:xfrm>
              <a:off x="9284334" y="4393090"/>
              <a:ext cx="152401" cy="142876"/>
            </a:xfrm>
            <a:custGeom>
              <a:avLst/>
              <a:gdLst>
                <a:gd name="connsiteX0" fmla="*/ 147161 w 152400"/>
                <a:gd name="connsiteY0" fmla="*/ 9049 h 142875"/>
                <a:gd name="connsiteX1" fmla="*/ 10001 w 152400"/>
                <a:gd name="connsiteY1" fmla="*/ 7144 h 142875"/>
                <a:gd name="connsiteX2" fmla="*/ 7144 w 152400"/>
                <a:gd name="connsiteY2" fmla="*/ 134779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7161" y="9049"/>
                  </a:moveTo>
                  <a:lnTo>
                    <a:pt x="10001" y="7144"/>
                  </a:lnTo>
                  <a:lnTo>
                    <a:pt x="7144" y="134779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61C1C67-68DD-4B75-BEA3-C23FDF43B285}"/>
                </a:ext>
              </a:extLst>
            </p:cNvPr>
            <p:cNvSpPr/>
            <p:nvPr/>
          </p:nvSpPr>
          <p:spPr>
            <a:xfrm>
              <a:off x="9501501" y="4396881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3826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3826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425874C-8DA2-46C6-8BA3-7FC42D812384}"/>
                </a:ext>
              </a:extLst>
            </p:cNvPr>
            <p:cNvSpPr/>
            <p:nvPr/>
          </p:nvSpPr>
          <p:spPr>
            <a:xfrm>
              <a:off x="9718678" y="4399719"/>
              <a:ext cx="152401" cy="142875"/>
            </a:xfrm>
            <a:custGeom>
              <a:avLst/>
              <a:gdLst>
                <a:gd name="connsiteX0" fmla="*/ 146209 w 152400"/>
                <a:gd name="connsiteY0" fmla="*/ 10001 h 142875"/>
                <a:gd name="connsiteX1" fmla="*/ 9049 w 152400"/>
                <a:gd name="connsiteY1" fmla="*/ 7144 h 142875"/>
                <a:gd name="connsiteX2" fmla="*/ 7144 w 152400"/>
                <a:gd name="connsiteY2" fmla="*/ 134779 h 142875"/>
                <a:gd name="connsiteX3" fmla="*/ 143351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10001"/>
                  </a:moveTo>
                  <a:lnTo>
                    <a:pt x="9049" y="7144"/>
                  </a:lnTo>
                  <a:lnTo>
                    <a:pt x="7144" y="134779"/>
                  </a:lnTo>
                  <a:lnTo>
                    <a:pt x="143351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D2AC62D-E41D-4A59-842F-078622547EBB}"/>
                </a:ext>
              </a:extLst>
            </p:cNvPr>
            <p:cNvSpPr/>
            <p:nvPr/>
          </p:nvSpPr>
          <p:spPr>
            <a:xfrm>
              <a:off x="9934897" y="4403524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4779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4779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6509DB5-0A20-4EC5-9C01-81090F80C705}"/>
                </a:ext>
              </a:extLst>
            </p:cNvPr>
            <p:cNvSpPr/>
            <p:nvPr/>
          </p:nvSpPr>
          <p:spPr>
            <a:xfrm>
              <a:off x="10152067" y="4407357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4779 h 142875"/>
                <a:gd name="connsiteX3" fmla="*/ 143351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4779"/>
                  </a:lnTo>
                  <a:lnTo>
                    <a:pt x="143351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53A4326-E382-46C3-9383-B967168804D2}"/>
                </a:ext>
              </a:extLst>
            </p:cNvPr>
            <p:cNvSpPr/>
            <p:nvPr/>
          </p:nvSpPr>
          <p:spPr>
            <a:xfrm>
              <a:off x="10368285" y="4411146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3826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3826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460AF92-190F-459A-BAC4-5185E1C77C0E}"/>
                </a:ext>
              </a:extLst>
            </p:cNvPr>
            <p:cNvSpPr/>
            <p:nvPr/>
          </p:nvSpPr>
          <p:spPr>
            <a:xfrm>
              <a:off x="10585472" y="4414031"/>
              <a:ext cx="152401" cy="142876"/>
            </a:xfrm>
            <a:custGeom>
              <a:avLst/>
              <a:gdLst>
                <a:gd name="connsiteX0" fmla="*/ 146209 w 152400"/>
                <a:gd name="connsiteY0" fmla="*/ 10001 h 142875"/>
                <a:gd name="connsiteX1" fmla="*/ 9049 w 152400"/>
                <a:gd name="connsiteY1" fmla="*/ 7144 h 142875"/>
                <a:gd name="connsiteX2" fmla="*/ 7144 w 152400"/>
                <a:gd name="connsiteY2" fmla="*/ 134779 h 142875"/>
                <a:gd name="connsiteX3" fmla="*/ 143351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10001"/>
                  </a:moveTo>
                  <a:lnTo>
                    <a:pt x="9049" y="7144"/>
                  </a:lnTo>
                  <a:lnTo>
                    <a:pt x="7144" y="134779"/>
                  </a:lnTo>
                  <a:lnTo>
                    <a:pt x="143351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ED96BFEB-7AE7-4CDE-AE94-C67D9B677440}"/>
                </a:ext>
              </a:extLst>
            </p:cNvPr>
            <p:cNvSpPr/>
            <p:nvPr/>
          </p:nvSpPr>
          <p:spPr>
            <a:xfrm>
              <a:off x="10801673" y="4417822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4779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4779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595F1A92-3A5B-4FE4-9588-62ABEF2B5AE0}"/>
                </a:ext>
              </a:extLst>
            </p:cNvPr>
            <p:cNvSpPr/>
            <p:nvPr/>
          </p:nvSpPr>
          <p:spPr>
            <a:xfrm>
              <a:off x="11018838" y="4421635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4779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4779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0C29791-7B77-444D-A88A-08514B654B57}"/>
              </a:ext>
            </a:extLst>
          </p:cNvPr>
          <p:cNvGrpSpPr/>
          <p:nvPr/>
        </p:nvGrpSpPr>
        <p:grpSpPr>
          <a:xfrm>
            <a:off x="5975338" y="1253345"/>
            <a:ext cx="5623509" cy="1988536"/>
            <a:chOff x="928418" y="2115051"/>
            <a:chExt cx="10310997" cy="3646085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5C6D92A-961C-42B4-BCE6-7C096F31F738}"/>
                </a:ext>
              </a:extLst>
            </p:cNvPr>
            <p:cNvSpPr/>
            <p:nvPr/>
          </p:nvSpPr>
          <p:spPr>
            <a:xfrm rot="16200000">
              <a:off x="9356590" y="2725834"/>
              <a:ext cx="128165" cy="244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17" name="그룹 1">
              <a:extLst>
                <a:ext uri="{FF2B5EF4-FFF2-40B4-BE49-F238E27FC236}">
                  <a16:creationId xmlns:a16="http://schemas.microsoft.com/office/drawing/2014/main" id="{7B3052F0-4424-464C-A1B2-EA9A168FA0E9}"/>
                </a:ext>
              </a:extLst>
            </p:cNvPr>
            <p:cNvGrpSpPr/>
            <p:nvPr/>
          </p:nvGrpSpPr>
          <p:grpSpPr>
            <a:xfrm>
              <a:off x="10593874" y="3624100"/>
              <a:ext cx="645541" cy="645541"/>
              <a:chOff x="9038650" y="3719008"/>
              <a:chExt cx="456064" cy="456064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F7463C60-2D63-4879-9AED-9C389835FD68}"/>
                  </a:ext>
                </a:extLst>
              </p:cNvPr>
              <p:cNvSpPr/>
              <p:nvPr/>
            </p:nvSpPr>
            <p:spPr>
              <a:xfrm>
                <a:off x="9038650" y="3719008"/>
                <a:ext cx="456064" cy="45606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4AFF33F7-961B-4759-8AD7-E0EA4E79DAAC}"/>
                  </a:ext>
                </a:extLst>
              </p:cNvPr>
              <p:cNvSpPr/>
              <p:nvPr/>
            </p:nvSpPr>
            <p:spPr>
              <a:xfrm>
                <a:off x="9060877" y="3763145"/>
                <a:ext cx="394449" cy="39444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9164DD2B-FA64-4321-8A93-34E3CE5E62EA}"/>
                  </a:ext>
                </a:extLst>
              </p:cNvPr>
              <p:cNvSpPr/>
              <p:nvPr/>
            </p:nvSpPr>
            <p:spPr>
              <a:xfrm>
                <a:off x="9112314" y="3840628"/>
                <a:ext cx="276892" cy="27689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C3A91D9-E6D0-4253-8319-EC7865480C49}"/>
                </a:ext>
              </a:extLst>
            </p:cNvPr>
            <p:cNvGrpSpPr/>
            <p:nvPr/>
          </p:nvGrpSpPr>
          <p:grpSpPr>
            <a:xfrm rot="5400000">
              <a:off x="937905" y="3632194"/>
              <a:ext cx="281160" cy="221882"/>
              <a:chOff x="4382967" y="2733371"/>
              <a:chExt cx="210840" cy="166388"/>
            </a:xfrm>
            <a:solidFill>
              <a:schemeClr val="accent2"/>
            </a:solidFill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EF73D7E0-E8DB-4B00-B74B-3C8ECD81AA60}"/>
                  </a:ext>
                </a:extLst>
              </p:cNvPr>
              <p:cNvSpPr/>
              <p:nvPr/>
            </p:nvSpPr>
            <p:spPr>
              <a:xfrm>
                <a:off x="4427419" y="2733371"/>
                <a:ext cx="166388" cy="1663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D0E18D9-70B8-4F4B-9E7D-33D423895B73}"/>
                  </a:ext>
                </a:extLst>
              </p:cNvPr>
              <p:cNvSpPr/>
              <p:nvPr/>
            </p:nvSpPr>
            <p:spPr>
              <a:xfrm rot="21043497">
                <a:off x="4382967" y="2789398"/>
                <a:ext cx="80512" cy="91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19" name="그룹 46">
              <a:extLst>
                <a:ext uri="{FF2B5EF4-FFF2-40B4-BE49-F238E27FC236}">
                  <a16:creationId xmlns:a16="http://schemas.microsoft.com/office/drawing/2014/main" id="{A1BF3CD6-B5B7-4E79-A598-85B676EC8558}"/>
                </a:ext>
              </a:extLst>
            </p:cNvPr>
            <p:cNvGrpSpPr/>
            <p:nvPr/>
          </p:nvGrpSpPr>
          <p:grpSpPr>
            <a:xfrm>
              <a:off x="928418" y="3087052"/>
              <a:ext cx="1050749" cy="1711006"/>
              <a:chOff x="490824" y="3340551"/>
              <a:chExt cx="1050748" cy="1711006"/>
            </a:xfrm>
            <a:solidFill>
              <a:schemeClr val="bg1">
                <a:lumMod val="75000"/>
              </a:schemeClr>
            </a:solidFill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A8CBCE9B-813D-47F3-951B-AB195FDCFBD1}"/>
                  </a:ext>
                </a:extLst>
              </p:cNvPr>
              <p:cNvSpPr/>
              <p:nvPr/>
            </p:nvSpPr>
            <p:spPr>
              <a:xfrm rot="5820000">
                <a:off x="1092708" y="3026109"/>
                <a:ext cx="81611" cy="81611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44" name="Freeform 3">
                <a:extLst>
                  <a:ext uri="{FF2B5EF4-FFF2-40B4-BE49-F238E27FC236}">
                    <a16:creationId xmlns:a16="http://schemas.microsoft.com/office/drawing/2014/main" id="{7019C32F-5227-4724-827F-6A4DAEC4B897}"/>
                  </a:ext>
                </a:extLst>
              </p:cNvPr>
              <p:cNvSpPr/>
              <p:nvPr/>
            </p:nvSpPr>
            <p:spPr>
              <a:xfrm rot="5400000">
                <a:off x="361981" y="3469394"/>
                <a:ext cx="516681" cy="258996"/>
              </a:xfrm>
              <a:custGeom>
                <a:avLst/>
                <a:gdLst>
                  <a:gd name="connsiteX0" fmla="*/ 0 w 428625"/>
                  <a:gd name="connsiteY0" fmla="*/ 2382 h 176213"/>
                  <a:gd name="connsiteX1" fmla="*/ 30957 w 428625"/>
                  <a:gd name="connsiteY1" fmla="*/ 176213 h 176213"/>
                  <a:gd name="connsiteX2" fmla="*/ 428625 w 428625"/>
                  <a:gd name="connsiteY2" fmla="*/ 138113 h 176213"/>
                  <a:gd name="connsiteX3" fmla="*/ 404813 w 428625"/>
                  <a:gd name="connsiteY3" fmla="*/ 80963 h 176213"/>
                  <a:gd name="connsiteX4" fmla="*/ 61913 w 428625"/>
                  <a:gd name="connsiteY4" fmla="*/ 128588 h 176213"/>
                  <a:gd name="connsiteX5" fmla="*/ 54769 w 428625"/>
                  <a:gd name="connsiteY5" fmla="*/ 0 h 176213"/>
                  <a:gd name="connsiteX6" fmla="*/ 0 w 428625"/>
                  <a:gd name="connsiteY6" fmla="*/ 2382 h 176213"/>
                  <a:gd name="connsiteX0" fmla="*/ 0 w 428625"/>
                  <a:gd name="connsiteY0" fmla="*/ 0 h 173831"/>
                  <a:gd name="connsiteX1" fmla="*/ 30957 w 428625"/>
                  <a:gd name="connsiteY1" fmla="*/ 173831 h 173831"/>
                  <a:gd name="connsiteX2" fmla="*/ 428625 w 428625"/>
                  <a:gd name="connsiteY2" fmla="*/ 135731 h 173831"/>
                  <a:gd name="connsiteX3" fmla="*/ 404813 w 428625"/>
                  <a:gd name="connsiteY3" fmla="*/ 78581 h 173831"/>
                  <a:gd name="connsiteX4" fmla="*/ 61913 w 428625"/>
                  <a:gd name="connsiteY4" fmla="*/ 126206 h 173831"/>
                  <a:gd name="connsiteX5" fmla="*/ 54769 w 428625"/>
                  <a:gd name="connsiteY5" fmla="*/ 7143 h 173831"/>
                  <a:gd name="connsiteX6" fmla="*/ 0 w 428625"/>
                  <a:gd name="connsiteY6" fmla="*/ 0 h 173831"/>
                  <a:gd name="connsiteX0" fmla="*/ 2455 w 431080"/>
                  <a:gd name="connsiteY0" fmla="*/ 0 h 173831"/>
                  <a:gd name="connsiteX1" fmla="*/ 33412 w 431080"/>
                  <a:gd name="connsiteY1" fmla="*/ 173831 h 173831"/>
                  <a:gd name="connsiteX2" fmla="*/ 431080 w 431080"/>
                  <a:gd name="connsiteY2" fmla="*/ 135731 h 173831"/>
                  <a:gd name="connsiteX3" fmla="*/ 407268 w 431080"/>
                  <a:gd name="connsiteY3" fmla="*/ 78581 h 173831"/>
                  <a:gd name="connsiteX4" fmla="*/ 64368 w 431080"/>
                  <a:gd name="connsiteY4" fmla="*/ 126206 h 173831"/>
                  <a:gd name="connsiteX5" fmla="*/ 57224 w 431080"/>
                  <a:gd name="connsiteY5" fmla="*/ 7143 h 173831"/>
                  <a:gd name="connsiteX6" fmla="*/ 2455 w 431080"/>
                  <a:gd name="connsiteY6" fmla="*/ 0 h 173831"/>
                  <a:gd name="connsiteX0" fmla="*/ 7837 w 436462"/>
                  <a:gd name="connsiteY0" fmla="*/ 0 h 173831"/>
                  <a:gd name="connsiteX1" fmla="*/ 38794 w 436462"/>
                  <a:gd name="connsiteY1" fmla="*/ 173831 h 173831"/>
                  <a:gd name="connsiteX2" fmla="*/ 436462 w 436462"/>
                  <a:gd name="connsiteY2" fmla="*/ 135731 h 173831"/>
                  <a:gd name="connsiteX3" fmla="*/ 412650 w 436462"/>
                  <a:gd name="connsiteY3" fmla="*/ 78581 h 173831"/>
                  <a:gd name="connsiteX4" fmla="*/ 69750 w 436462"/>
                  <a:gd name="connsiteY4" fmla="*/ 126206 h 173831"/>
                  <a:gd name="connsiteX5" fmla="*/ 62606 w 436462"/>
                  <a:gd name="connsiteY5" fmla="*/ 7143 h 173831"/>
                  <a:gd name="connsiteX6" fmla="*/ 7837 w 436462"/>
                  <a:gd name="connsiteY6" fmla="*/ 0 h 173831"/>
                  <a:gd name="connsiteX0" fmla="*/ 7837 w 436462"/>
                  <a:gd name="connsiteY0" fmla="*/ 0 h 192434"/>
                  <a:gd name="connsiteX1" fmla="*/ 38794 w 436462"/>
                  <a:gd name="connsiteY1" fmla="*/ 173831 h 192434"/>
                  <a:gd name="connsiteX2" fmla="*/ 436462 w 436462"/>
                  <a:gd name="connsiteY2" fmla="*/ 135731 h 192434"/>
                  <a:gd name="connsiteX3" fmla="*/ 412650 w 436462"/>
                  <a:gd name="connsiteY3" fmla="*/ 78581 h 192434"/>
                  <a:gd name="connsiteX4" fmla="*/ 69750 w 436462"/>
                  <a:gd name="connsiteY4" fmla="*/ 126206 h 192434"/>
                  <a:gd name="connsiteX5" fmla="*/ 62606 w 436462"/>
                  <a:gd name="connsiteY5" fmla="*/ 7143 h 192434"/>
                  <a:gd name="connsiteX6" fmla="*/ 7837 w 436462"/>
                  <a:gd name="connsiteY6" fmla="*/ 0 h 192434"/>
                  <a:gd name="connsiteX0" fmla="*/ 12223 w 440848"/>
                  <a:gd name="connsiteY0" fmla="*/ 0 h 192434"/>
                  <a:gd name="connsiteX1" fmla="*/ 43180 w 440848"/>
                  <a:gd name="connsiteY1" fmla="*/ 173831 h 192434"/>
                  <a:gd name="connsiteX2" fmla="*/ 440848 w 440848"/>
                  <a:gd name="connsiteY2" fmla="*/ 135731 h 192434"/>
                  <a:gd name="connsiteX3" fmla="*/ 417036 w 440848"/>
                  <a:gd name="connsiteY3" fmla="*/ 78581 h 192434"/>
                  <a:gd name="connsiteX4" fmla="*/ 74136 w 440848"/>
                  <a:gd name="connsiteY4" fmla="*/ 126206 h 192434"/>
                  <a:gd name="connsiteX5" fmla="*/ 66992 w 440848"/>
                  <a:gd name="connsiteY5" fmla="*/ 7143 h 192434"/>
                  <a:gd name="connsiteX6" fmla="*/ 12223 w 440848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06442 w 444541"/>
                  <a:gd name="connsiteY3" fmla="*/ 76200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15967 w 444541"/>
                  <a:gd name="connsiteY3" fmla="*/ 133349 h 192434"/>
                  <a:gd name="connsiteX4" fmla="*/ 406442 w 444541"/>
                  <a:gd name="connsiteY4" fmla="*/ 76200 h 192434"/>
                  <a:gd name="connsiteX5" fmla="*/ 77829 w 444541"/>
                  <a:gd name="connsiteY5" fmla="*/ 126206 h 192434"/>
                  <a:gd name="connsiteX6" fmla="*/ 70685 w 444541"/>
                  <a:gd name="connsiteY6" fmla="*/ 7143 h 192434"/>
                  <a:gd name="connsiteX7" fmla="*/ 8772 w 444541"/>
                  <a:gd name="connsiteY7" fmla="*/ 0 h 192434"/>
                  <a:gd name="connsiteX0" fmla="*/ 8772 w 415967"/>
                  <a:gd name="connsiteY0" fmla="*/ 0 h 179742"/>
                  <a:gd name="connsiteX1" fmla="*/ 46873 w 415967"/>
                  <a:gd name="connsiteY1" fmla="*/ 173831 h 179742"/>
                  <a:gd name="connsiteX2" fmla="*/ 415967 w 415967"/>
                  <a:gd name="connsiteY2" fmla="*/ 133349 h 179742"/>
                  <a:gd name="connsiteX3" fmla="*/ 406442 w 415967"/>
                  <a:gd name="connsiteY3" fmla="*/ 76200 h 179742"/>
                  <a:gd name="connsiteX4" fmla="*/ 77829 w 415967"/>
                  <a:gd name="connsiteY4" fmla="*/ 126206 h 179742"/>
                  <a:gd name="connsiteX5" fmla="*/ 70685 w 415967"/>
                  <a:gd name="connsiteY5" fmla="*/ 7143 h 179742"/>
                  <a:gd name="connsiteX6" fmla="*/ 8772 w 415967"/>
                  <a:gd name="connsiteY6" fmla="*/ 0 h 179742"/>
                  <a:gd name="connsiteX0" fmla="*/ 8772 w 415967"/>
                  <a:gd name="connsiteY0" fmla="*/ 0 h 180174"/>
                  <a:gd name="connsiteX1" fmla="*/ 46873 w 415967"/>
                  <a:gd name="connsiteY1" fmla="*/ 173831 h 180174"/>
                  <a:gd name="connsiteX2" fmla="*/ 415967 w 415967"/>
                  <a:gd name="connsiteY2" fmla="*/ 133349 h 180174"/>
                  <a:gd name="connsiteX3" fmla="*/ 406442 w 415967"/>
                  <a:gd name="connsiteY3" fmla="*/ 76200 h 180174"/>
                  <a:gd name="connsiteX4" fmla="*/ 77829 w 415967"/>
                  <a:gd name="connsiteY4" fmla="*/ 126206 h 180174"/>
                  <a:gd name="connsiteX5" fmla="*/ 70685 w 415967"/>
                  <a:gd name="connsiteY5" fmla="*/ 7143 h 180174"/>
                  <a:gd name="connsiteX6" fmla="*/ 8772 w 415967"/>
                  <a:gd name="connsiteY6" fmla="*/ 0 h 180174"/>
                  <a:gd name="connsiteX0" fmla="*/ 8772 w 415967"/>
                  <a:gd name="connsiteY0" fmla="*/ 0 h 193933"/>
                  <a:gd name="connsiteX1" fmla="*/ 46873 w 415967"/>
                  <a:gd name="connsiteY1" fmla="*/ 173831 h 193933"/>
                  <a:gd name="connsiteX2" fmla="*/ 415967 w 415967"/>
                  <a:gd name="connsiteY2" fmla="*/ 133349 h 193933"/>
                  <a:gd name="connsiteX3" fmla="*/ 406442 w 415967"/>
                  <a:gd name="connsiteY3" fmla="*/ 76200 h 193933"/>
                  <a:gd name="connsiteX4" fmla="*/ 77829 w 415967"/>
                  <a:gd name="connsiteY4" fmla="*/ 126206 h 193933"/>
                  <a:gd name="connsiteX5" fmla="*/ 70685 w 415967"/>
                  <a:gd name="connsiteY5" fmla="*/ 7143 h 193933"/>
                  <a:gd name="connsiteX6" fmla="*/ 8772 w 415967"/>
                  <a:gd name="connsiteY6" fmla="*/ 0 h 193933"/>
                  <a:gd name="connsiteX0" fmla="*/ 8772 w 415967"/>
                  <a:gd name="connsiteY0" fmla="*/ 0 h 185905"/>
                  <a:gd name="connsiteX1" fmla="*/ 46873 w 415967"/>
                  <a:gd name="connsiteY1" fmla="*/ 173831 h 185905"/>
                  <a:gd name="connsiteX2" fmla="*/ 415967 w 415967"/>
                  <a:gd name="connsiteY2" fmla="*/ 133349 h 185905"/>
                  <a:gd name="connsiteX3" fmla="*/ 406442 w 415967"/>
                  <a:gd name="connsiteY3" fmla="*/ 76200 h 185905"/>
                  <a:gd name="connsiteX4" fmla="*/ 77829 w 415967"/>
                  <a:gd name="connsiteY4" fmla="*/ 126206 h 185905"/>
                  <a:gd name="connsiteX5" fmla="*/ 70685 w 415967"/>
                  <a:gd name="connsiteY5" fmla="*/ 7143 h 185905"/>
                  <a:gd name="connsiteX6" fmla="*/ 8772 w 415967"/>
                  <a:gd name="connsiteY6" fmla="*/ 0 h 185905"/>
                  <a:gd name="connsiteX0" fmla="*/ 6792 w 413987"/>
                  <a:gd name="connsiteY0" fmla="*/ 0 h 194220"/>
                  <a:gd name="connsiteX1" fmla="*/ 49655 w 413987"/>
                  <a:gd name="connsiteY1" fmla="*/ 183356 h 194220"/>
                  <a:gd name="connsiteX2" fmla="*/ 413987 w 413987"/>
                  <a:gd name="connsiteY2" fmla="*/ 133349 h 194220"/>
                  <a:gd name="connsiteX3" fmla="*/ 404462 w 413987"/>
                  <a:gd name="connsiteY3" fmla="*/ 76200 h 194220"/>
                  <a:gd name="connsiteX4" fmla="*/ 75849 w 413987"/>
                  <a:gd name="connsiteY4" fmla="*/ 126206 h 194220"/>
                  <a:gd name="connsiteX5" fmla="*/ 68705 w 413987"/>
                  <a:gd name="connsiteY5" fmla="*/ 7143 h 194220"/>
                  <a:gd name="connsiteX6" fmla="*/ 6792 w 41398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73159 w 411297"/>
                  <a:gd name="connsiteY4" fmla="*/ 126206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1297" h="194220">
                    <a:moveTo>
                      <a:pt x="4102" y="0"/>
                    </a:moveTo>
                    <a:cubicBezTo>
                      <a:pt x="133" y="67469"/>
                      <a:pt x="-13360" y="149225"/>
                      <a:pt x="46965" y="183356"/>
                    </a:cubicBezTo>
                    <a:cubicBezTo>
                      <a:pt x="126738" y="219868"/>
                      <a:pt x="329938" y="154383"/>
                      <a:pt x="411297" y="133349"/>
                    </a:cubicBezTo>
                    <a:lnTo>
                      <a:pt x="401772" y="76200"/>
                    </a:lnTo>
                    <a:cubicBezTo>
                      <a:pt x="287472" y="92075"/>
                      <a:pt x="135072" y="153194"/>
                      <a:pt x="80303" y="133350"/>
                    </a:cubicBezTo>
                    <a:cubicBezTo>
                      <a:pt x="54109" y="105568"/>
                      <a:pt x="61252" y="77786"/>
                      <a:pt x="66015" y="7143"/>
                    </a:cubicBezTo>
                    <a:lnTo>
                      <a:pt x="410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74769062-7825-4E30-86F8-BD2852E49207}"/>
                  </a:ext>
                </a:extLst>
              </p:cNvPr>
              <p:cNvSpPr/>
              <p:nvPr/>
            </p:nvSpPr>
            <p:spPr>
              <a:xfrm rot="15780000" flipV="1">
                <a:off x="1092709" y="4549884"/>
                <a:ext cx="81611" cy="81611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46" name="Freeform 9">
                <a:extLst>
                  <a:ext uri="{FF2B5EF4-FFF2-40B4-BE49-F238E27FC236}">
                    <a16:creationId xmlns:a16="http://schemas.microsoft.com/office/drawing/2014/main" id="{843E59A8-2333-480B-8E4A-5AA5320136F1}"/>
                  </a:ext>
                </a:extLst>
              </p:cNvPr>
              <p:cNvSpPr/>
              <p:nvPr/>
            </p:nvSpPr>
            <p:spPr>
              <a:xfrm rot="16200000" flipV="1">
                <a:off x="346087" y="4647822"/>
                <a:ext cx="548473" cy="258997"/>
              </a:xfrm>
              <a:custGeom>
                <a:avLst/>
                <a:gdLst>
                  <a:gd name="connsiteX0" fmla="*/ 0 w 428625"/>
                  <a:gd name="connsiteY0" fmla="*/ 2382 h 176213"/>
                  <a:gd name="connsiteX1" fmla="*/ 30957 w 428625"/>
                  <a:gd name="connsiteY1" fmla="*/ 176213 h 176213"/>
                  <a:gd name="connsiteX2" fmla="*/ 428625 w 428625"/>
                  <a:gd name="connsiteY2" fmla="*/ 138113 h 176213"/>
                  <a:gd name="connsiteX3" fmla="*/ 404813 w 428625"/>
                  <a:gd name="connsiteY3" fmla="*/ 80963 h 176213"/>
                  <a:gd name="connsiteX4" fmla="*/ 61913 w 428625"/>
                  <a:gd name="connsiteY4" fmla="*/ 128588 h 176213"/>
                  <a:gd name="connsiteX5" fmla="*/ 54769 w 428625"/>
                  <a:gd name="connsiteY5" fmla="*/ 0 h 176213"/>
                  <a:gd name="connsiteX6" fmla="*/ 0 w 428625"/>
                  <a:gd name="connsiteY6" fmla="*/ 2382 h 176213"/>
                  <a:gd name="connsiteX0" fmla="*/ 0 w 428625"/>
                  <a:gd name="connsiteY0" fmla="*/ 0 h 173831"/>
                  <a:gd name="connsiteX1" fmla="*/ 30957 w 428625"/>
                  <a:gd name="connsiteY1" fmla="*/ 173831 h 173831"/>
                  <a:gd name="connsiteX2" fmla="*/ 428625 w 428625"/>
                  <a:gd name="connsiteY2" fmla="*/ 135731 h 173831"/>
                  <a:gd name="connsiteX3" fmla="*/ 404813 w 428625"/>
                  <a:gd name="connsiteY3" fmla="*/ 78581 h 173831"/>
                  <a:gd name="connsiteX4" fmla="*/ 61913 w 428625"/>
                  <a:gd name="connsiteY4" fmla="*/ 126206 h 173831"/>
                  <a:gd name="connsiteX5" fmla="*/ 54769 w 428625"/>
                  <a:gd name="connsiteY5" fmla="*/ 7143 h 173831"/>
                  <a:gd name="connsiteX6" fmla="*/ 0 w 428625"/>
                  <a:gd name="connsiteY6" fmla="*/ 0 h 173831"/>
                  <a:gd name="connsiteX0" fmla="*/ 2455 w 431080"/>
                  <a:gd name="connsiteY0" fmla="*/ 0 h 173831"/>
                  <a:gd name="connsiteX1" fmla="*/ 33412 w 431080"/>
                  <a:gd name="connsiteY1" fmla="*/ 173831 h 173831"/>
                  <a:gd name="connsiteX2" fmla="*/ 431080 w 431080"/>
                  <a:gd name="connsiteY2" fmla="*/ 135731 h 173831"/>
                  <a:gd name="connsiteX3" fmla="*/ 407268 w 431080"/>
                  <a:gd name="connsiteY3" fmla="*/ 78581 h 173831"/>
                  <a:gd name="connsiteX4" fmla="*/ 64368 w 431080"/>
                  <a:gd name="connsiteY4" fmla="*/ 126206 h 173831"/>
                  <a:gd name="connsiteX5" fmla="*/ 57224 w 431080"/>
                  <a:gd name="connsiteY5" fmla="*/ 7143 h 173831"/>
                  <a:gd name="connsiteX6" fmla="*/ 2455 w 431080"/>
                  <a:gd name="connsiteY6" fmla="*/ 0 h 173831"/>
                  <a:gd name="connsiteX0" fmla="*/ 7837 w 436462"/>
                  <a:gd name="connsiteY0" fmla="*/ 0 h 173831"/>
                  <a:gd name="connsiteX1" fmla="*/ 38794 w 436462"/>
                  <a:gd name="connsiteY1" fmla="*/ 173831 h 173831"/>
                  <a:gd name="connsiteX2" fmla="*/ 436462 w 436462"/>
                  <a:gd name="connsiteY2" fmla="*/ 135731 h 173831"/>
                  <a:gd name="connsiteX3" fmla="*/ 412650 w 436462"/>
                  <a:gd name="connsiteY3" fmla="*/ 78581 h 173831"/>
                  <a:gd name="connsiteX4" fmla="*/ 69750 w 436462"/>
                  <a:gd name="connsiteY4" fmla="*/ 126206 h 173831"/>
                  <a:gd name="connsiteX5" fmla="*/ 62606 w 436462"/>
                  <a:gd name="connsiteY5" fmla="*/ 7143 h 173831"/>
                  <a:gd name="connsiteX6" fmla="*/ 7837 w 436462"/>
                  <a:gd name="connsiteY6" fmla="*/ 0 h 173831"/>
                  <a:gd name="connsiteX0" fmla="*/ 7837 w 436462"/>
                  <a:gd name="connsiteY0" fmla="*/ 0 h 192434"/>
                  <a:gd name="connsiteX1" fmla="*/ 38794 w 436462"/>
                  <a:gd name="connsiteY1" fmla="*/ 173831 h 192434"/>
                  <a:gd name="connsiteX2" fmla="*/ 436462 w 436462"/>
                  <a:gd name="connsiteY2" fmla="*/ 135731 h 192434"/>
                  <a:gd name="connsiteX3" fmla="*/ 412650 w 436462"/>
                  <a:gd name="connsiteY3" fmla="*/ 78581 h 192434"/>
                  <a:gd name="connsiteX4" fmla="*/ 69750 w 436462"/>
                  <a:gd name="connsiteY4" fmla="*/ 126206 h 192434"/>
                  <a:gd name="connsiteX5" fmla="*/ 62606 w 436462"/>
                  <a:gd name="connsiteY5" fmla="*/ 7143 h 192434"/>
                  <a:gd name="connsiteX6" fmla="*/ 7837 w 436462"/>
                  <a:gd name="connsiteY6" fmla="*/ 0 h 192434"/>
                  <a:gd name="connsiteX0" fmla="*/ 12223 w 440848"/>
                  <a:gd name="connsiteY0" fmla="*/ 0 h 192434"/>
                  <a:gd name="connsiteX1" fmla="*/ 43180 w 440848"/>
                  <a:gd name="connsiteY1" fmla="*/ 173831 h 192434"/>
                  <a:gd name="connsiteX2" fmla="*/ 440848 w 440848"/>
                  <a:gd name="connsiteY2" fmla="*/ 135731 h 192434"/>
                  <a:gd name="connsiteX3" fmla="*/ 417036 w 440848"/>
                  <a:gd name="connsiteY3" fmla="*/ 78581 h 192434"/>
                  <a:gd name="connsiteX4" fmla="*/ 74136 w 440848"/>
                  <a:gd name="connsiteY4" fmla="*/ 126206 h 192434"/>
                  <a:gd name="connsiteX5" fmla="*/ 66992 w 440848"/>
                  <a:gd name="connsiteY5" fmla="*/ 7143 h 192434"/>
                  <a:gd name="connsiteX6" fmla="*/ 12223 w 440848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06442 w 444541"/>
                  <a:gd name="connsiteY3" fmla="*/ 76200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15967 w 444541"/>
                  <a:gd name="connsiteY3" fmla="*/ 133349 h 192434"/>
                  <a:gd name="connsiteX4" fmla="*/ 406442 w 444541"/>
                  <a:gd name="connsiteY4" fmla="*/ 76200 h 192434"/>
                  <a:gd name="connsiteX5" fmla="*/ 77829 w 444541"/>
                  <a:gd name="connsiteY5" fmla="*/ 126206 h 192434"/>
                  <a:gd name="connsiteX6" fmla="*/ 70685 w 444541"/>
                  <a:gd name="connsiteY6" fmla="*/ 7143 h 192434"/>
                  <a:gd name="connsiteX7" fmla="*/ 8772 w 444541"/>
                  <a:gd name="connsiteY7" fmla="*/ 0 h 192434"/>
                  <a:gd name="connsiteX0" fmla="*/ 8772 w 415967"/>
                  <a:gd name="connsiteY0" fmla="*/ 0 h 179742"/>
                  <a:gd name="connsiteX1" fmla="*/ 46873 w 415967"/>
                  <a:gd name="connsiteY1" fmla="*/ 173831 h 179742"/>
                  <a:gd name="connsiteX2" fmla="*/ 415967 w 415967"/>
                  <a:gd name="connsiteY2" fmla="*/ 133349 h 179742"/>
                  <a:gd name="connsiteX3" fmla="*/ 406442 w 415967"/>
                  <a:gd name="connsiteY3" fmla="*/ 76200 h 179742"/>
                  <a:gd name="connsiteX4" fmla="*/ 77829 w 415967"/>
                  <a:gd name="connsiteY4" fmla="*/ 126206 h 179742"/>
                  <a:gd name="connsiteX5" fmla="*/ 70685 w 415967"/>
                  <a:gd name="connsiteY5" fmla="*/ 7143 h 179742"/>
                  <a:gd name="connsiteX6" fmla="*/ 8772 w 415967"/>
                  <a:gd name="connsiteY6" fmla="*/ 0 h 179742"/>
                  <a:gd name="connsiteX0" fmla="*/ 8772 w 415967"/>
                  <a:gd name="connsiteY0" fmla="*/ 0 h 180174"/>
                  <a:gd name="connsiteX1" fmla="*/ 46873 w 415967"/>
                  <a:gd name="connsiteY1" fmla="*/ 173831 h 180174"/>
                  <a:gd name="connsiteX2" fmla="*/ 415967 w 415967"/>
                  <a:gd name="connsiteY2" fmla="*/ 133349 h 180174"/>
                  <a:gd name="connsiteX3" fmla="*/ 406442 w 415967"/>
                  <a:gd name="connsiteY3" fmla="*/ 76200 h 180174"/>
                  <a:gd name="connsiteX4" fmla="*/ 77829 w 415967"/>
                  <a:gd name="connsiteY4" fmla="*/ 126206 h 180174"/>
                  <a:gd name="connsiteX5" fmla="*/ 70685 w 415967"/>
                  <a:gd name="connsiteY5" fmla="*/ 7143 h 180174"/>
                  <a:gd name="connsiteX6" fmla="*/ 8772 w 415967"/>
                  <a:gd name="connsiteY6" fmla="*/ 0 h 180174"/>
                  <a:gd name="connsiteX0" fmla="*/ 8772 w 415967"/>
                  <a:gd name="connsiteY0" fmla="*/ 0 h 193933"/>
                  <a:gd name="connsiteX1" fmla="*/ 46873 w 415967"/>
                  <a:gd name="connsiteY1" fmla="*/ 173831 h 193933"/>
                  <a:gd name="connsiteX2" fmla="*/ 415967 w 415967"/>
                  <a:gd name="connsiteY2" fmla="*/ 133349 h 193933"/>
                  <a:gd name="connsiteX3" fmla="*/ 406442 w 415967"/>
                  <a:gd name="connsiteY3" fmla="*/ 76200 h 193933"/>
                  <a:gd name="connsiteX4" fmla="*/ 77829 w 415967"/>
                  <a:gd name="connsiteY4" fmla="*/ 126206 h 193933"/>
                  <a:gd name="connsiteX5" fmla="*/ 70685 w 415967"/>
                  <a:gd name="connsiteY5" fmla="*/ 7143 h 193933"/>
                  <a:gd name="connsiteX6" fmla="*/ 8772 w 415967"/>
                  <a:gd name="connsiteY6" fmla="*/ 0 h 193933"/>
                  <a:gd name="connsiteX0" fmla="*/ 8772 w 415967"/>
                  <a:gd name="connsiteY0" fmla="*/ 0 h 185905"/>
                  <a:gd name="connsiteX1" fmla="*/ 46873 w 415967"/>
                  <a:gd name="connsiteY1" fmla="*/ 173831 h 185905"/>
                  <a:gd name="connsiteX2" fmla="*/ 415967 w 415967"/>
                  <a:gd name="connsiteY2" fmla="*/ 133349 h 185905"/>
                  <a:gd name="connsiteX3" fmla="*/ 406442 w 415967"/>
                  <a:gd name="connsiteY3" fmla="*/ 76200 h 185905"/>
                  <a:gd name="connsiteX4" fmla="*/ 77829 w 415967"/>
                  <a:gd name="connsiteY4" fmla="*/ 126206 h 185905"/>
                  <a:gd name="connsiteX5" fmla="*/ 70685 w 415967"/>
                  <a:gd name="connsiteY5" fmla="*/ 7143 h 185905"/>
                  <a:gd name="connsiteX6" fmla="*/ 8772 w 415967"/>
                  <a:gd name="connsiteY6" fmla="*/ 0 h 185905"/>
                  <a:gd name="connsiteX0" fmla="*/ 6792 w 413987"/>
                  <a:gd name="connsiteY0" fmla="*/ 0 h 194220"/>
                  <a:gd name="connsiteX1" fmla="*/ 49655 w 413987"/>
                  <a:gd name="connsiteY1" fmla="*/ 183356 h 194220"/>
                  <a:gd name="connsiteX2" fmla="*/ 413987 w 413987"/>
                  <a:gd name="connsiteY2" fmla="*/ 133349 h 194220"/>
                  <a:gd name="connsiteX3" fmla="*/ 404462 w 413987"/>
                  <a:gd name="connsiteY3" fmla="*/ 76200 h 194220"/>
                  <a:gd name="connsiteX4" fmla="*/ 75849 w 413987"/>
                  <a:gd name="connsiteY4" fmla="*/ 126206 h 194220"/>
                  <a:gd name="connsiteX5" fmla="*/ 68705 w 413987"/>
                  <a:gd name="connsiteY5" fmla="*/ 7143 h 194220"/>
                  <a:gd name="connsiteX6" fmla="*/ 6792 w 41398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73159 w 411297"/>
                  <a:gd name="connsiteY4" fmla="*/ 126206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1297" h="194220">
                    <a:moveTo>
                      <a:pt x="4102" y="0"/>
                    </a:moveTo>
                    <a:cubicBezTo>
                      <a:pt x="133" y="67469"/>
                      <a:pt x="-13360" y="149225"/>
                      <a:pt x="46965" y="183356"/>
                    </a:cubicBezTo>
                    <a:cubicBezTo>
                      <a:pt x="126738" y="219868"/>
                      <a:pt x="329938" y="154383"/>
                      <a:pt x="411297" y="133349"/>
                    </a:cubicBezTo>
                    <a:lnTo>
                      <a:pt x="401772" y="76200"/>
                    </a:lnTo>
                    <a:cubicBezTo>
                      <a:pt x="287472" y="92075"/>
                      <a:pt x="135072" y="153194"/>
                      <a:pt x="80303" y="133350"/>
                    </a:cubicBezTo>
                    <a:cubicBezTo>
                      <a:pt x="54109" y="105568"/>
                      <a:pt x="61252" y="77786"/>
                      <a:pt x="66015" y="7143"/>
                    </a:cubicBezTo>
                    <a:lnTo>
                      <a:pt x="410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C9084484-EDE6-44E5-9576-AED0137DBB0F}"/>
                </a:ext>
              </a:extLst>
            </p:cNvPr>
            <p:cNvGrpSpPr/>
            <p:nvPr/>
          </p:nvGrpSpPr>
          <p:grpSpPr>
            <a:xfrm rot="16200000" flipV="1">
              <a:off x="937906" y="4031038"/>
              <a:ext cx="281160" cy="221882"/>
              <a:chOff x="4382967" y="2733371"/>
              <a:chExt cx="210840" cy="166388"/>
            </a:xfrm>
            <a:solidFill>
              <a:schemeClr val="accent2"/>
            </a:solidFill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E2B74138-B768-4F7A-98A2-CB19F7737854}"/>
                  </a:ext>
                </a:extLst>
              </p:cNvPr>
              <p:cNvSpPr/>
              <p:nvPr/>
            </p:nvSpPr>
            <p:spPr>
              <a:xfrm>
                <a:off x="4427419" y="2733371"/>
                <a:ext cx="166388" cy="1663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E0E62233-698B-4399-8F56-DB331EDF7DE7}"/>
                  </a:ext>
                </a:extLst>
              </p:cNvPr>
              <p:cNvSpPr/>
              <p:nvPr/>
            </p:nvSpPr>
            <p:spPr>
              <a:xfrm rot="21043497">
                <a:off x="4382967" y="2789398"/>
                <a:ext cx="80512" cy="91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121" name="Block Arc 120">
              <a:extLst>
                <a:ext uri="{FF2B5EF4-FFF2-40B4-BE49-F238E27FC236}">
                  <a16:creationId xmlns:a16="http://schemas.microsoft.com/office/drawing/2014/main" id="{FF200A1D-68E0-4145-BBA2-BF363C030B9C}"/>
                </a:ext>
              </a:extLst>
            </p:cNvPr>
            <p:cNvSpPr/>
            <p:nvPr/>
          </p:nvSpPr>
          <p:spPr>
            <a:xfrm rot="5400000">
              <a:off x="1710031" y="3146486"/>
              <a:ext cx="1586042" cy="1587021"/>
            </a:xfrm>
            <a:prstGeom prst="blockArc">
              <a:avLst>
                <a:gd name="adj1" fmla="val 10789375"/>
                <a:gd name="adj2" fmla="val 66328"/>
                <a:gd name="adj3" fmla="val 8113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66B1910-E007-40AB-989C-B75D50D10594}"/>
                </a:ext>
              </a:extLst>
            </p:cNvPr>
            <p:cNvSpPr/>
            <p:nvPr/>
          </p:nvSpPr>
          <p:spPr>
            <a:xfrm rot="5400000">
              <a:off x="2106016" y="2874975"/>
              <a:ext cx="128165" cy="67217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AB1EBB-60B5-444A-B97F-2C25DA8611DD}"/>
                </a:ext>
              </a:extLst>
            </p:cNvPr>
            <p:cNvSpPr/>
            <p:nvPr/>
          </p:nvSpPr>
          <p:spPr>
            <a:xfrm rot="5400000">
              <a:off x="2106016" y="4332854"/>
              <a:ext cx="128165" cy="67217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E06AEDB-B844-4D09-A341-AF7BE087663C}"/>
                </a:ext>
              </a:extLst>
            </p:cNvPr>
            <p:cNvSpPr/>
            <p:nvPr/>
          </p:nvSpPr>
          <p:spPr>
            <a:xfrm rot="5400000">
              <a:off x="3807196" y="3339914"/>
              <a:ext cx="128165" cy="120017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73E71FC-AE18-4B2A-BAF4-5CBC721C8B6F}"/>
                </a:ext>
              </a:extLst>
            </p:cNvPr>
            <p:cNvSpPr/>
            <p:nvPr/>
          </p:nvSpPr>
          <p:spPr>
            <a:xfrm rot="5400000">
              <a:off x="6246352" y="1843053"/>
              <a:ext cx="128165" cy="67217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A35B0CC-3C3E-4B9E-BC53-C482C2123554}"/>
                </a:ext>
              </a:extLst>
            </p:cNvPr>
            <p:cNvSpPr/>
            <p:nvPr/>
          </p:nvSpPr>
          <p:spPr>
            <a:xfrm>
              <a:off x="5845828" y="2115051"/>
              <a:ext cx="128165" cy="147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A850219-09F6-4D1F-815B-A6F2C3BECE69}"/>
                </a:ext>
              </a:extLst>
            </p:cNvPr>
            <p:cNvSpPr/>
            <p:nvPr/>
          </p:nvSpPr>
          <p:spPr>
            <a:xfrm>
              <a:off x="6646518" y="2115051"/>
              <a:ext cx="128165" cy="147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63A0261-A754-4D58-BCAA-E0FD51EE4A1A}"/>
                </a:ext>
              </a:extLst>
            </p:cNvPr>
            <p:cNvSpPr/>
            <p:nvPr/>
          </p:nvSpPr>
          <p:spPr>
            <a:xfrm rot="10800000">
              <a:off x="8071973" y="3604093"/>
              <a:ext cx="128165" cy="67217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CA8FBF2-0773-4C0A-8DDB-4BC71C83DD39}"/>
                </a:ext>
              </a:extLst>
            </p:cNvPr>
            <p:cNvSpPr/>
            <p:nvPr/>
          </p:nvSpPr>
          <p:spPr>
            <a:xfrm rot="5400000">
              <a:off x="7362056" y="2765651"/>
              <a:ext cx="128165" cy="154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055070D-2634-453A-8567-7FC53EB0E010}"/>
                </a:ext>
              </a:extLst>
            </p:cNvPr>
            <p:cNvSpPr/>
            <p:nvPr/>
          </p:nvSpPr>
          <p:spPr>
            <a:xfrm rot="5400000">
              <a:off x="7362056" y="3566339"/>
              <a:ext cx="128165" cy="154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BF3C3747-1EAD-4750-B6BC-B602CE841E47}"/>
                </a:ext>
              </a:extLst>
            </p:cNvPr>
            <p:cNvSpPr/>
            <p:nvPr/>
          </p:nvSpPr>
          <p:spPr>
            <a:xfrm rot="16200000">
              <a:off x="6250868" y="5355054"/>
              <a:ext cx="128165" cy="684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107F952A-A121-476F-A975-8D2B22710200}"/>
                </a:ext>
              </a:extLst>
            </p:cNvPr>
            <p:cNvSpPr/>
            <p:nvPr/>
          </p:nvSpPr>
          <p:spPr>
            <a:xfrm rot="10800000">
              <a:off x="6645475" y="4280243"/>
              <a:ext cx="128165" cy="147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60D0741-D7E2-4344-8132-92C5BAF18CEA}"/>
                </a:ext>
              </a:extLst>
            </p:cNvPr>
            <p:cNvSpPr/>
            <p:nvPr/>
          </p:nvSpPr>
          <p:spPr>
            <a:xfrm rot="10800000">
              <a:off x="5844785" y="4280243"/>
              <a:ext cx="128165" cy="147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D2D32D4-38E2-46E5-9BC9-E62D9D9E78FC}"/>
                </a:ext>
              </a:extLst>
            </p:cNvPr>
            <p:cNvSpPr/>
            <p:nvPr/>
          </p:nvSpPr>
          <p:spPr>
            <a:xfrm>
              <a:off x="4429203" y="3603736"/>
              <a:ext cx="128165" cy="67217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83CD08A-7402-46F3-BDA9-BF49EA9D0644}"/>
                </a:ext>
              </a:extLst>
            </p:cNvPr>
            <p:cNvSpPr/>
            <p:nvPr/>
          </p:nvSpPr>
          <p:spPr>
            <a:xfrm rot="16200000">
              <a:off x="5139120" y="3566341"/>
              <a:ext cx="128165" cy="154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98D9178-84C8-40D6-849D-62A6CCD3A9CD}"/>
                </a:ext>
              </a:extLst>
            </p:cNvPr>
            <p:cNvSpPr/>
            <p:nvPr/>
          </p:nvSpPr>
          <p:spPr>
            <a:xfrm rot="16200000">
              <a:off x="5139120" y="2765650"/>
              <a:ext cx="128165" cy="154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C9F0FDD1-B204-409F-80B4-22B9C068264F}"/>
                </a:ext>
              </a:extLst>
            </p:cNvPr>
            <p:cNvSpPr/>
            <p:nvPr/>
          </p:nvSpPr>
          <p:spPr>
            <a:xfrm>
              <a:off x="6153631" y="2348902"/>
              <a:ext cx="310808" cy="26793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293ADAD2-8DF7-463C-B5D8-2F4D6B78F93F}"/>
                </a:ext>
              </a:extLst>
            </p:cNvPr>
            <p:cNvSpPr/>
            <p:nvPr/>
          </p:nvSpPr>
          <p:spPr>
            <a:xfrm rot="5400000">
              <a:off x="7600057" y="3784580"/>
              <a:ext cx="310808" cy="26793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B28FD32D-98D8-49B9-AE07-9003D1729222}"/>
                </a:ext>
              </a:extLst>
            </p:cNvPr>
            <p:cNvSpPr/>
            <p:nvPr/>
          </p:nvSpPr>
          <p:spPr>
            <a:xfrm rot="10800000">
              <a:off x="6158958" y="5229310"/>
              <a:ext cx="310808" cy="26793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22B01358-22B3-4A3A-9BDA-DED1C4CC306F}"/>
                </a:ext>
              </a:extLst>
            </p:cNvPr>
            <p:cNvSpPr/>
            <p:nvPr/>
          </p:nvSpPr>
          <p:spPr>
            <a:xfrm rot="16200000">
              <a:off x="4721908" y="3800409"/>
              <a:ext cx="310808" cy="26793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52" name="Group 36">
            <a:extLst>
              <a:ext uri="{FF2B5EF4-FFF2-40B4-BE49-F238E27FC236}">
                <a16:creationId xmlns:a16="http://schemas.microsoft.com/office/drawing/2014/main" id="{A3193622-07F1-4F99-96DF-C43D288E7F51}"/>
              </a:ext>
            </a:extLst>
          </p:cNvPr>
          <p:cNvGrpSpPr/>
          <p:nvPr/>
        </p:nvGrpSpPr>
        <p:grpSpPr>
          <a:xfrm>
            <a:off x="8831095" y="3077230"/>
            <a:ext cx="2751546" cy="1808555"/>
            <a:chOff x="2342111" y="3039829"/>
            <a:chExt cx="4326766" cy="2843927"/>
          </a:xfrm>
          <a:solidFill>
            <a:schemeClr val="accent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53" name="Block Arc 37">
              <a:extLst>
                <a:ext uri="{FF2B5EF4-FFF2-40B4-BE49-F238E27FC236}">
                  <a16:creationId xmlns:a16="http://schemas.microsoft.com/office/drawing/2014/main" id="{4CFDE88F-4227-4074-8453-560C5CDF9AA0}"/>
                </a:ext>
              </a:extLst>
            </p:cNvPr>
            <p:cNvSpPr/>
            <p:nvPr/>
          </p:nvSpPr>
          <p:spPr>
            <a:xfrm rot="6256377" flipH="1" flipV="1">
              <a:off x="2302480" y="3795108"/>
              <a:ext cx="370602" cy="150496"/>
            </a:xfrm>
            <a:custGeom>
              <a:avLst/>
              <a:gdLst>
                <a:gd name="connsiteX0" fmla="*/ 370601 w 854358"/>
                <a:gd name="connsiteY0" fmla="*/ 158175 h 606786"/>
                <a:gd name="connsiteX1" fmla="*/ 851805 w 854358"/>
                <a:gd name="connsiteY1" fmla="*/ 606786 h 606786"/>
                <a:gd name="connsiteX2" fmla="*/ 231 w 854358"/>
                <a:gd name="connsiteY2" fmla="*/ 208925 h 606786"/>
                <a:gd name="connsiteX3" fmla="*/ 0 w 854358"/>
                <a:gd name="connsiteY3" fmla="*/ 97751 h 606786"/>
                <a:gd name="connsiteX4" fmla="*/ 370601 w 854358"/>
                <a:gd name="connsiteY4" fmla="*/ 158175 h 606786"/>
                <a:gd name="connsiteX0" fmla="*/ 370601 w 370601"/>
                <a:gd name="connsiteY0" fmla="*/ 158175 h 253126"/>
                <a:gd name="connsiteX1" fmla="*/ 252195 w 370601"/>
                <a:gd name="connsiteY1" fmla="*/ 253126 h 253126"/>
                <a:gd name="connsiteX2" fmla="*/ 231 w 370601"/>
                <a:gd name="connsiteY2" fmla="*/ 208925 h 253126"/>
                <a:gd name="connsiteX3" fmla="*/ 0 w 370601"/>
                <a:gd name="connsiteY3" fmla="*/ 97751 h 253126"/>
                <a:gd name="connsiteX4" fmla="*/ 370601 w 370601"/>
                <a:gd name="connsiteY4" fmla="*/ 158175 h 253126"/>
                <a:gd name="connsiteX0" fmla="*/ 370601 w 370601"/>
                <a:gd name="connsiteY0" fmla="*/ 158175 h 253126"/>
                <a:gd name="connsiteX1" fmla="*/ 252195 w 370601"/>
                <a:gd name="connsiteY1" fmla="*/ 253126 h 253126"/>
                <a:gd name="connsiteX2" fmla="*/ 231 w 370601"/>
                <a:gd name="connsiteY2" fmla="*/ 208925 h 253126"/>
                <a:gd name="connsiteX3" fmla="*/ 0 w 370601"/>
                <a:gd name="connsiteY3" fmla="*/ 97751 h 253126"/>
                <a:gd name="connsiteX4" fmla="*/ 370601 w 370601"/>
                <a:gd name="connsiteY4" fmla="*/ 158175 h 253126"/>
                <a:gd name="connsiteX0" fmla="*/ 370601 w 370601"/>
                <a:gd name="connsiteY0" fmla="*/ 158175 h 253126"/>
                <a:gd name="connsiteX1" fmla="*/ 252195 w 370601"/>
                <a:gd name="connsiteY1" fmla="*/ 253126 h 253126"/>
                <a:gd name="connsiteX2" fmla="*/ 231 w 370601"/>
                <a:gd name="connsiteY2" fmla="*/ 208925 h 253126"/>
                <a:gd name="connsiteX3" fmla="*/ 0 w 370601"/>
                <a:gd name="connsiteY3" fmla="*/ 97751 h 253126"/>
                <a:gd name="connsiteX4" fmla="*/ 370601 w 370601"/>
                <a:gd name="connsiteY4" fmla="*/ 158175 h 253126"/>
                <a:gd name="connsiteX0" fmla="*/ 370601 w 370601"/>
                <a:gd name="connsiteY0" fmla="*/ 60450 h 155401"/>
                <a:gd name="connsiteX1" fmla="*/ 252195 w 370601"/>
                <a:gd name="connsiteY1" fmla="*/ 155401 h 155401"/>
                <a:gd name="connsiteX2" fmla="*/ 231 w 370601"/>
                <a:gd name="connsiteY2" fmla="*/ 111200 h 155401"/>
                <a:gd name="connsiteX3" fmla="*/ 0 w 370601"/>
                <a:gd name="connsiteY3" fmla="*/ 26 h 155401"/>
                <a:gd name="connsiteX4" fmla="*/ 370601 w 370601"/>
                <a:gd name="connsiteY4" fmla="*/ 60450 h 155401"/>
                <a:gd name="connsiteX0" fmla="*/ 370601 w 370601"/>
                <a:gd name="connsiteY0" fmla="*/ 60424 h 155375"/>
                <a:gd name="connsiteX1" fmla="*/ 252195 w 370601"/>
                <a:gd name="connsiteY1" fmla="*/ 155375 h 155375"/>
                <a:gd name="connsiteX2" fmla="*/ 231 w 370601"/>
                <a:gd name="connsiteY2" fmla="*/ 111174 h 155375"/>
                <a:gd name="connsiteX3" fmla="*/ 0 w 370601"/>
                <a:gd name="connsiteY3" fmla="*/ 0 h 155375"/>
                <a:gd name="connsiteX4" fmla="*/ 370601 w 370601"/>
                <a:gd name="connsiteY4" fmla="*/ 60424 h 155375"/>
                <a:gd name="connsiteX0" fmla="*/ 370601 w 370601"/>
                <a:gd name="connsiteY0" fmla="*/ 60424 h 155375"/>
                <a:gd name="connsiteX1" fmla="*/ 252195 w 370601"/>
                <a:gd name="connsiteY1" fmla="*/ 155375 h 155375"/>
                <a:gd name="connsiteX2" fmla="*/ 231 w 370601"/>
                <a:gd name="connsiteY2" fmla="*/ 111174 h 155375"/>
                <a:gd name="connsiteX3" fmla="*/ 0 w 370601"/>
                <a:gd name="connsiteY3" fmla="*/ 0 h 155375"/>
                <a:gd name="connsiteX4" fmla="*/ 370601 w 370601"/>
                <a:gd name="connsiteY4" fmla="*/ 60424 h 155375"/>
                <a:gd name="connsiteX0" fmla="*/ 370601 w 370601"/>
                <a:gd name="connsiteY0" fmla="*/ 60424 h 155375"/>
                <a:gd name="connsiteX1" fmla="*/ 252195 w 370601"/>
                <a:gd name="connsiteY1" fmla="*/ 155375 h 155375"/>
                <a:gd name="connsiteX2" fmla="*/ 231 w 370601"/>
                <a:gd name="connsiteY2" fmla="*/ 111174 h 155375"/>
                <a:gd name="connsiteX3" fmla="*/ 0 w 370601"/>
                <a:gd name="connsiteY3" fmla="*/ 0 h 155375"/>
                <a:gd name="connsiteX4" fmla="*/ 370601 w 370601"/>
                <a:gd name="connsiteY4" fmla="*/ 60424 h 155375"/>
                <a:gd name="connsiteX0" fmla="*/ 370601 w 370601"/>
                <a:gd name="connsiteY0" fmla="*/ 60424 h 150496"/>
                <a:gd name="connsiteX1" fmla="*/ 257842 w 370601"/>
                <a:gd name="connsiteY1" fmla="*/ 150496 h 150496"/>
                <a:gd name="connsiteX2" fmla="*/ 231 w 370601"/>
                <a:gd name="connsiteY2" fmla="*/ 111174 h 150496"/>
                <a:gd name="connsiteX3" fmla="*/ 0 w 370601"/>
                <a:gd name="connsiteY3" fmla="*/ 0 h 150496"/>
                <a:gd name="connsiteX4" fmla="*/ 370601 w 370601"/>
                <a:gd name="connsiteY4" fmla="*/ 60424 h 150496"/>
                <a:gd name="connsiteX0" fmla="*/ 370601 w 370601"/>
                <a:gd name="connsiteY0" fmla="*/ 60424 h 150496"/>
                <a:gd name="connsiteX1" fmla="*/ 257842 w 370601"/>
                <a:gd name="connsiteY1" fmla="*/ 150496 h 150496"/>
                <a:gd name="connsiteX2" fmla="*/ 231 w 370601"/>
                <a:gd name="connsiteY2" fmla="*/ 111174 h 150496"/>
                <a:gd name="connsiteX3" fmla="*/ 0 w 370601"/>
                <a:gd name="connsiteY3" fmla="*/ 0 h 150496"/>
                <a:gd name="connsiteX4" fmla="*/ 370601 w 370601"/>
                <a:gd name="connsiteY4" fmla="*/ 60424 h 150496"/>
                <a:gd name="connsiteX0" fmla="*/ 370601 w 370601"/>
                <a:gd name="connsiteY0" fmla="*/ 60424 h 150496"/>
                <a:gd name="connsiteX1" fmla="*/ 257842 w 370601"/>
                <a:gd name="connsiteY1" fmla="*/ 150496 h 150496"/>
                <a:gd name="connsiteX2" fmla="*/ 231 w 370601"/>
                <a:gd name="connsiteY2" fmla="*/ 111174 h 150496"/>
                <a:gd name="connsiteX3" fmla="*/ 0 w 370601"/>
                <a:gd name="connsiteY3" fmla="*/ 0 h 150496"/>
                <a:gd name="connsiteX4" fmla="*/ 370601 w 370601"/>
                <a:gd name="connsiteY4" fmla="*/ 60424 h 150496"/>
                <a:gd name="connsiteX0" fmla="*/ 370601 w 370601"/>
                <a:gd name="connsiteY0" fmla="*/ 60424 h 150496"/>
                <a:gd name="connsiteX1" fmla="*/ 257842 w 370601"/>
                <a:gd name="connsiteY1" fmla="*/ 150496 h 150496"/>
                <a:gd name="connsiteX2" fmla="*/ 231 w 370601"/>
                <a:gd name="connsiteY2" fmla="*/ 111174 h 150496"/>
                <a:gd name="connsiteX3" fmla="*/ 0 w 370601"/>
                <a:gd name="connsiteY3" fmla="*/ 0 h 150496"/>
                <a:gd name="connsiteX4" fmla="*/ 370601 w 370601"/>
                <a:gd name="connsiteY4" fmla="*/ 60424 h 15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01" h="150496">
                  <a:moveTo>
                    <a:pt x="370601" y="60424"/>
                  </a:moveTo>
                  <a:cubicBezTo>
                    <a:pt x="303515" y="85188"/>
                    <a:pt x="289213" y="126980"/>
                    <a:pt x="257842" y="150496"/>
                  </a:cubicBezTo>
                  <a:cubicBezTo>
                    <a:pt x="161917" y="125772"/>
                    <a:pt x="148114" y="119339"/>
                    <a:pt x="231" y="111174"/>
                  </a:cubicBezTo>
                  <a:lnTo>
                    <a:pt x="0" y="0"/>
                  </a:lnTo>
                  <a:cubicBezTo>
                    <a:pt x="179632" y="15442"/>
                    <a:pt x="252676" y="23375"/>
                    <a:pt x="370601" y="60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" name="Rectangle 38">
              <a:extLst>
                <a:ext uri="{FF2B5EF4-FFF2-40B4-BE49-F238E27FC236}">
                  <a16:creationId xmlns:a16="http://schemas.microsoft.com/office/drawing/2014/main" id="{87B5E7F0-01CD-4BDF-BE9C-CEE23F4FD693}"/>
                </a:ext>
              </a:extLst>
            </p:cNvPr>
            <p:cNvSpPr/>
            <p:nvPr/>
          </p:nvSpPr>
          <p:spPr>
            <a:xfrm rot="19185974">
              <a:off x="6208549" y="4100427"/>
              <a:ext cx="126572" cy="398095"/>
            </a:xfrm>
            <a:custGeom>
              <a:avLst/>
              <a:gdLst>
                <a:gd name="connsiteX0" fmla="*/ 121480 w 121480"/>
                <a:gd name="connsiteY0" fmla="*/ 14825 h 424482"/>
                <a:gd name="connsiteX1" fmla="*/ 110304 w 121480"/>
                <a:gd name="connsiteY1" fmla="*/ 424482 h 424482"/>
                <a:gd name="connsiteX2" fmla="*/ 0 w 121480"/>
                <a:gd name="connsiteY2" fmla="*/ 424482 h 424482"/>
                <a:gd name="connsiteX3" fmla="*/ 0 w 121480"/>
                <a:gd name="connsiteY3" fmla="*/ 7487 h 424482"/>
                <a:gd name="connsiteX4" fmla="*/ 121480 w 121480"/>
                <a:gd name="connsiteY4" fmla="*/ 14825 h 424482"/>
                <a:gd name="connsiteX0" fmla="*/ 123240 w 123240"/>
                <a:gd name="connsiteY0" fmla="*/ 0 h 409657"/>
                <a:gd name="connsiteX1" fmla="*/ 112064 w 123240"/>
                <a:gd name="connsiteY1" fmla="*/ 409657 h 409657"/>
                <a:gd name="connsiteX2" fmla="*/ 1760 w 123240"/>
                <a:gd name="connsiteY2" fmla="*/ 409657 h 409657"/>
                <a:gd name="connsiteX3" fmla="*/ 0 w 123240"/>
                <a:gd name="connsiteY3" fmla="*/ 56744 h 409657"/>
                <a:gd name="connsiteX4" fmla="*/ 123240 w 123240"/>
                <a:gd name="connsiteY4" fmla="*/ 0 h 409657"/>
                <a:gd name="connsiteX0" fmla="*/ 126572 w 126572"/>
                <a:gd name="connsiteY0" fmla="*/ 0 h 398095"/>
                <a:gd name="connsiteX1" fmla="*/ 112064 w 126572"/>
                <a:gd name="connsiteY1" fmla="*/ 398095 h 398095"/>
                <a:gd name="connsiteX2" fmla="*/ 1760 w 126572"/>
                <a:gd name="connsiteY2" fmla="*/ 398095 h 398095"/>
                <a:gd name="connsiteX3" fmla="*/ 0 w 126572"/>
                <a:gd name="connsiteY3" fmla="*/ 45182 h 398095"/>
                <a:gd name="connsiteX4" fmla="*/ 126572 w 126572"/>
                <a:gd name="connsiteY4" fmla="*/ 0 h 398095"/>
                <a:gd name="connsiteX0" fmla="*/ 126572 w 126572"/>
                <a:gd name="connsiteY0" fmla="*/ 0 h 398095"/>
                <a:gd name="connsiteX1" fmla="*/ 112064 w 126572"/>
                <a:gd name="connsiteY1" fmla="*/ 398095 h 398095"/>
                <a:gd name="connsiteX2" fmla="*/ 1760 w 126572"/>
                <a:gd name="connsiteY2" fmla="*/ 398095 h 398095"/>
                <a:gd name="connsiteX3" fmla="*/ 0 w 126572"/>
                <a:gd name="connsiteY3" fmla="*/ 45182 h 398095"/>
                <a:gd name="connsiteX4" fmla="*/ 126572 w 126572"/>
                <a:gd name="connsiteY4" fmla="*/ 0 h 398095"/>
                <a:gd name="connsiteX0" fmla="*/ 126572 w 126572"/>
                <a:gd name="connsiteY0" fmla="*/ 0 h 398095"/>
                <a:gd name="connsiteX1" fmla="*/ 112064 w 126572"/>
                <a:gd name="connsiteY1" fmla="*/ 398095 h 398095"/>
                <a:gd name="connsiteX2" fmla="*/ 1760 w 126572"/>
                <a:gd name="connsiteY2" fmla="*/ 398095 h 398095"/>
                <a:gd name="connsiteX3" fmla="*/ 0 w 126572"/>
                <a:gd name="connsiteY3" fmla="*/ 45182 h 398095"/>
                <a:gd name="connsiteX4" fmla="*/ 126572 w 126572"/>
                <a:gd name="connsiteY4" fmla="*/ 0 h 398095"/>
                <a:gd name="connsiteX0" fmla="*/ 126572 w 126572"/>
                <a:gd name="connsiteY0" fmla="*/ 0 h 398095"/>
                <a:gd name="connsiteX1" fmla="*/ 112064 w 126572"/>
                <a:gd name="connsiteY1" fmla="*/ 398095 h 398095"/>
                <a:gd name="connsiteX2" fmla="*/ 1760 w 126572"/>
                <a:gd name="connsiteY2" fmla="*/ 398095 h 398095"/>
                <a:gd name="connsiteX3" fmla="*/ 0 w 126572"/>
                <a:gd name="connsiteY3" fmla="*/ 45182 h 398095"/>
                <a:gd name="connsiteX4" fmla="*/ 126572 w 126572"/>
                <a:gd name="connsiteY4" fmla="*/ 0 h 398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72" h="398095">
                  <a:moveTo>
                    <a:pt x="126572" y="0"/>
                  </a:moveTo>
                  <a:lnTo>
                    <a:pt x="112064" y="398095"/>
                  </a:lnTo>
                  <a:lnTo>
                    <a:pt x="1760" y="398095"/>
                  </a:lnTo>
                  <a:cubicBezTo>
                    <a:pt x="1173" y="280457"/>
                    <a:pt x="587" y="162820"/>
                    <a:pt x="0" y="45182"/>
                  </a:cubicBezTo>
                  <a:cubicBezTo>
                    <a:pt x="43576" y="19367"/>
                    <a:pt x="54998" y="21920"/>
                    <a:pt x="12657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Oval 39">
              <a:extLst>
                <a:ext uri="{FF2B5EF4-FFF2-40B4-BE49-F238E27FC236}">
                  <a16:creationId xmlns:a16="http://schemas.microsoft.com/office/drawing/2014/main" id="{31FE9782-48A6-4241-892A-8A4A20A0F872}"/>
                </a:ext>
              </a:extLst>
            </p:cNvPr>
            <p:cNvSpPr/>
            <p:nvPr userDrawn="1"/>
          </p:nvSpPr>
          <p:spPr>
            <a:xfrm>
              <a:off x="3749239" y="3445177"/>
              <a:ext cx="443765" cy="4437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56" name="Group 40">
              <a:extLst>
                <a:ext uri="{FF2B5EF4-FFF2-40B4-BE49-F238E27FC236}">
                  <a16:creationId xmlns:a16="http://schemas.microsoft.com/office/drawing/2014/main" id="{A43A5DD9-FAE6-4140-8E0C-32D2C1FE907E}"/>
                </a:ext>
              </a:extLst>
            </p:cNvPr>
            <p:cNvGrpSpPr/>
            <p:nvPr userDrawn="1"/>
          </p:nvGrpSpPr>
          <p:grpSpPr>
            <a:xfrm rot="1800000">
              <a:off x="4671526" y="3039829"/>
              <a:ext cx="1741002" cy="2036616"/>
              <a:chOff x="323528" y="2428935"/>
              <a:chExt cx="1477349" cy="1728195"/>
            </a:xfrm>
            <a:grpFill/>
          </p:grpSpPr>
          <p:sp>
            <p:nvSpPr>
              <p:cNvPr id="162" name="Freeform 36">
                <a:extLst>
                  <a:ext uri="{FF2B5EF4-FFF2-40B4-BE49-F238E27FC236}">
                    <a16:creationId xmlns:a16="http://schemas.microsoft.com/office/drawing/2014/main" id="{F4A8A165-3A8E-43A3-8429-7D04EEF7AE6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3606" y="3414044"/>
                <a:ext cx="1261518" cy="743086"/>
              </a:xfrm>
              <a:custGeom>
                <a:avLst/>
                <a:gdLst/>
                <a:ahLst/>
                <a:cxnLst/>
                <a:rect l="l" t="t" r="r" b="b"/>
                <a:pathLst>
                  <a:path w="1255887" h="739769">
                    <a:moveTo>
                      <a:pt x="0" y="0"/>
                    </a:moveTo>
                    <a:lnTo>
                      <a:pt x="101935" y="0"/>
                    </a:lnTo>
                    <a:lnTo>
                      <a:pt x="126181" y="48492"/>
                    </a:lnTo>
                    <a:lnTo>
                      <a:pt x="165558" y="135996"/>
                    </a:lnTo>
                    <a:lnTo>
                      <a:pt x="194726" y="204540"/>
                    </a:lnTo>
                    <a:lnTo>
                      <a:pt x="223893" y="276001"/>
                    </a:lnTo>
                    <a:lnTo>
                      <a:pt x="255978" y="341629"/>
                    </a:lnTo>
                    <a:lnTo>
                      <a:pt x="288062" y="408715"/>
                    </a:lnTo>
                    <a:lnTo>
                      <a:pt x="327439" y="467050"/>
                    </a:lnTo>
                    <a:lnTo>
                      <a:pt x="369732" y="522469"/>
                    </a:lnTo>
                    <a:lnTo>
                      <a:pt x="423693" y="567679"/>
                    </a:lnTo>
                    <a:lnTo>
                      <a:pt x="452861" y="588097"/>
                    </a:lnTo>
                    <a:lnTo>
                      <a:pt x="489320" y="612889"/>
                    </a:lnTo>
                    <a:lnTo>
                      <a:pt x="528697" y="631848"/>
                    </a:lnTo>
                    <a:lnTo>
                      <a:pt x="573907" y="646432"/>
                    </a:lnTo>
                    <a:lnTo>
                      <a:pt x="622034" y="655183"/>
                    </a:lnTo>
                    <a:lnTo>
                      <a:pt x="674536" y="649349"/>
                    </a:lnTo>
                    <a:lnTo>
                      <a:pt x="741622" y="628932"/>
                    </a:lnTo>
                    <a:lnTo>
                      <a:pt x="799957" y="599764"/>
                    </a:lnTo>
                    <a:lnTo>
                      <a:pt x="849543" y="561846"/>
                    </a:lnTo>
                    <a:lnTo>
                      <a:pt x="894753" y="519552"/>
                    </a:lnTo>
                    <a:lnTo>
                      <a:pt x="935588" y="469967"/>
                    </a:lnTo>
                    <a:lnTo>
                      <a:pt x="969131" y="416007"/>
                    </a:lnTo>
                    <a:lnTo>
                      <a:pt x="998298" y="357671"/>
                    </a:lnTo>
                    <a:lnTo>
                      <a:pt x="1027466" y="296419"/>
                    </a:lnTo>
                    <a:lnTo>
                      <a:pt x="1053717" y="236625"/>
                    </a:lnTo>
                    <a:lnTo>
                      <a:pt x="1081427" y="175372"/>
                    </a:lnTo>
                    <a:lnTo>
                      <a:pt x="1107678" y="111203"/>
                    </a:lnTo>
                    <a:lnTo>
                      <a:pt x="1159187" y="0"/>
                    </a:lnTo>
                    <a:lnTo>
                      <a:pt x="1255887" y="0"/>
                    </a:lnTo>
                    <a:lnTo>
                      <a:pt x="1250600" y="10574"/>
                    </a:lnTo>
                    <a:lnTo>
                      <a:pt x="1218515" y="74743"/>
                    </a:lnTo>
                    <a:lnTo>
                      <a:pt x="1186431" y="140371"/>
                    </a:lnTo>
                    <a:lnTo>
                      <a:pt x="1160180" y="207457"/>
                    </a:lnTo>
                    <a:lnTo>
                      <a:pt x="1131012" y="273084"/>
                    </a:lnTo>
                    <a:lnTo>
                      <a:pt x="1101844" y="337254"/>
                    </a:lnTo>
                    <a:lnTo>
                      <a:pt x="1072676" y="399964"/>
                    </a:lnTo>
                    <a:lnTo>
                      <a:pt x="1040592" y="458300"/>
                    </a:lnTo>
                    <a:lnTo>
                      <a:pt x="1004132" y="515177"/>
                    </a:lnTo>
                    <a:lnTo>
                      <a:pt x="964755" y="567679"/>
                    </a:lnTo>
                    <a:lnTo>
                      <a:pt x="919545" y="615806"/>
                    </a:lnTo>
                    <a:lnTo>
                      <a:pt x="868502" y="655183"/>
                    </a:lnTo>
                    <a:lnTo>
                      <a:pt x="810166" y="690184"/>
                    </a:lnTo>
                    <a:lnTo>
                      <a:pt x="744539" y="719352"/>
                    </a:lnTo>
                    <a:lnTo>
                      <a:pt x="670161" y="736852"/>
                    </a:lnTo>
                    <a:lnTo>
                      <a:pt x="605991" y="739769"/>
                    </a:lnTo>
                    <a:lnTo>
                      <a:pt x="544739" y="732477"/>
                    </a:lnTo>
                    <a:lnTo>
                      <a:pt x="489320" y="710601"/>
                    </a:lnTo>
                    <a:lnTo>
                      <a:pt x="436818" y="687267"/>
                    </a:lnTo>
                    <a:lnTo>
                      <a:pt x="391608" y="658099"/>
                    </a:lnTo>
                    <a:lnTo>
                      <a:pt x="353690" y="631848"/>
                    </a:lnTo>
                    <a:lnTo>
                      <a:pt x="308480" y="591013"/>
                    </a:lnTo>
                    <a:lnTo>
                      <a:pt x="269103" y="544345"/>
                    </a:lnTo>
                    <a:lnTo>
                      <a:pt x="237019" y="490385"/>
                    </a:lnTo>
                    <a:lnTo>
                      <a:pt x="207851" y="434966"/>
                    </a:lnTo>
                    <a:lnTo>
                      <a:pt x="181600" y="376630"/>
                    </a:lnTo>
                    <a:lnTo>
                      <a:pt x="155349" y="315378"/>
                    </a:lnTo>
                    <a:lnTo>
                      <a:pt x="115972" y="227874"/>
                    </a:lnTo>
                    <a:lnTo>
                      <a:pt x="70762" y="140371"/>
                    </a:lnTo>
                    <a:lnTo>
                      <a:pt x="25552" y="528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3" name="Freeform 36">
                <a:extLst>
                  <a:ext uri="{FF2B5EF4-FFF2-40B4-BE49-F238E27FC236}">
                    <a16:creationId xmlns:a16="http://schemas.microsoft.com/office/drawing/2014/main" id="{A6B290CD-502D-4440-AEF2-1D2E37A7BAE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3528" y="2428935"/>
                <a:ext cx="1477349" cy="988423"/>
              </a:xfrm>
              <a:custGeom>
                <a:avLst/>
                <a:gdLst/>
                <a:ahLst/>
                <a:cxnLst/>
                <a:rect l="l" t="t" r="r" b="b"/>
                <a:pathLst>
                  <a:path w="1608138" h="1075928">
                    <a:moveTo>
                      <a:pt x="1012825" y="4763"/>
                    </a:moveTo>
                    <a:lnTo>
                      <a:pt x="1062038" y="4763"/>
                    </a:lnTo>
                    <a:lnTo>
                      <a:pt x="1108075" y="17463"/>
                    </a:lnTo>
                    <a:lnTo>
                      <a:pt x="1157288" y="36513"/>
                    </a:lnTo>
                    <a:lnTo>
                      <a:pt x="1201738" y="57150"/>
                    </a:lnTo>
                    <a:lnTo>
                      <a:pt x="1241425" y="74613"/>
                    </a:lnTo>
                    <a:lnTo>
                      <a:pt x="1301750" y="106363"/>
                    </a:lnTo>
                    <a:lnTo>
                      <a:pt x="1365250" y="149225"/>
                    </a:lnTo>
                    <a:lnTo>
                      <a:pt x="1423988" y="198438"/>
                    </a:lnTo>
                    <a:lnTo>
                      <a:pt x="1474788" y="258763"/>
                    </a:lnTo>
                    <a:lnTo>
                      <a:pt x="1520826" y="328613"/>
                    </a:lnTo>
                    <a:lnTo>
                      <a:pt x="1558926" y="406400"/>
                    </a:lnTo>
                    <a:lnTo>
                      <a:pt x="1587501" y="490538"/>
                    </a:lnTo>
                    <a:lnTo>
                      <a:pt x="1604963" y="579438"/>
                    </a:lnTo>
                    <a:lnTo>
                      <a:pt x="1608138" y="677863"/>
                    </a:lnTo>
                    <a:lnTo>
                      <a:pt x="1597026" y="779463"/>
                    </a:lnTo>
                    <a:lnTo>
                      <a:pt x="1576388" y="865188"/>
                    </a:lnTo>
                    <a:lnTo>
                      <a:pt x="1547813" y="942975"/>
                    </a:lnTo>
                    <a:lnTo>
                      <a:pt x="1516063" y="1017588"/>
                    </a:lnTo>
                    <a:lnTo>
                      <a:pt x="1486893" y="1075928"/>
                    </a:lnTo>
                    <a:lnTo>
                      <a:pt x="1381632" y="1075928"/>
                    </a:lnTo>
                    <a:lnTo>
                      <a:pt x="1495426" y="830263"/>
                    </a:lnTo>
                    <a:lnTo>
                      <a:pt x="1506538" y="762000"/>
                    </a:lnTo>
                    <a:lnTo>
                      <a:pt x="1509713" y="685800"/>
                    </a:lnTo>
                    <a:lnTo>
                      <a:pt x="1506538" y="608013"/>
                    </a:lnTo>
                    <a:lnTo>
                      <a:pt x="1495426" y="536575"/>
                    </a:lnTo>
                    <a:lnTo>
                      <a:pt x="1477963" y="466725"/>
                    </a:lnTo>
                    <a:lnTo>
                      <a:pt x="1457326" y="403225"/>
                    </a:lnTo>
                    <a:lnTo>
                      <a:pt x="1431926" y="354013"/>
                    </a:lnTo>
                    <a:lnTo>
                      <a:pt x="1389063" y="296863"/>
                    </a:lnTo>
                    <a:lnTo>
                      <a:pt x="1336675" y="239713"/>
                    </a:lnTo>
                    <a:lnTo>
                      <a:pt x="1273175" y="190500"/>
                    </a:lnTo>
                    <a:lnTo>
                      <a:pt x="1201738" y="149225"/>
                    </a:lnTo>
                    <a:lnTo>
                      <a:pt x="1125538" y="127000"/>
                    </a:lnTo>
                    <a:lnTo>
                      <a:pt x="1096963" y="123825"/>
                    </a:lnTo>
                    <a:lnTo>
                      <a:pt x="1071563" y="131763"/>
                    </a:lnTo>
                    <a:lnTo>
                      <a:pt x="1042988" y="138113"/>
                    </a:lnTo>
                    <a:lnTo>
                      <a:pt x="1012825" y="146050"/>
                    </a:lnTo>
                    <a:lnTo>
                      <a:pt x="981075" y="144463"/>
                    </a:lnTo>
                    <a:lnTo>
                      <a:pt x="966788" y="127000"/>
                    </a:lnTo>
                    <a:lnTo>
                      <a:pt x="958850" y="100013"/>
                    </a:lnTo>
                    <a:lnTo>
                      <a:pt x="955675" y="71438"/>
                    </a:lnTo>
                    <a:lnTo>
                      <a:pt x="962025" y="42863"/>
                    </a:lnTo>
                    <a:lnTo>
                      <a:pt x="966788" y="17463"/>
                    </a:lnTo>
                    <a:close/>
                    <a:moveTo>
                      <a:pt x="595313" y="0"/>
                    </a:moveTo>
                    <a:lnTo>
                      <a:pt x="638175" y="4763"/>
                    </a:lnTo>
                    <a:lnTo>
                      <a:pt x="644525" y="7938"/>
                    </a:lnTo>
                    <a:lnTo>
                      <a:pt x="649288" y="11113"/>
                    </a:lnTo>
                    <a:lnTo>
                      <a:pt x="652463" y="14288"/>
                    </a:lnTo>
                    <a:lnTo>
                      <a:pt x="655638" y="14288"/>
                    </a:lnTo>
                    <a:lnTo>
                      <a:pt x="658813" y="19050"/>
                    </a:lnTo>
                    <a:lnTo>
                      <a:pt x="663575" y="25400"/>
                    </a:lnTo>
                    <a:lnTo>
                      <a:pt x="676275" y="53975"/>
                    </a:lnTo>
                    <a:lnTo>
                      <a:pt x="676275" y="85725"/>
                    </a:lnTo>
                    <a:lnTo>
                      <a:pt x="666750" y="114300"/>
                    </a:lnTo>
                    <a:lnTo>
                      <a:pt x="649288" y="138113"/>
                    </a:lnTo>
                    <a:lnTo>
                      <a:pt x="617538" y="149225"/>
                    </a:lnTo>
                    <a:lnTo>
                      <a:pt x="585788" y="149225"/>
                    </a:lnTo>
                    <a:lnTo>
                      <a:pt x="550863" y="141288"/>
                    </a:lnTo>
                    <a:lnTo>
                      <a:pt x="517525" y="131763"/>
                    </a:lnTo>
                    <a:lnTo>
                      <a:pt x="479425" y="128588"/>
                    </a:lnTo>
                    <a:lnTo>
                      <a:pt x="441325" y="131763"/>
                    </a:lnTo>
                    <a:lnTo>
                      <a:pt x="360363" y="158750"/>
                    </a:lnTo>
                    <a:lnTo>
                      <a:pt x="292100" y="198438"/>
                    </a:lnTo>
                    <a:lnTo>
                      <a:pt x="231775" y="250825"/>
                    </a:lnTo>
                    <a:lnTo>
                      <a:pt x="182563" y="307975"/>
                    </a:lnTo>
                    <a:lnTo>
                      <a:pt x="141288" y="377825"/>
                    </a:lnTo>
                    <a:lnTo>
                      <a:pt x="109538" y="455613"/>
                    </a:lnTo>
                    <a:lnTo>
                      <a:pt x="98425" y="512763"/>
                    </a:lnTo>
                    <a:lnTo>
                      <a:pt x="92075" y="576263"/>
                    </a:lnTo>
                    <a:lnTo>
                      <a:pt x="95250" y="642938"/>
                    </a:lnTo>
                    <a:lnTo>
                      <a:pt x="101600" y="709613"/>
                    </a:lnTo>
                    <a:lnTo>
                      <a:pt x="109538" y="773113"/>
                    </a:lnTo>
                    <a:lnTo>
                      <a:pt x="123825" y="825500"/>
                    </a:lnTo>
                    <a:lnTo>
                      <a:pt x="161925" y="928688"/>
                    </a:lnTo>
                    <a:lnTo>
                      <a:pt x="207963" y="1030288"/>
                    </a:lnTo>
                    <a:lnTo>
                      <a:pt x="230783" y="1075928"/>
                    </a:lnTo>
                    <a:lnTo>
                      <a:pt x="119823" y="1075928"/>
                    </a:lnTo>
                    <a:lnTo>
                      <a:pt x="101600" y="1038225"/>
                    </a:lnTo>
                    <a:lnTo>
                      <a:pt x="60325" y="938213"/>
                    </a:lnTo>
                    <a:lnTo>
                      <a:pt x="28575" y="830263"/>
                    </a:lnTo>
                    <a:lnTo>
                      <a:pt x="14288" y="769938"/>
                    </a:lnTo>
                    <a:lnTo>
                      <a:pt x="6350" y="700088"/>
                    </a:lnTo>
                    <a:lnTo>
                      <a:pt x="0" y="628650"/>
                    </a:lnTo>
                    <a:lnTo>
                      <a:pt x="0" y="554038"/>
                    </a:lnTo>
                    <a:lnTo>
                      <a:pt x="9525" y="487363"/>
                    </a:lnTo>
                    <a:lnTo>
                      <a:pt x="23813" y="423863"/>
                    </a:lnTo>
                    <a:lnTo>
                      <a:pt x="52388" y="342900"/>
                    </a:lnTo>
                    <a:lnTo>
                      <a:pt x="95250" y="271463"/>
                    </a:lnTo>
                    <a:lnTo>
                      <a:pt x="144463" y="204788"/>
                    </a:lnTo>
                    <a:lnTo>
                      <a:pt x="204788" y="146050"/>
                    </a:lnTo>
                    <a:lnTo>
                      <a:pt x="271463" y="96838"/>
                    </a:lnTo>
                    <a:lnTo>
                      <a:pt x="346075" y="63500"/>
                    </a:lnTo>
                    <a:lnTo>
                      <a:pt x="395288" y="49213"/>
                    </a:lnTo>
                    <a:lnTo>
                      <a:pt x="447675" y="36513"/>
                    </a:lnTo>
                    <a:lnTo>
                      <a:pt x="500063" y="28575"/>
                    </a:lnTo>
                    <a:lnTo>
                      <a:pt x="549275" y="1746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7" name="Block Arc 41">
              <a:extLst>
                <a:ext uri="{FF2B5EF4-FFF2-40B4-BE49-F238E27FC236}">
                  <a16:creationId xmlns:a16="http://schemas.microsoft.com/office/drawing/2014/main" id="{43E0AC69-6E97-4446-B1E0-CB926B50D3D5}"/>
                </a:ext>
              </a:extLst>
            </p:cNvPr>
            <p:cNvSpPr/>
            <p:nvPr userDrawn="1"/>
          </p:nvSpPr>
          <p:spPr>
            <a:xfrm rot="11393895">
              <a:off x="4917292" y="4132171"/>
              <a:ext cx="1751585" cy="1751585"/>
            </a:xfrm>
            <a:prstGeom prst="blockArc">
              <a:avLst>
                <a:gd name="adj1" fmla="val 7560849"/>
                <a:gd name="adj2" fmla="val 11645"/>
                <a:gd name="adj3" fmla="val 64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Block Arc 42">
              <a:extLst>
                <a:ext uri="{FF2B5EF4-FFF2-40B4-BE49-F238E27FC236}">
                  <a16:creationId xmlns:a16="http://schemas.microsoft.com/office/drawing/2014/main" id="{2168CC99-BEE5-4176-91FB-1B405B93610C}"/>
                </a:ext>
              </a:extLst>
            </p:cNvPr>
            <p:cNvSpPr/>
            <p:nvPr userDrawn="1"/>
          </p:nvSpPr>
          <p:spPr>
            <a:xfrm rot="16200000">
              <a:off x="3627701" y="3323641"/>
              <a:ext cx="686840" cy="686840"/>
            </a:xfrm>
            <a:prstGeom prst="blockArc">
              <a:avLst>
                <a:gd name="adj1" fmla="val 10678508"/>
                <a:gd name="adj2" fmla="val 10599768"/>
                <a:gd name="adj3" fmla="val 678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" name="Block Arc 43">
              <a:extLst>
                <a:ext uri="{FF2B5EF4-FFF2-40B4-BE49-F238E27FC236}">
                  <a16:creationId xmlns:a16="http://schemas.microsoft.com/office/drawing/2014/main" id="{8D2CE563-384C-4201-9843-A972CA69F09E}"/>
                </a:ext>
              </a:extLst>
            </p:cNvPr>
            <p:cNvSpPr/>
            <p:nvPr/>
          </p:nvSpPr>
          <p:spPr>
            <a:xfrm rot="11709428">
              <a:off x="2342111" y="3372937"/>
              <a:ext cx="1751585" cy="1751585"/>
            </a:xfrm>
            <a:prstGeom prst="blockArc">
              <a:avLst>
                <a:gd name="adj1" fmla="val 17343917"/>
                <a:gd name="adj2" fmla="val 11645"/>
                <a:gd name="adj3" fmla="val 641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" name="Block Arc 44">
              <a:extLst>
                <a:ext uri="{FF2B5EF4-FFF2-40B4-BE49-F238E27FC236}">
                  <a16:creationId xmlns:a16="http://schemas.microsoft.com/office/drawing/2014/main" id="{DC85D92D-C555-42CD-93AA-2425D4707C9B}"/>
                </a:ext>
              </a:extLst>
            </p:cNvPr>
            <p:cNvSpPr/>
            <p:nvPr/>
          </p:nvSpPr>
          <p:spPr>
            <a:xfrm rot="7548487">
              <a:off x="2339074" y="3403028"/>
              <a:ext cx="1751585" cy="1679257"/>
            </a:xfrm>
            <a:prstGeom prst="blockArc">
              <a:avLst>
                <a:gd name="adj1" fmla="val 15487191"/>
                <a:gd name="adj2" fmla="val 11645"/>
                <a:gd name="adj3" fmla="val 641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1" name="Block Arc 45">
              <a:extLst>
                <a:ext uri="{FF2B5EF4-FFF2-40B4-BE49-F238E27FC236}">
                  <a16:creationId xmlns:a16="http://schemas.microsoft.com/office/drawing/2014/main" id="{73D67BB8-CA2B-42D5-A8E4-9F06F2D06946}"/>
                </a:ext>
              </a:extLst>
            </p:cNvPr>
            <p:cNvSpPr/>
            <p:nvPr/>
          </p:nvSpPr>
          <p:spPr>
            <a:xfrm rot="5400000">
              <a:off x="2333003" y="3403028"/>
              <a:ext cx="1751585" cy="1679257"/>
            </a:xfrm>
            <a:prstGeom prst="blockArc">
              <a:avLst>
                <a:gd name="adj1" fmla="val 15019300"/>
                <a:gd name="adj2" fmla="val 17775969"/>
                <a:gd name="adj3" fmla="val 620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28336E47-8E82-4D95-AC99-6299FA4F5DBA}"/>
              </a:ext>
            </a:extLst>
          </p:cNvPr>
          <p:cNvSpPr/>
          <p:nvPr/>
        </p:nvSpPr>
        <p:spPr>
          <a:xfrm>
            <a:off x="227405" y="4550449"/>
            <a:ext cx="719664" cy="719664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876BF8D1-F5FA-45EA-8E96-099D624FB378}"/>
              </a:ext>
            </a:extLst>
          </p:cNvPr>
          <p:cNvSpPr/>
          <p:nvPr/>
        </p:nvSpPr>
        <p:spPr>
          <a:xfrm>
            <a:off x="308440" y="3631000"/>
            <a:ext cx="557835" cy="559738"/>
          </a:xfrm>
          <a:custGeom>
            <a:avLst/>
            <a:gdLst>
              <a:gd name="connsiteX0" fmla="*/ 817500 w 1511813"/>
              <a:gd name="connsiteY0" fmla="*/ 1518710 h 1516973"/>
              <a:gd name="connsiteX1" fmla="*/ 802537 w 1511813"/>
              <a:gd name="connsiteY1" fmla="*/ 1507875 h 1516973"/>
              <a:gd name="connsiteX2" fmla="*/ 780866 w 1511813"/>
              <a:gd name="connsiteY2" fmla="*/ 1442862 h 1516973"/>
              <a:gd name="connsiteX3" fmla="*/ 776738 w 1511813"/>
              <a:gd name="connsiteY3" fmla="*/ 1385072 h 1516973"/>
              <a:gd name="connsiteX4" fmla="*/ 760227 w 1511813"/>
              <a:gd name="connsiteY4" fmla="*/ 1369593 h 1516973"/>
              <a:gd name="connsiteX5" fmla="*/ 694698 w 1511813"/>
              <a:gd name="connsiteY5" fmla="*/ 1366497 h 1516973"/>
              <a:gd name="connsiteX6" fmla="*/ 676638 w 1511813"/>
              <a:gd name="connsiteY6" fmla="*/ 1379912 h 1516973"/>
              <a:gd name="connsiteX7" fmla="*/ 637940 w 1511813"/>
              <a:gd name="connsiteY7" fmla="*/ 1501683 h 1516973"/>
              <a:gd name="connsiteX8" fmla="*/ 622977 w 1511813"/>
              <a:gd name="connsiteY8" fmla="*/ 1508907 h 1516973"/>
              <a:gd name="connsiteX9" fmla="*/ 430517 w 1511813"/>
              <a:gd name="connsiteY9" fmla="*/ 1447505 h 1516973"/>
              <a:gd name="connsiteX10" fmla="*/ 422262 w 1511813"/>
              <a:gd name="connsiteY10" fmla="*/ 1431510 h 1516973"/>
              <a:gd name="connsiteX11" fmla="*/ 435677 w 1511813"/>
              <a:gd name="connsiteY11" fmla="*/ 1364433 h 1516973"/>
              <a:gd name="connsiteX12" fmla="*/ 461992 w 1511813"/>
              <a:gd name="connsiteY12" fmla="*/ 1310255 h 1516973"/>
              <a:gd name="connsiteX13" fmla="*/ 456316 w 1511813"/>
              <a:gd name="connsiteY13" fmla="*/ 1290132 h 1516973"/>
              <a:gd name="connsiteX14" fmla="*/ 395431 w 1511813"/>
              <a:gd name="connsiteY14" fmla="*/ 1251434 h 1516973"/>
              <a:gd name="connsiteX15" fmla="*/ 378919 w 1511813"/>
              <a:gd name="connsiteY15" fmla="*/ 1254014 h 1516973"/>
              <a:gd name="connsiteX16" fmla="*/ 283464 w 1511813"/>
              <a:gd name="connsiteY16" fmla="*/ 1342246 h 1516973"/>
              <a:gd name="connsiteX17" fmla="*/ 265920 w 1511813"/>
              <a:gd name="connsiteY17" fmla="*/ 1341214 h 1516973"/>
              <a:gd name="connsiteX18" fmla="*/ 130218 w 1511813"/>
              <a:gd name="connsiteY18" fmla="*/ 1191580 h 1516973"/>
              <a:gd name="connsiteX19" fmla="*/ 130734 w 1511813"/>
              <a:gd name="connsiteY19" fmla="*/ 1174553 h 1516973"/>
              <a:gd name="connsiteX20" fmla="*/ 177688 w 1511813"/>
              <a:gd name="connsiteY20" fmla="*/ 1121408 h 1516973"/>
              <a:gd name="connsiteX21" fmla="*/ 225674 w 1511813"/>
              <a:gd name="connsiteY21" fmla="*/ 1089417 h 1516973"/>
              <a:gd name="connsiteX22" fmla="*/ 230834 w 1511813"/>
              <a:gd name="connsiteY22" fmla="*/ 1067230 h 1516973"/>
              <a:gd name="connsiteX23" fmla="*/ 198327 w 1511813"/>
              <a:gd name="connsiteY23" fmla="*/ 1004281 h 1516973"/>
              <a:gd name="connsiteX24" fmla="*/ 183880 w 1511813"/>
              <a:gd name="connsiteY24" fmla="*/ 998089 h 1516973"/>
              <a:gd name="connsiteX25" fmla="*/ 67269 w 1511813"/>
              <a:gd name="connsiteY25" fmla="*/ 1025952 h 1516973"/>
              <a:gd name="connsiteX26" fmla="*/ 55918 w 1511813"/>
              <a:gd name="connsiteY26" fmla="*/ 1027500 h 1516973"/>
              <a:gd name="connsiteX27" fmla="*/ 41470 w 1511813"/>
              <a:gd name="connsiteY27" fmla="*/ 1018212 h 1516973"/>
              <a:gd name="connsiteX28" fmla="*/ 1224 w 1511813"/>
              <a:gd name="connsiteY28" fmla="*/ 841748 h 1516973"/>
              <a:gd name="connsiteX29" fmla="*/ 30635 w 1511813"/>
              <a:gd name="connsiteY29" fmla="*/ 797374 h 1516973"/>
              <a:gd name="connsiteX30" fmla="*/ 134862 w 1511813"/>
              <a:gd name="connsiteY30" fmla="*/ 778799 h 1516973"/>
              <a:gd name="connsiteX31" fmla="*/ 147246 w 1511813"/>
              <a:gd name="connsiteY31" fmla="*/ 765899 h 1516973"/>
              <a:gd name="connsiteX32" fmla="*/ 150342 w 1511813"/>
              <a:gd name="connsiteY32" fmla="*/ 696242 h 1516973"/>
              <a:gd name="connsiteX33" fmla="*/ 137442 w 1511813"/>
              <a:gd name="connsiteY33" fmla="*/ 678699 h 1516973"/>
              <a:gd name="connsiteX34" fmla="*/ 14639 w 1511813"/>
              <a:gd name="connsiteY34" fmla="*/ 639485 h 1516973"/>
              <a:gd name="connsiteX35" fmla="*/ 7932 w 1511813"/>
              <a:gd name="connsiteY35" fmla="*/ 625037 h 1516973"/>
              <a:gd name="connsiteX36" fmla="*/ 69333 w 1511813"/>
              <a:gd name="connsiteY36" fmla="*/ 432578 h 1516973"/>
              <a:gd name="connsiteX37" fmla="*/ 86360 w 1511813"/>
              <a:gd name="connsiteY37" fmla="*/ 423806 h 1516973"/>
              <a:gd name="connsiteX38" fmla="*/ 150858 w 1511813"/>
              <a:gd name="connsiteY38" fmla="*/ 436706 h 1516973"/>
              <a:gd name="connsiteX39" fmla="*/ 206583 w 1511813"/>
              <a:gd name="connsiteY39" fmla="*/ 463536 h 1516973"/>
              <a:gd name="connsiteX40" fmla="*/ 227738 w 1511813"/>
              <a:gd name="connsiteY40" fmla="*/ 457345 h 1516973"/>
              <a:gd name="connsiteX41" fmla="*/ 266952 w 1511813"/>
              <a:gd name="connsiteY41" fmla="*/ 396459 h 1516973"/>
              <a:gd name="connsiteX42" fmla="*/ 264373 w 1511813"/>
              <a:gd name="connsiteY42" fmla="*/ 380980 h 1516973"/>
              <a:gd name="connsiteX43" fmla="*/ 175108 w 1511813"/>
              <a:gd name="connsiteY43" fmla="*/ 284492 h 1516973"/>
              <a:gd name="connsiteX44" fmla="*/ 176140 w 1511813"/>
              <a:gd name="connsiteY44" fmla="*/ 267981 h 1516973"/>
              <a:gd name="connsiteX45" fmla="*/ 325258 w 1511813"/>
              <a:gd name="connsiteY45" fmla="*/ 132279 h 1516973"/>
              <a:gd name="connsiteX46" fmla="*/ 343317 w 1511813"/>
              <a:gd name="connsiteY46" fmla="*/ 132795 h 1516973"/>
              <a:gd name="connsiteX47" fmla="*/ 395431 w 1511813"/>
              <a:gd name="connsiteY47" fmla="*/ 178717 h 1516973"/>
              <a:gd name="connsiteX48" fmla="*/ 426389 w 1511813"/>
              <a:gd name="connsiteY48" fmla="*/ 224639 h 1516973"/>
              <a:gd name="connsiteX49" fmla="*/ 451156 w 1511813"/>
              <a:gd name="connsiteY49" fmla="*/ 231347 h 1516973"/>
              <a:gd name="connsiteX50" fmla="*/ 512042 w 1511813"/>
              <a:gd name="connsiteY50" fmla="*/ 200388 h 1516973"/>
              <a:gd name="connsiteX51" fmla="*/ 518233 w 1511813"/>
              <a:gd name="connsiteY51" fmla="*/ 183877 h 1516973"/>
              <a:gd name="connsiteX52" fmla="*/ 491403 w 1511813"/>
              <a:gd name="connsiteY52" fmla="*/ 69846 h 1516973"/>
              <a:gd name="connsiteX53" fmla="*/ 489855 w 1511813"/>
              <a:gd name="connsiteY53" fmla="*/ 58494 h 1516973"/>
              <a:gd name="connsiteX54" fmla="*/ 499658 w 1511813"/>
              <a:gd name="connsiteY54" fmla="*/ 43015 h 1516973"/>
              <a:gd name="connsiteX55" fmla="*/ 695730 w 1511813"/>
              <a:gd name="connsiteY55" fmla="*/ 189 h 1516973"/>
              <a:gd name="connsiteX56" fmla="*/ 713273 w 1511813"/>
              <a:gd name="connsiteY56" fmla="*/ 12056 h 1516973"/>
              <a:gd name="connsiteX57" fmla="*/ 721012 w 1511813"/>
              <a:gd name="connsiteY57" fmla="*/ 35275 h 1516973"/>
              <a:gd name="connsiteX58" fmla="*/ 738556 w 1511813"/>
              <a:gd name="connsiteY58" fmla="*/ 134343 h 1516973"/>
              <a:gd name="connsiteX59" fmla="*/ 753519 w 1511813"/>
              <a:gd name="connsiteY59" fmla="*/ 148790 h 1516973"/>
              <a:gd name="connsiteX60" fmla="*/ 820596 w 1511813"/>
              <a:gd name="connsiteY60" fmla="*/ 151886 h 1516973"/>
              <a:gd name="connsiteX61" fmla="*/ 838655 w 1511813"/>
              <a:gd name="connsiteY61" fmla="*/ 138471 h 1516973"/>
              <a:gd name="connsiteX62" fmla="*/ 877354 w 1511813"/>
              <a:gd name="connsiteY62" fmla="*/ 16700 h 1516973"/>
              <a:gd name="connsiteX63" fmla="*/ 892317 w 1511813"/>
              <a:gd name="connsiteY63" fmla="*/ 9476 h 1516973"/>
              <a:gd name="connsiteX64" fmla="*/ 1084777 w 1511813"/>
              <a:gd name="connsiteY64" fmla="*/ 70878 h 1516973"/>
              <a:gd name="connsiteX65" fmla="*/ 1093032 w 1511813"/>
              <a:gd name="connsiteY65" fmla="*/ 86873 h 1516973"/>
              <a:gd name="connsiteX66" fmla="*/ 1079617 w 1511813"/>
              <a:gd name="connsiteY66" fmla="*/ 152402 h 1516973"/>
              <a:gd name="connsiteX67" fmla="*/ 1053302 w 1511813"/>
              <a:gd name="connsiteY67" fmla="*/ 206580 h 1516973"/>
              <a:gd name="connsiteX68" fmla="*/ 1060010 w 1511813"/>
              <a:gd name="connsiteY68" fmla="*/ 228251 h 1516973"/>
              <a:gd name="connsiteX69" fmla="*/ 1118315 w 1511813"/>
              <a:gd name="connsiteY69" fmla="*/ 265917 h 1516973"/>
              <a:gd name="connsiteX70" fmla="*/ 1136374 w 1511813"/>
              <a:gd name="connsiteY70" fmla="*/ 262821 h 1516973"/>
              <a:gd name="connsiteX71" fmla="*/ 1232346 w 1511813"/>
              <a:gd name="connsiteY71" fmla="*/ 174589 h 1516973"/>
              <a:gd name="connsiteX72" fmla="*/ 1247825 w 1511813"/>
              <a:gd name="connsiteY72" fmla="*/ 175621 h 1516973"/>
              <a:gd name="connsiteX73" fmla="*/ 1384559 w 1511813"/>
              <a:gd name="connsiteY73" fmla="*/ 325770 h 1516973"/>
              <a:gd name="connsiteX74" fmla="*/ 1384043 w 1511813"/>
              <a:gd name="connsiteY74" fmla="*/ 342798 h 1516973"/>
              <a:gd name="connsiteX75" fmla="*/ 1336057 w 1511813"/>
              <a:gd name="connsiteY75" fmla="*/ 396975 h 1516973"/>
              <a:gd name="connsiteX76" fmla="*/ 1291167 w 1511813"/>
              <a:gd name="connsiteY76" fmla="*/ 426902 h 1516973"/>
              <a:gd name="connsiteX77" fmla="*/ 1284976 w 1511813"/>
              <a:gd name="connsiteY77" fmla="*/ 451153 h 1516973"/>
              <a:gd name="connsiteX78" fmla="*/ 1316450 w 1511813"/>
              <a:gd name="connsiteY78" fmla="*/ 513070 h 1516973"/>
              <a:gd name="connsiteX79" fmla="*/ 1330898 w 1511813"/>
              <a:gd name="connsiteY79" fmla="*/ 519262 h 1516973"/>
              <a:gd name="connsiteX80" fmla="*/ 1447509 w 1511813"/>
              <a:gd name="connsiteY80" fmla="*/ 491399 h 1516973"/>
              <a:gd name="connsiteX81" fmla="*/ 1458860 w 1511813"/>
              <a:gd name="connsiteY81" fmla="*/ 489851 h 1516973"/>
              <a:gd name="connsiteX82" fmla="*/ 1473307 w 1511813"/>
              <a:gd name="connsiteY82" fmla="*/ 499139 h 1516973"/>
              <a:gd name="connsiteX83" fmla="*/ 1513554 w 1511813"/>
              <a:gd name="connsiteY83" fmla="*/ 675603 h 1516973"/>
              <a:gd name="connsiteX84" fmla="*/ 1514070 w 1511813"/>
              <a:gd name="connsiteY84" fmla="*/ 679215 h 1516973"/>
              <a:gd name="connsiteX85" fmla="*/ 1490335 w 1511813"/>
              <a:gd name="connsiteY85" fmla="*/ 717397 h 1516973"/>
              <a:gd name="connsiteX86" fmla="*/ 1379916 w 1511813"/>
              <a:gd name="connsiteY86" fmla="*/ 738036 h 1516973"/>
              <a:gd name="connsiteX87" fmla="*/ 1367532 w 1511813"/>
              <a:gd name="connsiteY87" fmla="*/ 749904 h 1516973"/>
              <a:gd name="connsiteX88" fmla="*/ 1363920 w 1511813"/>
              <a:gd name="connsiteY88" fmla="*/ 822141 h 1516973"/>
              <a:gd name="connsiteX89" fmla="*/ 1375788 w 1511813"/>
              <a:gd name="connsiteY89" fmla="*/ 838136 h 1516973"/>
              <a:gd name="connsiteX90" fmla="*/ 1498590 w 1511813"/>
              <a:gd name="connsiteY90" fmla="*/ 876834 h 1516973"/>
              <a:gd name="connsiteX91" fmla="*/ 1506330 w 1511813"/>
              <a:gd name="connsiteY91" fmla="*/ 891798 h 1516973"/>
              <a:gd name="connsiteX92" fmla="*/ 1444413 w 1511813"/>
              <a:gd name="connsiteY92" fmla="*/ 1085289 h 1516973"/>
              <a:gd name="connsiteX93" fmla="*/ 1429449 w 1511813"/>
              <a:gd name="connsiteY93" fmla="*/ 1093029 h 1516973"/>
              <a:gd name="connsiteX94" fmla="*/ 1306647 w 1511813"/>
              <a:gd name="connsiteY94" fmla="*/ 1052783 h 1516973"/>
              <a:gd name="connsiteX95" fmla="*/ 1287556 w 1511813"/>
              <a:gd name="connsiteY95" fmla="*/ 1057942 h 1516973"/>
              <a:gd name="connsiteX96" fmla="*/ 1248857 w 1511813"/>
              <a:gd name="connsiteY96" fmla="*/ 1118828 h 1516973"/>
              <a:gd name="connsiteX97" fmla="*/ 1250405 w 1511813"/>
              <a:gd name="connsiteY97" fmla="*/ 1135339 h 1516973"/>
              <a:gd name="connsiteX98" fmla="*/ 1339153 w 1511813"/>
              <a:gd name="connsiteY98" fmla="*/ 1230795 h 1516973"/>
              <a:gd name="connsiteX99" fmla="*/ 1337605 w 1511813"/>
              <a:gd name="connsiteY99" fmla="*/ 1249370 h 1516973"/>
              <a:gd name="connsiteX100" fmla="*/ 1189004 w 1511813"/>
              <a:gd name="connsiteY100" fmla="*/ 1384040 h 1516973"/>
              <a:gd name="connsiteX101" fmla="*/ 1170945 w 1511813"/>
              <a:gd name="connsiteY101" fmla="*/ 1383524 h 1516973"/>
              <a:gd name="connsiteX102" fmla="*/ 1118831 w 1511813"/>
              <a:gd name="connsiteY102" fmla="*/ 1337602 h 1516973"/>
              <a:gd name="connsiteX103" fmla="*/ 1086840 w 1511813"/>
              <a:gd name="connsiteY103" fmla="*/ 1289616 h 1516973"/>
              <a:gd name="connsiteX104" fmla="*/ 1064137 w 1511813"/>
              <a:gd name="connsiteY104" fmla="*/ 1284456 h 1516973"/>
              <a:gd name="connsiteX105" fmla="*/ 1002220 w 1511813"/>
              <a:gd name="connsiteY105" fmla="*/ 1316447 h 1516973"/>
              <a:gd name="connsiteX106" fmla="*/ 996028 w 1511813"/>
              <a:gd name="connsiteY106" fmla="*/ 1332958 h 1516973"/>
              <a:gd name="connsiteX107" fmla="*/ 1022859 w 1511813"/>
              <a:gd name="connsiteY107" fmla="*/ 1446989 h 1516973"/>
              <a:gd name="connsiteX108" fmla="*/ 1024407 w 1511813"/>
              <a:gd name="connsiteY108" fmla="*/ 1459889 h 1516973"/>
              <a:gd name="connsiteX109" fmla="*/ 1015636 w 1511813"/>
              <a:gd name="connsiteY109" fmla="*/ 1473304 h 1516973"/>
              <a:gd name="connsiteX110" fmla="*/ 817500 w 1511813"/>
              <a:gd name="connsiteY110" fmla="*/ 1518710 h 1516973"/>
              <a:gd name="connsiteX111" fmla="*/ 758163 w 1511813"/>
              <a:gd name="connsiteY111" fmla="*/ 1148238 h 1516973"/>
              <a:gd name="connsiteX112" fmla="*/ 1145146 w 1511813"/>
              <a:gd name="connsiteY112" fmla="*/ 758675 h 1516973"/>
              <a:gd name="connsiteX113" fmla="*/ 757131 w 1511813"/>
              <a:gd name="connsiteY113" fmla="*/ 371176 h 1516973"/>
              <a:gd name="connsiteX114" fmla="*/ 368600 w 1511813"/>
              <a:gd name="connsiteY114" fmla="*/ 759707 h 1516973"/>
              <a:gd name="connsiteX115" fmla="*/ 758163 w 1511813"/>
              <a:gd name="connsiteY115" fmla="*/ 1148238 h 151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511813" h="151697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solidFill>
            <a:schemeClr val="accent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71A50A4B-4900-4EFE-BBCB-667E3EB61547}"/>
              </a:ext>
            </a:extLst>
          </p:cNvPr>
          <p:cNvSpPr/>
          <p:nvPr/>
        </p:nvSpPr>
        <p:spPr>
          <a:xfrm>
            <a:off x="1269234" y="4586524"/>
            <a:ext cx="635893" cy="647317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accent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432331B6-66D5-4E7A-A901-AB95B6DDC52F}"/>
              </a:ext>
            </a:extLst>
          </p:cNvPr>
          <p:cNvSpPr/>
          <p:nvPr/>
        </p:nvSpPr>
        <p:spPr>
          <a:xfrm>
            <a:off x="857051" y="4180678"/>
            <a:ext cx="458833" cy="458833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E20969A-545A-46AC-B14D-82755E01C2D7}"/>
              </a:ext>
            </a:extLst>
          </p:cNvPr>
          <p:cNvGrpSpPr/>
          <p:nvPr/>
        </p:nvGrpSpPr>
        <p:grpSpPr>
          <a:xfrm>
            <a:off x="1260041" y="3583568"/>
            <a:ext cx="654932" cy="654932"/>
            <a:chOff x="3264582" y="1870309"/>
            <a:chExt cx="1774962" cy="1774962"/>
          </a:xfrm>
          <a:solidFill>
            <a:schemeClr val="accent1"/>
          </a:solidFill>
        </p:grpSpPr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C5F8B0B6-05E5-4EC6-9174-74E170A9DC7C}"/>
                </a:ext>
              </a:extLst>
            </p:cNvPr>
            <p:cNvSpPr/>
            <p:nvPr/>
          </p:nvSpPr>
          <p:spPr>
            <a:xfrm>
              <a:off x="3264582" y="1870309"/>
              <a:ext cx="1774962" cy="1774962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DFDFDFC-DC43-498A-B000-A595777E6AC2}"/>
                </a:ext>
              </a:extLst>
            </p:cNvPr>
            <p:cNvSpPr/>
            <p:nvPr/>
          </p:nvSpPr>
          <p:spPr>
            <a:xfrm>
              <a:off x="3733675" y="2339591"/>
              <a:ext cx="835883" cy="835883"/>
            </a:xfrm>
            <a:custGeom>
              <a:avLst/>
              <a:gdLst>
                <a:gd name="connsiteX0" fmla="*/ 836916 w 835883"/>
                <a:gd name="connsiteY0" fmla="*/ 418458 h 835883"/>
                <a:gd name="connsiteX1" fmla="*/ 418459 w 835883"/>
                <a:gd name="connsiteY1" fmla="*/ 836399 h 835883"/>
                <a:gd name="connsiteX2" fmla="*/ 1 w 835883"/>
                <a:gd name="connsiteY2" fmla="*/ 417426 h 835883"/>
                <a:gd name="connsiteX3" fmla="*/ 418975 w 835883"/>
                <a:gd name="connsiteY3" fmla="*/ 0 h 835883"/>
                <a:gd name="connsiteX4" fmla="*/ 836916 w 835883"/>
                <a:gd name="connsiteY4" fmla="*/ 418458 h 83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883" h="835883">
                  <a:moveTo>
                    <a:pt x="836916" y="418458"/>
                  </a:moveTo>
                  <a:cubicBezTo>
                    <a:pt x="833821" y="651679"/>
                    <a:pt x="651165" y="836915"/>
                    <a:pt x="418459" y="836399"/>
                  </a:cubicBezTo>
                  <a:cubicBezTo>
                    <a:pt x="182657" y="836399"/>
                    <a:pt x="-515" y="649615"/>
                    <a:pt x="1" y="417426"/>
                  </a:cubicBezTo>
                  <a:cubicBezTo>
                    <a:pt x="517" y="181624"/>
                    <a:pt x="187301" y="0"/>
                    <a:pt x="418975" y="0"/>
                  </a:cubicBezTo>
                  <a:cubicBezTo>
                    <a:pt x="651680" y="516"/>
                    <a:pt x="833821" y="186268"/>
                    <a:pt x="836916" y="41845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3C00733E-AC99-4022-8B41-E002F2081AF0}"/>
              </a:ext>
            </a:extLst>
          </p:cNvPr>
          <p:cNvSpPr/>
          <p:nvPr/>
        </p:nvSpPr>
        <p:spPr>
          <a:xfrm>
            <a:off x="308440" y="5827636"/>
            <a:ext cx="708241" cy="706337"/>
          </a:xfrm>
          <a:custGeom>
            <a:avLst/>
            <a:gdLst>
              <a:gd name="connsiteX0" fmla="*/ 0 w 1919435"/>
              <a:gd name="connsiteY0" fmla="*/ 987194 h 1914275"/>
              <a:gd name="connsiteX1" fmla="*/ 37667 w 1919435"/>
              <a:gd name="connsiteY1" fmla="*/ 959846 h 1914275"/>
              <a:gd name="connsiteX2" fmla="*/ 169757 w 1919435"/>
              <a:gd name="connsiteY2" fmla="*/ 922696 h 1914275"/>
              <a:gd name="connsiteX3" fmla="*/ 215163 w 1919435"/>
              <a:gd name="connsiteY3" fmla="*/ 872130 h 1914275"/>
              <a:gd name="connsiteX4" fmla="*/ 217743 w 1919435"/>
              <a:gd name="connsiteY4" fmla="*/ 850459 h 1914275"/>
              <a:gd name="connsiteX5" fmla="*/ 189364 w 1919435"/>
              <a:gd name="connsiteY5" fmla="*/ 797830 h 1914275"/>
              <a:gd name="connsiteX6" fmla="*/ 69657 w 1919435"/>
              <a:gd name="connsiteY6" fmla="*/ 727657 h 1914275"/>
              <a:gd name="connsiteX7" fmla="*/ 43858 w 1919435"/>
              <a:gd name="connsiteY7" fmla="*/ 664708 h 1914275"/>
              <a:gd name="connsiteX8" fmla="*/ 46438 w 1919435"/>
              <a:gd name="connsiteY8" fmla="*/ 655936 h 1914275"/>
              <a:gd name="connsiteX9" fmla="*/ 114547 w 1919435"/>
              <a:gd name="connsiteY9" fmla="*/ 608982 h 1914275"/>
              <a:gd name="connsiteX10" fmla="*/ 241478 w 1919435"/>
              <a:gd name="connsiteY10" fmla="*/ 623429 h 1914275"/>
              <a:gd name="connsiteX11" fmla="*/ 306491 w 1919435"/>
              <a:gd name="connsiteY11" fmla="*/ 593503 h 1914275"/>
              <a:gd name="connsiteX12" fmla="*/ 301331 w 1919435"/>
              <a:gd name="connsiteY12" fmla="*/ 505271 h 1914275"/>
              <a:gd name="connsiteX13" fmla="*/ 222386 w 1919435"/>
              <a:gd name="connsiteY13" fmla="*/ 400527 h 1914275"/>
              <a:gd name="connsiteX14" fmla="*/ 222386 w 1919435"/>
              <a:gd name="connsiteY14" fmla="*/ 342222 h 1914275"/>
              <a:gd name="connsiteX15" fmla="*/ 248185 w 1919435"/>
              <a:gd name="connsiteY15" fmla="*/ 313327 h 1914275"/>
              <a:gd name="connsiteX16" fmla="*/ 303395 w 1919435"/>
              <a:gd name="connsiteY16" fmla="*/ 307135 h 1914275"/>
              <a:gd name="connsiteX17" fmla="*/ 420522 w 1919435"/>
              <a:gd name="connsiteY17" fmla="*/ 373180 h 1914275"/>
              <a:gd name="connsiteX18" fmla="*/ 525265 w 1919435"/>
              <a:gd name="connsiteY18" fmla="*/ 343770 h 1914275"/>
              <a:gd name="connsiteX19" fmla="*/ 527845 w 1919435"/>
              <a:gd name="connsiteY19" fmla="*/ 298364 h 1914275"/>
              <a:gd name="connsiteX20" fmla="*/ 493791 w 1919435"/>
              <a:gd name="connsiteY20" fmla="*/ 166789 h 1914275"/>
              <a:gd name="connsiteX21" fmla="*/ 518557 w 1919435"/>
              <a:gd name="connsiteY21" fmla="*/ 105904 h 1914275"/>
              <a:gd name="connsiteX22" fmla="*/ 537649 w 1919435"/>
              <a:gd name="connsiteY22" fmla="*/ 95585 h 1914275"/>
              <a:gd name="connsiteX23" fmla="*/ 608853 w 1919435"/>
              <a:gd name="connsiteY23" fmla="*/ 113128 h 1914275"/>
              <a:gd name="connsiteX24" fmla="*/ 690894 w 1919435"/>
              <a:gd name="connsiteY24" fmla="*/ 217355 h 1914275"/>
              <a:gd name="connsiteX25" fmla="*/ 802861 w 1919435"/>
              <a:gd name="connsiteY25" fmla="*/ 216839 h 1914275"/>
              <a:gd name="connsiteX26" fmla="*/ 816277 w 1919435"/>
              <a:gd name="connsiteY26" fmla="*/ 169369 h 1914275"/>
              <a:gd name="connsiteX27" fmla="*/ 832788 w 1919435"/>
              <a:gd name="connsiteY27" fmla="*/ 48631 h 1914275"/>
              <a:gd name="connsiteX28" fmla="*/ 877677 w 1919435"/>
              <a:gd name="connsiteY28" fmla="*/ 2193 h 1914275"/>
              <a:gd name="connsiteX29" fmla="*/ 917924 w 1919435"/>
              <a:gd name="connsiteY29" fmla="*/ 645 h 1914275"/>
              <a:gd name="connsiteX30" fmla="*/ 956106 w 1919435"/>
              <a:gd name="connsiteY30" fmla="*/ 31603 h 1914275"/>
              <a:gd name="connsiteX31" fmla="*/ 993772 w 1919435"/>
              <a:gd name="connsiteY31" fmla="*/ 163693 h 1914275"/>
              <a:gd name="connsiteX32" fmla="*/ 1089745 w 1919435"/>
              <a:gd name="connsiteY32" fmla="*/ 217871 h 1914275"/>
              <a:gd name="connsiteX33" fmla="*/ 1120703 w 1919435"/>
              <a:gd name="connsiteY33" fmla="*/ 191040 h 1914275"/>
              <a:gd name="connsiteX34" fmla="*/ 1192940 w 1919435"/>
              <a:gd name="connsiteY34" fmla="*/ 68754 h 1914275"/>
              <a:gd name="connsiteX35" fmla="*/ 1251245 w 1919435"/>
              <a:gd name="connsiteY35" fmla="*/ 44503 h 1914275"/>
              <a:gd name="connsiteX36" fmla="*/ 1309035 w 1919435"/>
              <a:gd name="connsiteY36" fmla="*/ 137895 h 1914275"/>
              <a:gd name="connsiteX37" fmla="*/ 1294587 w 1919435"/>
              <a:gd name="connsiteY37" fmla="*/ 255538 h 1914275"/>
              <a:gd name="connsiteX38" fmla="*/ 1294587 w 1919435"/>
              <a:gd name="connsiteY38" fmla="*/ 267921 h 1914275"/>
              <a:gd name="connsiteX39" fmla="*/ 1399331 w 1919435"/>
              <a:gd name="connsiteY39" fmla="*/ 314359 h 1914275"/>
              <a:gd name="connsiteX40" fmla="*/ 1514394 w 1919435"/>
              <a:gd name="connsiteY40" fmla="*/ 228191 h 1914275"/>
              <a:gd name="connsiteX41" fmla="*/ 1584050 w 1919435"/>
              <a:gd name="connsiteY41" fmla="*/ 229223 h 1914275"/>
              <a:gd name="connsiteX42" fmla="*/ 1594886 w 1919435"/>
              <a:gd name="connsiteY42" fmla="*/ 238510 h 1914275"/>
              <a:gd name="connsiteX43" fmla="*/ 1606754 w 1919435"/>
              <a:gd name="connsiteY43" fmla="*/ 317971 h 1914275"/>
              <a:gd name="connsiteX44" fmla="*/ 1543288 w 1919435"/>
              <a:gd name="connsiteY44" fmla="*/ 430970 h 1914275"/>
              <a:gd name="connsiteX45" fmla="*/ 1552060 w 1919435"/>
              <a:gd name="connsiteY45" fmla="*/ 504239 h 1914275"/>
              <a:gd name="connsiteX46" fmla="*/ 1619137 w 1919435"/>
              <a:gd name="connsiteY46" fmla="*/ 531069 h 1914275"/>
              <a:gd name="connsiteX47" fmla="*/ 1754839 w 1919435"/>
              <a:gd name="connsiteY47" fmla="*/ 495467 h 1914275"/>
              <a:gd name="connsiteX48" fmla="*/ 1812629 w 1919435"/>
              <a:gd name="connsiteY48" fmla="*/ 517654 h 1914275"/>
              <a:gd name="connsiteX49" fmla="*/ 1830172 w 1919435"/>
              <a:gd name="connsiteY49" fmla="*/ 552225 h 1914275"/>
              <a:gd name="connsiteX50" fmla="*/ 1815724 w 1919435"/>
              <a:gd name="connsiteY50" fmla="*/ 603306 h 1914275"/>
              <a:gd name="connsiteX51" fmla="*/ 1699630 w 1919435"/>
              <a:gd name="connsiteY51" fmla="*/ 695666 h 1914275"/>
              <a:gd name="connsiteX52" fmla="*/ 1678990 w 1919435"/>
              <a:gd name="connsiteY52" fmla="*/ 751908 h 1914275"/>
              <a:gd name="connsiteX53" fmla="*/ 1685182 w 1919435"/>
              <a:gd name="connsiteY53" fmla="*/ 774611 h 1914275"/>
              <a:gd name="connsiteX54" fmla="*/ 1732652 w 1919435"/>
              <a:gd name="connsiteY54" fmla="*/ 815373 h 1914275"/>
              <a:gd name="connsiteX55" fmla="*/ 1872998 w 1919435"/>
              <a:gd name="connsiteY55" fmla="*/ 834464 h 1914275"/>
              <a:gd name="connsiteX56" fmla="*/ 1918404 w 1919435"/>
              <a:gd name="connsiteY56" fmla="*/ 879354 h 1914275"/>
              <a:gd name="connsiteX57" fmla="*/ 1919952 w 1919435"/>
              <a:gd name="connsiteY57" fmla="*/ 919600 h 1914275"/>
              <a:gd name="connsiteX58" fmla="*/ 1886930 w 1919435"/>
              <a:gd name="connsiteY58" fmla="*/ 958299 h 1914275"/>
              <a:gd name="connsiteX59" fmla="*/ 1754839 w 1919435"/>
              <a:gd name="connsiteY59" fmla="*/ 995965 h 1914275"/>
              <a:gd name="connsiteX60" fmla="*/ 1701178 w 1919435"/>
              <a:gd name="connsiteY60" fmla="*/ 1085229 h 1914275"/>
              <a:gd name="connsiteX61" fmla="*/ 1728524 w 1919435"/>
              <a:gd name="connsiteY61" fmla="*/ 1121348 h 1914275"/>
              <a:gd name="connsiteX62" fmla="*/ 1849779 w 1919435"/>
              <a:gd name="connsiteY62" fmla="*/ 1192552 h 1914275"/>
              <a:gd name="connsiteX63" fmla="*/ 1876094 w 1919435"/>
              <a:gd name="connsiteY63" fmla="*/ 1253954 h 1914275"/>
              <a:gd name="connsiteX64" fmla="*/ 1875062 w 1919435"/>
              <a:gd name="connsiteY64" fmla="*/ 1260145 h 1914275"/>
              <a:gd name="connsiteX65" fmla="*/ 1802309 w 1919435"/>
              <a:gd name="connsiteY65" fmla="*/ 1312259 h 1914275"/>
              <a:gd name="connsiteX66" fmla="*/ 1675379 w 1919435"/>
              <a:gd name="connsiteY66" fmla="*/ 1296264 h 1914275"/>
              <a:gd name="connsiteX67" fmla="*/ 1611398 w 1919435"/>
              <a:gd name="connsiteY67" fmla="*/ 1329286 h 1914275"/>
              <a:gd name="connsiteX68" fmla="*/ 1610365 w 1919435"/>
              <a:gd name="connsiteY68" fmla="*/ 1405651 h 1914275"/>
              <a:gd name="connsiteX69" fmla="*/ 1692406 w 1919435"/>
              <a:gd name="connsiteY69" fmla="*/ 1514006 h 1914275"/>
              <a:gd name="connsiteX70" fmla="*/ 1692406 w 1919435"/>
              <a:gd name="connsiteY70" fmla="*/ 1584695 h 1914275"/>
              <a:gd name="connsiteX71" fmla="*/ 1689310 w 1919435"/>
              <a:gd name="connsiteY71" fmla="*/ 1588307 h 1914275"/>
              <a:gd name="connsiteX72" fmla="*/ 1600562 w 1919435"/>
              <a:gd name="connsiteY72" fmla="*/ 1605850 h 1914275"/>
              <a:gd name="connsiteX73" fmla="*/ 1490659 w 1919435"/>
              <a:gd name="connsiteY73" fmla="*/ 1543933 h 1914275"/>
              <a:gd name="connsiteX74" fmla="*/ 1415326 w 1919435"/>
              <a:gd name="connsiteY74" fmla="*/ 1554769 h 1914275"/>
              <a:gd name="connsiteX75" fmla="*/ 1391075 w 1919435"/>
              <a:gd name="connsiteY75" fmla="*/ 1622877 h 1914275"/>
              <a:gd name="connsiteX76" fmla="*/ 1426677 w 1919435"/>
              <a:gd name="connsiteY76" fmla="*/ 1760128 h 1914275"/>
              <a:gd name="connsiteX77" fmla="*/ 1406554 w 1919435"/>
              <a:gd name="connsiteY77" fmla="*/ 1811725 h 1914275"/>
              <a:gd name="connsiteX78" fmla="*/ 1370436 w 1919435"/>
              <a:gd name="connsiteY78" fmla="*/ 1830300 h 1914275"/>
              <a:gd name="connsiteX79" fmla="*/ 1316258 w 1919435"/>
              <a:gd name="connsiteY79" fmla="*/ 1815337 h 1914275"/>
              <a:gd name="connsiteX80" fmla="*/ 1231122 w 1919435"/>
              <a:gd name="connsiteY80" fmla="*/ 1707498 h 1914275"/>
              <a:gd name="connsiteX81" fmla="*/ 1121219 w 1919435"/>
              <a:gd name="connsiteY81" fmla="*/ 1698210 h 1914275"/>
              <a:gd name="connsiteX82" fmla="*/ 1106771 w 1919435"/>
              <a:gd name="connsiteY82" fmla="*/ 1727105 h 1914275"/>
              <a:gd name="connsiteX83" fmla="*/ 1087165 w 1919435"/>
              <a:gd name="connsiteY83" fmla="*/ 1868999 h 1914275"/>
              <a:gd name="connsiteX84" fmla="*/ 1050014 w 1919435"/>
              <a:gd name="connsiteY84" fmla="*/ 1919049 h 1914275"/>
              <a:gd name="connsiteX85" fmla="*/ 987581 w 1919435"/>
              <a:gd name="connsiteY85" fmla="*/ 1919049 h 1914275"/>
              <a:gd name="connsiteX86" fmla="*/ 960234 w 1919435"/>
              <a:gd name="connsiteY86" fmla="*/ 1880866 h 1914275"/>
              <a:gd name="connsiteX87" fmla="*/ 921535 w 1919435"/>
              <a:gd name="connsiteY87" fmla="*/ 1744132 h 1914275"/>
              <a:gd name="connsiteX88" fmla="*/ 875614 w 1919435"/>
              <a:gd name="connsiteY88" fmla="*/ 1703886 h 1914275"/>
              <a:gd name="connsiteX89" fmla="*/ 847751 w 1919435"/>
              <a:gd name="connsiteY89" fmla="*/ 1700790 h 1914275"/>
              <a:gd name="connsiteX90" fmla="*/ 800281 w 1919435"/>
              <a:gd name="connsiteY90" fmla="*/ 1727105 h 1914275"/>
              <a:gd name="connsiteX91" fmla="*/ 788414 w 1919435"/>
              <a:gd name="connsiteY91" fmla="*/ 1747228 h 1914275"/>
              <a:gd name="connsiteX92" fmla="*/ 723401 w 1919435"/>
              <a:gd name="connsiteY92" fmla="*/ 1857131 h 1914275"/>
              <a:gd name="connsiteX93" fmla="*/ 674383 w 1919435"/>
              <a:gd name="connsiteY93" fmla="*/ 1877254 h 1914275"/>
              <a:gd name="connsiteX94" fmla="*/ 634652 w 1919435"/>
              <a:gd name="connsiteY94" fmla="*/ 1863839 h 1914275"/>
              <a:gd name="connsiteX95" fmla="*/ 607822 w 1919435"/>
              <a:gd name="connsiteY95" fmla="*/ 1813789 h 1914275"/>
              <a:gd name="connsiteX96" fmla="*/ 624848 w 1919435"/>
              <a:gd name="connsiteY96" fmla="*/ 1672927 h 1914275"/>
              <a:gd name="connsiteX97" fmla="*/ 586150 w 1919435"/>
              <a:gd name="connsiteY97" fmla="*/ 1607398 h 1914275"/>
              <a:gd name="connsiteX98" fmla="*/ 514430 w 1919435"/>
              <a:gd name="connsiteY98" fmla="*/ 1611010 h 1914275"/>
              <a:gd name="connsiteX99" fmla="*/ 413814 w 1919435"/>
              <a:gd name="connsiteY99" fmla="*/ 1687375 h 1914275"/>
              <a:gd name="connsiteX100" fmla="*/ 324550 w 1919435"/>
              <a:gd name="connsiteY100" fmla="*/ 1682215 h 1914275"/>
              <a:gd name="connsiteX101" fmla="*/ 316810 w 1919435"/>
              <a:gd name="connsiteY101" fmla="*/ 1674475 h 1914275"/>
              <a:gd name="connsiteX102" fmla="*/ 309071 w 1919435"/>
              <a:gd name="connsiteY102" fmla="*/ 1612558 h 1914275"/>
              <a:gd name="connsiteX103" fmla="*/ 376148 w 1919435"/>
              <a:gd name="connsiteY103" fmla="*/ 1492851 h 1914275"/>
              <a:gd name="connsiteX104" fmla="*/ 387499 w 1919435"/>
              <a:gd name="connsiteY104" fmla="*/ 1456217 h 1914275"/>
              <a:gd name="connsiteX105" fmla="*/ 297203 w 1919435"/>
              <a:gd name="connsiteY105" fmla="*/ 1391720 h 1914275"/>
              <a:gd name="connsiteX106" fmla="*/ 158405 w 1919435"/>
              <a:gd name="connsiteY106" fmla="*/ 1427838 h 1914275"/>
              <a:gd name="connsiteX107" fmla="*/ 114031 w 1919435"/>
              <a:gd name="connsiteY107" fmla="*/ 1412875 h 1914275"/>
              <a:gd name="connsiteX108" fmla="*/ 91844 w 1919435"/>
              <a:gd name="connsiteY108" fmla="*/ 1373660 h 1914275"/>
              <a:gd name="connsiteX109" fmla="*/ 106808 w 1919435"/>
              <a:gd name="connsiteY109" fmla="*/ 1315871 h 1914275"/>
              <a:gd name="connsiteX110" fmla="*/ 209487 w 1919435"/>
              <a:gd name="connsiteY110" fmla="*/ 1234347 h 1914275"/>
              <a:gd name="connsiteX111" fmla="*/ 236834 w 1919435"/>
              <a:gd name="connsiteY111" fmla="*/ 1151274 h 1914275"/>
              <a:gd name="connsiteX112" fmla="*/ 181624 w 1919435"/>
              <a:gd name="connsiteY112" fmla="*/ 1104836 h 1914275"/>
              <a:gd name="connsiteX113" fmla="*/ 52114 w 1919435"/>
              <a:gd name="connsiteY113" fmla="*/ 1087293 h 1914275"/>
              <a:gd name="connsiteX114" fmla="*/ 1032 w 1919435"/>
              <a:gd name="connsiteY114" fmla="*/ 1051175 h 1914275"/>
              <a:gd name="connsiteX115" fmla="*/ 0 w 1919435"/>
              <a:gd name="connsiteY115" fmla="*/ 987194 h 1914275"/>
              <a:gd name="connsiteX116" fmla="*/ 1198616 w 1919435"/>
              <a:gd name="connsiteY116" fmla="*/ 960879 h 1914275"/>
              <a:gd name="connsiteX117" fmla="*/ 958686 w 1919435"/>
              <a:gd name="connsiteY117" fmla="*/ 720949 h 1914275"/>
              <a:gd name="connsiteX118" fmla="*/ 720304 w 1919435"/>
              <a:gd name="connsiteY118" fmla="*/ 959331 h 1914275"/>
              <a:gd name="connsiteX119" fmla="*/ 957654 w 1919435"/>
              <a:gd name="connsiteY119" fmla="*/ 1198744 h 1914275"/>
              <a:gd name="connsiteX120" fmla="*/ 1198616 w 1919435"/>
              <a:gd name="connsiteY120" fmla="*/ 960879 h 191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919435" h="191427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solidFill>
            <a:schemeClr val="accent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42AA1261-FD53-4620-8853-868B3A7B1DCE}"/>
              </a:ext>
            </a:extLst>
          </p:cNvPr>
          <p:cNvGrpSpPr/>
          <p:nvPr/>
        </p:nvGrpSpPr>
        <p:grpSpPr>
          <a:xfrm>
            <a:off x="795423" y="5205784"/>
            <a:ext cx="988110" cy="986206"/>
            <a:chOff x="7167947" y="1624190"/>
            <a:chExt cx="2677922" cy="2672763"/>
          </a:xfrm>
          <a:solidFill>
            <a:schemeClr val="accent2"/>
          </a:solidFill>
        </p:grpSpPr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E7886E5-71BE-4609-A0F9-F28F87AF376C}"/>
                </a:ext>
              </a:extLst>
            </p:cNvPr>
            <p:cNvSpPr/>
            <p:nvPr/>
          </p:nvSpPr>
          <p:spPr>
            <a:xfrm>
              <a:off x="7167947" y="1624190"/>
              <a:ext cx="2677922" cy="2672763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1E393AEF-E908-4CF8-8EA3-6C580949BDDC}"/>
                </a:ext>
              </a:extLst>
            </p:cNvPr>
            <p:cNvSpPr/>
            <p:nvPr/>
          </p:nvSpPr>
          <p:spPr>
            <a:xfrm>
              <a:off x="7558586" y="2011427"/>
              <a:ext cx="1898797" cy="1893637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02A08E87-3A70-49FD-8AD1-1A2272B013C6}"/>
              </a:ext>
            </a:extLst>
          </p:cNvPr>
          <p:cNvSpPr/>
          <p:nvPr/>
        </p:nvSpPr>
        <p:spPr>
          <a:xfrm>
            <a:off x="1817631" y="4035988"/>
            <a:ext cx="685394" cy="6815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6" name="Oval 21">
            <a:extLst>
              <a:ext uri="{FF2B5EF4-FFF2-40B4-BE49-F238E27FC236}">
                <a16:creationId xmlns:a16="http://schemas.microsoft.com/office/drawing/2014/main" id="{DD8D249B-1D2A-45D4-97E1-2F27F6158B7E}"/>
              </a:ext>
            </a:extLst>
          </p:cNvPr>
          <p:cNvSpPr>
            <a:spLocks noChangeAspect="1"/>
          </p:cNvSpPr>
          <p:nvPr/>
        </p:nvSpPr>
        <p:spPr>
          <a:xfrm>
            <a:off x="1788736" y="5087448"/>
            <a:ext cx="521208" cy="522439"/>
          </a:xfrm>
          <a:custGeom>
            <a:avLst/>
            <a:gdLst/>
            <a:ahLst/>
            <a:cxnLst/>
            <a:rect l="l" t="t" r="r" b="b"/>
            <a:pathLst>
              <a:path w="3866431" h="3921936">
                <a:moveTo>
                  <a:pt x="3673551" y="1918004"/>
                </a:moveTo>
                <a:lnTo>
                  <a:pt x="3689615" y="1928004"/>
                </a:lnTo>
                <a:lnTo>
                  <a:pt x="3673551" y="1923989"/>
                </a:lnTo>
                <a:close/>
                <a:moveTo>
                  <a:pt x="1973868" y="1267034"/>
                </a:moveTo>
                <a:cubicBezTo>
                  <a:pt x="1644528" y="1247265"/>
                  <a:pt x="1335642" y="1460585"/>
                  <a:pt x="1246922" y="1791693"/>
                </a:cubicBezTo>
                <a:cubicBezTo>
                  <a:pt x="1145527" y="2170102"/>
                  <a:pt x="1370092" y="2559060"/>
                  <a:pt x="1748502" y="2660455"/>
                </a:cubicBezTo>
                <a:cubicBezTo>
                  <a:pt x="2126911" y="2761848"/>
                  <a:pt x="2515869" y="2537284"/>
                  <a:pt x="2617263" y="2158875"/>
                </a:cubicBezTo>
                <a:cubicBezTo>
                  <a:pt x="2718658" y="1780466"/>
                  <a:pt x="2494093" y="1391508"/>
                  <a:pt x="2115683" y="1290113"/>
                </a:cubicBezTo>
                <a:cubicBezTo>
                  <a:pt x="2068382" y="1277439"/>
                  <a:pt x="2020916" y="1269858"/>
                  <a:pt x="1973868" y="1267034"/>
                </a:cubicBezTo>
                <a:close/>
                <a:moveTo>
                  <a:pt x="1884148" y="778913"/>
                </a:moveTo>
                <a:cubicBezTo>
                  <a:pt x="2001814" y="774234"/>
                  <a:pt x="2122171" y="786977"/>
                  <a:pt x="2241901" y="819059"/>
                </a:cubicBezTo>
                <a:cubicBezTo>
                  <a:pt x="2880466" y="990162"/>
                  <a:pt x="3259419" y="1646529"/>
                  <a:pt x="3088317" y="2285093"/>
                </a:cubicBezTo>
                <a:cubicBezTo>
                  <a:pt x="2917214" y="2923658"/>
                  <a:pt x="2260847" y="3302611"/>
                  <a:pt x="1622284" y="3131508"/>
                </a:cubicBezTo>
                <a:cubicBezTo>
                  <a:pt x="983718" y="2960406"/>
                  <a:pt x="604765" y="2304038"/>
                  <a:pt x="775868" y="1665473"/>
                </a:cubicBezTo>
                <a:cubicBezTo>
                  <a:pt x="914889" y="1146640"/>
                  <a:pt x="1374260" y="799191"/>
                  <a:pt x="1884148" y="778913"/>
                </a:cubicBezTo>
                <a:close/>
                <a:moveTo>
                  <a:pt x="1877044" y="601672"/>
                </a:moveTo>
                <a:cubicBezTo>
                  <a:pt x="1291617" y="624954"/>
                  <a:pt x="764192" y="1023877"/>
                  <a:pt x="604575" y="1619576"/>
                </a:cubicBezTo>
                <a:cubicBezTo>
                  <a:pt x="408124" y="2352745"/>
                  <a:pt x="843218" y="3106349"/>
                  <a:pt x="1576386" y="3302801"/>
                </a:cubicBezTo>
                <a:cubicBezTo>
                  <a:pt x="2309553" y="3499253"/>
                  <a:pt x="3063157" y="3064158"/>
                  <a:pt x="3259610" y="2330990"/>
                </a:cubicBezTo>
                <a:cubicBezTo>
                  <a:pt x="3456061" y="1597823"/>
                  <a:pt x="3020967" y="844219"/>
                  <a:pt x="2287799" y="647766"/>
                </a:cubicBezTo>
                <a:cubicBezTo>
                  <a:pt x="2150330" y="610931"/>
                  <a:pt x="2012143" y="596300"/>
                  <a:pt x="1877044" y="601672"/>
                </a:cubicBezTo>
                <a:close/>
                <a:moveTo>
                  <a:pt x="2155203" y="0"/>
                </a:moveTo>
                <a:lnTo>
                  <a:pt x="2726520" y="153083"/>
                </a:lnTo>
                <a:lnTo>
                  <a:pt x="2718332" y="639676"/>
                </a:lnTo>
                <a:lnTo>
                  <a:pt x="2703388" y="635671"/>
                </a:lnTo>
                <a:cubicBezTo>
                  <a:pt x="2825157" y="704200"/>
                  <a:pt x="2935213" y="788233"/>
                  <a:pt x="3028302" y="887881"/>
                </a:cubicBezTo>
                <a:lnTo>
                  <a:pt x="3461490" y="780167"/>
                </a:lnTo>
                <a:lnTo>
                  <a:pt x="3739170" y="1302405"/>
                </a:lnTo>
                <a:lnTo>
                  <a:pt x="3430511" y="1580676"/>
                </a:lnTo>
                <a:cubicBezTo>
                  <a:pt x="3469203" y="1721610"/>
                  <a:pt x="3487439" y="1869186"/>
                  <a:pt x="3480892" y="2019195"/>
                </a:cubicBezTo>
                <a:lnTo>
                  <a:pt x="3866431" y="2233221"/>
                </a:lnTo>
                <a:lnTo>
                  <a:pt x="3713346" y="2804538"/>
                </a:lnTo>
                <a:lnTo>
                  <a:pt x="3245518" y="2796670"/>
                </a:lnTo>
                <a:cubicBezTo>
                  <a:pt x="3186368" y="2895500"/>
                  <a:pt x="3114705" y="2984636"/>
                  <a:pt x="3034406" y="3064209"/>
                </a:cubicBezTo>
                <a:lnTo>
                  <a:pt x="3188044" y="3465205"/>
                </a:lnTo>
                <a:lnTo>
                  <a:pt x="2703542" y="3804459"/>
                </a:lnTo>
                <a:lnTo>
                  <a:pt x="2511083" y="3637373"/>
                </a:lnTo>
                <a:lnTo>
                  <a:pt x="2510721" y="3637782"/>
                </a:lnTo>
                <a:lnTo>
                  <a:pt x="2469028" y="3600862"/>
                </a:lnTo>
                <a:lnTo>
                  <a:pt x="2336049" y="3485413"/>
                </a:lnTo>
                <a:lnTo>
                  <a:pt x="2337504" y="3484394"/>
                </a:lnTo>
                <a:lnTo>
                  <a:pt x="2321804" y="3470491"/>
                </a:lnTo>
                <a:cubicBezTo>
                  <a:pt x="2198912" y="3505261"/>
                  <a:pt x="2070236" y="3521441"/>
                  <a:pt x="1939394" y="3520711"/>
                </a:cubicBezTo>
                <a:lnTo>
                  <a:pt x="1716657" y="3921936"/>
                </a:lnTo>
                <a:lnTo>
                  <a:pt x="1145338" y="3768853"/>
                </a:lnTo>
                <a:lnTo>
                  <a:pt x="1153058" y="3310015"/>
                </a:lnTo>
                <a:cubicBezTo>
                  <a:pt x="1031991" y="3241016"/>
                  <a:pt x="922646" y="3156634"/>
                  <a:pt x="830223" y="3056799"/>
                </a:cubicBezTo>
                <a:lnTo>
                  <a:pt x="837628" y="3072678"/>
                </a:lnTo>
                <a:lnTo>
                  <a:pt x="359851" y="3165234"/>
                </a:lnTo>
                <a:lnTo>
                  <a:pt x="109883" y="2629179"/>
                </a:lnTo>
                <a:lnTo>
                  <a:pt x="433005" y="2367184"/>
                </a:lnTo>
                <a:cubicBezTo>
                  <a:pt x="398515" y="2240774"/>
                  <a:pt x="380498" y="2109034"/>
                  <a:pt x="380471" y="1974963"/>
                </a:cubicBezTo>
                <a:lnTo>
                  <a:pt x="0" y="1763749"/>
                </a:lnTo>
                <a:lnTo>
                  <a:pt x="153083" y="1192432"/>
                </a:lnTo>
                <a:lnTo>
                  <a:pt x="589083" y="1199766"/>
                </a:lnTo>
                <a:cubicBezTo>
                  <a:pt x="648234" y="1095383"/>
                  <a:pt x="719659" y="1000210"/>
                  <a:pt x="800459" y="915022"/>
                </a:cubicBezTo>
                <a:lnTo>
                  <a:pt x="654428" y="464617"/>
                </a:lnTo>
                <a:lnTo>
                  <a:pt x="1156025" y="151183"/>
                </a:lnTo>
                <a:lnTo>
                  <a:pt x="1506312" y="489026"/>
                </a:lnTo>
                <a:lnTo>
                  <a:pt x="1502791" y="491226"/>
                </a:lnTo>
                <a:cubicBezTo>
                  <a:pt x="1640493" y="447897"/>
                  <a:pt x="1785874" y="427870"/>
                  <a:pt x="1933939" y="429497"/>
                </a:cubicBezTo>
                <a:lnTo>
                  <a:pt x="1918994" y="4254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Rounded Rectangle 1">
            <a:extLst>
              <a:ext uri="{FF2B5EF4-FFF2-40B4-BE49-F238E27FC236}">
                <a16:creationId xmlns:a16="http://schemas.microsoft.com/office/drawing/2014/main" id="{53190C57-DA75-4485-994C-1A5B20D596A2}"/>
              </a:ext>
            </a:extLst>
          </p:cNvPr>
          <p:cNvSpPr>
            <a:spLocks noChangeAspect="1"/>
          </p:cNvSpPr>
          <p:nvPr/>
        </p:nvSpPr>
        <p:spPr>
          <a:xfrm>
            <a:off x="4540498" y="2574631"/>
            <a:ext cx="521208" cy="438183"/>
          </a:xfrm>
          <a:custGeom>
            <a:avLst/>
            <a:gdLst/>
            <a:ahLst/>
            <a:cxnLst/>
            <a:rect l="l" t="t" r="r" b="b"/>
            <a:pathLst>
              <a:path w="3985089" h="3350285">
                <a:moveTo>
                  <a:pt x="1489879" y="1687056"/>
                </a:moveTo>
                <a:cubicBezTo>
                  <a:pt x="1413602" y="1687056"/>
                  <a:pt x="1351768" y="1748890"/>
                  <a:pt x="1351768" y="1825167"/>
                </a:cubicBezTo>
                <a:lnTo>
                  <a:pt x="1351768" y="1828965"/>
                </a:lnTo>
                <a:cubicBezTo>
                  <a:pt x="1351768" y="1905242"/>
                  <a:pt x="1413602" y="1967076"/>
                  <a:pt x="1489879" y="1967076"/>
                </a:cubicBezTo>
                <a:lnTo>
                  <a:pt x="1717713" y="1967076"/>
                </a:lnTo>
                <a:cubicBezTo>
                  <a:pt x="1793990" y="1967076"/>
                  <a:pt x="1855824" y="1905242"/>
                  <a:pt x="1855824" y="1828965"/>
                </a:cubicBezTo>
                <a:lnTo>
                  <a:pt x="1855824" y="1825167"/>
                </a:lnTo>
                <a:cubicBezTo>
                  <a:pt x="1855824" y="1748890"/>
                  <a:pt x="1793990" y="1687056"/>
                  <a:pt x="1717713" y="1687056"/>
                </a:cubicBezTo>
                <a:close/>
                <a:moveTo>
                  <a:pt x="2281462" y="1675141"/>
                </a:moveTo>
                <a:cubicBezTo>
                  <a:pt x="2205185" y="1675141"/>
                  <a:pt x="2143351" y="1736975"/>
                  <a:pt x="2143351" y="1813252"/>
                </a:cubicBezTo>
                <a:lnTo>
                  <a:pt x="2143351" y="1817050"/>
                </a:lnTo>
                <a:cubicBezTo>
                  <a:pt x="2143351" y="1893327"/>
                  <a:pt x="2205185" y="1955161"/>
                  <a:pt x="2281462" y="1955161"/>
                </a:cubicBezTo>
                <a:lnTo>
                  <a:pt x="2509296" y="1955161"/>
                </a:lnTo>
                <a:cubicBezTo>
                  <a:pt x="2585573" y="1955161"/>
                  <a:pt x="2647407" y="1893327"/>
                  <a:pt x="2647407" y="1817050"/>
                </a:cubicBezTo>
                <a:lnTo>
                  <a:pt x="2647407" y="1813252"/>
                </a:lnTo>
                <a:cubicBezTo>
                  <a:pt x="2647407" y="1736975"/>
                  <a:pt x="2585573" y="1675141"/>
                  <a:pt x="2509296" y="1675141"/>
                </a:cubicBezTo>
                <a:close/>
                <a:moveTo>
                  <a:pt x="2837535" y="1159396"/>
                </a:moveTo>
                <a:cubicBezTo>
                  <a:pt x="2731595" y="1159396"/>
                  <a:pt x="2645713" y="1245278"/>
                  <a:pt x="2645713" y="1351218"/>
                </a:cubicBezTo>
                <a:cubicBezTo>
                  <a:pt x="2645713" y="1457158"/>
                  <a:pt x="2731595" y="1543040"/>
                  <a:pt x="2837535" y="1543040"/>
                </a:cubicBezTo>
                <a:cubicBezTo>
                  <a:pt x="2943475" y="1543040"/>
                  <a:pt x="3029357" y="1457158"/>
                  <a:pt x="3029357" y="1351218"/>
                </a:cubicBezTo>
                <a:cubicBezTo>
                  <a:pt x="3029357" y="1245278"/>
                  <a:pt x="2943475" y="1159396"/>
                  <a:pt x="2837535" y="1159396"/>
                </a:cubicBezTo>
                <a:close/>
                <a:moveTo>
                  <a:pt x="3235655" y="750352"/>
                </a:moveTo>
                <a:cubicBezTo>
                  <a:pt x="3129715" y="750352"/>
                  <a:pt x="3043833" y="836234"/>
                  <a:pt x="3043833" y="942174"/>
                </a:cubicBezTo>
                <a:cubicBezTo>
                  <a:pt x="3043833" y="1048114"/>
                  <a:pt x="3129715" y="1133996"/>
                  <a:pt x="3235655" y="1133996"/>
                </a:cubicBezTo>
                <a:cubicBezTo>
                  <a:pt x="3341595" y="1133996"/>
                  <a:pt x="3427477" y="1048114"/>
                  <a:pt x="3427477" y="942174"/>
                </a:cubicBezTo>
                <a:cubicBezTo>
                  <a:pt x="3427477" y="836234"/>
                  <a:pt x="3341595" y="750352"/>
                  <a:pt x="3235655" y="750352"/>
                </a:cubicBezTo>
                <a:close/>
                <a:moveTo>
                  <a:pt x="2455585" y="750352"/>
                </a:moveTo>
                <a:cubicBezTo>
                  <a:pt x="2349645" y="750352"/>
                  <a:pt x="2263763" y="836234"/>
                  <a:pt x="2263763" y="942174"/>
                </a:cubicBezTo>
                <a:cubicBezTo>
                  <a:pt x="2263763" y="1048114"/>
                  <a:pt x="2349645" y="1133996"/>
                  <a:pt x="2455585" y="1133996"/>
                </a:cubicBezTo>
                <a:cubicBezTo>
                  <a:pt x="2561525" y="1133996"/>
                  <a:pt x="2647407" y="1048114"/>
                  <a:pt x="2647407" y="942174"/>
                </a:cubicBezTo>
                <a:cubicBezTo>
                  <a:pt x="2647407" y="836234"/>
                  <a:pt x="2561525" y="750352"/>
                  <a:pt x="2455585" y="750352"/>
                </a:cubicBezTo>
                <a:close/>
                <a:moveTo>
                  <a:pt x="941776" y="640989"/>
                </a:moveTo>
                <a:lnTo>
                  <a:pt x="1181794" y="640989"/>
                </a:lnTo>
                <a:lnTo>
                  <a:pt x="1181794" y="881020"/>
                </a:lnTo>
                <a:lnTo>
                  <a:pt x="1421825" y="881020"/>
                </a:lnTo>
                <a:lnTo>
                  <a:pt x="1421825" y="1121038"/>
                </a:lnTo>
                <a:lnTo>
                  <a:pt x="1181794" y="1121038"/>
                </a:lnTo>
                <a:lnTo>
                  <a:pt x="1181794" y="1361069"/>
                </a:lnTo>
                <a:lnTo>
                  <a:pt x="941776" y="1361069"/>
                </a:lnTo>
                <a:lnTo>
                  <a:pt x="941776" y="1121038"/>
                </a:lnTo>
                <a:lnTo>
                  <a:pt x="701745" y="1121038"/>
                </a:lnTo>
                <a:lnTo>
                  <a:pt x="701745" y="881020"/>
                </a:lnTo>
                <a:lnTo>
                  <a:pt x="941776" y="881020"/>
                </a:lnTo>
                <a:close/>
                <a:moveTo>
                  <a:pt x="1061785" y="459017"/>
                </a:moveTo>
                <a:cubicBezTo>
                  <a:pt x="762440" y="459017"/>
                  <a:pt x="519773" y="701684"/>
                  <a:pt x="519773" y="1001029"/>
                </a:cubicBezTo>
                <a:cubicBezTo>
                  <a:pt x="519773" y="1300374"/>
                  <a:pt x="762440" y="1543041"/>
                  <a:pt x="1061785" y="1543041"/>
                </a:cubicBezTo>
                <a:cubicBezTo>
                  <a:pt x="1361130" y="1543041"/>
                  <a:pt x="1603797" y="1300374"/>
                  <a:pt x="1603797" y="1001029"/>
                </a:cubicBezTo>
                <a:cubicBezTo>
                  <a:pt x="1603797" y="701684"/>
                  <a:pt x="1361130" y="459017"/>
                  <a:pt x="1061785" y="459017"/>
                </a:cubicBezTo>
                <a:close/>
                <a:moveTo>
                  <a:pt x="2837535" y="359296"/>
                </a:moveTo>
                <a:cubicBezTo>
                  <a:pt x="2731595" y="359296"/>
                  <a:pt x="2645713" y="445178"/>
                  <a:pt x="2645713" y="551118"/>
                </a:cubicBezTo>
                <a:cubicBezTo>
                  <a:pt x="2645713" y="657058"/>
                  <a:pt x="2731595" y="742940"/>
                  <a:pt x="2837535" y="742940"/>
                </a:cubicBezTo>
                <a:cubicBezTo>
                  <a:pt x="2943475" y="742940"/>
                  <a:pt x="3029357" y="657058"/>
                  <a:pt x="3029357" y="551118"/>
                </a:cubicBezTo>
                <a:cubicBezTo>
                  <a:pt x="3029357" y="445178"/>
                  <a:pt x="2943475" y="359296"/>
                  <a:pt x="2837535" y="359296"/>
                </a:cubicBezTo>
                <a:close/>
                <a:moveTo>
                  <a:pt x="927799" y="0"/>
                </a:moveTo>
                <a:lnTo>
                  <a:pt x="2978398" y="0"/>
                </a:lnTo>
                <a:cubicBezTo>
                  <a:pt x="3447374" y="0"/>
                  <a:pt x="3902811" y="418280"/>
                  <a:pt x="3926614" y="887256"/>
                </a:cubicBezTo>
                <a:cubicBezTo>
                  <a:pt x="4011721" y="1784310"/>
                  <a:pt x="4065643" y="3326870"/>
                  <a:pt x="3630620" y="3349891"/>
                </a:cubicBezTo>
                <a:cubicBezTo>
                  <a:pt x="3101375" y="3362701"/>
                  <a:pt x="2778421" y="2566209"/>
                  <a:pt x="2352321" y="2174369"/>
                </a:cubicBezTo>
                <a:lnTo>
                  <a:pt x="1572952" y="2174369"/>
                </a:lnTo>
                <a:cubicBezTo>
                  <a:pt x="1161652" y="2566210"/>
                  <a:pt x="901104" y="3370635"/>
                  <a:pt x="339051" y="3349892"/>
                </a:cubicBezTo>
                <a:cubicBezTo>
                  <a:pt x="-171518" y="3349299"/>
                  <a:pt x="45251" y="1463012"/>
                  <a:pt x="48163" y="849156"/>
                </a:cubicBezTo>
                <a:cubicBezTo>
                  <a:pt x="48163" y="380180"/>
                  <a:pt x="458823" y="0"/>
                  <a:pt x="9277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8" name="Block Arc 5">
            <a:extLst>
              <a:ext uri="{FF2B5EF4-FFF2-40B4-BE49-F238E27FC236}">
                <a16:creationId xmlns:a16="http://schemas.microsoft.com/office/drawing/2014/main" id="{509ED6D6-8775-4D55-9727-06726E4498DF}"/>
              </a:ext>
            </a:extLst>
          </p:cNvPr>
          <p:cNvSpPr>
            <a:spLocks noChangeAspect="1"/>
          </p:cNvSpPr>
          <p:nvPr/>
        </p:nvSpPr>
        <p:spPr>
          <a:xfrm rot="10800000">
            <a:off x="3218095" y="3583568"/>
            <a:ext cx="483338" cy="521208"/>
          </a:xfrm>
          <a:custGeom>
            <a:avLst/>
            <a:gdLst/>
            <a:ahLst/>
            <a:cxnLst/>
            <a:rect l="l" t="t" r="r" b="b"/>
            <a:pathLst>
              <a:path w="3672275" h="3963955">
                <a:moveTo>
                  <a:pt x="984766" y="3417555"/>
                </a:moveTo>
                <a:cubicBezTo>
                  <a:pt x="932254" y="3417555"/>
                  <a:pt x="882982" y="3403623"/>
                  <a:pt x="841068" y="3378104"/>
                </a:cubicBezTo>
                <a:lnTo>
                  <a:pt x="840676" y="3378710"/>
                </a:lnTo>
                <a:lnTo>
                  <a:pt x="835545" y="3375094"/>
                </a:lnTo>
                <a:cubicBezTo>
                  <a:pt x="823791" y="3369308"/>
                  <a:pt x="813094" y="3361844"/>
                  <a:pt x="803763" y="3352697"/>
                </a:cubicBezTo>
                <a:cubicBezTo>
                  <a:pt x="147868" y="2908007"/>
                  <a:pt x="-148746" y="2089941"/>
                  <a:pt x="72539" y="1325492"/>
                </a:cubicBezTo>
                <a:cubicBezTo>
                  <a:pt x="298018" y="546553"/>
                  <a:pt x="1007805" y="7791"/>
                  <a:pt x="1818686" y="83"/>
                </a:cubicBezTo>
                <a:cubicBezTo>
                  <a:pt x="2629567" y="-7624"/>
                  <a:pt x="3349467" y="517549"/>
                  <a:pt x="3589711" y="1292061"/>
                </a:cubicBezTo>
                <a:cubicBezTo>
                  <a:pt x="3828334" y="2061344"/>
                  <a:pt x="3537615" y="2895621"/>
                  <a:pt x="2873980" y="3349798"/>
                </a:cubicBezTo>
                <a:cubicBezTo>
                  <a:pt x="2824845" y="3391084"/>
                  <a:pt x="2761401" y="3415171"/>
                  <a:pt x="2692355" y="3415171"/>
                </a:cubicBezTo>
                <a:cubicBezTo>
                  <a:pt x="2531252" y="3415171"/>
                  <a:pt x="2400652" y="3284038"/>
                  <a:pt x="2400652" y="3122277"/>
                </a:cubicBezTo>
                <a:cubicBezTo>
                  <a:pt x="2400652" y="3018609"/>
                  <a:pt x="2454292" y="2927520"/>
                  <a:pt x="2535552" y="2875976"/>
                </a:cubicBezTo>
                <a:lnTo>
                  <a:pt x="2534959" y="2875094"/>
                </a:lnTo>
                <a:cubicBezTo>
                  <a:pt x="2993902" y="2566441"/>
                  <a:pt x="3196002" y="1993261"/>
                  <a:pt x="3032146" y="1465012"/>
                </a:cubicBezTo>
                <a:cubicBezTo>
                  <a:pt x="2868290" y="936764"/>
                  <a:pt x="2377289" y="578575"/>
                  <a:pt x="1824236" y="583831"/>
                </a:cubicBezTo>
                <a:cubicBezTo>
                  <a:pt x="1271183" y="589088"/>
                  <a:pt x="787080" y="956545"/>
                  <a:pt x="633294" y="1487812"/>
                </a:cubicBezTo>
                <a:cubicBezTo>
                  <a:pt x="479508" y="2019079"/>
                  <a:pt x="692467" y="2588315"/>
                  <a:pt x="1157194" y="2888188"/>
                </a:cubicBezTo>
                <a:lnTo>
                  <a:pt x="1156634" y="2889057"/>
                </a:lnTo>
                <a:cubicBezTo>
                  <a:pt x="1229500" y="2941659"/>
                  <a:pt x="1276469" y="3027652"/>
                  <a:pt x="1276469" y="3124661"/>
                </a:cubicBezTo>
                <a:cubicBezTo>
                  <a:pt x="1276469" y="3286422"/>
                  <a:pt x="1145869" y="3417555"/>
                  <a:pt x="984766" y="3417555"/>
                </a:cubicBezTo>
                <a:close/>
                <a:moveTo>
                  <a:pt x="1836138" y="3963955"/>
                </a:moveTo>
                <a:cubicBezTo>
                  <a:pt x="1677062" y="3963955"/>
                  <a:pt x="1548106" y="3834999"/>
                  <a:pt x="1548106" y="3675923"/>
                </a:cubicBezTo>
                <a:lnTo>
                  <a:pt x="1548106" y="1958036"/>
                </a:lnTo>
                <a:cubicBezTo>
                  <a:pt x="1548106" y="1798960"/>
                  <a:pt x="1677062" y="1670004"/>
                  <a:pt x="1836138" y="1670004"/>
                </a:cubicBezTo>
                <a:cubicBezTo>
                  <a:pt x="1995214" y="1670004"/>
                  <a:pt x="2124170" y="1798960"/>
                  <a:pt x="2124170" y="1958036"/>
                </a:cubicBezTo>
                <a:lnTo>
                  <a:pt x="2124170" y="3675923"/>
                </a:lnTo>
                <a:cubicBezTo>
                  <a:pt x="2124170" y="3834999"/>
                  <a:pt x="1995214" y="3963955"/>
                  <a:pt x="1836138" y="39639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9" name="Rectangle 1">
            <a:extLst>
              <a:ext uri="{FF2B5EF4-FFF2-40B4-BE49-F238E27FC236}">
                <a16:creationId xmlns:a16="http://schemas.microsoft.com/office/drawing/2014/main" id="{61270936-E20F-4814-A624-C0451FF6AA37}"/>
              </a:ext>
            </a:extLst>
          </p:cNvPr>
          <p:cNvSpPr>
            <a:spLocks noChangeAspect="1"/>
          </p:cNvSpPr>
          <p:nvPr/>
        </p:nvSpPr>
        <p:spPr>
          <a:xfrm>
            <a:off x="3958822" y="3622683"/>
            <a:ext cx="449107" cy="442470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0" name="Freeform 14">
            <a:extLst>
              <a:ext uri="{FF2B5EF4-FFF2-40B4-BE49-F238E27FC236}">
                <a16:creationId xmlns:a16="http://schemas.microsoft.com/office/drawing/2014/main" id="{F074950A-B1CC-4B24-939E-6AD2F0D83220}"/>
              </a:ext>
            </a:extLst>
          </p:cNvPr>
          <p:cNvSpPr>
            <a:spLocks noChangeAspect="1"/>
          </p:cNvSpPr>
          <p:nvPr/>
        </p:nvSpPr>
        <p:spPr>
          <a:xfrm>
            <a:off x="2534630" y="3614979"/>
            <a:ext cx="457497" cy="521208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2" name="Oval 21">
            <a:extLst>
              <a:ext uri="{FF2B5EF4-FFF2-40B4-BE49-F238E27FC236}">
                <a16:creationId xmlns:a16="http://schemas.microsoft.com/office/drawing/2014/main" id="{859F74F0-E48E-4C0B-9238-C2A50781C138}"/>
              </a:ext>
            </a:extLst>
          </p:cNvPr>
          <p:cNvSpPr>
            <a:spLocks noChangeAspect="1"/>
          </p:cNvSpPr>
          <p:nvPr/>
        </p:nvSpPr>
        <p:spPr>
          <a:xfrm rot="20700000">
            <a:off x="4612260" y="3474341"/>
            <a:ext cx="720000" cy="58485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" name="Rounded Rectangle 2">
            <a:extLst>
              <a:ext uri="{FF2B5EF4-FFF2-40B4-BE49-F238E27FC236}">
                <a16:creationId xmlns:a16="http://schemas.microsoft.com/office/drawing/2014/main" id="{E497D206-372A-45B7-96E9-E2E3A030F3CF}"/>
              </a:ext>
            </a:extLst>
          </p:cNvPr>
          <p:cNvSpPr/>
          <p:nvPr/>
        </p:nvSpPr>
        <p:spPr>
          <a:xfrm rot="10800000">
            <a:off x="5123420" y="1421577"/>
            <a:ext cx="197964" cy="749782"/>
          </a:xfrm>
          <a:custGeom>
            <a:avLst/>
            <a:gdLst/>
            <a:ahLst/>
            <a:cxnLst/>
            <a:rect l="l" t="t" r="r" b="b"/>
            <a:pathLst>
              <a:path w="1323851" h="5014044">
                <a:moveTo>
                  <a:pt x="797140" y="4503940"/>
                </a:moveTo>
                <a:cubicBezTo>
                  <a:pt x="732770" y="4439570"/>
                  <a:pt x="628407" y="4439570"/>
                  <a:pt x="564037" y="4503940"/>
                </a:cubicBezTo>
                <a:cubicBezTo>
                  <a:pt x="499667" y="4568310"/>
                  <a:pt x="499667" y="4672672"/>
                  <a:pt x="564037" y="4737042"/>
                </a:cubicBezTo>
                <a:cubicBezTo>
                  <a:pt x="628407" y="4801412"/>
                  <a:pt x="732770" y="4801413"/>
                  <a:pt x="797140" y="4737043"/>
                </a:cubicBezTo>
                <a:cubicBezTo>
                  <a:pt x="861510" y="4672673"/>
                  <a:pt x="861510" y="4568310"/>
                  <a:pt x="797140" y="4503940"/>
                </a:cubicBezTo>
                <a:close/>
                <a:moveTo>
                  <a:pt x="1019859" y="4396571"/>
                </a:moveTo>
                <a:lnTo>
                  <a:pt x="1019859" y="4844408"/>
                </a:lnTo>
                <a:lnTo>
                  <a:pt x="680589" y="5014044"/>
                </a:lnTo>
                <a:lnTo>
                  <a:pt x="341319" y="4844409"/>
                </a:lnTo>
                <a:lnTo>
                  <a:pt x="341319" y="4396572"/>
                </a:lnTo>
                <a:lnTo>
                  <a:pt x="680589" y="4226937"/>
                </a:lnTo>
                <a:close/>
                <a:moveTo>
                  <a:pt x="800624" y="237293"/>
                </a:moveTo>
                <a:cubicBezTo>
                  <a:pt x="730322" y="166991"/>
                  <a:pt x="616339" y="166991"/>
                  <a:pt x="546037" y="237293"/>
                </a:cubicBezTo>
                <a:cubicBezTo>
                  <a:pt x="475735" y="307595"/>
                  <a:pt x="475735" y="421577"/>
                  <a:pt x="546037" y="491879"/>
                </a:cubicBezTo>
                <a:cubicBezTo>
                  <a:pt x="616339" y="562181"/>
                  <a:pt x="730322" y="562181"/>
                  <a:pt x="800624" y="491879"/>
                </a:cubicBezTo>
                <a:cubicBezTo>
                  <a:pt x="870926" y="421577"/>
                  <a:pt x="870926" y="307595"/>
                  <a:pt x="800624" y="237293"/>
                </a:cubicBezTo>
                <a:close/>
                <a:moveTo>
                  <a:pt x="1079384" y="68015"/>
                </a:moveTo>
                <a:cubicBezTo>
                  <a:pt x="1121407" y="110039"/>
                  <a:pt x="1147399" y="168093"/>
                  <a:pt x="1147399" y="232219"/>
                </a:cubicBezTo>
                <a:cubicBezTo>
                  <a:pt x="1147399" y="1159793"/>
                  <a:pt x="1034554" y="2087367"/>
                  <a:pt x="1023948" y="3014957"/>
                </a:cubicBezTo>
                <a:cubicBezTo>
                  <a:pt x="1133082" y="3060182"/>
                  <a:pt x="1235152" y="3127360"/>
                  <a:pt x="1323851" y="3216059"/>
                </a:cubicBezTo>
                <a:cubicBezTo>
                  <a:pt x="1689423" y="3581630"/>
                  <a:pt x="1689423" y="4174338"/>
                  <a:pt x="1323851" y="4539910"/>
                </a:cubicBezTo>
                <a:cubicBezTo>
                  <a:pt x="1261218" y="4602543"/>
                  <a:pt x="1191917" y="4654446"/>
                  <a:pt x="1117803" y="4694845"/>
                </a:cubicBezTo>
                <a:lnTo>
                  <a:pt x="1117303" y="3872699"/>
                </a:lnTo>
                <a:lnTo>
                  <a:pt x="684319" y="3565900"/>
                </a:lnTo>
                <a:lnTo>
                  <a:pt x="251709" y="3873225"/>
                </a:lnTo>
                <a:lnTo>
                  <a:pt x="252223" y="4718882"/>
                </a:lnTo>
                <a:cubicBezTo>
                  <a:pt x="160837" y="4675423"/>
                  <a:pt x="75567" y="4615476"/>
                  <a:pt x="0" y="4539910"/>
                </a:cubicBezTo>
                <a:cubicBezTo>
                  <a:pt x="-365571" y="4174338"/>
                  <a:pt x="-365571" y="3581630"/>
                  <a:pt x="0" y="3216059"/>
                </a:cubicBezTo>
                <a:cubicBezTo>
                  <a:pt x="100968" y="3115091"/>
                  <a:pt x="219261" y="3042010"/>
                  <a:pt x="345675" y="2997831"/>
                </a:cubicBezTo>
                <a:lnTo>
                  <a:pt x="211295" y="232219"/>
                </a:lnTo>
                <a:cubicBezTo>
                  <a:pt x="211295" y="103968"/>
                  <a:pt x="315263" y="0"/>
                  <a:pt x="443514" y="0"/>
                </a:cubicBezTo>
                <a:lnTo>
                  <a:pt x="915180" y="0"/>
                </a:lnTo>
                <a:cubicBezTo>
                  <a:pt x="979305" y="0"/>
                  <a:pt x="1037360" y="25992"/>
                  <a:pt x="1079384" y="68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4" name="Rounded Rectangle 8">
            <a:extLst>
              <a:ext uri="{FF2B5EF4-FFF2-40B4-BE49-F238E27FC236}">
                <a16:creationId xmlns:a16="http://schemas.microsoft.com/office/drawing/2014/main" id="{27685A23-2D73-48E0-AA7F-2AF831662D0E}"/>
              </a:ext>
            </a:extLst>
          </p:cNvPr>
          <p:cNvSpPr>
            <a:spLocks noChangeAspect="1"/>
          </p:cNvSpPr>
          <p:nvPr/>
        </p:nvSpPr>
        <p:spPr>
          <a:xfrm>
            <a:off x="3341433" y="6147298"/>
            <a:ext cx="720000" cy="464883"/>
          </a:xfrm>
          <a:custGeom>
            <a:avLst/>
            <a:gdLst/>
            <a:ahLst/>
            <a:cxnLst/>
            <a:rect l="l" t="t" r="r" b="b"/>
            <a:pathLst>
              <a:path w="3903331" h="2520264">
                <a:moveTo>
                  <a:pt x="979557" y="2088232"/>
                </a:moveTo>
                <a:lnTo>
                  <a:pt x="1699637" y="2088232"/>
                </a:lnTo>
                <a:lnTo>
                  <a:pt x="1699637" y="2376264"/>
                </a:lnTo>
                <a:lnTo>
                  <a:pt x="2183836" y="2376264"/>
                </a:lnTo>
                <a:cubicBezTo>
                  <a:pt x="2223601" y="2376264"/>
                  <a:pt x="2255836" y="2408499"/>
                  <a:pt x="2255836" y="2448264"/>
                </a:cubicBezTo>
                <a:lnTo>
                  <a:pt x="2255836" y="2520264"/>
                </a:lnTo>
                <a:lnTo>
                  <a:pt x="423358" y="2520264"/>
                </a:lnTo>
                <a:lnTo>
                  <a:pt x="423358" y="2448264"/>
                </a:lnTo>
                <a:cubicBezTo>
                  <a:pt x="423358" y="2408499"/>
                  <a:pt x="455593" y="2376264"/>
                  <a:pt x="495358" y="2376264"/>
                </a:cubicBezTo>
                <a:lnTo>
                  <a:pt x="979557" y="2376264"/>
                </a:lnTo>
                <a:close/>
                <a:moveTo>
                  <a:pt x="3399275" y="1789990"/>
                </a:moveTo>
                <a:cubicBezTo>
                  <a:pt x="3458928" y="1789990"/>
                  <a:pt x="3507287" y="1838349"/>
                  <a:pt x="3507287" y="1898002"/>
                </a:cubicBezTo>
                <a:cubicBezTo>
                  <a:pt x="3507287" y="1957655"/>
                  <a:pt x="3458928" y="2006014"/>
                  <a:pt x="3399275" y="2006014"/>
                </a:cubicBezTo>
                <a:cubicBezTo>
                  <a:pt x="3339622" y="2006014"/>
                  <a:pt x="3291263" y="1957655"/>
                  <a:pt x="3291263" y="1898002"/>
                </a:cubicBezTo>
                <a:cubicBezTo>
                  <a:pt x="3291263" y="1838349"/>
                  <a:pt x="3339622" y="1789990"/>
                  <a:pt x="3399275" y="1789990"/>
                </a:cubicBezTo>
                <a:close/>
                <a:moveTo>
                  <a:pt x="1339597" y="1746047"/>
                </a:moveTo>
                <a:cubicBezTo>
                  <a:pt x="1279944" y="1746047"/>
                  <a:pt x="1231585" y="1794406"/>
                  <a:pt x="1231585" y="1854059"/>
                </a:cubicBezTo>
                <a:cubicBezTo>
                  <a:pt x="1231585" y="1913712"/>
                  <a:pt x="1279944" y="1962071"/>
                  <a:pt x="1339597" y="1962071"/>
                </a:cubicBezTo>
                <a:cubicBezTo>
                  <a:pt x="1399250" y="1962071"/>
                  <a:pt x="1447609" y="1913712"/>
                  <a:pt x="1447609" y="1854059"/>
                </a:cubicBezTo>
                <a:cubicBezTo>
                  <a:pt x="1447609" y="1794406"/>
                  <a:pt x="1399250" y="1746047"/>
                  <a:pt x="1339597" y="1746047"/>
                </a:cubicBezTo>
                <a:close/>
                <a:moveTo>
                  <a:pt x="3399275" y="1692573"/>
                </a:moveTo>
                <a:cubicBezTo>
                  <a:pt x="3285820" y="1692573"/>
                  <a:pt x="3193846" y="1784547"/>
                  <a:pt x="3193846" y="1898002"/>
                </a:cubicBezTo>
                <a:cubicBezTo>
                  <a:pt x="3193846" y="2011457"/>
                  <a:pt x="3285820" y="2103431"/>
                  <a:pt x="3399275" y="2103431"/>
                </a:cubicBezTo>
                <a:cubicBezTo>
                  <a:pt x="3512730" y="2103431"/>
                  <a:pt x="3604704" y="2011457"/>
                  <a:pt x="3604704" y="1898002"/>
                </a:cubicBezTo>
                <a:cubicBezTo>
                  <a:pt x="3604704" y="1784547"/>
                  <a:pt x="3512730" y="1692573"/>
                  <a:pt x="3399275" y="1692573"/>
                </a:cubicBezTo>
                <a:close/>
                <a:moveTo>
                  <a:pt x="3118980" y="1080112"/>
                </a:moveTo>
                <a:cubicBezTo>
                  <a:pt x="3074938" y="1080112"/>
                  <a:pt x="3039235" y="1115815"/>
                  <a:pt x="3039235" y="1159857"/>
                </a:cubicBezTo>
                <a:lnTo>
                  <a:pt x="3039235" y="1180387"/>
                </a:lnTo>
                <a:cubicBezTo>
                  <a:pt x="3039235" y="1224429"/>
                  <a:pt x="3074938" y="1260132"/>
                  <a:pt x="3118980" y="1260132"/>
                </a:cubicBezTo>
                <a:lnTo>
                  <a:pt x="3679570" y="1260132"/>
                </a:lnTo>
                <a:cubicBezTo>
                  <a:pt x="3723612" y="1260132"/>
                  <a:pt x="3759315" y="1224429"/>
                  <a:pt x="3759315" y="1180387"/>
                </a:cubicBezTo>
                <a:lnTo>
                  <a:pt x="3759315" y="1159857"/>
                </a:lnTo>
                <a:cubicBezTo>
                  <a:pt x="3759315" y="1115815"/>
                  <a:pt x="3723612" y="1080112"/>
                  <a:pt x="3679570" y="1080112"/>
                </a:cubicBezTo>
                <a:close/>
                <a:moveTo>
                  <a:pt x="3118980" y="782689"/>
                </a:moveTo>
                <a:cubicBezTo>
                  <a:pt x="3074938" y="782689"/>
                  <a:pt x="3039235" y="818392"/>
                  <a:pt x="3039235" y="862434"/>
                </a:cubicBezTo>
                <a:lnTo>
                  <a:pt x="3039235" y="882964"/>
                </a:lnTo>
                <a:cubicBezTo>
                  <a:pt x="3039235" y="927006"/>
                  <a:pt x="3074938" y="962709"/>
                  <a:pt x="3118980" y="962709"/>
                </a:cubicBezTo>
                <a:lnTo>
                  <a:pt x="3679570" y="962709"/>
                </a:lnTo>
                <a:cubicBezTo>
                  <a:pt x="3723612" y="962709"/>
                  <a:pt x="3759315" y="927006"/>
                  <a:pt x="3759315" y="882964"/>
                </a:cubicBezTo>
                <a:lnTo>
                  <a:pt x="3759315" y="862434"/>
                </a:lnTo>
                <a:cubicBezTo>
                  <a:pt x="3759315" y="818392"/>
                  <a:pt x="3723612" y="782689"/>
                  <a:pt x="3679570" y="782689"/>
                </a:cubicBezTo>
                <a:close/>
                <a:moveTo>
                  <a:pt x="3118980" y="485267"/>
                </a:moveTo>
                <a:cubicBezTo>
                  <a:pt x="3074938" y="485267"/>
                  <a:pt x="3039235" y="520970"/>
                  <a:pt x="3039235" y="565012"/>
                </a:cubicBezTo>
                <a:lnTo>
                  <a:pt x="3039235" y="585542"/>
                </a:lnTo>
                <a:cubicBezTo>
                  <a:pt x="3039235" y="629584"/>
                  <a:pt x="3074938" y="665287"/>
                  <a:pt x="3118980" y="665287"/>
                </a:cubicBezTo>
                <a:lnTo>
                  <a:pt x="3679570" y="665287"/>
                </a:lnTo>
                <a:cubicBezTo>
                  <a:pt x="3723612" y="665287"/>
                  <a:pt x="3759315" y="629584"/>
                  <a:pt x="3759315" y="585542"/>
                </a:cubicBezTo>
                <a:lnTo>
                  <a:pt x="3759315" y="565012"/>
                </a:lnTo>
                <a:cubicBezTo>
                  <a:pt x="3759315" y="520970"/>
                  <a:pt x="3723612" y="485267"/>
                  <a:pt x="3679570" y="485267"/>
                </a:cubicBezTo>
                <a:close/>
                <a:moveTo>
                  <a:pt x="3118980" y="187845"/>
                </a:moveTo>
                <a:cubicBezTo>
                  <a:pt x="3074938" y="187845"/>
                  <a:pt x="3039235" y="223548"/>
                  <a:pt x="3039235" y="267590"/>
                </a:cubicBezTo>
                <a:lnTo>
                  <a:pt x="3039235" y="288120"/>
                </a:lnTo>
                <a:cubicBezTo>
                  <a:pt x="3039235" y="332162"/>
                  <a:pt x="3074938" y="367865"/>
                  <a:pt x="3118980" y="367865"/>
                </a:cubicBezTo>
                <a:lnTo>
                  <a:pt x="3679570" y="367865"/>
                </a:lnTo>
                <a:cubicBezTo>
                  <a:pt x="3723612" y="367865"/>
                  <a:pt x="3759315" y="332162"/>
                  <a:pt x="3759315" y="288120"/>
                </a:cubicBezTo>
                <a:lnTo>
                  <a:pt x="3759315" y="267590"/>
                </a:lnTo>
                <a:cubicBezTo>
                  <a:pt x="3759315" y="223548"/>
                  <a:pt x="3723612" y="187845"/>
                  <a:pt x="3679570" y="187845"/>
                </a:cubicBezTo>
                <a:close/>
                <a:moveTo>
                  <a:pt x="331244" y="170684"/>
                </a:moveTo>
                <a:cubicBezTo>
                  <a:pt x="243611" y="170684"/>
                  <a:pt x="172570" y="241725"/>
                  <a:pt x="172570" y="329358"/>
                </a:cubicBezTo>
                <a:lnTo>
                  <a:pt x="172570" y="1516738"/>
                </a:lnTo>
                <a:cubicBezTo>
                  <a:pt x="172570" y="1604371"/>
                  <a:pt x="243611" y="1675412"/>
                  <a:pt x="331244" y="1675412"/>
                </a:cubicBezTo>
                <a:lnTo>
                  <a:pt x="2347950" y="1675412"/>
                </a:lnTo>
                <a:cubicBezTo>
                  <a:pt x="2435583" y="1675412"/>
                  <a:pt x="2506624" y="1604371"/>
                  <a:pt x="2506624" y="1516738"/>
                </a:cubicBezTo>
                <a:lnTo>
                  <a:pt x="2506624" y="329358"/>
                </a:lnTo>
                <a:cubicBezTo>
                  <a:pt x="2506624" y="241725"/>
                  <a:pt x="2435583" y="170684"/>
                  <a:pt x="2347950" y="170684"/>
                </a:cubicBezTo>
                <a:close/>
                <a:moveTo>
                  <a:pt x="3020709" y="0"/>
                </a:moveTo>
                <a:lnTo>
                  <a:pt x="3777841" y="0"/>
                </a:lnTo>
                <a:cubicBezTo>
                  <a:pt x="3847147" y="0"/>
                  <a:pt x="3903331" y="56184"/>
                  <a:pt x="3903331" y="125490"/>
                </a:cubicBezTo>
                <a:lnTo>
                  <a:pt x="3903331" y="2394774"/>
                </a:lnTo>
                <a:cubicBezTo>
                  <a:pt x="3903331" y="2464080"/>
                  <a:pt x="3847147" y="2520264"/>
                  <a:pt x="3777841" y="2520264"/>
                </a:cubicBezTo>
                <a:lnTo>
                  <a:pt x="3020709" y="2520264"/>
                </a:lnTo>
                <a:cubicBezTo>
                  <a:pt x="2951403" y="2520264"/>
                  <a:pt x="2895219" y="2464080"/>
                  <a:pt x="2895219" y="2394774"/>
                </a:cubicBezTo>
                <a:lnTo>
                  <a:pt x="2895219" y="125490"/>
                </a:lnTo>
                <a:cubicBezTo>
                  <a:pt x="2895219" y="56184"/>
                  <a:pt x="2951403" y="0"/>
                  <a:pt x="3020709" y="0"/>
                </a:cubicBezTo>
                <a:close/>
                <a:moveTo>
                  <a:pt x="243661" y="0"/>
                </a:moveTo>
                <a:lnTo>
                  <a:pt x="2435534" y="0"/>
                </a:lnTo>
                <a:cubicBezTo>
                  <a:pt x="2570104" y="0"/>
                  <a:pt x="2679195" y="109091"/>
                  <a:pt x="2679195" y="243661"/>
                </a:cubicBezTo>
                <a:lnTo>
                  <a:pt x="2679195" y="1772563"/>
                </a:lnTo>
                <a:cubicBezTo>
                  <a:pt x="2679195" y="1907133"/>
                  <a:pt x="2570104" y="2016224"/>
                  <a:pt x="2435534" y="2016224"/>
                </a:cubicBezTo>
                <a:lnTo>
                  <a:pt x="243661" y="2016224"/>
                </a:lnTo>
                <a:cubicBezTo>
                  <a:pt x="109091" y="2016224"/>
                  <a:pt x="0" y="1907133"/>
                  <a:pt x="0" y="1772563"/>
                </a:cubicBezTo>
                <a:lnTo>
                  <a:pt x="0" y="243661"/>
                </a:lnTo>
                <a:cubicBezTo>
                  <a:pt x="0" y="109091"/>
                  <a:pt x="109091" y="0"/>
                  <a:pt x="243661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5" name="Rounded Rectangle 1">
            <a:extLst>
              <a:ext uri="{FF2B5EF4-FFF2-40B4-BE49-F238E27FC236}">
                <a16:creationId xmlns:a16="http://schemas.microsoft.com/office/drawing/2014/main" id="{774FE5A0-1E74-4A64-AB28-0CEC1D045F47}"/>
              </a:ext>
            </a:extLst>
          </p:cNvPr>
          <p:cNvSpPr>
            <a:spLocks noChangeAspect="1"/>
          </p:cNvSpPr>
          <p:nvPr/>
        </p:nvSpPr>
        <p:spPr>
          <a:xfrm>
            <a:off x="9564582" y="5892181"/>
            <a:ext cx="424286" cy="720000"/>
          </a:xfrm>
          <a:custGeom>
            <a:avLst/>
            <a:gdLst/>
            <a:ahLst/>
            <a:cxnLst/>
            <a:rect l="l" t="t" r="r" b="b"/>
            <a:pathLst>
              <a:path w="2376264" h="4032448">
                <a:moveTo>
                  <a:pt x="1188132" y="2537732"/>
                </a:moveTo>
                <a:cubicBezTo>
                  <a:pt x="1052037" y="2537732"/>
                  <a:pt x="941711" y="2648058"/>
                  <a:pt x="941711" y="2784153"/>
                </a:cubicBezTo>
                <a:cubicBezTo>
                  <a:pt x="941711" y="2920248"/>
                  <a:pt x="1052037" y="3030574"/>
                  <a:pt x="1188132" y="3030574"/>
                </a:cubicBezTo>
                <a:cubicBezTo>
                  <a:pt x="1324227" y="3030574"/>
                  <a:pt x="1434553" y="2920248"/>
                  <a:pt x="1434553" y="2784153"/>
                </a:cubicBezTo>
                <a:cubicBezTo>
                  <a:pt x="1434553" y="2648058"/>
                  <a:pt x="1324227" y="2537732"/>
                  <a:pt x="1188132" y="2537732"/>
                </a:cubicBezTo>
                <a:close/>
                <a:moveTo>
                  <a:pt x="1188132" y="2291311"/>
                </a:moveTo>
                <a:cubicBezTo>
                  <a:pt x="1460321" y="2291311"/>
                  <a:pt x="1680974" y="2511964"/>
                  <a:pt x="1680974" y="2784153"/>
                </a:cubicBezTo>
                <a:cubicBezTo>
                  <a:pt x="1680974" y="3056342"/>
                  <a:pt x="1460321" y="3276995"/>
                  <a:pt x="1188132" y="3276995"/>
                </a:cubicBezTo>
                <a:cubicBezTo>
                  <a:pt x="915943" y="3276995"/>
                  <a:pt x="695290" y="3056342"/>
                  <a:pt x="695290" y="2784153"/>
                </a:cubicBezTo>
                <a:cubicBezTo>
                  <a:pt x="695290" y="2511964"/>
                  <a:pt x="915943" y="2291311"/>
                  <a:pt x="1188132" y="2291311"/>
                </a:cubicBezTo>
                <a:close/>
                <a:moveTo>
                  <a:pt x="1188131" y="2016224"/>
                </a:moveTo>
                <a:cubicBezTo>
                  <a:pt x="764016" y="2016224"/>
                  <a:pt x="420202" y="2360038"/>
                  <a:pt x="420202" y="2784153"/>
                </a:cubicBezTo>
                <a:cubicBezTo>
                  <a:pt x="420202" y="3208268"/>
                  <a:pt x="764016" y="3552082"/>
                  <a:pt x="1188131" y="3552082"/>
                </a:cubicBezTo>
                <a:cubicBezTo>
                  <a:pt x="1612246" y="3552082"/>
                  <a:pt x="1956060" y="3208268"/>
                  <a:pt x="1956060" y="2784153"/>
                </a:cubicBezTo>
                <a:cubicBezTo>
                  <a:pt x="1956060" y="2360038"/>
                  <a:pt x="1612246" y="2016224"/>
                  <a:pt x="1188131" y="2016224"/>
                </a:cubicBezTo>
                <a:close/>
                <a:moveTo>
                  <a:pt x="1175817" y="586962"/>
                </a:moveTo>
                <a:cubicBezTo>
                  <a:pt x="1311912" y="586962"/>
                  <a:pt x="1422238" y="697288"/>
                  <a:pt x="1422238" y="833383"/>
                </a:cubicBezTo>
                <a:cubicBezTo>
                  <a:pt x="1422238" y="969478"/>
                  <a:pt x="1311912" y="1079804"/>
                  <a:pt x="1175817" y="1079804"/>
                </a:cubicBezTo>
                <a:cubicBezTo>
                  <a:pt x="1039722" y="1079804"/>
                  <a:pt x="929396" y="969478"/>
                  <a:pt x="929396" y="833383"/>
                </a:cubicBezTo>
                <a:cubicBezTo>
                  <a:pt x="929396" y="697288"/>
                  <a:pt x="1039722" y="586962"/>
                  <a:pt x="1175817" y="586962"/>
                </a:cubicBezTo>
                <a:close/>
                <a:moveTo>
                  <a:pt x="1175816" y="340541"/>
                </a:moveTo>
                <a:cubicBezTo>
                  <a:pt x="903627" y="340541"/>
                  <a:pt x="682974" y="561194"/>
                  <a:pt x="682974" y="833383"/>
                </a:cubicBezTo>
                <a:cubicBezTo>
                  <a:pt x="682974" y="1105572"/>
                  <a:pt x="903627" y="1326225"/>
                  <a:pt x="1175816" y="1326225"/>
                </a:cubicBezTo>
                <a:cubicBezTo>
                  <a:pt x="1448005" y="1326225"/>
                  <a:pt x="1668658" y="1105572"/>
                  <a:pt x="1668658" y="833383"/>
                </a:cubicBezTo>
                <a:cubicBezTo>
                  <a:pt x="1668658" y="561194"/>
                  <a:pt x="1448005" y="340541"/>
                  <a:pt x="1175816" y="340541"/>
                </a:cubicBezTo>
                <a:close/>
                <a:moveTo>
                  <a:pt x="214957" y="0"/>
                </a:moveTo>
                <a:lnTo>
                  <a:pt x="2161307" y="0"/>
                </a:lnTo>
                <a:cubicBezTo>
                  <a:pt x="2280024" y="0"/>
                  <a:pt x="2376264" y="96240"/>
                  <a:pt x="2376264" y="214957"/>
                </a:cubicBezTo>
                <a:lnTo>
                  <a:pt x="2376264" y="3817491"/>
                </a:lnTo>
                <a:cubicBezTo>
                  <a:pt x="2376264" y="3936208"/>
                  <a:pt x="2280024" y="4032448"/>
                  <a:pt x="2161307" y="4032448"/>
                </a:cubicBezTo>
                <a:lnTo>
                  <a:pt x="214957" y="4032448"/>
                </a:lnTo>
                <a:cubicBezTo>
                  <a:pt x="96240" y="4032448"/>
                  <a:pt x="0" y="3936208"/>
                  <a:pt x="0" y="3817491"/>
                </a:cubicBezTo>
                <a:lnTo>
                  <a:pt x="0" y="214957"/>
                </a:lnTo>
                <a:cubicBezTo>
                  <a:pt x="0" y="96240"/>
                  <a:pt x="96240" y="0"/>
                  <a:pt x="214957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6" name="Round Same Side Corner Rectangle 11">
            <a:extLst>
              <a:ext uri="{FF2B5EF4-FFF2-40B4-BE49-F238E27FC236}">
                <a16:creationId xmlns:a16="http://schemas.microsoft.com/office/drawing/2014/main" id="{D48EDB9B-D834-40F1-AB85-B61FF2C88A12}"/>
              </a:ext>
            </a:extLst>
          </p:cNvPr>
          <p:cNvSpPr>
            <a:spLocks noChangeAspect="1"/>
          </p:cNvSpPr>
          <p:nvPr/>
        </p:nvSpPr>
        <p:spPr>
          <a:xfrm>
            <a:off x="4351634" y="5892181"/>
            <a:ext cx="709176" cy="720000"/>
          </a:xfrm>
          <a:custGeom>
            <a:avLst/>
            <a:gdLst/>
            <a:ahLst/>
            <a:cxnLst/>
            <a:rect l="l" t="t" r="r" b="b"/>
            <a:pathLst>
              <a:path w="3746212" h="3803392">
                <a:moveTo>
                  <a:pt x="1805718" y="1770898"/>
                </a:moveTo>
                <a:lnTo>
                  <a:pt x="1881311" y="1770898"/>
                </a:lnTo>
                <a:cubicBezTo>
                  <a:pt x="1923060" y="1770898"/>
                  <a:pt x="1956904" y="1804742"/>
                  <a:pt x="1956904" y="1846490"/>
                </a:cubicBezTo>
                <a:cubicBezTo>
                  <a:pt x="1956904" y="1888239"/>
                  <a:pt x="1923060" y="1922083"/>
                  <a:pt x="1881311" y="1922083"/>
                </a:cubicBezTo>
                <a:lnTo>
                  <a:pt x="1805718" y="1922083"/>
                </a:lnTo>
                <a:close/>
                <a:moveTo>
                  <a:pt x="1343303" y="1695515"/>
                </a:moveTo>
                <a:cubicBezTo>
                  <a:pt x="1329134" y="1694905"/>
                  <a:pt x="1314741" y="1695561"/>
                  <a:pt x="1300261" y="1697572"/>
                </a:cubicBezTo>
                <a:cubicBezTo>
                  <a:pt x="1184424" y="1713656"/>
                  <a:pt x="1097520" y="1811650"/>
                  <a:pt x="1095397" y="1928579"/>
                </a:cubicBezTo>
                <a:cubicBezTo>
                  <a:pt x="1093274" y="2045508"/>
                  <a:pt x="1176562" y="2146592"/>
                  <a:pt x="1291739" y="2166871"/>
                </a:cubicBezTo>
                <a:cubicBezTo>
                  <a:pt x="1406916" y="2187150"/>
                  <a:pt x="1519721" y="2120593"/>
                  <a:pt x="1557663" y="2009970"/>
                </a:cubicBezTo>
                <a:lnTo>
                  <a:pt x="1424986" y="1964463"/>
                </a:lnTo>
                <a:cubicBezTo>
                  <a:pt x="1409445" y="2009774"/>
                  <a:pt x="1363239" y="2037036"/>
                  <a:pt x="1316063" y="2028730"/>
                </a:cubicBezTo>
                <a:cubicBezTo>
                  <a:pt x="1268886" y="2020423"/>
                  <a:pt x="1234771" y="1979019"/>
                  <a:pt x="1235641" y="1931125"/>
                </a:cubicBezTo>
                <a:cubicBezTo>
                  <a:pt x="1236510" y="1883231"/>
                  <a:pt x="1272106" y="1843093"/>
                  <a:pt x="1319553" y="1836505"/>
                </a:cubicBezTo>
                <a:cubicBezTo>
                  <a:pt x="1367000" y="1829917"/>
                  <a:pt x="1412184" y="1858839"/>
                  <a:pt x="1426070" y="1904684"/>
                </a:cubicBezTo>
                <a:lnTo>
                  <a:pt x="1560313" y="1864024"/>
                </a:lnTo>
                <a:cubicBezTo>
                  <a:pt x="1530651" y="1766088"/>
                  <a:pt x="1442483" y="1699786"/>
                  <a:pt x="1343303" y="1695515"/>
                </a:cubicBezTo>
                <a:close/>
                <a:moveTo>
                  <a:pt x="2185615" y="1695314"/>
                </a:moveTo>
                <a:lnTo>
                  <a:pt x="2185615" y="1932918"/>
                </a:lnTo>
                <a:lnTo>
                  <a:pt x="2185783" y="1932918"/>
                </a:lnTo>
                <a:cubicBezTo>
                  <a:pt x="2187160" y="2017080"/>
                  <a:pt x="2231558" y="2094609"/>
                  <a:pt x="2303144" y="2137304"/>
                </a:cubicBezTo>
                <a:cubicBezTo>
                  <a:pt x="2376613" y="2181122"/>
                  <a:pt x="2467487" y="2181548"/>
                  <a:pt x="2541350" y="2138420"/>
                </a:cubicBezTo>
                <a:cubicBezTo>
                  <a:pt x="2613953" y="2096028"/>
                  <a:pt x="2659209" y="2017927"/>
                  <a:pt x="2660625" y="1932918"/>
                </a:cubicBezTo>
                <a:lnTo>
                  <a:pt x="2660770" y="1932918"/>
                </a:lnTo>
                <a:lnTo>
                  <a:pt x="2660770" y="1928491"/>
                </a:lnTo>
                <a:lnTo>
                  <a:pt x="2660770" y="1695314"/>
                </a:lnTo>
                <a:lnTo>
                  <a:pt x="2531183" y="1695314"/>
                </a:lnTo>
                <a:lnTo>
                  <a:pt x="2531183" y="1928491"/>
                </a:lnTo>
                <a:lnTo>
                  <a:pt x="2531063" y="1928491"/>
                </a:lnTo>
                <a:cubicBezTo>
                  <a:pt x="2531063" y="1967864"/>
                  <a:pt x="2510377" y="2004226"/>
                  <a:pt x="2476841" y="2023808"/>
                </a:cubicBezTo>
                <a:cubicBezTo>
                  <a:pt x="2443304" y="2043389"/>
                  <a:pt x="2402044" y="2043196"/>
                  <a:pt x="2368686" y="2023301"/>
                </a:cubicBezTo>
                <a:cubicBezTo>
                  <a:pt x="2335327" y="2003405"/>
                  <a:pt x="2314972" y="1966851"/>
                  <a:pt x="2315328" y="1927480"/>
                </a:cubicBezTo>
                <a:lnTo>
                  <a:pt x="2315203" y="1927479"/>
                </a:lnTo>
                <a:lnTo>
                  <a:pt x="2315203" y="1695314"/>
                </a:lnTo>
                <a:close/>
                <a:moveTo>
                  <a:pt x="1805719" y="1695314"/>
                </a:moveTo>
                <a:lnTo>
                  <a:pt x="1805719" y="1695315"/>
                </a:lnTo>
                <a:lnTo>
                  <a:pt x="1676117" y="1695315"/>
                </a:lnTo>
                <a:lnTo>
                  <a:pt x="1676117" y="2170470"/>
                </a:lnTo>
                <a:lnTo>
                  <a:pt x="1805719" y="2170470"/>
                </a:lnTo>
                <a:lnTo>
                  <a:pt x="1805719" y="1997667"/>
                </a:lnTo>
                <a:lnTo>
                  <a:pt x="1942866" y="1997667"/>
                </a:lnTo>
                <a:cubicBezTo>
                  <a:pt x="2018609" y="1997667"/>
                  <a:pt x="2080012" y="1936264"/>
                  <a:pt x="2080012" y="1860520"/>
                </a:cubicBezTo>
                <a:lnTo>
                  <a:pt x="2080012" y="1832461"/>
                </a:lnTo>
                <a:cubicBezTo>
                  <a:pt x="2080012" y="1756717"/>
                  <a:pt x="2018609" y="1695314"/>
                  <a:pt x="1942866" y="1695314"/>
                </a:cubicBezTo>
                <a:close/>
                <a:moveTo>
                  <a:pt x="936104" y="965696"/>
                </a:moveTo>
                <a:lnTo>
                  <a:pt x="2808312" y="965696"/>
                </a:lnTo>
                <a:lnTo>
                  <a:pt x="2808312" y="2837696"/>
                </a:lnTo>
                <a:lnTo>
                  <a:pt x="936104" y="2837696"/>
                </a:lnTo>
                <a:close/>
                <a:moveTo>
                  <a:pt x="753031" y="782519"/>
                </a:moveTo>
                <a:lnTo>
                  <a:pt x="753031" y="3020873"/>
                </a:lnTo>
                <a:lnTo>
                  <a:pt x="2991385" y="3020873"/>
                </a:lnTo>
                <a:lnTo>
                  <a:pt x="2991385" y="782519"/>
                </a:lnTo>
                <a:close/>
                <a:moveTo>
                  <a:pt x="856388" y="0"/>
                </a:moveTo>
                <a:cubicBezTo>
                  <a:pt x="916041" y="0"/>
                  <a:pt x="964400" y="48359"/>
                  <a:pt x="964400" y="108012"/>
                </a:cubicBezTo>
                <a:lnTo>
                  <a:pt x="964400" y="551696"/>
                </a:lnTo>
                <a:lnTo>
                  <a:pt x="1256286" y="551696"/>
                </a:lnTo>
                <a:lnTo>
                  <a:pt x="1256286" y="108012"/>
                </a:lnTo>
                <a:cubicBezTo>
                  <a:pt x="1256286" y="48359"/>
                  <a:pt x="1304645" y="0"/>
                  <a:pt x="1364298" y="0"/>
                </a:cubicBezTo>
                <a:cubicBezTo>
                  <a:pt x="1423951" y="0"/>
                  <a:pt x="1472310" y="48359"/>
                  <a:pt x="1472310" y="108012"/>
                </a:cubicBezTo>
                <a:lnTo>
                  <a:pt x="1472310" y="551696"/>
                </a:lnTo>
                <a:lnTo>
                  <a:pt x="1764196" y="551696"/>
                </a:lnTo>
                <a:lnTo>
                  <a:pt x="1764196" y="108012"/>
                </a:lnTo>
                <a:cubicBezTo>
                  <a:pt x="1764196" y="48359"/>
                  <a:pt x="1812555" y="0"/>
                  <a:pt x="1872208" y="0"/>
                </a:cubicBezTo>
                <a:cubicBezTo>
                  <a:pt x="1931861" y="0"/>
                  <a:pt x="1980220" y="48359"/>
                  <a:pt x="1980220" y="108012"/>
                </a:cubicBezTo>
                <a:lnTo>
                  <a:pt x="1980220" y="551696"/>
                </a:lnTo>
                <a:lnTo>
                  <a:pt x="2272106" y="551696"/>
                </a:lnTo>
                <a:lnTo>
                  <a:pt x="2272106" y="108012"/>
                </a:lnTo>
                <a:cubicBezTo>
                  <a:pt x="2272106" y="48359"/>
                  <a:pt x="2320465" y="0"/>
                  <a:pt x="2380118" y="0"/>
                </a:cubicBezTo>
                <a:cubicBezTo>
                  <a:pt x="2439771" y="0"/>
                  <a:pt x="2488130" y="48359"/>
                  <a:pt x="2488130" y="108012"/>
                </a:cubicBezTo>
                <a:lnTo>
                  <a:pt x="2488130" y="551696"/>
                </a:lnTo>
                <a:lnTo>
                  <a:pt x="2780016" y="551696"/>
                </a:lnTo>
                <a:lnTo>
                  <a:pt x="2780016" y="108012"/>
                </a:lnTo>
                <a:cubicBezTo>
                  <a:pt x="2780016" y="48359"/>
                  <a:pt x="2828375" y="0"/>
                  <a:pt x="2888028" y="0"/>
                </a:cubicBezTo>
                <a:cubicBezTo>
                  <a:pt x="2947681" y="0"/>
                  <a:pt x="2996040" y="48359"/>
                  <a:pt x="2996040" y="108012"/>
                </a:cubicBezTo>
                <a:lnTo>
                  <a:pt x="2996040" y="551696"/>
                </a:lnTo>
                <a:lnTo>
                  <a:pt x="3222208" y="551696"/>
                </a:lnTo>
                <a:lnTo>
                  <a:pt x="3222208" y="819836"/>
                </a:lnTo>
                <a:lnTo>
                  <a:pt x="3638200" y="819836"/>
                </a:lnTo>
                <a:cubicBezTo>
                  <a:pt x="3697853" y="819836"/>
                  <a:pt x="3746212" y="868195"/>
                  <a:pt x="3746212" y="927848"/>
                </a:cubicBezTo>
                <a:cubicBezTo>
                  <a:pt x="3746212" y="987501"/>
                  <a:pt x="3697853" y="1035860"/>
                  <a:pt x="3638200" y="1035860"/>
                </a:cubicBezTo>
                <a:lnTo>
                  <a:pt x="3222208" y="1035860"/>
                </a:lnTo>
                <a:lnTo>
                  <a:pt x="3222208" y="1327746"/>
                </a:lnTo>
                <a:lnTo>
                  <a:pt x="3638200" y="1327746"/>
                </a:lnTo>
                <a:cubicBezTo>
                  <a:pt x="3697853" y="1327746"/>
                  <a:pt x="3746212" y="1376105"/>
                  <a:pt x="3746212" y="1435758"/>
                </a:cubicBezTo>
                <a:cubicBezTo>
                  <a:pt x="3746212" y="1495411"/>
                  <a:pt x="3697853" y="1543770"/>
                  <a:pt x="3638200" y="1543770"/>
                </a:cubicBezTo>
                <a:lnTo>
                  <a:pt x="3222208" y="1543770"/>
                </a:lnTo>
                <a:lnTo>
                  <a:pt x="3222208" y="1835656"/>
                </a:lnTo>
                <a:lnTo>
                  <a:pt x="3638200" y="1835656"/>
                </a:lnTo>
                <a:cubicBezTo>
                  <a:pt x="3697853" y="1835656"/>
                  <a:pt x="3746212" y="1884015"/>
                  <a:pt x="3746212" y="1943668"/>
                </a:cubicBezTo>
                <a:cubicBezTo>
                  <a:pt x="3746212" y="2003321"/>
                  <a:pt x="3697853" y="2051680"/>
                  <a:pt x="3638200" y="2051680"/>
                </a:cubicBezTo>
                <a:lnTo>
                  <a:pt x="3222208" y="2051680"/>
                </a:lnTo>
                <a:lnTo>
                  <a:pt x="3222208" y="2343566"/>
                </a:lnTo>
                <a:lnTo>
                  <a:pt x="3638200" y="2343566"/>
                </a:lnTo>
                <a:cubicBezTo>
                  <a:pt x="3697853" y="2343566"/>
                  <a:pt x="3746212" y="2391925"/>
                  <a:pt x="3746212" y="2451578"/>
                </a:cubicBezTo>
                <a:cubicBezTo>
                  <a:pt x="3746212" y="2511231"/>
                  <a:pt x="3697853" y="2559590"/>
                  <a:pt x="3638200" y="2559590"/>
                </a:cubicBezTo>
                <a:lnTo>
                  <a:pt x="3222208" y="2559590"/>
                </a:lnTo>
                <a:lnTo>
                  <a:pt x="3222208" y="2851476"/>
                </a:lnTo>
                <a:lnTo>
                  <a:pt x="3638200" y="2851476"/>
                </a:lnTo>
                <a:cubicBezTo>
                  <a:pt x="3697853" y="2851476"/>
                  <a:pt x="3746212" y="2899835"/>
                  <a:pt x="3746212" y="2959488"/>
                </a:cubicBezTo>
                <a:cubicBezTo>
                  <a:pt x="3746212" y="3019141"/>
                  <a:pt x="3697853" y="3067500"/>
                  <a:pt x="3638200" y="3067500"/>
                </a:cubicBezTo>
                <a:lnTo>
                  <a:pt x="3222208" y="3067500"/>
                </a:lnTo>
                <a:lnTo>
                  <a:pt x="3222208" y="3251696"/>
                </a:lnTo>
                <a:lnTo>
                  <a:pt x="2996040" y="3251696"/>
                </a:lnTo>
                <a:lnTo>
                  <a:pt x="2996040" y="3695380"/>
                </a:lnTo>
                <a:cubicBezTo>
                  <a:pt x="2996040" y="3755033"/>
                  <a:pt x="2947681" y="3803392"/>
                  <a:pt x="2888028" y="3803392"/>
                </a:cubicBezTo>
                <a:cubicBezTo>
                  <a:pt x="2828375" y="3803392"/>
                  <a:pt x="2780016" y="3755033"/>
                  <a:pt x="2780016" y="3695380"/>
                </a:cubicBezTo>
                <a:lnTo>
                  <a:pt x="2780016" y="3251696"/>
                </a:lnTo>
                <a:lnTo>
                  <a:pt x="2488130" y="3251696"/>
                </a:lnTo>
                <a:lnTo>
                  <a:pt x="2488130" y="3695380"/>
                </a:lnTo>
                <a:cubicBezTo>
                  <a:pt x="2488130" y="3755033"/>
                  <a:pt x="2439771" y="3803392"/>
                  <a:pt x="2380118" y="3803392"/>
                </a:cubicBezTo>
                <a:cubicBezTo>
                  <a:pt x="2320465" y="3803392"/>
                  <a:pt x="2272106" y="3755033"/>
                  <a:pt x="2272106" y="3695380"/>
                </a:cubicBezTo>
                <a:lnTo>
                  <a:pt x="2272106" y="3251696"/>
                </a:lnTo>
                <a:lnTo>
                  <a:pt x="1980220" y="3251696"/>
                </a:lnTo>
                <a:lnTo>
                  <a:pt x="1980220" y="3695380"/>
                </a:lnTo>
                <a:cubicBezTo>
                  <a:pt x="1980220" y="3755033"/>
                  <a:pt x="1931861" y="3803392"/>
                  <a:pt x="1872208" y="3803392"/>
                </a:cubicBezTo>
                <a:cubicBezTo>
                  <a:pt x="1812555" y="3803392"/>
                  <a:pt x="1764196" y="3755033"/>
                  <a:pt x="1764196" y="3695380"/>
                </a:cubicBezTo>
                <a:lnTo>
                  <a:pt x="1764196" y="3251696"/>
                </a:lnTo>
                <a:lnTo>
                  <a:pt x="1472310" y="3251696"/>
                </a:lnTo>
                <a:lnTo>
                  <a:pt x="1472310" y="3695380"/>
                </a:lnTo>
                <a:cubicBezTo>
                  <a:pt x="1472310" y="3755033"/>
                  <a:pt x="1423951" y="3803392"/>
                  <a:pt x="1364298" y="3803392"/>
                </a:cubicBezTo>
                <a:cubicBezTo>
                  <a:pt x="1304645" y="3803392"/>
                  <a:pt x="1256286" y="3755033"/>
                  <a:pt x="1256286" y="3695380"/>
                </a:cubicBezTo>
                <a:lnTo>
                  <a:pt x="1256286" y="3251696"/>
                </a:lnTo>
                <a:lnTo>
                  <a:pt x="964400" y="3251696"/>
                </a:lnTo>
                <a:lnTo>
                  <a:pt x="964400" y="3695380"/>
                </a:lnTo>
                <a:cubicBezTo>
                  <a:pt x="964400" y="3755033"/>
                  <a:pt x="916041" y="3803392"/>
                  <a:pt x="856388" y="3803392"/>
                </a:cubicBezTo>
                <a:cubicBezTo>
                  <a:pt x="796735" y="3803392"/>
                  <a:pt x="748376" y="3755033"/>
                  <a:pt x="748376" y="3695380"/>
                </a:cubicBezTo>
                <a:lnTo>
                  <a:pt x="748376" y="3251696"/>
                </a:lnTo>
                <a:lnTo>
                  <a:pt x="522208" y="3251696"/>
                </a:lnTo>
                <a:lnTo>
                  <a:pt x="522208" y="3067500"/>
                </a:lnTo>
                <a:lnTo>
                  <a:pt x="108012" y="3067500"/>
                </a:lnTo>
                <a:cubicBezTo>
                  <a:pt x="48359" y="3067500"/>
                  <a:pt x="0" y="3019141"/>
                  <a:pt x="0" y="2959488"/>
                </a:cubicBezTo>
                <a:cubicBezTo>
                  <a:pt x="0" y="2899835"/>
                  <a:pt x="48359" y="2851476"/>
                  <a:pt x="108012" y="2851476"/>
                </a:cubicBezTo>
                <a:lnTo>
                  <a:pt x="522208" y="2851476"/>
                </a:lnTo>
                <a:lnTo>
                  <a:pt x="522208" y="2559590"/>
                </a:lnTo>
                <a:lnTo>
                  <a:pt x="108012" y="2559590"/>
                </a:lnTo>
                <a:cubicBezTo>
                  <a:pt x="48359" y="2559590"/>
                  <a:pt x="0" y="2511231"/>
                  <a:pt x="0" y="2451578"/>
                </a:cubicBezTo>
                <a:cubicBezTo>
                  <a:pt x="0" y="2391925"/>
                  <a:pt x="48359" y="2343566"/>
                  <a:pt x="108012" y="2343566"/>
                </a:cubicBezTo>
                <a:lnTo>
                  <a:pt x="522208" y="2343566"/>
                </a:lnTo>
                <a:lnTo>
                  <a:pt x="522208" y="2051680"/>
                </a:lnTo>
                <a:lnTo>
                  <a:pt x="108012" y="2051680"/>
                </a:lnTo>
                <a:cubicBezTo>
                  <a:pt x="48359" y="2051680"/>
                  <a:pt x="0" y="2003321"/>
                  <a:pt x="0" y="1943668"/>
                </a:cubicBezTo>
                <a:cubicBezTo>
                  <a:pt x="0" y="1884015"/>
                  <a:pt x="48359" y="1835656"/>
                  <a:pt x="108012" y="1835656"/>
                </a:cubicBezTo>
                <a:lnTo>
                  <a:pt x="522208" y="1835656"/>
                </a:lnTo>
                <a:lnTo>
                  <a:pt x="522208" y="1543770"/>
                </a:lnTo>
                <a:lnTo>
                  <a:pt x="108012" y="1543770"/>
                </a:lnTo>
                <a:cubicBezTo>
                  <a:pt x="48359" y="1543770"/>
                  <a:pt x="0" y="1495411"/>
                  <a:pt x="0" y="1435758"/>
                </a:cubicBezTo>
                <a:cubicBezTo>
                  <a:pt x="0" y="1376105"/>
                  <a:pt x="48359" y="1327746"/>
                  <a:pt x="108012" y="1327746"/>
                </a:cubicBezTo>
                <a:lnTo>
                  <a:pt x="522208" y="1327746"/>
                </a:lnTo>
                <a:lnTo>
                  <a:pt x="522208" y="1035860"/>
                </a:lnTo>
                <a:lnTo>
                  <a:pt x="108012" y="1035860"/>
                </a:lnTo>
                <a:cubicBezTo>
                  <a:pt x="48359" y="1035860"/>
                  <a:pt x="0" y="987501"/>
                  <a:pt x="0" y="927848"/>
                </a:cubicBezTo>
                <a:cubicBezTo>
                  <a:pt x="0" y="868195"/>
                  <a:pt x="48359" y="819836"/>
                  <a:pt x="108012" y="819836"/>
                </a:cubicBezTo>
                <a:lnTo>
                  <a:pt x="522208" y="819836"/>
                </a:lnTo>
                <a:lnTo>
                  <a:pt x="522208" y="551696"/>
                </a:lnTo>
                <a:lnTo>
                  <a:pt x="748376" y="551696"/>
                </a:lnTo>
                <a:lnTo>
                  <a:pt x="748376" y="108012"/>
                </a:lnTo>
                <a:cubicBezTo>
                  <a:pt x="748376" y="48359"/>
                  <a:pt x="796735" y="0"/>
                  <a:pt x="85638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7" name="Round Same Side Corner Rectangle 2">
            <a:extLst>
              <a:ext uri="{FF2B5EF4-FFF2-40B4-BE49-F238E27FC236}">
                <a16:creationId xmlns:a16="http://schemas.microsoft.com/office/drawing/2014/main" id="{81F59F49-63A0-4476-86C0-C043C800C041}"/>
              </a:ext>
            </a:extLst>
          </p:cNvPr>
          <p:cNvSpPr>
            <a:spLocks noChangeAspect="1"/>
          </p:cNvSpPr>
          <p:nvPr/>
        </p:nvSpPr>
        <p:spPr>
          <a:xfrm rot="10800000" flipV="1">
            <a:off x="5351011" y="5892180"/>
            <a:ext cx="354857" cy="720000"/>
          </a:xfrm>
          <a:custGeom>
            <a:avLst/>
            <a:gdLst/>
            <a:ahLst/>
            <a:cxnLst/>
            <a:rect l="l" t="t" r="r" b="b"/>
            <a:pathLst>
              <a:path w="1944216" h="3944787">
                <a:moveTo>
                  <a:pt x="970377" y="2108821"/>
                </a:moveTo>
                <a:lnTo>
                  <a:pt x="1212693" y="1866505"/>
                </a:lnTo>
                <a:lnTo>
                  <a:pt x="1043908" y="1866505"/>
                </a:lnTo>
                <a:lnTo>
                  <a:pt x="1043908" y="1030484"/>
                </a:lnTo>
                <a:cubicBezTo>
                  <a:pt x="1149578" y="1014542"/>
                  <a:pt x="1257691" y="1062194"/>
                  <a:pt x="1334021" y="1157305"/>
                </a:cubicBezTo>
                <a:cubicBezTo>
                  <a:pt x="1400801" y="1240514"/>
                  <a:pt x="1436140" y="1351366"/>
                  <a:pt x="1431423" y="1462876"/>
                </a:cubicBezTo>
                <a:cubicBezTo>
                  <a:pt x="1394088" y="1483130"/>
                  <a:pt x="1369945" y="1523015"/>
                  <a:pt x="1369945" y="1568539"/>
                </a:cubicBezTo>
                <a:cubicBezTo>
                  <a:pt x="1369945" y="1638127"/>
                  <a:pt x="1426357" y="1694539"/>
                  <a:pt x="1495945" y="1694539"/>
                </a:cubicBezTo>
                <a:cubicBezTo>
                  <a:pt x="1565533" y="1694539"/>
                  <a:pt x="1621945" y="1638127"/>
                  <a:pt x="1621945" y="1568539"/>
                </a:cubicBezTo>
                <a:cubicBezTo>
                  <a:pt x="1621945" y="1523726"/>
                  <a:pt x="1598550" y="1484377"/>
                  <a:pt x="1562086" y="1463967"/>
                </a:cubicBezTo>
                <a:cubicBezTo>
                  <a:pt x="1568570" y="1314745"/>
                  <a:pt x="1517753" y="1167492"/>
                  <a:pt x="1422952" y="1058709"/>
                </a:cubicBezTo>
                <a:cubicBezTo>
                  <a:pt x="1321954" y="942813"/>
                  <a:pt x="1182572" y="883624"/>
                  <a:pt x="1043908" y="894993"/>
                </a:cubicBezTo>
                <a:lnTo>
                  <a:pt x="1043908" y="817164"/>
                </a:lnTo>
                <a:cubicBezTo>
                  <a:pt x="1102028" y="791132"/>
                  <a:pt x="1141932" y="732565"/>
                  <a:pt x="1141932" y="664677"/>
                </a:cubicBezTo>
                <a:cubicBezTo>
                  <a:pt x="1141932" y="571048"/>
                  <a:pt x="1066031" y="495147"/>
                  <a:pt x="972402" y="495147"/>
                </a:cubicBezTo>
                <a:cubicBezTo>
                  <a:pt x="878773" y="495147"/>
                  <a:pt x="802872" y="571048"/>
                  <a:pt x="802872" y="664677"/>
                </a:cubicBezTo>
                <a:cubicBezTo>
                  <a:pt x="802872" y="730828"/>
                  <a:pt x="840760" y="788131"/>
                  <a:pt x="896846" y="814434"/>
                </a:cubicBezTo>
                <a:lnTo>
                  <a:pt x="896846" y="1098959"/>
                </a:lnTo>
                <a:cubicBezTo>
                  <a:pt x="790407" y="1076173"/>
                  <a:pt x="674866" y="1103676"/>
                  <a:pt x="576963" y="1173867"/>
                </a:cubicBezTo>
                <a:cubicBezTo>
                  <a:pt x="485156" y="1239689"/>
                  <a:pt x="416746" y="1337450"/>
                  <a:pt x="386455" y="1447617"/>
                </a:cubicBezTo>
                <a:lnTo>
                  <a:pt x="324077" y="1447617"/>
                </a:lnTo>
                <a:lnTo>
                  <a:pt x="324077" y="1699617"/>
                </a:lnTo>
                <a:lnTo>
                  <a:pt x="576077" y="1699617"/>
                </a:lnTo>
                <a:lnTo>
                  <a:pt x="576077" y="1447617"/>
                </a:lnTo>
                <a:lnTo>
                  <a:pt x="509350" y="1447617"/>
                </a:lnTo>
                <a:cubicBezTo>
                  <a:pt x="534293" y="1379572"/>
                  <a:pt x="578725" y="1319336"/>
                  <a:pt x="635319" y="1275757"/>
                </a:cubicBezTo>
                <a:cubicBezTo>
                  <a:pt x="715559" y="1213971"/>
                  <a:pt x="812010" y="1191930"/>
                  <a:pt x="896846" y="1216429"/>
                </a:cubicBezTo>
                <a:lnTo>
                  <a:pt x="896846" y="1866505"/>
                </a:lnTo>
                <a:lnTo>
                  <a:pt x="728061" y="1866505"/>
                </a:lnTo>
                <a:close/>
                <a:moveTo>
                  <a:pt x="932091" y="3163979"/>
                </a:moveTo>
                <a:lnTo>
                  <a:pt x="932091" y="3078707"/>
                </a:lnTo>
                <a:lnTo>
                  <a:pt x="850421" y="3078707"/>
                </a:lnTo>
                <a:lnTo>
                  <a:pt x="850421" y="2839940"/>
                </a:lnTo>
                <a:lnTo>
                  <a:pt x="932091" y="2839940"/>
                </a:lnTo>
                <a:lnTo>
                  <a:pt x="932091" y="2840377"/>
                </a:lnTo>
                <a:lnTo>
                  <a:pt x="1072095" y="2840377"/>
                </a:lnTo>
                <a:lnTo>
                  <a:pt x="1072095" y="2635722"/>
                </a:lnTo>
                <a:lnTo>
                  <a:pt x="1013761" y="2635722"/>
                </a:lnTo>
                <a:lnTo>
                  <a:pt x="1013761" y="2755105"/>
                </a:lnTo>
                <a:lnTo>
                  <a:pt x="932091" y="2755105"/>
                </a:lnTo>
                <a:lnTo>
                  <a:pt x="932091" y="2754668"/>
                </a:lnTo>
                <a:lnTo>
                  <a:pt x="792087" y="2754668"/>
                </a:lnTo>
                <a:lnTo>
                  <a:pt x="792087" y="3163979"/>
                </a:lnTo>
                <a:close/>
                <a:moveTo>
                  <a:pt x="684076" y="3628455"/>
                </a:moveTo>
                <a:lnTo>
                  <a:pt x="684076" y="3484455"/>
                </a:lnTo>
                <a:lnTo>
                  <a:pt x="468076" y="3484455"/>
                </a:lnTo>
                <a:lnTo>
                  <a:pt x="468076" y="3628455"/>
                </a:lnTo>
                <a:close/>
                <a:moveTo>
                  <a:pt x="1476164" y="3628455"/>
                </a:moveTo>
                <a:lnTo>
                  <a:pt x="1476164" y="3484455"/>
                </a:lnTo>
                <a:lnTo>
                  <a:pt x="1260164" y="3484455"/>
                </a:lnTo>
                <a:lnTo>
                  <a:pt x="1260164" y="3628455"/>
                </a:lnTo>
                <a:close/>
                <a:moveTo>
                  <a:pt x="1620181" y="3944787"/>
                </a:moveTo>
                <a:lnTo>
                  <a:pt x="1072096" y="3944787"/>
                </a:lnTo>
                <a:lnTo>
                  <a:pt x="1072096" y="3725440"/>
                </a:lnTo>
                <a:lnTo>
                  <a:pt x="935522" y="3725440"/>
                </a:lnTo>
                <a:lnTo>
                  <a:pt x="935522" y="3723724"/>
                </a:lnTo>
                <a:lnTo>
                  <a:pt x="853852" y="3723724"/>
                </a:lnTo>
                <a:lnTo>
                  <a:pt x="853852" y="3484957"/>
                </a:lnTo>
                <a:lnTo>
                  <a:pt x="935522" y="3484957"/>
                </a:lnTo>
                <a:lnTo>
                  <a:pt x="935522" y="3484455"/>
                </a:lnTo>
                <a:lnTo>
                  <a:pt x="1072096" y="3484455"/>
                </a:lnTo>
                <a:lnTo>
                  <a:pt x="1072096" y="3075144"/>
                </a:lnTo>
                <a:lnTo>
                  <a:pt x="932092" y="3075144"/>
                </a:lnTo>
                <a:lnTo>
                  <a:pt x="932092" y="3160416"/>
                </a:lnTo>
                <a:lnTo>
                  <a:pt x="1013762" y="3160416"/>
                </a:lnTo>
                <a:lnTo>
                  <a:pt x="1013762" y="3399183"/>
                </a:lnTo>
                <a:lnTo>
                  <a:pt x="932092" y="3399183"/>
                </a:lnTo>
                <a:lnTo>
                  <a:pt x="932092" y="3399685"/>
                </a:lnTo>
                <a:lnTo>
                  <a:pt x="795518" y="3399685"/>
                </a:lnTo>
                <a:lnTo>
                  <a:pt x="795518" y="3808996"/>
                </a:lnTo>
                <a:lnTo>
                  <a:pt x="932092" y="3808996"/>
                </a:lnTo>
                <a:lnTo>
                  <a:pt x="932092" y="3810712"/>
                </a:lnTo>
                <a:lnTo>
                  <a:pt x="1013762" y="3810712"/>
                </a:lnTo>
                <a:lnTo>
                  <a:pt x="1013762" y="3944787"/>
                </a:lnTo>
                <a:lnTo>
                  <a:pt x="324037" y="3944787"/>
                </a:lnTo>
                <a:lnTo>
                  <a:pt x="324037" y="2635721"/>
                </a:lnTo>
                <a:lnTo>
                  <a:pt x="0" y="2635721"/>
                </a:lnTo>
                <a:lnTo>
                  <a:pt x="0" y="324042"/>
                </a:lnTo>
                <a:cubicBezTo>
                  <a:pt x="0" y="145079"/>
                  <a:pt x="145079" y="0"/>
                  <a:pt x="324042" y="0"/>
                </a:cubicBezTo>
                <a:lnTo>
                  <a:pt x="1620174" y="0"/>
                </a:lnTo>
                <a:cubicBezTo>
                  <a:pt x="1799137" y="0"/>
                  <a:pt x="1944216" y="145079"/>
                  <a:pt x="1944216" y="324042"/>
                </a:cubicBezTo>
                <a:lnTo>
                  <a:pt x="1944216" y="2635721"/>
                </a:lnTo>
                <a:lnTo>
                  <a:pt x="1620181" y="263572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8" name="Rounded Rectangle 2">
            <a:extLst>
              <a:ext uri="{FF2B5EF4-FFF2-40B4-BE49-F238E27FC236}">
                <a16:creationId xmlns:a16="http://schemas.microsoft.com/office/drawing/2014/main" id="{0849F660-2E50-44F5-942B-7FD0C6E87176}"/>
              </a:ext>
            </a:extLst>
          </p:cNvPr>
          <p:cNvSpPr>
            <a:spLocks noChangeAspect="1"/>
          </p:cNvSpPr>
          <p:nvPr/>
        </p:nvSpPr>
        <p:spPr>
          <a:xfrm>
            <a:off x="7006270" y="5892181"/>
            <a:ext cx="566911" cy="720000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9" name="Rounded Rectangle 2">
            <a:extLst>
              <a:ext uri="{FF2B5EF4-FFF2-40B4-BE49-F238E27FC236}">
                <a16:creationId xmlns:a16="http://schemas.microsoft.com/office/drawing/2014/main" id="{BDCD2FA1-684C-4EF0-8296-FEEBE2042FD7}"/>
              </a:ext>
            </a:extLst>
          </p:cNvPr>
          <p:cNvSpPr>
            <a:spLocks noChangeAspect="1"/>
          </p:cNvSpPr>
          <p:nvPr/>
        </p:nvSpPr>
        <p:spPr>
          <a:xfrm>
            <a:off x="8873583" y="5892181"/>
            <a:ext cx="400799" cy="720000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0" name="Rectangle 5">
            <a:extLst>
              <a:ext uri="{FF2B5EF4-FFF2-40B4-BE49-F238E27FC236}">
                <a16:creationId xmlns:a16="http://schemas.microsoft.com/office/drawing/2014/main" id="{90125472-FA1F-4543-959D-89371D6C5C8F}"/>
              </a:ext>
            </a:extLst>
          </p:cNvPr>
          <p:cNvSpPr>
            <a:spLocks noChangeAspect="1"/>
          </p:cNvSpPr>
          <p:nvPr/>
        </p:nvSpPr>
        <p:spPr>
          <a:xfrm>
            <a:off x="5996069" y="5959835"/>
            <a:ext cx="720000" cy="652346"/>
          </a:xfrm>
          <a:custGeom>
            <a:avLst/>
            <a:gdLst/>
            <a:ahLst/>
            <a:cxnLst/>
            <a:rect l="l" t="t" r="r" b="b"/>
            <a:pathLst>
              <a:path w="3815618" h="3457090">
                <a:moveTo>
                  <a:pt x="1554807" y="2882500"/>
                </a:moveTo>
                <a:lnTo>
                  <a:pt x="2260811" y="2882500"/>
                </a:lnTo>
                <a:lnTo>
                  <a:pt x="2509025" y="3241066"/>
                </a:lnTo>
                <a:lnTo>
                  <a:pt x="2843913" y="3241066"/>
                </a:lnTo>
                <a:lnTo>
                  <a:pt x="2843913" y="3457090"/>
                </a:lnTo>
                <a:lnTo>
                  <a:pt x="971705" y="3457090"/>
                </a:lnTo>
                <a:lnTo>
                  <a:pt x="971705" y="3241066"/>
                </a:lnTo>
                <a:lnTo>
                  <a:pt x="1306593" y="3241066"/>
                </a:lnTo>
                <a:close/>
                <a:moveTo>
                  <a:pt x="226819" y="207680"/>
                </a:moveTo>
                <a:lnTo>
                  <a:pt x="226819" y="2382263"/>
                </a:lnTo>
                <a:lnTo>
                  <a:pt x="3588800" y="2382263"/>
                </a:lnTo>
                <a:lnTo>
                  <a:pt x="3588800" y="207680"/>
                </a:lnTo>
                <a:close/>
                <a:moveTo>
                  <a:pt x="0" y="0"/>
                </a:moveTo>
                <a:lnTo>
                  <a:pt x="3815618" y="0"/>
                </a:lnTo>
                <a:lnTo>
                  <a:pt x="3815618" y="2808311"/>
                </a:lnTo>
                <a:lnTo>
                  <a:pt x="0" y="280831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1" name="Rectangle 1">
            <a:extLst>
              <a:ext uri="{FF2B5EF4-FFF2-40B4-BE49-F238E27FC236}">
                <a16:creationId xmlns:a16="http://schemas.microsoft.com/office/drawing/2014/main" id="{1CA70209-82A7-44B1-BD3F-84AFF225C28E}"/>
              </a:ext>
            </a:extLst>
          </p:cNvPr>
          <p:cNvSpPr>
            <a:spLocks noChangeAspect="1"/>
          </p:cNvSpPr>
          <p:nvPr/>
        </p:nvSpPr>
        <p:spPr>
          <a:xfrm>
            <a:off x="10279066" y="5892181"/>
            <a:ext cx="722680" cy="720000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2" name="Rectangle 1">
            <a:extLst>
              <a:ext uri="{FF2B5EF4-FFF2-40B4-BE49-F238E27FC236}">
                <a16:creationId xmlns:a16="http://schemas.microsoft.com/office/drawing/2014/main" id="{0D9979E1-53CE-4C77-83A9-822EFF146145}"/>
              </a:ext>
            </a:extLst>
          </p:cNvPr>
          <p:cNvSpPr>
            <a:spLocks noChangeAspect="1"/>
          </p:cNvSpPr>
          <p:nvPr/>
        </p:nvSpPr>
        <p:spPr>
          <a:xfrm>
            <a:off x="7863382" y="5907066"/>
            <a:ext cx="720000" cy="705115"/>
          </a:xfrm>
          <a:custGeom>
            <a:avLst/>
            <a:gdLst/>
            <a:ahLst/>
            <a:cxnLst/>
            <a:rect l="l" t="t" r="r" b="b"/>
            <a:pathLst>
              <a:path w="4018294" h="3935229">
                <a:moveTo>
                  <a:pt x="1686498" y="3459340"/>
                </a:moveTo>
                <a:cubicBezTo>
                  <a:pt x="1659539" y="3459340"/>
                  <a:pt x="1637685" y="3481194"/>
                  <a:pt x="1637685" y="3508153"/>
                </a:cubicBezTo>
                <a:lnTo>
                  <a:pt x="1637685" y="3703399"/>
                </a:lnTo>
                <a:cubicBezTo>
                  <a:pt x="1637685" y="3730358"/>
                  <a:pt x="1659539" y="3752212"/>
                  <a:pt x="1686498" y="3752212"/>
                </a:cubicBezTo>
                <a:lnTo>
                  <a:pt x="2782130" y="3752212"/>
                </a:lnTo>
                <a:cubicBezTo>
                  <a:pt x="2809089" y="3752212"/>
                  <a:pt x="2830943" y="3730358"/>
                  <a:pt x="2830943" y="3703399"/>
                </a:cubicBezTo>
                <a:lnTo>
                  <a:pt x="2830943" y="3508153"/>
                </a:lnTo>
                <a:cubicBezTo>
                  <a:pt x="2830943" y="3481194"/>
                  <a:pt x="2809089" y="3459340"/>
                  <a:pt x="2782130" y="3459340"/>
                </a:cubicBezTo>
                <a:close/>
                <a:moveTo>
                  <a:pt x="1249864" y="3459340"/>
                </a:moveTo>
                <a:cubicBezTo>
                  <a:pt x="1222905" y="3459340"/>
                  <a:pt x="1201051" y="3481194"/>
                  <a:pt x="1201051" y="3508153"/>
                </a:cubicBezTo>
                <a:lnTo>
                  <a:pt x="1201051" y="3703399"/>
                </a:lnTo>
                <a:cubicBezTo>
                  <a:pt x="1201051" y="3730358"/>
                  <a:pt x="1222905" y="3752212"/>
                  <a:pt x="1249864" y="3752212"/>
                </a:cubicBezTo>
                <a:lnTo>
                  <a:pt x="1445110" y="3752212"/>
                </a:lnTo>
                <a:cubicBezTo>
                  <a:pt x="1472069" y="3752212"/>
                  <a:pt x="1493923" y="3730358"/>
                  <a:pt x="1493923" y="3703399"/>
                </a:cubicBezTo>
                <a:lnTo>
                  <a:pt x="1493923" y="3508153"/>
                </a:lnTo>
                <a:cubicBezTo>
                  <a:pt x="1493923" y="3481194"/>
                  <a:pt x="1472069" y="3459340"/>
                  <a:pt x="1445110" y="3459340"/>
                </a:cubicBezTo>
                <a:close/>
                <a:moveTo>
                  <a:pt x="818798" y="3459340"/>
                </a:moveTo>
                <a:cubicBezTo>
                  <a:pt x="791839" y="3459340"/>
                  <a:pt x="769985" y="3481194"/>
                  <a:pt x="769985" y="3508153"/>
                </a:cubicBezTo>
                <a:lnTo>
                  <a:pt x="769985" y="3703399"/>
                </a:lnTo>
                <a:cubicBezTo>
                  <a:pt x="769985" y="3730358"/>
                  <a:pt x="791839" y="3752212"/>
                  <a:pt x="818798" y="3752212"/>
                </a:cubicBezTo>
                <a:lnTo>
                  <a:pt x="1014044" y="3752212"/>
                </a:lnTo>
                <a:cubicBezTo>
                  <a:pt x="1041003" y="3752212"/>
                  <a:pt x="1062857" y="3730358"/>
                  <a:pt x="1062857" y="3703399"/>
                </a:cubicBezTo>
                <a:lnTo>
                  <a:pt x="1062857" y="3508153"/>
                </a:lnTo>
                <a:cubicBezTo>
                  <a:pt x="1062857" y="3481194"/>
                  <a:pt x="1041003" y="3459340"/>
                  <a:pt x="1014044" y="3459340"/>
                </a:cubicBezTo>
                <a:close/>
                <a:moveTo>
                  <a:pt x="370964" y="3459340"/>
                </a:moveTo>
                <a:cubicBezTo>
                  <a:pt x="344005" y="3459340"/>
                  <a:pt x="322151" y="3481194"/>
                  <a:pt x="322151" y="3508153"/>
                </a:cubicBezTo>
                <a:lnTo>
                  <a:pt x="322151" y="3703399"/>
                </a:lnTo>
                <a:cubicBezTo>
                  <a:pt x="322151" y="3730358"/>
                  <a:pt x="344005" y="3752212"/>
                  <a:pt x="370964" y="3752212"/>
                </a:cubicBezTo>
                <a:lnTo>
                  <a:pt x="566210" y="3752212"/>
                </a:lnTo>
                <a:cubicBezTo>
                  <a:pt x="593169" y="3752212"/>
                  <a:pt x="615023" y="3730358"/>
                  <a:pt x="615023" y="3703399"/>
                </a:cubicBezTo>
                <a:lnTo>
                  <a:pt x="615023" y="3508153"/>
                </a:lnTo>
                <a:cubicBezTo>
                  <a:pt x="615023" y="3481194"/>
                  <a:pt x="593169" y="3459340"/>
                  <a:pt x="566210" y="3459340"/>
                </a:cubicBezTo>
                <a:close/>
                <a:moveTo>
                  <a:pt x="3457259" y="3005009"/>
                </a:moveTo>
                <a:cubicBezTo>
                  <a:pt x="3430300" y="3005009"/>
                  <a:pt x="3408446" y="3026863"/>
                  <a:pt x="3408446" y="3053822"/>
                </a:cubicBezTo>
                <a:lnTo>
                  <a:pt x="3408446" y="3459340"/>
                </a:lnTo>
                <a:lnTo>
                  <a:pt x="3034791" y="3459340"/>
                </a:lnTo>
                <a:cubicBezTo>
                  <a:pt x="3007832" y="3459340"/>
                  <a:pt x="2985978" y="3481194"/>
                  <a:pt x="2985978" y="3508153"/>
                </a:cubicBezTo>
                <a:lnTo>
                  <a:pt x="2985978" y="3703399"/>
                </a:lnTo>
                <a:cubicBezTo>
                  <a:pt x="2985978" y="3730358"/>
                  <a:pt x="3007832" y="3752212"/>
                  <a:pt x="3034791" y="3752212"/>
                </a:cubicBezTo>
                <a:lnTo>
                  <a:pt x="3457259" y="3752212"/>
                </a:lnTo>
                <a:lnTo>
                  <a:pt x="3514594" y="3752212"/>
                </a:lnTo>
                <a:lnTo>
                  <a:pt x="3652505" y="3752212"/>
                </a:lnTo>
                <a:cubicBezTo>
                  <a:pt x="3679464" y="3752212"/>
                  <a:pt x="3701318" y="3730358"/>
                  <a:pt x="3701318" y="3703399"/>
                </a:cubicBezTo>
                <a:lnTo>
                  <a:pt x="3701318" y="3556963"/>
                </a:lnTo>
                <a:lnTo>
                  <a:pt x="3701318" y="3508153"/>
                </a:lnTo>
                <a:lnTo>
                  <a:pt x="3701318" y="3053822"/>
                </a:lnTo>
                <a:cubicBezTo>
                  <a:pt x="3701318" y="3026863"/>
                  <a:pt x="3679464" y="3005009"/>
                  <a:pt x="3652505" y="3005009"/>
                </a:cubicBezTo>
                <a:close/>
                <a:moveTo>
                  <a:pt x="3009426" y="3005009"/>
                </a:moveTo>
                <a:cubicBezTo>
                  <a:pt x="2982467" y="3005009"/>
                  <a:pt x="2960613" y="3026863"/>
                  <a:pt x="2960613" y="3053822"/>
                </a:cubicBezTo>
                <a:lnTo>
                  <a:pt x="2960613" y="3249068"/>
                </a:lnTo>
                <a:cubicBezTo>
                  <a:pt x="2960613" y="3276027"/>
                  <a:pt x="2982467" y="3297881"/>
                  <a:pt x="3009426" y="3297881"/>
                </a:cubicBezTo>
                <a:lnTo>
                  <a:pt x="3204672" y="3297881"/>
                </a:lnTo>
                <a:cubicBezTo>
                  <a:pt x="3231631" y="3297881"/>
                  <a:pt x="3253485" y="3276027"/>
                  <a:pt x="3253485" y="3249068"/>
                </a:cubicBezTo>
                <a:lnTo>
                  <a:pt x="3253485" y="3053822"/>
                </a:lnTo>
                <a:cubicBezTo>
                  <a:pt x="3253485" y="3026863"/>
                  <a:pt x="3231631" y="3005009"/>
                  <a:pt x="3204672" y="3005009"/>
                </a:cubicBezTo>
                <a:close/>
                <a:moveTo>
                  <a:pt x="2578359" y="3005009"/>
                </a:moveTo>
                <a:cubicBezTo>
                  <a:pt x="2551400" y="3005009"/>
                  <a:pt x="2529546" y="3026863"/>
                  <a:pt x="2529546" y="3053822"/>
                </a:cubicBezTo>
                <a:lnTo>
                  <a:pt x="2529546" y="3249068"/>
                </a:lnTo>
                <a:cubicBezTo>
                  <a:pt x="2529546" y="3276027"/>
                  <a:pt x="2551400" y="3297881"/>
                  <a:pt x="2578359" y="3297881"/>
                </a:cubicBezTo>
                <a:lnTo>
                  <a:pt x="2773605" y="3297881"/>
                </a:lnTo>
                <a:cubicBezTo>
                  <a:pt x="2800564" y="3297881"/>
                  <a:pt x="2822418" y="3276027"/>
                  <a:pt x="2822418" y="3249068"/>
                </a:cubicBezTo>
                <a:lnTo>
                  <a:pt x="2822418" y="3053822"/>
                </a:lnTo>
                <a:cubicBezTo>
                  <a:pt x="2822418" y="3026863"/>
                  <a:pt x="2800564" y="3005009"/>
                  <a:pt x="2773605" y="3005009"/>
                </a:cubicBezTo>
                <a:close/>
                <a:moveTo>
                  <a:pt x="2130526" y="3005009"/>
                </a:moveTo>
                <a:cubicBezTo>
                  <a:pt x="2103567" y="3005009"/>
                  <a:pt x="2081713" y="3026863"/>
                  <a:pt x="2081713" y="3053822"/>
                </a:cubicBezTo>
                <a:lnTo>
                  <a:pt x="2081713" y="3249068"/>
                </a:lnTo>
                <a:cubicBezTo>
                  <a:pt x="2081713" y="3276027"/>
                  <a:pt x="2103567" y="3297881"/>
                  <a:pt x="2130526" y="3297881"/>
                </a:cubicBezTo>
                <a:lnTo>
                  <a:pt x="2325772" y="3297881"/>
                </a:lnTo>
                <a:cubicBezTo>
                  <a:pt x="2352731" y="3297881"/>
                  <a:pt x="2374585" y="3276027"/>
                  <a:pt x="2374585" y="3249068"/>
                </a:cubicBezTo>
                <a:lnTo>
                  <a:pt x="2374585" y="3053822"/>
                </a:lnTo>
                <a:cubicBezTo>
                  <a:pt x="2374585" y="3026863"/>
                  <a:pt x="2352731" y="3005009"/>
                  <a:pt x="2325772" y="3005009"/>
                </a:cubicBezTo>
                <a:close/>
                <a:moveTo>
                  <a:pt x="1697697" y="3005009"/>
                </a:moveTo>
                <a:cubicBezTo>
                  <a:pt x="1670738" y="3005009"/>
                  <a:pt x="1648884" y="3026863"/>
                  <a:pt x="1648884" y="3053822"/>
                </a:cubicBezTo>
                <a:lnTo>
                  <a:pt x="1648884" y="3249068"/>
                </a:lnTo>
                <a:cubicBezTo>
                  <a:pt x="1648884" y="3276027"/>
                  <a:pt x="1670738" y="3297881"/>
                  <a:pt x="1697697" y="3297881"/>
                </a:cubicBezTo>
                <a:lnTo>
                  <a:pt x="1892943" y="3297881"/>
                </a:lnTo>
                <a:cubicBezTo>
                  <a:pt x="1919902" y="3297881"/>
                  <a:pt x="1941756" y="3276027"/>
                  <a:pt x="1941756" y="3249068"/>
                </a:cubicBezTo>
                <a:lnTo>
                  <a:pt x="1941756" y="3053822"/>
                </a:lnTo>
                <a:cubicBezTo>
                  <a:pt x="1941756" y="3026863"/>
                  <a:pt x="1919902" y="3005009"/>
                  <a:pt x="1892943" y="3005009"/>
                </a:cubicBezTo>
                <a:close/>
                <a:moveTo>
                  <a:pt x="1249864" y="3005009"/>
                </a:moveTo>
                <a:cubicBezTo>
                  <a:pt x="1222905" y="3005009"/>
                  <a:pt x="1201051" y="3026863"/>
                  <a:pt x="1201051" y="3053822"/>
                </a:cubicBezTo>
                <a:lnTo>
                  <a:pt x="1201051" y="3249068"/>
                </a:lnTo>
                <a:cubicBezTo>
                  <a:pt x="1201051" y="3276027"/>
                  <a:pt x="1222905" y="3297881"/>
                  <a:pt x="1249864" y="3297881"/>
                </a:cubicBezTo>
                <a:lnTo>
                  <a:pt x="1445110" y="3297881"/>
                </a:lnTo>
                <a:cubicBezTo>
                  <a:pt x="1472069" y="3297881"/>
                  <a:pt x="1493923" y="3276027"/>
                  <a:pt x="1493923" y="3249068"/>
                </a:cubicBezTo>
                <a:lnTo>
                  <a:pt x="1493923" y="3053822"/>
                </a:lnTo>
                <a:cubicBezTo>
                  <a:pt x="1493923" y="3026863"/>
                  <a:pt x="1472069" y="3005009"/>
                  <a:pt x="1445110" y="3005009"/>
                </a:cubicBezTo>
                <a:close/>
                <a:moveTo>
                  <a:pt x="818798" y="3005009"/>
                </a:moveTo>
                <a:cubicBezTo>
                  <a:pt x="791839" y="3005009"/>
                  <a:pt x="769985" y="3026863"/>
                  <a:pt x="769985" y="3053822"/>
                </a:cubicBezTo>
                <a:lnTo>
                  <a:pt x="769985" y="3249068"/>
                </a:lnTo>
                <a:cubicBezTo>
                  <a:pt x="769985" y="3276027"/>
                  <a:pt x="791839" y="3297881"/>
                  <a:pt x="818798" y="3297881"/>
                </a:cubicBezTo>
                <a:lnTo>
                  <a:pt x="1014044" y="3297881"/>
                </a:lnTo>
                <a:cubicBezTo>
                  <a:pt x="1041003" y="3297881"/>
                  <a:pt x="1062857" y="3276027"/>
                  <a:pt x="1062857" y="3249068"/>
                </a:cubicBezTo>
                <a:lnTo>
                  <a:pt x="1062857" y="3053822"/>
                </a:lnTo>
                <a:cubicBezTo>
                  <a:pt x="1062857" y="3026863"/>
                  <a:pt x="1041003" y="3005009"/>
                  <a:pt x="1014044" y="3005009"/>
                </a:cubicBezTo>
                <a:close/>
                <a:moveTo>
                  <a:pt x="370964" y="3005009"/>
                </a:moveTo>
                <a:cubicBezTo>
                  <a:pt x="344005" y="3005009"/>
                  <a:pt x="322151" y="3026863"/>
                  <a:pt x="322151" y="3053822"/>
                </a:cubicBezTo>
                <a:lnTo>
                  <a:pt x="322151" y="3249068"/>
                </a:lnTo>
                <a:cubicBezTo>
                  <a:pt x="322151" y="3276027"/>
                  <a:pt x="344005" y="3297881"/>
                  <a:pt x="370964" y="3297881"/>
                </a:cubicBezTo>
                <a:lnTo>
                  <a:pt x="566210" y="3297881"/>
                </a:lnTo>
                <a:cubicBezTo>
                  <a:pt x="593169" y="3297881"/>
                  <a:pt x="615023" y="3276027"/>
                  <a:pt x="615023" y="3249068"/>
                </a:cubicBezTo>
                <a:lnTo>
                  <a:pt x="615023" y="3053822"/>
                </a:lnTo>
                <a:cubicBezTo>
                  <a:pt x="615023" y="3026863"/>
                  <a:pt x="593169" y="3005009"/>
                  <a:pt x="566210" y="3005009"/>
                </a:cubicBezTo>
                <a:close/>
                <a:moveTo>
                  <a:pt x="3465784" y="2504205"/>
                </a:moveTo>
                <a:cubicBezTo>
                  <a:pt x="3438825" y="2504205"/>
                  <a:pt x="3416971" y="2526059"/>
                  <a:pt x="3416971" y="2553018"/>
                </a:cubicBezTo>
                <a:lnTo>
                  <a:pt x="3416971" y="2748264"/>
                </a:lnTo>
                <a:cubicBezTo>
                  <a:pt x="3416971" y="2775223"/>
                  <a:pt x="3438825" y="2797077"/>
                  <a:pt x="3465784" y="2797077"/>
                </a:cubicBezTo>
                <a:lnTo>
                  <a:pt x="3661030" y="2797077"/>
                </a:lnTo>
                <a:cubicBezTo>
                  <a:pt x="3687989" y="2797077"/>
                  <a:pt x="3709843" y="2775223"/>
                  <a:pt x="3709843" y="2748264"/>
                </a:cubicBezTo>
                <a:lnTo>
                  <a:pt x="3709843" y="2553018"/>
                </a:lnTo>
                <a:cubicBezTo>
                  <a:pt x="3709843" y="2526059"/>
                  <a:pt x="3687989" y="2504205"/>
                  <a:pt x="3661030" y="2504205"/>
                </a:cubicBezTo>
                <a:close/>
                <a:moveTo>
                  <a:pt x="3017950" y="2504205"/>
                </a:moveTo>
                <a:cubicBezTo>
                  <a:pt x="2990991" y="2504205"/>
                  <a:pt x="2969137" y="2526059"/>
                  <a:pt x="2969137" y="2553018"/>
                </a:cubicBezTo>
                <a:lnTo>
                  <a:pt x="2969137" y="2748264"/>
                </a:lnTo>
                <a:cubicBezTo>
                  <a:pt x="2969137" y="2775223"/>
                  <a:pt x="2990991" y="2797077"/>
                  <a:pt x="3017950" y="2797077"/>
                </a:cubicBezTo>
                <a:lnTo>
                  <a:pt x="3213196" y="2797077"/>
                </a:lnTo>
                <a:cubicBezTo>
                  <a:pt x="3240155" y="2797077"/>
                  <a:pt x="3262009" y="2775223"/>
                  <a:pt x="3262009" y="2748264"/>
                </a:cubicBezTo>
                <a:lnTo>
                  <a:pt x="3262009" y="2553018"/>
                </a:lnTo>
                <a:cubicBezTo>
                  <a:pt x="3262009" y="2526059"/>
                  <a:pt x="3240155" y="2504205"/>
                  <a:pt x="3213196" y="2504205"/>
                </a:cubicBezTo>
                <a:close/>
                <a:moveTo>
                  <a:pt x="2586884" y="2504205"/>
                </a:moveTo>
                <a:cubicBezTo>
                  <a:pt x="2559925" y="2504205"/>
                  <a:pt x="2538071" y="2526059"/>
                  <a:pt x="2538071" y="2553018"/>
                </a:cubicBezTo>
                <a:lnTo>
                  <a:pt x="2538071" y="2748264"/>
                </a:lnTo>
                <a:cubicBezTo>
                  <a:pt x="2538071" y="2775223"/>
                  <a:pt x="2559925" y="2797077"/>
                  <a:pt x="2586884" y="2797077"/>
                </a:cubicBezTo>
                <a:lnTo>
                  <a:pt x="2782130" y="2797077"/>
                </a:lnTo>
                <a:cubicBezTo>
                  <a:pt x="2809089" y="2797077"/>
                  <a:pt x="2830943" y="2775223"/>
                  <a:pt x="2830943" y="2748264"/>
                </a:cubicBezTo>
                <a:lnTo>
                  <a:pt x="2830943" y="2553018"/>
                </a:lnTo>
                <a:cubicBezTo>
                  <a:pt x="2830943" y="2526059"/>
                  <a:pt x="2809089" y="2504205"/>
                  <a:pt x="2782130" y="2504205"/>
                </a:cubicBezTo>
                <a:close/>
                <a:moveTo>
                  <a:pt x="2139051" y="2504205"/>
                </a:moveTo>
                <a:cubicBezTo>
                  <a:pt x="2112092" y="2504205"/>
                  <a:pt x="2090238" y="2526059"/>
                  <a:pt x="2090238" y="2553018"/>
                </a:cubicBezTo>
                <a:lnTo>
                  <a:pt x="2090238" y="2748264"/>
                </a:lnTo>
                <a:cubicBezTo>
                  <a:pt x="2090238" y="2775223"/>
                  <a:pt x="2112092" y="2797077"/>
                  <a:pt x="2139051" y="2797077"/>
                </a:cubicBezTo>
                <a:lnTo>
                  <a:pt x="2334297" y="2797077"/>
                </a:lnTo>
                <a:cubicBezTo>
                  <a:pt x="2361256" y="2797077"/>
                  <a:pt x="2383110" y="2775223"/>
                  <a:pt x="2383110" y="2748264"/>
                </a:cubicBezTo>
                <a:lnTo>
                  <a:pt x="2383110" y="2553018"/>
                </a:lnTo>
                <a:cubicBezTo>
                  <a:pt x="2383110" y="2526059"/>
                  <a:pt x="2361256" y="2504205"/>
                  <a:pt x="2334297" y="2504205"/>
                </a:cubicBezTo>
                <a:close/>
                <a:moveTo>
                  <a:pt x="1706222" y="2504205"/>
                </a:moveTo>
                <a:cubicBezTo>
                  <a:pt x="1679263" y="2504205"/>
                  <a:pt x="1657409" y="2526059"/>
                  <a:pt x="1657409" y="2553018"/>
                </a:cubicBezTo>
                <a:lnTo>
                  <a:pt x="1657409" y="2748264"/>
                </a:lnTo>
                <a:cubicBezTo>
                  <a:pt x="1657409" y="2775223"/>
                  <a:pt x="1679263" y="2797077"/>
                  <a:pt x="1706222" y="2797077"/>
                </a:cubicBezTo>
                <a:lnTo>
                  <a:pt x="1901468" y="2797077"/>
                </a:lnTo>
                <a:cubicBezTo>
                  <a:pt x="1928427" y="2797077"/>
                  <a:pt x="1950281" y="2775223"/>
                  <a:pt x="1950281" y="2748264"/>
                </a:cubicBezTo>
                <a:lnTo>
                  <a:pt x="1950281" y="2553018"/>
                </a:lnTo>
                <a:cubicBezTo>
                  <a:pt x="1950281" y="2526059"/>
                  <a:pt x="1928427" y="2504205"/>
                  <a:pt x="1901468" y="2504205"/>
                </a:cubicBezTo>
                <a:close/>
                <a:moveTo>
                  <a:pt x="1258389" y="2504205"/>
                </a:moveTo>
                <a:cubicBezTo>
                  <a:pt x="1231430" y="2504205"/>
                  <a:pt x="1209576" y="2526059"/>
                  <a:pt x="1209576" y="2553018"/>
                </a:cubicBezTo>
                <a:lnTo>
                  <a:pt x="1209576" y="2748264"/>
                </a:lnTo>
                <a:cubicBezTo>
                  <a:pt x="1209576" y="2775223"/>
                  <a:pt x="1231430" y="2797077"/>
                  <a:pt x="1258389" y="2797077"/>
                </a:cubicBezTo>
                <a:lnTo>
                  <a:pt x="1453635" y="2797077"/>
                </a:lnTo>
                <a:cubicBezTo>
                  <a:pt x="1480594" y="2797077"/>
                  <a:pt x="1502448" y="2775223"/>
                  <a:pt x="1502448" y="2748264"/>
                </a:cubicBezTo>
                <a:lnTo>
                  <a:pt x="1502448" y="2553018"/>
                </a:lnTo>
                <a:cubicBezTo>
                  <a:pt x="1502448" y="2526059"/>
                  <a:pt x="1480594" y="2504205"/>
                  <a:pt x="1453635" y="2504205"/>
                </a:cubicBezTo>
                <a:close/>
                <a:moveTo>
                  <a:pt x="827323" y="2504205"/>
                </a:moveTo>
                <a:cubicBezTo>
                  <a:pt x="800364" y="2504205"/>
                  <a:pt x="778510" y="2526059"/>
                  <a:pt x="778510" y="2553018"/>
                </a:cubicBezTo>
                <a:lnTo>
                  <a:pt x="778510" y="2748264"/>
                </a:lnTo>
                <a:cubicBezTo>
                  <a:pt x="778510" y="2775223"/>
                  <a:pt x="800364" y="2797077"/>
                  <a:pt x="827323" y="2797077"/>
                </a:cubicBezTo>
                <a:lnTo>
                  <a:pt x="1022569" y="2797077"/>
                </a:lnTo>
                <a:cubicBezTo>
                  <a:pt x="1049528" y="2797077"/>
                  <a:pt x="1071382" y="2775223"/>
                  <a:pt x="1071382" y="2748264"/>
                </a:cubicBezTo>
                <a:lnTo>
                  <a:pt x="1071382" y="2553018"/>
                </a:lnTo>
                <a:cubicBezTo>
                  <a:pt x="1071382" y="2526059"/>
                  <a:pt x="1049528" y="2504205"/>
                  <a:pt x="1022569" y="2504205"/>
                </a:cubicBezTo>
                <a:close/>
                <a:moveTo>
                  <a:pt x="379489" y="2504205"/>
                </a:moveTo>
                <a:cubicBezTo>
                  <a:pt x="352530" y="2504205"/>
                  <a:pt x="330676" y="2526059"/>
                  <a:pt x="330676" y="2553018"/>
                </a:cubicBezTo>
                <a:lnTo>
                  <a:pt x="330676" y="2748264"/>
                </a:lnTo>
                <a:cubicBezTo>
                  <a:pt x="330676" y="2775223"/>
                  <a:pt x="352530" y="2797077"/>
                  <a:pt x="379489" y="2797077"/>
                </a:cubicBezTo>
                <a:lnTo>
                  <a:pt x="574735" y="2797077"/>
                </a:lnTo>
                <a:cubicBezTo>
                  <a:pt x="601694" y="2797077"/>
                  <a:pt x="623548" y="2775223"/>
                  <a:pt x="623548" y="2748264"/>
                </a:cubicBezTo>
                <a:lnTo>
                  <a:pt x="623548" y="2553018"/>
                </a:lnTo>
                <a:cubicBezTo>
                  <a:pt x="623548" y="2526059"/>
                  <a:pt x="601694" y="2504205"/>
                  <a:pt x="574735" y="2504205"/>
                </a:cubicBezTo>
                <a:close/>
                <a:moveTo>
                  <a:pt x="3457259" y="2006115"/>
                </a:moveTo>
                <a:cubicBezTo>
                  <a:pt x="3430300" y="2006115"/>
                  <a:pt x="3408446" y="2027969"/>
                  <a:pt x="3408446" y="2054928"/>
                </a:cubicBezTo>
                <a:lnTo>
                  <a:pt x="3408446" y="2250174"/>
                </a:lnTo>
                <a:cubicBezTo>
                  <a:pt x="3408446" y="2277133"/>
                  <a:pt x="3430300" y="2298987"/>
                  <a:pt x="3457259" y="2298987"/>
                </a:cubicBezTo>
                <a:lnTo>
                  <a:pt x="3652505" y="2298987"/>
                </a:lnTo>
                <a:cubicBezTo>
                  <a:pt x="3679464" y="2298987"/>
                  <a:pt x="3701318" y="2277133"/>
                  <a:pt x="3701318" y="2250174"/>
                </a:cubicBezTo>
                <a:lnTo>
                  <a:pt x="3701318" y="2054928"/>
                </a:lnTo>
                <a:cubicBezTo>
                  <a:pt x="3701318" y="2027969"/>
                  <a:pt x="3679464" y="2006115"/>
                  <a:pt x="3652505" y="2006115"/>
                </a:cubicBezTo>
                <a:close/>
                <a:moveTo>
                  <a:pt x="3009426" y="2006115"/>
                </a:moveTo>
                <a:cubicBezTo>
                  <a:pt x="2982467" y="2006115"/>
                  <a:pt x="2960613" y="2027969"/>
                  <a:pt x="2960613" y="2054928"/>
                </a:cubicBezTo>
                <a:lnTo>
                  <a:pt x="2960613" y="2250174"/>
                </a:lnTo>
                <a:cubicBezTo>
                  <a:pt x="2960613" y="2277133"/>
                  <a:pt x="2982467" y="2298987"/>
                  <a:pt x="3009426" y="2298987"/>
                </a:cubicBezTo>
                <a:lnTo>
                  <a:pt x="3204672" y="2298987"/>
                </a:lnTo>
                <a:cubicBezTo>
                  <a:pt x="3231631" y="2298987"/>
                  <a:pt x="3253485" y="2277133"/>
                  <a:pt x="3253485" y="2250174"/>
                </a:cubicBezTo>
                <a:lnTo>
                  <a:pt x="3253485" y="2054928"/>
                </a:lnTo>
                <a:cubicBezTo>
                  <a:pt x="3253485" y="2027969"/>
                  <a:pt x="3231631" y="2006115"/>
                  <a:pt x="3204672" y="2006115"/>
                </a:cubicBezTo>
                <a:close/>
                <a:moveTo>
                  <a:pt x="2578359" y="2006115"/>
                </a:moveTo>
                <a:cubicBezTo>
                  <a:pt x="2551400" y="2006115"/>
                  <a:pt x="2529546" y="2027969"/>
                  <a:pt x="2529546" y="2054928"/>
                </a:cubicBezTo>
                <a:lnTo>
                  <a:pt x="2529546" y="2250174"/>
                </a:lnTo>
                <a:cubicBezTo>
                  <a:pt x="2529546" y="2277133"/>
                  <a:pt x="2551400" y="2298987"/>
                  <a:pt x="2578359" y="2298987"/>
                </a:cubicBezTo>
                <a:lnTo>
                  <a:pt x="2773605" y="2298987"/>
                </a:lnTo>
                <a:cubicBezTo>
                  <a:pt x="2800564" y="2298987"/>
                  <a:pt x="2822418" y="2277133"/>
                  <a:pt x="2822418" y="2250174"/>
                </a:cubicBezTo>
                <a:lnTo>
                  <a:pt x="2822418" y="2054928"/>
                </a:lnTo>
                <a:cubicBezTo>
                  <a:pt x="2822418" y="2027969"/>
                  <a:pt x="2800564" y="2006115"/>
                  <a:pt x="2773605" y="2006115"/>
                </a:cubicBezTo>
                <a:close/>
                <a:moveTo>
                  <a:pt x="2130526" y="2006115"/>
                </a:moveTo>
                <a:cubicBezTo>
                  <a:pt x="2103567" y="2006115"/>
                  <a:pt x="2081713" y="2027969"/>
                  <a:pt x="2081713" y="2054928"/>
                </a:cubicBezTo>
                <a:lnTo>
                  <a:pt x="2081713" y="2250174"/>
                </a:lnTo>
                <a:cubicBezTo>
                  <a:pt x="2081713" y="2277133"/>
                  <a:pt x="2103567" y="2298987"/>
                  <a:pt x="2130526" y="2298987"/>
                </a:cubicBezTo>
                <a:lnTo>
                  <a:pt x="2325772" y="2298987"/>
                </a:lnTo>
                <a:cubicBezTo>
                  <a:pt x="2352731" y="2298987"/>
                  <a:pt x="2374585" y="2277133"/>
                  <a:pt x="2374585" y="2250174"/>
                </a:cubicBezTo>
                <a:lnTo>
                  <a:pt x="2374585" y="2054928"/>
                </a:lnTo>
                <a:cubicBezTo>
                  <a:pt x="2374585" y="2027969"/>
                  <a:pt x="2352731" y="2006115"/>
                  <a:pt x="2325772" y="2006115"/>
                </a:cubicBezTo>
                <a:close/>
                <a:moveTo>
                  <a:pt x="1697697" y="2006115"/>
                </a:moveTo>
                <a:cubicBezTo>
                  <a:pt x="1670738" y="2006115"/>
                  <a:pt x="1648884" y="2027969"/>
                  <a:pt x="1648884" y="2054928"/>
                </a:cubicBezTo>
                <a:lnTo>
                  <a:pt x="1648884" y="2250174"/>
                </a:lnTo>
                <a:cubicBezTo>
                  <a:pt x="1648884" y="2277133"/>
                  <a:pt x="1670738" y="2298987"/>
                  <a:pt x="1697697" y="2298987"/>
                </a:cubicBezTo>
                <a:lnTo>
                  <a:pt x="1892943" y="2298987"/>
                </a:lnTo>
                <a:cubicBezTo>
                  <a:pt x="1919902" y="2298987"/>
                  <a:pt x="1941756" y="2277133"/>
                  <a:pt x="1941756" y="2250174"/>
                </a:cubicBezTo>
                <a:lnTo>
                  <a:pt x="1941756" y="2054928"/>
                </a:lnTo>
                <a:cubicBezTo>
                  <a:pt x="1941756" y="2027969"/>
                  <a:pt x="1919902" y="2006115"/>
                  <a:pt x="1892943" y="2006115"/>
                </a:cubicBezTo>
                <a:close/>
                <a:moveTo>
                  <a:pt x="1249864" y="2006115"/>
                </a:moveTo>
                <a:cubicBezTo>
                  <a:pt x="1222905" y="2006115"/>
                  <a:pt x="1201051" y="2027969"/>
                  <a:pt x="1201051" y="2054928"/>
                </a:cubicBezTo>
                <a:lnTo>
                  <a:pt x="1201051" y="2250174"/>
                </a:lnTo>
                <a:cubicBezTo>
                  <a:pt x="1201051" y="2277133"/>
                  <a:pt x="1222905" y="2298987"/>
                  <a:pt x="1249864" y="2298987"/>
                </a:cubicBezTo>
                <a:lnTo>
                  <a:pt x="1445110" y="2298987"/>
                </a:lnTo>
                <a:cubicBezTo>
                  <a:pt x="1472069" y="2298987"/>
                  <a:pt x="1493923" y="2277133"/>
                  <a:pt x="1493923" y="2250174"/>
                </a:cubicBezTo>
                <a:lnTo>
                  <a:pt x="1493923" y="2054928"/>
                </a:lnTo>
                <a:cubicBezTo>
                  <a:pt x="1493923" y="2027969"/>
                  <a:pt x="1472069" y="2006115"/>
                  <a:pt x="1445110" y="2006115"/>
                </a:cubicBezTo>
                <a:close/>
                <a:moveTo>
                  <a:pt x="818798" y="2006115"/>
                </a:moveTo>
                <a:cubicBezTo>
                  <a:pt x="791839" y="2006115"/>
                  <a:pt x="769985" y="2027969"/>
                  <a:pt x="769985" y="2054928"/>
                </a:cubicBezTo>
                <a:lnTo>
                  <a:pt x="769985" y="2250174"/>
                </a:lnTo>
                <a:cubicBezTo>
                  <a:pt x="769985" y="2277133"/>
                  <a:pt x="791839" y="2298987"/>
                  <a:pt x="818798" y="2298987"/>
                </a:cubicBezTo>
                <a:lnTo>
                  <a:pt x="1014044" y="2298987"/>
                </a:lnTo>
                <a:cubicBezTo>
                  <a:pt x="1041003" y="2298987"/>
                  <a:pt x="1062857" y="2277133"/>
                  <a:pt x="1062857" y="2250174"/>
                </a:cubicBezTo>
                <a:lnTo>
                  <a:pt x="1062857" y="2054928"/>
                </a:lnTo>
                <a:cubicBezTo>
                  <a:pt x="1062857" y="2027969"/>
                  <a:pt x="1041003" y="2006115"/>
                  <a:pt x="1014044" y="2006115"/>
                </a:cubicBezTo>
                <a:close/>
                <a:moveTo>
                  <a:pt x="370964" y="2006115"/>
                </a:moveTo>
                <a:cubicBezTo>
                  <a:pt x="344005" y="2006115"/>
                  <a:pt x="322151" y="2027969"/>
                  <a:pt x="322151" y="2054928"/>
                </a:cubicBezTo>
                <a:lnTo>
                  <a:pt x="322151" y="2250174"/>
                </a:lnTo>
                <a:cubicBezTo>
                  <a:pt x="322151" y="2277133"/>
                  <a:pt x="344005" y="2298987"/>
                  <a:pt x="370964" y="2298987"/>
                </a:cubicBezTo>
                <a:lnTo>
                  <a:pt x="566210" y="2298987"/>
                </a:lnTo>
                <a:cubicBezTo>
                  <a:pt x="593169" y="2298987"/>
                  <a:pt x="615023" y="2277133"/>
                  <a:pt x="615023" y="2250174"/>
                </a:cubicBezTo>
                <a:lnTo>
                  <a:pt x="615023" y="2054928"/>
                </a:lnTo>
                <a:cubicBezTo>
                  <a:pt x="615023" y="2027969"/>
                  <a:pt x="593169" y="2006115"/>
                  <a:pt x="566210" y="2006115"/>
                </a:cubicBezTo>
                <a:close/>
                <a:moveTo>
                  <a:pt x="661014" y="956103"/>
                </a:moveTo>
                <a:lnTo>
                  <a:pt x="1309087" y="956103"/>
                </a:lnTo>
                <a:lnTo>
                  <a:pt x="1309087" y="1251488"/>
                </a:lnTo>
                <a:lnTo>
                  <a:pt x="1308807" y="1251488"/>
                </a:lnTo>
                <a:cubicBezTo>
                  <a:pt x="1309091" y="1366682"/>
                  <a:pt x="1247916" y="1473290"/>
                  <a:pt x="1148320" y="1531386"/>
                </a:cubicBezTo>
                <a:cubicBezTo>
                  <a:pt x="1048099" y="1589847"/>
                  <a:pt x="924270" y="1590261"/>
                  <a:pt x="823660" y="1532473"/>
                </a:cubicBezTo>
                <a:cubicBezTo>
                  <a:pt x="723050" y="1474685"/>
                  <a:pt x="661015" y="1367514"/>
                  <a:pt x="661015" y="1251489"/>
                </a:cubicBezTo>
                <a:lnTo>
                  <a:pt x="661315" y="1251488"/>
                </a:lnTo>
                <a:lnTo>
                  <a:pt x="661014" y="1251488"/>
                </a:lnTo>
                <a:close/>
                <a:moveTo>
                  <a:pt x="2203871" y="14577"/>
                </a:moveTo>
                <a:lnTo>
                  <a:pt x="2361705" y="14577"/>
                </a:lnTo>
                <a:lnTo>
                  <a:pt x="2361705" y="227644"/>
                </a:lnTo>
                <a:lnTo>
                  <a:pt x="2362254" y="227644"/>
                </a:lnTo>
                <a:lnTo>
                  <a:pt x="2362254" y="759406"/>
                </a:lnTo>
                <a:cubicBezTo>
                  <a:pt x="2362254" y="858375"/>
                  <a:pt x="2442485" y="938606"/>
                  <a:pt x="2541454" y="938606"/>
                </a:cubicBezTo>
                <a:lnTo>
                  <a:pt x="3187508" y="938606"/>
                </a:lnTo>
                <a:lnTo>
                  <a:pt x="3187508" y="939163"/>
                </a:lnTo>
                <a:lnTo>
                  <a:pt x="3342076" y="939163"/>
                </a:lnTo>
                <a:cubicBezTo>
                  <a:pt x="3528151" y="939163"/>
                  <a:pt x="3678994" y="1090006"/>
                  <a:pt x="3678994" y="1276081"/>
                </a:cubicBezTo>
                <a:lnTo>
                  <a:pt x="3678994" y="1774989"/>
                </a:lnTo>
                <a:lnTo>
                  <a:pt x="4018294" y="1774989"/>
                </a:lnTo>
                <a:lnTo>
                  <a:pt x="4018294" y="3935229"/>
                </a:lnTo>
                <a:lnTo>
                  <a:pt x="0" y="3935229"/>
                </a:lnTo>
                <a:lnTo>
                  <a:pt x="0" y="1774989"/>
                </a:lnTo>
                <a:lnTo>
                  <a:pt x="3521276" y="1774989"/>
                </a:lnTo>
                <a:lnTo>
                  <a:pt x="3521276" y="1276081"/>
                </a:lnTo>
                <a:cubicBezTo>
                  <a:pt x="3521276" y="1177112"/>
                  <a:pt x="3441045" y="1096881"/>
                  <a:pt x="3342076" y="1096881"/>
                </a:cubicBezTo>
                <a:lnTo>
                  <a:pt x="2696022" y="1096881"/>
                </a:lnTo>
                <a:lnTo>
                  <a:pt x="2696022" y="1096324"/>
                </a:lnTo>
                <a:lnTo>
                  <a:pt x="2541454" y="1096324"/>
                </a:lnTo>
                <a:cubicBezTo>
                  <a:pt x="2355379" y="1096324"/>
                  <a:pt x="2204536" y="945481"/>
                  <a:pt x="2204536" y="759406"/>
                </a:cubicBezTo>
                <a:lnTo>
                  <a:pt x="2204536" y="227645"/>
                </a:lnTo>
                <a:lnTo>
                  <a:pt x="2203871" y="227645"/>
                </a:lnTo>
                <a:close/>
                <a:moveTo>
                  <a:pt x="913050" y="0"/>
                </a:moveTo>
                <a:lnTo>
                  <a:pt x="1057050" y="0"/>
                </a:lnTo>
                <a:lnTo>
                  <a:pt x="1057050" y="569505"/>
                </a:lnTo>
                <a:cubicBezTo>
                  <a:pt x="1088315" y="573585"/>
                  <a:pt x="1118287" y="585198"/>
                  <a:pt x="1146441" y="601369"/>
                </a:cubicBezTo>
                <a:cubicBezTo>
                  <a:pt x="1247051" y="659157"/>
                  <a:pt x="1309086" y="766328"/>
                  <a:pt x="1309086" y="882353"/>
                </a:cubicBezTo>
                <a:lnTo>
                  <a:pt x="1021050" y="883318"/>
                </a:lnTo>
                <a:lnTo>
                  <a:pt x="1021050" y="612000"/>
                </a:lnTo>
                <a:lnTo>
                  <a:pt x="949050" y="612000"/>
                </a:lnTo>
                <a:lnTo>
                  <a:pt x="949050" y="883559"/>
                </a:lnTo>
                <a:cubicBezTo>
                  <a:pt x="853040" y="883880"/>
                  <a:pt x="757031" y="884202"/>
                  <a:pt x="661021" y="884523"/>
                </a:cubicBezTo>
                <a:cubicBezTo>
                  <a:pt x="660244" y="768500"/>
                  <a:pt x="721560" y="660917"/>
                  <a:pt x="821781" y="602456"/>
                </a:cubicBezTo>
                <a:cubicBezTo>
                  <a:pt x="850465" y="585724"/>
                  <a:pt x="881083" y="573747"/>
                  <a:pt x="913050" y="56956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Oval 7">
            <a:extLst>
              <a:ext uri="{FF2B5EF4-FFF2-40B4-BE49-F238E27FC236}">
                <a16:creationId xmlns:a16="http://schemas.microsoft.com/office/drawing/2014/main" id="{742C5636-0183-406B-B092-47234DA21C29}"/>
              </a:ext>
            </a:extLst>
          </p:cNvPr>
          <p:cNvSpPr>
            <a:spLocks noChangeAspect="1"/>
          </p:cNvSpPr>
          <p:nvPr/>
        </p:nvSpPr>
        <p:spPr>
          <a:xfrm>
            <a:off x="5349687" y="5043687"/>
            <a:ext cx="453776" cy="596061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F547952E-09AE-44A7-BB44-5293DAA07C5E}"/>
              </a:ext>
            </a:extLst>
          </p:cNvPr>
          <p:cNvGrpSpPr/>
          <p:nvPr/>
        </p:nvGrpSpPr>
        <p:grpSpPr>
          <a:xfrm rot="10800000">
            <a:off x="2388949" y="1345118"/>
            <a:ext cx="139112" cy="746935"/>
            <a:chOff x="5578557" y="-419053"/>
            <a:chExt cx="1146963" cy="6158389"/>
          </a:xfrm>
        </p:grpSpPr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9B35A2DD-51E9-4DF9-A6BC-3D8EAC7FDDEC}"/>
                </a:ext>
              </a:extLst>
            </p:cNvPr>
            <p:cNvSpPr/>
            <p:nvPr/>
          </p:nvSpPr>
          <p:spPr>
            <a:xfrm>
              <a:off x="5578557" y="-419053"/>
              <a:ext cx="1146963" cy="2442667"/>
            </a:xfrm>
            <a:custGeom>
              <a:avLst/>
              <a:gdLst>
                <a:gd name="connsiteX0" fmla="*/ 284659 w 1146963"/>
                <a:gd name="connsiteY0" fmla="*/ 0 h 2442667"/>
                <a:gd name="connsiteX1" fmla="*/ 570499 w 1146963"/>
                <a:gd name="connsiteY1" fmla="*/ 0 h 2442667"/>
                <a:gd name="connsiteX2" fmla="*/ 571679 w 1146963"/>
                <a:gd name="connsiteY2" fmla="*/ 0 h 2442667"/>
                <a:gd name="connsiteX3" fmla="*/ 857518 w 1146963"/>
                <a:gd name="connsiteY3" fmla="*/ 0 h 2442667"/>
                <a:gd name="connsiteX4" fmla="*/ 865787 w 1146963"/>
                <a:gd name="connsiteY4" fmla="*/ 8269 h 2442667"/>
                <a:gd name="connsiteX5" fmla="*/ 1142177 w 1146963"/>
                <a:gd name="connsiteY5" fmla="*/ 374427 h 2442667"/>
                <a:gd name="connsiteX6" fmla="*/ 1143358 w 1146963"/>
                <a:gd name="connsiteY6" fmla="*/ 1837877 h 2442667"/>
                <a:gd name="connsiteX7" fmla="*/ 1061859 w 1146963"/>
                <a:gd name="connsiteY7" fmla="*/ 1998514 h 2442667"/>
                <a:gd name="connsiteX8" fmla="*/ 1058315 w 1146963"/>
                <a:gd name="connsiteY8" fmla="*/ 2199310 h 2442667"/>
                <a:gd name="connsiteX9" fmla="*/ 1146902 w 1146963"/>
                <a:gd name="connsiteY9" fmla="*/ 2376483 h 2442667"/>
                <a:gd name="connsiteX10" fmla="*/ 1092569 w 1146963"/>
                <a:gd name="connsiteY10" fmla="*/ 2431998 h 2442667"/>
                <a:gd name="connsiteX11" fmla="*/ 779562 w 1146963"/>
                <a:gd name="connsiteY11" fmla="*/ 2429636 h 2442667"/>
                <a:gd name="connsiteX12" fmla="*/ 730397 w 1146963"/>
                <a:gd name="connsiteY12" fmla="*/ 2441300 h 2442667"/>
                <a:gd name="connsiteX13" fmla="*/ 729777 w 1146963"/>
                <a:gd name="connsiteY13" fmla="*/ 2442667 h 2442667"/>
                <a:gd name="connsiteX14" fmla="*/ 418307 w 1146963"/>
                <a:gd name="connsiteY14" fmla="*/ 2442667 h 2442667"/>
                <a:gd name="connsiteX15" fmla="*/ 417687 w 1146963"/>
                <a:gd name="connsiteY15" fmla="*/ 2441300 h 2442667"/>
                <a:gd name="connsiteX16" fmla="*/ 368520 w 1146963"/>
                <a:gd name="connsiteY16" fmla="*/ 2429636 h 2442667"/>
                <a:gd name="connsiteX17" fmla="*/ 55515 w 1146963"/>
                <a:gd name="connsiteY17" fmla="*/ 2431998 h 2442667"/>
                <a:gd name="connsiteX18" fmla="*/ 1182 w 1146963"/>
                <a:gd name="connsiteY18" fmla="*/ 2376483 h 2442667"/>
                <a:gd name="connsiteX19" fmla="*/ 85043 w 1146963"/>
                <a:gd name="connsiteY19" fmla="*/ 2199310 h 2442667"/>
                <a:gd name="connsiteX20" fmla="*/ 81501 w 1146963"/>
                <a:gd name="connsiteY20" fmla="*/ 1998514 h 2442667"/>
                <a:gd name="connsiteX21" fmla="*/ 0 w 1146963"/>
                <a:gd name="connsiteY21" fmla="*/ 1837877 h 2442667"/>
                <a:gd name="connsiteX22" fmla="*/ 1182 w 1146963"/>
                <a:gd name="connsiteY22" fmla="*/ 374427 h 2442667"/>
                <a:gd name="connsiteX23" fmla="*/ 277572 w 1146963"/>
                <a:gd name="connsiteY23" fmla="*/ 8269 h 2442667"/>
                <a:gd name="connsiteX24" fmla="*/ 284659 w 1146963"/>
                <a:gd name="connsiteY24" fmla="*/ 0 h 244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46963" h="2442667">
                  <a:moveTo>
                    <a:pt x="284659" y="0"/>
                  </a:moveTo>
                  <a:cubicBezTo>
                    <a:pt x="380332" y="0"/>
                    <a:pt x="474824" y="0"/>
                    <a:pt x="570499" y="0"/>
                  </a:cubicBezTo>
                  <a:cubicBezTo>
                    <a:pt x="570499" y="0"/>
                    <a:pt x="571679" y="0"/>
                    <a:pt x="571679" y="0"/>
                  </a:cubicBezTo>
                  <a:cubicBezTo>
                    <a:pt x="667353" y="0"/>
                    <a:pt x="761846" y="0"/>
                    <a:pt x="857518" y="0"/>
                  </a:cubicBezTo>
                  <a:cubicBezTo>
                    <a:pt x="859881" y="2362"/>
                    <a:pt x="861063" y="7087"/>
                    <a:pt x="865787" y="8269"/>
                  </a:cubicBezTo>
                  <a:cubicBezTo>
                    <a:pt x="1050047" y="62602"/>
                    <a:pt x="1142177" y="184260"/>
                    <a:pt x="1142177" y="374427"/>
                  </a:cubicBezTo>
                  <a:cubicBezTo>
                    <a:pt x="1142177" y="862243"/>
                    <a:pt x="1139815" y="1350061"/>
                    <a:pt x="1143358" y="1837877"/>
                  </a:cubicBezTo>
                  <a:cubicBezTo>
                    <a:pt x="1143358" y="1911108"/>
                    <a:pt x="1128003" y="1957174"/>
                    <a:pt x="1061859" y="1998514"/>
                  </a:cubicBezTo>
                  <a:cubicBezTo>
                    <a:pt x="954373" y="2063478"/>
                    <a:pt x="953193" y="2134347"/>
                    <a:pt x="1058315" y="2199310"/>
                  </a:cubicBezTo>
                  <a:cubicBezTo>
                    <a:pt x="1132728" y="2245376"/>
                    <a:pt x="1148082" y="2298527"/>
                    <a:pt x="1146902" y="2376483"/>
                  </a:cubicBezTo>
                  <a:cubicBezTo>
                    <a:pt x="1144540" y="2417824"/>
                    <a:pt x="1138633" y="2434361"/>
                    <a:pt x="1092569" y="2431998"/>
                  </a:cubicBezTo>
                  <a:cubicBezTo>
                    <a:pt x="988627" y="2428454"/>
                    <a:pt x="883504" y="2434361"/>
                    <a:pt x="779562" y="2429636"/>
                  </a:cubicBezTo>
                  <a:cubicBezTo>
                    <a:pt x="754168" y="2428455"/>
                    <a:pt x="739108" y="2431703"/>
                    <a:pt x="730397" y="2441300"/>
                  </a:cubicBezTo>
                  <a:lnTo>
                    <a:pt x="729777" y="2442667"/>
                  </a:lnTo>
                  <a:lnTo>
                    <a:pt x="418307" y="2442667"/>
                  </a:lnTo>
                  <a:lnTo>
                    <a:pt x="417687" y="2441300"/>
                  </a:lnTo>
                  <a:cubicBezTo>
                    <a:pt x="408976" y="2431703"/>
                    <a:pt x="393916" y="2428455"/>
                    <a:pt x="368520" y="2429636"/>
                  </a:cubicBezTo>
                  <a:cubicBezTo>
                    <a:pt x="264579" y="2433179"/>
                    <a:pt x="159457" y="2428454"/>
                    <a:pt x="55515" y="2431998"/>
                  </a:cubicBezTo>
                  <a:cubicBezTo>
                    <a:pt x="9449" y="2434361"/>
                    <a:pt x="3544" y="2417824"/>
                    <a:pt x="1182" y="2376483"/>
                  </a:cubicBezTo>
                  <a:cubicBezTo>
                    <a:pt x="-4725" y="2299709"/>
                    <a:pt x="10631" y="2245376"/>
                    <a:pt x="85043" y="2199310"/>
                  </a:cubicBezTo>
                  <a:cubicBezTo>
                    <a:pt x="190167" y="2133165"/>
                    <a:pt x="187804" y="2063478"/>
                    <a:pt x="81501" y="1998514"/>
                  </a:cubicBezTo>
                  <a:cubicBezTo>
                    <a:pt x="14174" y="1957174"/>
                    <a:pt x="0" y="1909928"/>
                    <a:pt x="0" y="1837877"/>
                  </a:cubicBezTo>
                  <a:cubicBezTo>
                    <a:pt x="2363" y="1350061"/>
                    <a:pt x="1182" y="862243"/>
                    <a:pt x="1182" y="374427"/>
                  </a:cubicBezTo>
                  <a:cubicBezTo>
                    <a:pt x="1182" y="184260"/>
                    <a:pt x="93312" y="62602"/>
                    <a:pt x="277572" y="8269"/>
                  </a:cubicBezTo>
                  <a:cubicBezTo>
                    <a:pt x="281115" y="7087"/>
                    <a:pt x="282297" y="2362"/>
                    <a:pt x="28465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DE1D2EA9-5C55-4463-B7D3-A0A3B9702845}"/>
                </a:ext>
              </a:extLst>
            </p:cNvPr>
            <p:cNvSpPr/>
            <p:nvPr/>
          </p:nvSpPr>
          <p:spPr>
            <a:xfrm>
              <a:off x="5971882" y="2017312"/>
              <a:ext cx="361434" cy="3722024"/>
            </a:xfrm>
            <a:custGeom>
              <a:avLst/>
              <a:gdLst>
                <a:gd name="connsiteX0" fmla="*/ 204339 w 361434"/>
                <a:gd name="connsiteY0" fmla="*/ 3577923 h 3722024"/>
                <a:gd name="connsiteX1" fmla="*/ 204339 w 361434"/>
                <a:gd name="connsiteY1" fmla="*/ 3580286 h 3722024"/>
                <a:gd name="connsiteX2" fmla="*/ 206702 w 361434"/>
                <a:gd name="connsiteY2" fmla="*/ 3577923 h 3722024"/>
                <a:gd name="connsiteX3" fmla="*/ 204339 w 361434"/>
                <a:gd name="connsiteY3" fmla="*/ 3577923 h 3722024"/>
                <a:gd name="connsiteX4" fmla="*/ 148826 w 361434"/>
                <a:gd name="connsiteY4" fmla="*/ 3577923 h 3722024"/>
                <a:gd name="connsiteX5" fmla="*/ 151188 w 361434"/>
                <a:gd name="connsiteY5" fmla="*/ 3580286 h 3722024"/>
                <a:gd name="connsiteX6" fmla="*/ 151188 w 361434"/>
                <a:gd name="connsiteY6" fmla="*/ 3577923 h 3722024"/>
                <a:gd name="connsiteX7" fmla="*/ 148826 w 361434"/>
                <a:gd name="connsiteY7" fmla="*/ 3577923 h 3722024"/>
                <a:gd name="connsiteX8" fmla="*/ 30768 w 361434"/>
                <a:gd name="connsiteY8" fmla="*/ 0 h 3722024"/>
                <a:gd name="connsiteX9" fmla="*/ 330666 w 361434"/>
                <a:gd name="connsiteY9" fmla="*/ 0 h 3722024"/>
                <a:gd name="connsiteX10" fmla="*/ 328269 w 361434"/>
                <a:gd name="connsiteY10" fmla="*/ 5281 h 3722024"/>
                <a:gd name="connsiteX11" fmla="*/ 325999 w 361434"/>
                <a:gd name="connsiteY11" fmla="*/ 35641 h 3722024"/>
                <a:gd name="connsiteX12" fmla="*/ 327180 w 361434"/>
                <a:gd name="connsiteY12" fmla="*/ 2910572 h 3722024"/>
                <a:gd name="connsiteX13" fmla="*/ 361434 w 361434"/>
                <a:gd name="connsiteY13" fmla="*/ 3235389 h 3722024"/>
                <a:gd name="connsiteX14" fmla="*/ 244499 w 361434"/>
                <a:gd name="connsiteY14" fmla="*/ 3665329 h 3722024"/>
                <a:gd name="connsiteX15" fmla="*/ 181898 w 361434"/>
                <a:gd name="connsiteY15" fmla="*/ 3722024 h 3722024"/>
                <a:gd name="connsiteX16" fmla="*/ 180716 w 361434"/>
                <a:gd name="connsiteY16" fmla="*/ 3722024 h 3722024"/>
                <a:gd name="connsiteX17" fmla="*/ 179536 w 361434"/>
                <a:gd name="connsiteY17" fmla="*/ 3722024 h 3722024"/>
                <a:gd name="connsiteX18" fmla="*/ 116934 w 361434"/>
                <a:gd name="connsiteY18" fmla="*/ 3665329 h 3722024"/>
                <a:gd name="connsiteX19" fmla="*/ 0 w 361434"/>
                <a:gd name="connsiteY19" fmla="*/ 3235389 h 3722024"/>
                <a:gd name="connsiteX20" fmla="*/ 34253 w 361434"/>
                <a:gd name="connsiteY20" fmla="*/ 2910572 h 3722024"/>
                <a:gd name="connsiteX21" fmla="*/ 35435 w 361434"/>
                <a:gd name="connsiteY21" fmla="*/ 35641 h 3722024"/>
                <a:gd name="connsiteX22" fmla="*/ 33165 w 361434"/>
                <a:gd name="connsiteY22" fmla="*/ 5281 h 372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1434" h="3722024">
                  <a:moveTo>
                    <a:pt x="204339" y="3577923"/>
                  </a:moveTo>
                  <a:cubicBezTo>
                    <a:pt x="204339" y="3579105"/>
                    <a:pt x="204339" y="3579105"/>
                    <a:pt x="204339" y="3580286"/>
                  </a:cubicBezTo>
                  <a:cubicBezTo>
                    <a:pt x="205521" y="3580286"/>
                    <a:pt x="206702" y="3579105"/>
                    <a:pt x="206702" y="3577923"/>
                  </a:cubicBezTo>
                  <a:cubicBezTo>
                    <a:pt x="205521" y="3577923"/>
                    <a:pt x="205521" y="3577923"/>
                    <a:pt x="204339" y="3577923"/>
                  </a:cubicBezTo>
                  <a:close/>
                  <a:moveTo>
                    <a:pt x="148826" y="3577923"/>
                  </a:moveTo>
                  <a:cubicBezTo>
                    <a:pt x="150006" y="3579105"/>
                    <a:pt x="150006" y="3579105"/>
                    <a:pt x="151188" y="3580286"/>
                  </a:cubicBezTo>
                  <a:cubicBezTo>
                    <a:pt x="151188" y="3580286"/>
                    <a:pt x="151188" y="3579105"/>
                    <a:pt x="151188" y="3577923"/>
                  </a:cubicBezTo>
                  <a:cubicBezTo>
                    <a:pt x="150006" y="3577923"/>
                    <a:pt x="150006" y="3577923"/>
                    <a:pt x="148826" y="3577923"/>
                  </a:cubicBezTo>
                  <a:close/>
                  <a:moveTo>
                    <a:pt x="30768" y="0"/>
                  </a:moveTo>
                  <a:lnTo>
                    <a:pt x="330666" y="0"/>
                  </a:lnTo>
                  <a:lnTo>
                    <a:pt x="328269" y="5281"/>
                  </a:lnTo>
                  <a:cubicBezTo>
                    <a:pt x="326590" y="13494"/>
                    <a:pt x="325999" y="23534"/>
                    <a:pt x="325999" y="35641"/>
                  </a:cubicBezTo>
                  <a:cubicBezTo>
                    <a:pt x="327180" y="988832"/>
                    <a:pt x="311825" y="1958561"/>
                    <a:pt x="327180" y="2910572"/>
                  </a:cubicBezTo>
                  <a:cubicBezTo>
                    <a:pt x="328361" y="3020418"/>
                    <a:pt x="340173" y="3137353"/>
                    <a:pt x="361434" y="3235389"/>
                  </a:cubicBezTo>
                  <a:cubicBezTo>
                    <a:pt x="342535" y="3320432"/>
                    <a:pt x="258673" y="3623989"/>
                    <a:pt x="244499" y="3665329"/>
                  </a:cubicBezTo>
                  <a:cubicBezTo>
                    <a:pt x="235049" y="3704308"/>
                    <a:pt x="218513" y="3720844"/>
                    <a:pt x="181898" y="3722024"/>
                  </a:cubicBezTo>
                  <a:cubicBezTo>
                    <a:pt x="180716" y="3722024"/>
                    <a:pt x="180716" y="3722024"/>
                    <a:pt x="180716" y="3722024"/>
                  </a:cubicBezTo>
                  <a:cubicBezTo>
                    <a:pt x="179536" y="3722024"/>
                    <a:pt x="179536" y="3722024"/>
                    <a:pt x="179536" y="3722024"/>
                  </a:cubicBezTo>
                  <a:cubicBezTo>
                    <a:pt x="142919" y="3720844"/>
                    <a:pt x="125203" y="3704308"/>
                    <a:pt x="116934" y="3665329"/>
                  </a:cubicBezTo>
                  <a:cubicBezTo>
                    <a:pt x="102760" y="3623989"/>
                    <a:pt x="18899" y="3320432"/>
                    <a:pt x="0" y="3235389"/>
                  </a:cubicBezTo>
                  <a:cubicBezTo>
                    <a:pt x="21261" y="3137353"/>
                    <a:pt x="33073" y="3020418"/>
                    <a:pt x="34253" y="2910572"/>
                  </a:cubicBezTo>
                  <a:cubicBezTo>
                    <a:pt x="48427" y="1957379"/>
                    <a:pt x="34253" y="987652"/>
                    <a:pt x="35435" y="35641"/>
                  </a:cubicBezTo>
                  <a:cubicBezTo>
                    <a:pt x="35435" y="23534"/>
                    <a:pt x="34845" y="13494"/>
                    <a:pt x="33165" y="5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BB7C87F0-FB06-454A-8962-9B41172B53C1}"/>
                </a:ext>
              </a:extLst>
            </p:cNvPr>
            <p:cNvSpPr/>
            <p:nvPr/>
          </p:nvSpPr>
          <p:spPr>
            <a:xfrm rot="11296357" flipH="1">
              <a:off x="5972531" y="5243969"/>
              <a:ext cx="303650" cy="473600"/>
            </a:xfrm>
            <a:custGeom>
              <a:avLst/>
              <a:gdLst>
                <a:gd name="connsiteX0" fmla="*/ 250074 w 303650"/>
                <a:gd name="connsiteY0" fmla="*/ 465810 h 473600"/>
                <a:gd name="connsiteX1" fmla="*/ 303650 w 303650"/>
                <a:gd name="connsiteY1" fmla="*/ 473600 h 473600"/>
                <a:gd name="connsiteX2" fmla="*/ 250074 w 303650"/>
                <a:gd name="connsiteY2" fmla="*/ 12488 h 473600"/>
                <a:gd name="connsiteX3" fmla="*/ 100080 w 303650"/>
                <a:gd name="connsiteY3" fmla="*/ 444002 h 473600"/>
                <a:gd name="connsiteX4" fmla="*/ 206653 w 303650"/>
                <a:gd name="connsiteY4" fmla="*/ 459497 h 473600"/>
                <a:gd name="connsiteX5" fmla="*/ 219049 w 303650"/>
                <a:gd name="connsiteY5" fmla="*/ 0 h 473600"/>
                <a:gd name="connsiteX6" fmla="*/ 0 w 303650"/>
                <a:gd name="connsiteY6" fmla="*/ 429451 h 473600"/>
                <a:gd name="connsiteX7" fmla="*/ 56708 w 303650"/>
                <a:gd name="connsiteY7" fmla="*/ 437696 h 473600"/>
                <a:gd name="connsiteX8" fmla="*/ 185669 w 303650"/>
                <a:gd name="connsiteY8" fmla="*/ 3590 h 47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3650" h="473600">
                  <a:moveTo>
                    <a:pt x="250074" y="465810"/>
                  </a:moveTo>
                  <a:lnTo>
                    <a:pt x="303650" y="473600"/>
                  </a:lnTo>
                  <a:lnTo>
                    <a:pt x="250074" y="12488"/>
                  </a:lnTo>
                  <a:close/>
                  <a:moveTo>
                    <a:pt x="100080" y="444002"/>
                  </a:moveTo>
                  <a:lnTo>
                    <a:pt x="206653" y="459497"/>
                  </a:lnTo>
                  <a:lnTo>
                    <a:pt x="219049" y="0"/>
                  </a:lnTo>
                  <a:close/>
                  <a:moveTo>
                    <a:pt x="0" y="429451"/>
                  </a:moveTo>
                  <a:lnTo>
                    <a:pt x="56708" y="437696"/>
                  </a:lnTo>
                  <a:lnTo>
                    <a:pt x="185669" y="35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D3DC3502-82FE-4AB2-9677-C2938627FA1A}"/>
                </a:ext>
              </a:extLst>
            </p:cNvPr>
            <p:cNvGrpSpPr/>
            <p:nvPr/>
          </p:nvGrpSpPr>
          <p:grpSpPr>
            <a:xfrm>
              <a:off x="5736423" y="-193342"/>
              <a:ext cx="829988" cy="1606370"/>
              <a:chOff x="5730603" y="-193342"/>
              <a:chExt cx="829988" cy="1606370"/>
            </a:xfrm>
          </p:grpSpPr>
          <p:sp>
            <p:nvSpPr>
              <p:cNvPr id="208" name="Rectangle: Rounded Corners 207">
                <a:extLst>
                  <a:ext uri="{FF2B5EF4-FFF2-40B4-BE49-F238E27FC236}">
                    <a16:creationId xmlns:a16="http://schemas.microsoft.com/office/drawing/2014/main" id="{31A9F7BA-D248-454D-A545-6528F6FB0FBE}"/>
                  </a:ext>
                </a:extLst>
              </p:cNvPr>
              <p:cNvSpPr/>
              <p:nvPr/>
            </p:nvSpPr>
            <p:spPr>
              <a:xfrm>
                <a:off x="5730603" y="-193342"/>
                <a:ext cx="115708" cy="160637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: Rounded Corners 208">
                <a:extLst>
                  <a:ext uri="{FF2B5EF4-FFF2-40B4-BE49-F238E27FC236}">
                    <a16:creationId xmlns:a16="http://schemas.microsoft.com/office/drawing/2014/main" id="{4C627CDA-6223-458E-849F-93EDF98DBDDE}"/>
                  </a:ext>
                </a:extLst>
              </p:cNvPr>
              <p:cNvSpPr/>
              <p:nvPr/>
            </p:nvSpPr>
            <p:spPr>
              <a:xfrm>
                <a:off x="5968696" y="-193342"/>
                <a:ext cx="115708" cy="160637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: Rounded Corners 209">
                <a:extLst>
                  <a:ext uri="{FF2B5EF4-FFF2-40B4-BE49-F238E27FC236}">
                    <a16:creationId xmlns:a16="http://schemas.microsoft.com/office/drawing/2014/main" id="{9276A1FD-B27F-4A13-8A23-647A3EE7488C}"/>
                  </a:ext>
                </a:extLst>
              </p:cNvPr>
              <p:cNvSpPr/>
              <p:nvPr/>
            </p:nvSpPr>
            <p:spPr>
              <a:xfrm>
                <a:off x="6206789" y="-193342"/>
                <a:ext cx="115708" cy="160637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: Rounded Corners 210">
                <a:extLst>
                  <a:ext uri="{FF2B5EF4-FFF2-40B4-BE49-F238E27FC236}">
                    <a16:creationId xmlns:a16="http://schemas.microsoft.com/office/drawing/2014/main" id="{1CC47154-CF5D-4A50-8632-7A9BFE88932E}"/>
                  </a:ext>
                </a:extLst>
              </p:cNvPr>
              <p:cNvSpPr/>
              <p:nvPr/>
            </p:nvSpPr>
            <p:spPr>
              <a:xfrm>
                <a:off x="6444883" y="-193342"/>
                <a:ext cx="115708" cy="160637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3" name="Graphic 221">
            <a:extLst>
              <a:ext uri="{FF2B5EF4-FFF2-40B4-BE49-F238E27FC236}">
                <a16:creationId xmlns:a16="http://schemas.microsoft.com/office/drawing/2014/main" id="{C7539324-E4DD-481F-8CC2-9E16897BD1C5}"/>
              </a:ext>
            </a:extLst>
          </p:cNvPr>
          <p:cNvGrpSpPr/>
          <p:nvPr/>
        </p:nvGrpSpPr>
        <p:grpSpPr>
          <a:xfrm rot="5400000">
            <a:off x="5009993" y="3553675"/>
            <a:ext cx="2011267" cy="500854"/>
            <a:chOff x="0" y="1910949"/>
            <a:chExt cx="2714354" cy="675940"/>
          </a:xfrm>
        </p:grpSpPr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B901DA-7807-42FC-A226-5AF5858446ED}"/>
                </a:ext>
              </a:extLst>
            </p:cNvPr>
            <p:cNvSpPr/>
            <p:nvPr/>
          </p:nvSpPr>
          <p:spPr>
            <a:xfrm>
              <a:off x="0" y="1910886"/>
              <a:ext cx="580588" cy="673821"/>
            </a:xfrm>
            <a:custGeom>
              <a:avLst/>
              <a:gdLst>
                <a:gd name="connsiteX0" fmla="*/ 37929 w 580587"/>
                <a:gd name="connsiteY0" fmla="*/ 148601 h 673821"/>
                <a:gd name="connsiteX1" fmla="*/ 107218 w 580587"/>
                <a:gd name="connsiteY1" fmla="*/ 64479 h 673821"/>
                <a:gd name="connsiteX2" fmla="*/ 295379 w 580587"/>
                <a:gd name="connsiteY2" fmla="*/ 63 h 673821"/>
                <a:gd name="connsiteX3" fmla="*/ 352379 w 580587"/>
                <a:gd name="connsiteY3" fmla="*/ 2182 h 673821"/>
                <a:gd name="connsiteX4" fmla="*/ 360431 w 580587"/>
                <a:gd name="connsiteY4" fmla="*/ 4301 h 673821"/>
                <a:gd name="connsiteX5" fmla="*/ 359795 w 580587"/>
                <a:gd name="connsiteY5" fmla="*/ 19558 h 673821"/>
                <a:gd name="connsiteX6" fmla="*/ 436924 w 580587"/>
                <a:gd name="connsiteY6" fmla="*/ 209202 h 673821"/>
                <a:gd name="connsiteX7" fmla="*/ 451757 w 580587"/>
                <a:gd name="connsiteY7" fmla="*/ 245224 h 673821"/>
                <a:gd name="connsiteX8" fmla="*/ 454935 w 580587"/>
                <a:gd name="connsiteY8" fmla="*/ 258361 h 673821"/>
                <a:gd name="connsiteX9" fmla="*/ 448154 w 580587"/>
                <a:gd name="connsiteY9" fmla="*/ 264294 h 673821"/>
                <a:gd name="connsiteX10" fmla="*/ 421244 w 580587"/>
                <a:gd name="connsiteY10" fmla="*/ 279551 h 673821"/>
                <a:gd name="connsiteX11" fmla="*/ 419549 w 580587"/>
                <a:gd name="connsiteY11" fmla="*/ 281670 h 673821"/>
                <a:gd name="connsiteX12" fmla="*/ 419337 w 580587"/>
                <a:gd name="connsiteY12" fmla="*/ 288027 h 673821"/>
                <a:gd name="connsiteX13" fmla="*/ 422303 w 580587"/>
                <a:gd name="connsiteY13" fmla="*/ 290993 h 673821"/>
                <a:gd name="connsiteX14" fmla="*/ 477184 w 580587"/>
                <a:gd name="connsiteY14" fmla="*/ 428512 h 673821"/>
                <a:gd name="connsiteX15" fmla="*/ 481634 w 580587"/>
                <a:gd name="connsiteY15" fmla="*/ 439318 h 673821"/>
                <a:gd name="connsiteX16" fmla="*/ 504306 w 580587"/>
                <a:gd name="connsiteY16" fmla="*/ 449277 h 673821"/>
                <a:gd name="connsiteX17" fmla="*/ 518927 w 580587"/>
                <a:gd name="connsiteY17" fmla="*/ 443344 h 673821"/>
                <a:gd name="connsiteX18" fmla="*/ 530157 w 580587"/>
                <a:gd name="connsiteY18" fmla="*/ 442285 h 673821"/>
                <a:gd name="connsiteX19" fmla="*/ 541388 w 580587"/>
                <a:gd name="connsiteY19" fmla="*/ 464958 h 673821"/>
                <a:gd name="connsiteX20" fmla="*/ 578469 w 580587"/>
                <a:gd name="connsiteY20" fmla="*/ 556072 h 673821"/>
                <a:gd name="connsiteX21" fmla="*/ 580800 w 580587"/>
                <a:gd name="connsiteY21" fmla="*/ 568150 h 673821"/>
                <a:gd name="connsiteX22" fmla="*/ 512358 w 580587"/>
                <a:gd name="connsiteY22" fmla="*/ 645915 h 673821"/>
                <a:gd name="connsiteX23" fmla="*/ 490533 w 580587"/>
                <a:gd name="connsiteY23" fmla="*/ 674732 h 673821"/>
                <a:gd name="connsiteX24" fmla="*/ 451545 w 580587"/>
                <a:gd name="connsiteY24" fmla="*/ 579380 h 673821"/>
                <a:gd name="connsiteX25" fmla="*/ 431415 w 580587"/>
                <a:gd name="connsiteY25" fmla="*/ 568362 h 673821"/>
                <a:gd name="connsiteX26" fmla="*/ 178414 w 580587"/>
                <a:gd name="connsiteY26" fmla="*/ 555224 h 673821"/>
                <a:gd name="connsiteX27" fmla="*/ 91326 w 580587"/>
                <a:gd name="connsiteY27" fmla="*/ 510515 h 673821"/>
                <a:gd name="connsiteX28" fmla="*/ 91326 w 580587"/>
                <a:gd name="connsiteY28" fmla="*/ 504582 h 673821"/>
                <a:gd name="connsiteX29" fmla="*/ 240287 w 580587"/>
                <a:gd name="connsiteY29" fmla="*/ 443133 h 673821"/>
                <a:gd name="connsiteX30" fmla="*/ 306610 w 580587"/>
                <a:gd name="connsiteY30" fmla="*/ 416010 h 673821"/>
                <a:gd name="connsiteX31" fmla="*/ 318264 w 580587"/>
                <a:gd name="connsiteY31" fmla="*/ 415798 h 673821"/>
                <a:gd name="connsiteX32" fmla="*/ 339665 w 580587"/>
                <a:gd name="connsiteY32" fmla="*/ 427029 h 673821"/>
                <a:gd name="connsiteX33" fmla="*/ 402597 w 580587"/>
                <a:gd name="connsiteY33" fmla="*/ 467500 h 673821"/>
                <a:gd name="connsiteX34" fmla="*/ 380561 w 580587"/>
                <a:gd name="connsiteY34" fmla="*/ 410501 h 673821"/>
                <a:gd name="connsiteX35" fmla="*/ 377382 w 580587"/>
                <a:gd name="connsiteY35" fmla="*/ 400966 h 673821"/>
                <a:gd name="connsiteX36" fmla="*/ 358100 w 580587"/>
                <a:gd name="connsiteY36" fmla="*/ 357740 h 673821"/>
                <a:gd name="connsiteX37" fmla="*/ 354286 w 580587"/>
                <a:gd name="connsiteY37" fmla="*/ 356468 h 673821"/>
                <a:gd name="connsiteX38" fmla="*/ 331825 w 580587"/>
                <a:gd name="connsiteY38" fmla="*/ 288874 h 673821"/>
                <a:gd name="connsiteX39" fmla="*/ 325468 w 580587"/>
                <a:gd name="connsiteY39" fmla="*/ 273194 h 673821"/>
                <a:gd name="connsiteX40" fmla="*/ 279064 w 580587"/>
                <a:gd name="connsiteY40" fmla="*/ 216195 h 673821"/>
                <a:gd name="connsiteX41" fmla="*/ 246220 w 580587"/>
                <a:gd name="connsiteY41" fmla="*/ 193098 h 673821"/>
                <a:gd name="connsiteX42" fmla="*/ 230964 w 580587"/>
                <a:gd name="connsiteY42" fmla="*/ 191615 h 673821"/>
                <a:gd name="connsiteX43" fmla="*/ 0 w 580587"/>
                <a:gd name="connsiteY43" fmla="*/ 294807 h 673821"/>
                <a:gd name="connsiteX44" fmla="*/ 0 w 580587"/>
                <a:gd name="connsiteY44" fmla="*/ 275737 h 673821"/>
                <a:gd name="connsiteX45" fmla="*/ 1907 w 580587"/>
                <a:gd name="connsiteY45" fmla="*/ 263023 h 673821"/>
                <a:gd name="connsiteX46" fmla="*/ 34115 w 580587"/>
                <a:gd name="connsiteY46" fmla="*/ 155169 h 673821"/>
                <a:gd name="connsiteX47" fmla="*/ 37929 w 580587"/>
                <a:gd name="connsiteY47" fmla="*/ 148601 h 67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80587" h="673821">
                  <a:moveTo>
                    <a:pt x="37929" y="148601"/>
                  </a:moveTo>
                  <a:cubicBezTo>
                    <a:pt x="54668" y="115333"/>
                    <a:pt x="78189" y="87363"/>
                    <a:pt x="107218" y="64479"/>
                  </a:cubicBezTo>
                  <a:cubicBezTo>
                    <a:pt x="162522" y="21253"/>
                    <a:pt x="225455" y="275"/>
                    <a:pt x="295379" y="63"/>
                  </a:cubicBezTo>
                  <a:cubicBezTo>
                    <a:pt x="314450" y="63"/>
                    <a:pt x="333520" y="-572"/>
                    <a:pt x="352379" y="2182"/>
                  </a:cubicBezTo>
                  <a:cubicBezTo>
                    <a:pt x="355133" y="2606"/>
                    <a:pt x="358100" y="2182"/>
                    <a:pt x="360431" y="4301"/>
                  </a:cubicBezTo>
                  <a:cubicBezTo>
                    <a:pt x="354921" y="9175"/>
                    <a:pt x="357676" y="14260"/>
                    <a:pt x="359795" y="19558"/>
                  </a:cubicBezTo>
                  <a:cubicBezTo>
                    <a:pt x="385222" y="82914"/>
                    <a:pt x="411285" y="145846"/>
                    <a:pt x="436924" y="209202"/>
                  </a:cubicBezTo>
                  <a:cubicBezTo>
                    <a:pt x="441798" y="221280"/>
                    <a:pt x="447095" y="233146"/>
                    <a:pt x="451757" y="245224"/>
                  </a:cubicBezTo>
                  <a:cubicBezTo>
                    <a:pt x="453452" y="249462"/>
                    <a:pt x="455571" y="253488"/>
                    <a:pt x="454935" y="258361"/>
                  </a:cubicBezTo>
                  <a:cubicBezTo>
                    <a:pt x="454088" y="261964"/>
                    <a:pt x="451121" y="263023"/>
                    <a:pt x="448154" y="264294"/>
                  </a:cubicBezTo>
                  <a:cubicBezTo>
                    <a:pt x="439043" y="269168"/>
                    <a:pt x="427813" y="270439"/>
                    <a:pt x="421244" y="279551"/>
                  </a:cubicBezTo>
                  <a:cubicBezTo>
                    <a:pt x="420608" y="280186"/>
                    <a:pt x="419973" y="281034"/>
                    <a:pt x="419549" y="281670"/>
                  </a:cubicBezTo>
                  <a:cubicBezTo>
                    <a:pt x="418489" y="283789"/>
                    <a:pt x="416159" y="285908"/>
                    <a:pt x="419337" y="288027"/>
                  </a:cubicBezTo>
                  <a:cubicBezTo>
                    <a:pt x="420608" y="288662"/>
                    <a:pt x="421668" y="289722"/>
                    <a:pt x="422303" y="290993"/>
                  </a:cubicBezTo>
                  <a:cubicBezTo>
                    <a:pt x="440950" y="336762"/>
                    <a:pt x="458537" y="382743"/>
                    <a:pt x="477184" y="428512"/>
                  </a:cubicBezTo>
                  <a:cubicBezTo>
                    <a:pt x="478667" y="432114"/>
                    <a:pt x="479938" y="435716"/>
                    <a:pt x="481634" y="439318"/>
                  </a:cubicBezTo>
                  <a:cubicBezTo>
                    <a:pt x="486931" y="450973"/>
                    <a:pt x="492440" y="453515"/>
                    <a:pt x="504306" y="449277"/>
                  </a:cubicBezTo>
                  <a:cubicBezTo>
                    <a:pt x="509392" y="447582"/>
                    <a:pt x="514265" y="445463"/>
                    <a:pt x="518927" y="443344"/>
                  </a:cubicBezTo>
                  <a:cubicBezTo>
                    <a:pt x="522529" y="442285"/>
                    <a:pt x="526131" y="440590"/>
                    <a:pt x="530157" y="442285"/>
                  </a:cubicBezTo>
                  <a:cubicBezTo>
                    <a:pt x="536302" y="448642"/>
                    <a:pt x="538209" y="457118"/>
                    <a:pt x="541388" y="464958"/>
                  </a:cubicBezTo>
                  <a:cubicBezTo>
                    <a:pt x="553677" y="495258"/>
                    <a:pt x="566179" y="525771"/>
                    <a:pt x="578469" y="556072"/>
                  </a:cubicBezTo>
                  <a:cubicBezTo>
                    <a:pt x="579952" y="559886"/>
                    <a:pt x="582495" y="563700"/>
                    <a:pt x="580800" y="568150"/>
                  </a:cubicBezTo>
                  <a:cubicBezTo>
                    <a:pt x="557280" y="593365"/>
                    <a:pt x="533124" y="618157"/>
                    <a:pt x="512358" y="645915"/>
                  </a:cubicBezTo>
                  <a:cubicBezTo>
                    <a:pt x="505366" y="655026"/>
                    <a:pt x="498585" y="664349"/>
                    <a:pt x="490533" y="674732"/>
                  </a:cubicBezTo>
                  <a:cubicBezTo>
                    <a:pt x="476972" y="641889"/>
                    <a:pt x="463411" y="610952"/>
                    <a:pt x="451545" y="579380"/>
                  </a:cubicBezTo>
                  <a:cubicBezTo>
                    <a:pt x="447307" y="568150"/>
                    <a:pt x="441586" y="566878"/>
                    <a:pt x="431415" y="568362"/>
                  </a:cubicBezTo>
                  <a:cubicBezTo>
                    <a:pt x="346234" y="581075"/>
                    <a:pt x="261476" y="581923"/>
                    <a:pt x="178414" y="555224"/>
                  </a:cubicBezTo>
                  <a:cubicBezTo>
                    <a:pt x="147054" y="545053"/>
                    <a:pt x="117389" y="531068"/>
                    <a:pt x="91326" y="510515"/>
                  </a:cubicBezTo>
                  <a:cubicBezTo>
                    <a:pt x="89631" y="508608"/>
                    <a:pt x="89419" y="506701"/>
                    <a:pt x="91326" y="504582"/>
                  </a:cubicBezTo>
                  <a:cubicBezTo>
                    <a:pt x="140909" y="484028"/>
                    <a:pt x="190704" y="463474"/>
                    <a:pt x="240287" y="443133"/>
                  </a:cubicBezTo>
                  <a:cubicBezTo>
                    <a:pt x="262324" y="434021"/>
                    <a:pt x="284573" y="424910"/>
                    <a:pt x="306610" y="416010"/>
                  </a:cubicBezTo>
                  <a:cubicBezTo>
                    <a:pt x="310424" y="414527"/>
                    <a:pt x="314238" y="411772"/>
                    <a:pt x="318264" y="415798"/>
                  </a:cubicBezTo>
                  <a:cubicBezTo>
                    <a:pt x="326104" y="418129"/>
                    <a:pt x="332885" y="422367"/>
                    <a:pt x="339665" y="427029"/>
                  </a:cubicBezTo>
                  <a:cubicBezTo>
                    <a:pt x="360007" y="440802"/>
                    <a:pt x="380772" y="453727"/>
                    <a:pt x="402597" y="467500"/>
                  </a:cubicBezTo>
                  <a:cubicBezTo>
                    <a:pt x="395817" y="447370"/>
                    <a:pt x="385646" y="429995"/>
                    <a:pt x="380561" y="410501"/>
                  </a:cubicBezTo>
                  <a:cubicBezTo>
                    <a:pt x="379289" y="407323"/>
                    <a:pt x="383951" y="402449"/>
                    <a:pt x="377382" y="400966"/>
                  </a:cubicBezTo>
                  <a:cubicBezTo>
                    <a:pt x="368483" y="387616"/>
                    <a:pt x="363821" y="372360"/>
                    <a:pt x="358100" y="357740"/>
                  </a:cubicBezTo>
                  <a:cubicBezTo>
                    <a:pt x="356617" y="353502"/>
                    <a:pt x="355345" y="357528"/>
                    <a:pt x="354286" y="356468"/>
                  </a:cubicBezTo>
                  <a:cubicBezTo>
                    <a:pt x="354498" y="331465"/>
                    <a:pt x="339241" y="311547"/>
                    <a:pt x="331825" y="288874"/>
                  </a:cubicBezTo>
                  <a:cubicBezTo>
                    <a:pt x="330130" y="283577"/>
                    <a:pt x="326740" y="278703"/>
                    <a:pt x="325468" y="273194"/>
                  </a:cubicBezTo>
                  <a:cubicBezTo>
                    <a:pt x="319111" y="246707"/>
                    <a:pt x="302160" y="229332"/>
                    <a:pt x="279064" y="216195"/>
                  </a:cubicBezTo>
                  <a:cubicBezTo>
                    <a:pt x="267409" y="209626"/>
                    <a:pt x="256815" y="201150"/>
                    <a:pt x="246220" y="193098"/>
                  </a:cubicBezTo>
                  <a:cubicBezTo>
                    <a:pt x="241135" y="189284"/>
                    <a:pt x="236897" y="188860"/>
                    <a:pt x="230964" y="191615"/>
                  </a:cubicBezTo>
                  <a:cubicBezTo>
                    <a:pt x="154046" y="226366"/>
                    <a:pt x="76917" y="260692"/>
                    <a:pt x="0" y="294807"/>
                  </a:cubicBezTo>
                  <a:cubicBezTo>
                    <a:pt x="0" y="288450"/>
                    <a:pt x="0" y="282094"/>
                    <a:pt x="0" y="275737"/>
                  </a:cubicBezTo>
                  <a:cubicBezTo>
                    <a:pt x="2755" y="271711"/>
                    <a:pt x="-424" y="266837"/>
                    <a:pt x="1907" y="263023"/>
                  </a:cubicBezTo>
                  <a:cubicBezTo>
                    <a:pt x="6569" y="225306"/>
                    <a:pt x="16528" y="189072"/>
                    <a:pt x="34115" y="155169"/>
                  </a:cubicBezTo>
                  <a:cubicBezTo>
                    <a:pt x="36446" y="153474"/>
                    <a:pt x="37929" y="151567"/>
                    <a:pt x="37929" y="148601"/>
                  </a:cubicBezTo>
                  <a:close/>
                </a:path>
              </a:pathLst>
            </a:custGeom>
            <a:solidFill>
              <a:srgbClr val="9B9B9B"/>
            </a:solidFill>
            <a:ln w="2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C00B221F-6C12-43F7-B825-E7A193A47454}"/>
                </a:ext>
              </a:extLst>
            </p:cNvPr>
            <p:cNvSpPr/>
            <p:nvPr/>
          </p:nvSpPr>
          <p:spPr>
            <a:xfrm>
              <a:off x="0" y="2173909"/>
              <a:ext cx="2119" cy="12714"/>
            </a:xfrm>
            <a:custGeom>
              <a:avLst/>
              <a:gdLst>
                <a:gd name="connsiteX0" fmla="*/ 1907 w 2118"/>
                <a:gd name="connsiteY0" fmla="*/ 0 h 12713"/>
                <a:gd name="connsiteX1" fmla="*/ 0 w 2118"/>
                <a:gd name="connsiteY1" fmla="*/ 12714 h 12713"/>
                <a:gd name="connsiteX2" fmla="*/ 0 w 2118"/>
                <a:gd name="connsiteY2" fmla="*/ 0 h 12713"/>
                <a:gd name="connsiteX3" fmla="*/ 1907 w 2118"/>
                <a:gd name="connsiteY3" fmla="*/ 0 h 1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8" h="12713">
                  <a:moveTo>
                    <a:pt x="1907" y="0"/>
                  </a:moveTo>
                  <a:cubicBezTo>
                    <a:pt x="1271" y="4238"/>
                    <a:pt x="4026" y="9111"/>
                    <a:pt x="0" y="12714"/>
                  </a:cubicBezTo>
                  <a:cubicBezTo>
                    <a:pt x="0" y="8476"/>
                    <a:pt x="0" y="4238"/>
                    <a:pt x="0" y="0"/>
                  </a:cubicBezTo>
                  <a:cubicBezTo>
                    <a:pt x="636" y="0"/>
                    <a:pt x="1271" y="0"/>
                    <a:pt x="1907" y="0"/>
                  </a:cubicBezTo>
                  <a:close/>
                </a:path>
              </a:pathLst>
            </a:custGeom>
            <a:solidFill>
              <a:srgbClr val="D7D7D7"/>
            </a:solidFill>
            <a:ln w="2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22CF464E-3D56-4DC9-8AE5-1BE0F807EB0F}"/>
                </a:ext>
              </a:extLst>
            </p:cNvPr>
            <p:cNvSpPr/>
            <p:nvPr/>
          </p:nvSpPr>
          <p:spPr>
            <a:xfrm>
              <a:off x="352679" y="1915145"/>
              <a:ext cx="569993" cy="563636"/>
            </a:xfrm>
            <a:custGeom>
              <a:avLst/>
              <a:gdLst>
                <a:gd name="connsiteX0" fmla="*/ 101197 w 569993"/>
                <a:gd name="connsiteY0" fmla="*/ 254314 h 563636"/>
                <a:gd name="connsiteX1" fmla="*/ 16016 w 569993"/>
                <a:gd name="connsiteY1" fmla="*/ 44752 h 563636"/>
                <a:gd name="connsiteX2" fmla="*/ 1607 w 569993"/>
                <a:gd name="connsiteY2" fmla="*/ 9577 h 563636"/>
                <a:gd name="connsiteX3" fmla="*/ 7964 w 569993"/>
                <a:gd name="connsiteY3" fmla="*/ 42 h 563636"/>
                <a:gd name="connsiteX4" fmla="*/ 143576 w 569993"/>
                <a:gd name="connsiteY4" fmla="*/ 45599 h 563636"/>
                <a:gd name="connsiteX5" fmla="*/ 374328 w 569993"/>
                <a:gd name="connsiteY5" fmla="*/ 149851 h 563636"/>
                <a:gd name="connsiteX6" fmla="*/ 499133 w 569993"/>
                <a:gd name="connsiteY6" fmla="*/ 170192 h 563636"/>
                <a:gd name="connsiteX7" fmla="*/ 505490 w 569993"/>
                <a:gd name="connsiteY7" fmla="*/ 180363 h 563636"/>
                <a:gd name="connsiteX8" fmla="*/ 564184 w 569993"/>
                <a:gd name="connsiteY8" fmla="*/ 389290 h 563636"/>
                <a:gd name="connsiteX9" fmla="*/ 569905 w 569993"/>
                <a:gd name="connsiteY9" fmla="*/ 410691 h 563636"/>
                <a:gd name="connsiteX10" fmla="*/ 569269 w 569993"/>
                <a:gd name="connsiteY10" fmla="*/ 421710 h 563636"/>
                <a:gd name="connsiteX11" fmla="*/ 441498 w 569993"/>
                <a:gd name="connsiteY11" fmla="*/ 442687 h 563636"/>
                <a:gd name="connsiteX12" fmla="*/ 233842 w 569993"/>
                <a:gd name="connsiteY12" fmla="*/ 559441 h 563636"/>
                <a:gd name="connsiteX13" fmla="*/ 228121 w 569993"/>
                <a:gd name="connsiteY13" fmla="*/ 563890 h 563636"/>
                <a:gd name="connsiteX14" fmla="*/ 177055 w 569993"/>
                <a:gd name="connsiteY14" fmla="*/ 438661 h 563636"/>
                <a:gd name="connsiteX15" fmla="*/ 185742 w 569993"/>
                <a:gd name="connsiteY15" fmla="*/ 431457 h 563636"/>
                <a:gd name="connsiteX16" fmla="*/ 205660 w 569993"/>
                <a:gd name="connsiteY16" fmla="*/ 423193 h 563636"/>
                <a:gd name="connsiteX17" fmla="*/ 293172 w 569993"/>
                <a:gd name="connsiteY17" fmla="*/ 388231 h 563636"/>
                <a:gd name="connsiteX18" fmla="*/ 305886 w 569993"/>
                <a:gd name="connsiteY18" fmla="*/ 380814 h 563636"/>
                <a:gd name="connsiteX19" fmla="*/ 331737 w 569993"/>
                <a:gd name="connsiteY19" fmla="*/ 372339 h 563636"/>
                <a:gd name="connsiteX20" fmla="*/ 337882 w 569993"/>
                <a:gd name="connsiteY20" fmla="*/ 352209 h 563636"/>
                <a:gd name="connsiteX21" fmla="*/ 325592 w 569993"/>
                <a:gd name="connsiteY21" fmla="*/ 320849 h 563636"/>
                <a:gd name="connsiteX22" fmla="*/ 281306 w 569993"/>
                <a:gd name="connsiteY22" fmla="*/ 210240 h 563636"/>
                <a:gd name="connsiteX23" fmla="*/ 252489 w 569993"/>
                <a:gd name="connsiteY23" fmla="*/ 197739 h 563636"/>
                <a:gd name="connsiteX24" fmla="*/ 232995 w 569993"/>
                <a:gd name="connsiteY24" fmla="*/ 205579 h 563636"/>
                <a:gd name="connsiteX25" fmla="*/ 135100 w 569993"/>
                <a:gd name="connsiteY25" fmla="*/ 245203 h 563636"/>
                <a:gd name="connsiteX26" fmla="*/ 111792 w 569993"/>
                <a:gd name="connsiteY26" fmla="*/ 253890 h 563636"/>
                <a:gd name="connsiteX27" fmla="*/ 101197 w 569993"/>
                <a:gd name="connsiteY27" fmla="*/ 254314 h 56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9993" h="563636">
                  <a:moveTo>
                    <a:pt x="101197" y="254314"/>
                  </a:moveTo>
                  <a:cubicBezTo>
                    <a:pt x="72803" y="184389"/>
                    <a:pt x="44410" y="114464"/>
                    <a:pt x="16016" y="44752"/>
                  </a:cubicBezTo>
                  <a:cubicBezTo>
                    <a:pt x="11142" y="33097"/>
                    <a:pt x="6693" y="21019"/>
                    <a:pt x="1607" y="9577"/>
                  </a:cubicBezTo>
                  <a:cubicBezTo>
                    <a:pt x="-1783" y="2373"/>
                    <a:pt x="124" y="-382"/>
                    <a:pt x="7964" y="42"/>
                  </a:cubicBezTo>
                  <a:cubicBezTo>
                    <a:pt x="55640" y="7458"/>
                    <a:pt x="101409" y="21443"/>
                    <a:pt x="143576" y="45599"/>
                  </a:cubicBezTo>
                  <a:cubicBezTo>
                    <a:pt x="217103" y="87766"/>
                    <a:pt x="292537" y="125907"/>
                    <a:pt x="374328" y="149851"/>
                  </a:cubicBezTo>
                  <a:cubicBezTo>
                    <a:pt x="415011" y="161929"/>
                    <a:pt x="456542" y="170404"/>
                    <a:pt x="499133" y="170192"/>
                  </a:cubicBezTo>
                  <a:cubicBezTo>
                    <a:pt x="504218" y="171676"/>
                    <a:pt x="504430" y="176337"/>
                    <a:pt x="505490" y="180363"/>
                  </a:cubicBezTo>
                  <a:cubicBezTo>
                    <a:pt x="525196" y="250076"/>
                    <a:pt x="544478" y="319789"/>
                    <a:pt x="564184" y="389290"/>
                  </a:cubicBezTo>
                  <a:cubicBezTo>
                    <a:pt x="566303" y="396495"/>
                    <a:pt x="568422" y="403487"/>
                    <a:pt x="569905" y="410691"/>
                  </a:cubicBezTo>
                  <a:cubicBezTo>
                    <a:pt x="570753" y="414506"/>
                    <a:pt x="572236" y="418320"/>
                    <a:pt x="569269" y="421710"/>
                  </a:cubicBezTo>
                  <a:cubicBezTo>
                    <a:pt x="525831" y="423193"/>
                    <a:pt x="483241" y="431033"/>
                    <a:pt x="441498" y="442687"/>
                  </a:cubicBezTo>
                  <a:cubicBezTo>
                    <a:pt x="362673" y="464512"/>
                    <a:pt x="293596" y="503925"/>
                    <a:pt x="233842" y="559441"/>
                  </a:cubicBezTo>
                  <a:cubicBezTo>
                    <a:pt x="232147" y="561136"/>
                    <a:pt x="230028" y="562407"/>
                    <a:pt x="228121" y="563890"/>
                  </a:cubicBezTo>
                  <a:cubicBezTo>
                    <a:pt x="211170" y="522147"/>
                    <a:pt x="194006" y="480404"/>
                    <a:pt x="177055" y="438661"/>
                  </a:cubicBezTo>
                  <a:cubicBezTo>
                    <a:pt x="177479" y="433152"/>
                    <a:pt x="182352" y="433152"/>
                    <a:pt x="185742" y="431457"/>
                  </a:cubicBezTo>
                  <a:cubicBezTo>
                    <a:pt x="192311" y="428491"/>
                    <a:pt x="199092" y="425948"/>
                    <a:pt x="205660" y="423193"/>
                  </a:cubicBezTo>
                  <a:cubicBezTo>
                    <a:pt x="234902" y="411751"/>
                    <a:pt x="263931" y="399885"/>
                    <a:pt x="293172" y="388231"/>
                  </a:cubicBezTo>
                  <a:cubicBezTo>
                    <a:pt x="297834" y="386324"/>
                    <a:pt x="302072" y="383781"/>
                    <a:pt x="305886" y="380814"/>
                  </a:cubicBezTo>
                  <a:cubicBezTo>
                    <a:pt x="315421" y="380814"/>
                    <a:pt x="323685" y="376365"/>
                    <a:pt x="331737" y="372339"/>
                  </a:cubicBezTo>
                  <a:cubicBezTo>
                    <a:pt x="339365" y="368525"/>
                    <a:pt x="341060" y="361956"/>
                    <a:pt x="337882" y="352209"/>
                  </a:cubicBezTo>
                  <a:cubicBezTo>
                    <a:pt x="334280" y="341614"/>
                    <a:pt x="329830" y="331231"/>
                    <a:pt x="325592" y="320849"/>
                  </a:cubicBezTo>
                  <a:cubicBezTo>
                    <a:pt x="310760" y="283979"/>
                    <a:pt x="295927" y="247110"/>
                    <a:pt x="281306" y="210240"/>
                  </a:cubicBezTo>
                  <a:cubicBezTo>
                    <a:pt x="274314" y="192865"/>
                    <a:pt x="269652" y="190958"/>
                    <a:pt x="252489" y="197739"/>
                  </a:cubicBezTo>
                  <a:cubicBezTo>
                    <a:pt x="245920" y="200281"/>
                    <a:pt x="239351" y="203036"/>
                    <a:pt x="232995" y="205579"/>
                  </a:cubicBezTo>
                  <a:cubicBezTo>
                    <a:pt x="200363" y="218716"/>
                    <a:pt x="167308" y="231218"/>
                    <a:pt x="135100" y="245203"/>
                  </a:cubicBezTo>
                  <a:cubicBezTo>
                    <a:pt x="127260" y="247745"/>
                    <a:pt x="119632" y="250924"/>
                    <a:pt x="111792" y="253890"/>
                  </a:cubicBezTo>
                  <a:cubicBezTo>
                    <a:pt x="108189" y="255797"/>
                    <a:pt x="104587" y="257916"/>
                    <a:pt x="101197" y="254314"/>
                  </a:cubicBezTo>
                  <a:close/>
                </a:path>
              </a:pathLst>
            </a:custGeom>
            <a:solidFill>
              <a:srgbClr val="42433E"/>
            </a:solidFill>
            <a:ln w="2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FAFBD9A0-A788-428B-95C5-E1429B4AF591}"/>
                </a:ext>
              </a:extLst>
            </p:cNvPr>
            <p:cNvSpPr/>
            <p:nvPr/>
          </p:nvSpPr>
          <p:spPr>
            <a:xfrm>
              <a:off x="318264" y="2261209"/>
              <a:ext cx="88995" cy="122898"/>
            </a:xfrm>
            <a:custGeom>
              <a:avLst/>
              <a:gdLst>
                <a:gd name="connsiteX0" fmla="*/ 63568 w 88995"/>
                <a:gd name="connsiteY0" fmla="*/ 58906 h 122898"/>
                <a:gd name="connsiteX1" fmla="*/ 89843 w 88995"/>
                <a:gd name="connsiteY1" fmla="*/ 124381 h 122898"/>
                <a:gd name="connsiteX2" fmla="*/ 0 w 88995"/>
                <a:gd name="connsiteY2" fmla="*/ 65687 h 122898"/>
                <a:gd name="connsiteX3" fmla="*/ 13561 w 88995"/>
                <a:gd name="connsiteY3" fmla="*/ 65687 h 122898"/>
                <a:gd name="connsiteX4" fmla="*/ 32208 w 88995"/>
                <a:gd name="connsiteY4" fmla="*/ 50431 h 122898"/>
                <a:gd name="connsiteX5" fmla="*/ 36022 w 88995"/>
                <a:gd name="connsiteY5" fmla="*/ 6357 h 122898"/>
                <a:gd name="connsiteX6" fmla="*/ 38565 w 88995"/>
                <a:gd name="connsiteY6" fmla="*/ 0 h 122898"/>
                <a:gd name="connsiteX7" fmla="*/ 60602 w 88995"/>
                <a:gd name="connsiteY7" fmla="*/ 51278 h 122898"/>
                <a:gd name="connsiteX8" fmla="*/ 63568 w 88995"/>
                <a:gd name="connsiteY8" fmla="*/ 58906 h 12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95" h="122898">
                  <a:moveTo>
                    <a:pt x="63568" y="58906"/>
                  </a:moveTo>
                  <a:cubicBezTo>
                    <a:pt x="71832" y="79672"/>
                    <a:pt x="80308" y="100437"/>
                    <a:pt x="89843" y="124381"/>
                  </a:cubicBezTo>
                  <a:cubicBezTo>
                    <a:pt x="58271" y="103616"/>
                    <a:pt x="29029" y="84757"/>
                    <a:pt x="0" y="65687"/>
                  </a:cubicBezTo>
                  <a:cubicBezTo>
                    <a:pt x="4450" y="65687"/>
                    <a:pt x="9111" y="65687"/>
                    <a:pt x="13561" y="65687"/>
                  </a:cubicBezTo>
                  <a:cubicBezTo>
                    <a:pt x="25427" y="65899"/>
                    <a:pt x="30513" y="62509"/>
                    <a:pt x="32208" y="50431"/>
                  </a:cubicBezTo>
                  <a:cubicBezTo>
                    <a:pt x="34115" y="35810"/>
                    <a:pt x="34751" y="20977"/>
                    <a:pt x="36022" y="6357"/>
                  </a:cubicBezTo>
                  <a:cubicBezTo>
                    <a:pt x="36869" y="4450"/>
                    <a:pt x="37505" y="2755"/>
                    <a:pt x="38565" y="0"/>
                  </a:cubicBezTo>
                  <a:cubicBezTo>
                    <a:pt x="46193" y="17587"/>
                    <a:pt x="53397" y="34327"/>
                    <a:pt x="60602" y="51278"/>
                  </a:cubicBezTo>
                  <a:cubicBezTo>
                    <a:pt x="63144" y="53185"/>
                    <a:pt x="63568" y="55940"/>
                    <a:pt x="63568" y="58906"/>
                  </a:cubicBezTo>
                  <a:close/>
                </a:path>
              </a:pathLst>
            </a:custGeom>
            <a:solidFill>
              <a:srgbClr val="000100"/>
            </a:solidFill>
            <a:ln w="2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C722935-BA22-4FC6-B563-1CF749D4A931}"/>
                </a:ext>
              </a:extLst>
            </p:cNvPr>
            <p:cNvSpPr/>
            <p:nvPr/>
          </p:nvSpPr>
          <p:spPr>
            <a:xfrm>
              <a:off x="87285" y="2415679"/>
              <a:ext cx="2119" cy="4238"/>
            </a:xfrm>
            <a:custGeom>
              <a:avLst/>
              <a:gdLst>
                <a:gd name="connsiteX0" fmla="*/ 3829 w 2118"/>
                <a:gd name="connsiteY0" fmla="*/ 0 h 4237"/>
                <a:gd name="connsiteX1" fmla="*/ 3829 w 2118"/>
                <a:gd name="connsiteY1" fmla="*/ 5933 h 4237"/>
                <a:gd name="connsiteX2" fmla="*/ 15 w 2118"/>
                <a:gd name="connsiteY2" fmla="*/ 2119 h 4237"/>
                <a:gd name="connsiteX3" fmla="*/ 3829 w 2118"/>
                <a:gd name="connsiteY3" fmla="*/ 0 h 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8" h="4237">
                  <a:moveTo>
                    <a:pt x="3829" y="0"/>
                  </a:moveTo>
                  <a:cubicBezTo>
                    <a:pt x="3829" y="1907"/>
                    <a:pt x="3829" y="4026"/>
                    <a:pt x="3829" y="5933"/>
                  </a:cubicBezTo>
                  <a:cubicBezTo>
                    <a:pt x="1922" y="5297"/>
                    <a:pt x="-197" y="4662"/>
                    <a:pt x="15" y="2119"/>
                  </a:cubicBezTo>
                  <a:cubicBezTo>
                    <a:pt x="227" y="0"/>
                    <a:pt x="2346" y="0"/>
                    <a:pt x="3829" y="0"/>
                  </a:cubicBezTo>
                  <a:close/>
                </a:path>
              </a:pathLst>
            </a:custGeom>
            <a:solidFill>
              <a:srgbClr val="BABABA"/>
            </a:solidFill>
            <a:ln w="2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BD0D3247-5CC7-4434-B913-CCE42B16ECE5}"/>
                </a:ext>
              </a:extLst>
            </p:cNvPr>
            <p:cNvSpPr/>
            <p:nvPr/>
          </p:nvSpPr>
          <p:spPr>
            <a:xfrm>
              <a:off x="34115" y="2059486"/>
              <a:ext cx="4238" cy="6357"/>
            </a:xfrm>
            <a:custGeom>
              <a:avLst/>
              <a:gdLst>
                <a:gd name="connsiteX0" fmla="*/ 3814 w 4237"/>
                <a:gd name="connsiteY0" fmla="*/ 0 h 6356"/>
                <a:gd name="connsiteX1" fmla="*/ 0 w 4237"/>
                <a:gd name="connsiteY1" fmla="*/ 6569 h 6356"/>
                <a:gd name="connsiteX2" fmla="*/ 3814 w 4237"/>
                <a:gd name="connsiteY2" fmla="*/ 0 h 6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7" h="6356">
                  <a:moveTo>
                    <a:pt x="3814" y="0"/>
                  </a:moveTo>
                  <a:cubicBezTo>
                    <a:pt x="5933" y="4238"/>
                    <a:pt x="3390" y="5509"/>
                    <a:pt x="0" y="6569"/>
                  </a:cubicBezTo>
                  <a:cubicBezTo>
                    <a:pt x="636" y="4026"/>
                    <a:pt x="1695" y="1695"/>
                    <a:pt x="3814" y="0"/>
                  </a:cubicBezTo>
                  <a:close/>
                </a:path>
              </a:pathLst>
            </a:custGeom>
            <a:solidFill>
              <a:srgbClr val="ABABAB"/>
            </a:solidFill>
            <a:ln w="2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041DCCD5-5C7F-4847-A86F-365B55333ABB}"/>
                </a:ext>
              </a:extLst>
            </p:cNvPr>
            <p:cNvSpPr/>
            <p:nvPr/>
          </p:nvSpPr>
          <p:spPr>
            <a:xfrm>
              <a:off x="419037" y="2174333"/>
              <a:ext cx="99590" cy="190704"/>
            </a:xfrm>
            <a:custGeom>
              <a:avLst/>
              <a:gdLst>
                <a:gd name="connsiteX0" fmla="*/ 300 w 99589"/>
                <a:gd name="connsiteY0" fmla="*/ 16528 h 190704"/>
                <a:gd name="connsiteX1" fmla="*/ 28058 w 99589"/>
                <a:gd name="connsiteY1" fmla="*/ 0 h 190704"/>
                <a:gd name="connsiteX2" fmla="*/ 35263 w 99589"/>
                <a:gd name="connsiteY2" fmla="*/ 11230 h 190704"/>
                <a:gd name="connsiteX3" fmla="*/ 97135 w 99589"/>
                <a:gd name="connsiteY3" fmla="*/ 165913 h 190704"/>
                <a:gd name="connsiteX4" fmla="*/ 100526 w 99589"/>
                <a:gd name="connsiteY4" fmla="*/ 182016 h 190704"/>
                <a:gd name="connsiteX5" fmla="*/ 99678 w 99589"/>
                <a:gd name="connsiteY5" fmla="*/ 182652 h 190704"/>
                <a:gd name="connsiteX6" fmla="*/ 55604 w 99589"/>
                <a:gd name="connsiteY6" fmla="*/ 166336 h 190704"/>
                <a:gd name="connsiteX7" fmla="*/ 936 w 99589"/>
                <a:gd name="connsiteY7" fmla="*/ 27122 h 190704"/>
                <a:gd name="connsiteX8" fmla="*/ 300 w 99589"/>
                <a:gd name="connsiteY8" fmla="*/ 16528 h 190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89" h="190704">
                  <a:moveTo>
                    <a:pt x="300" y="16528"/>
                  </a:moveTo>
                  <a:cubicBezTo>
                    <a:pt x="5597" y="4450"/>
                    <a:pt x="17887" y="4026"/>
                    <a:pt x="28058" y="0"/>
                  </a:cubicBezTo>
                  <a:cubicBezTo>
                    <a:pt x="32508" y="2543"/>
                    <a:pt x="33567" y="7204"/>
                    <a:pt x="35263" y="11230"/>
                  </a:cubicBezTo>
                  <a:cubicBezTo>
                    <a:pt x="56028" y="62720"/>
                    <a:pt x="76370" y="114422"/>
                    <a:pt x="97135" y="165913"/>
                  </a:cubicBezTo>
                  <a:cubicBezTo>
                    <a:pt x="99254" y="170998"/>
                    <a:pt x="102221" y="176083"/>
                    <a:pt x="100526" y="182016"/>
                  </a:cubicBezTo>
                  <a:cubicBezTo>
                    <a:pt x="100314" y="182228"/>
                    <a:pt x="100102" y="182652"/>
                    <a:pt x="99678" y="182652"/>
                  </a:cubicBezTo>
                  <a:cubicBezTo>
                    <a:pt x="71920" y="195578"/>
                    <a:pt x="66623" y="195578"/>
                    <a:pt x="55604" y="166336"/>
                  </a:cubicBezTo>
                  <a:cubicBezTo>
                    <a:pt x="37805" y="119720"/>
                    <a:pt x="19159" y="73527"/>
                    <a:pt x="936" y="27122"/>
                  </a:cubicBezTo>
                  <a:cubicBezTo>
                    <a:pt x="1360" y="23520"/>
                    <a:pt x="-759" y="20130"/>
                    <a:pt x="300" y="16528"/>
                  </a:cubicBezTo>
                  <a:close/>
                </a:path>
              </a:pathLst>
            </a:custGeom>
            <a:solidFill>
              <a:srgbClr val="1E1E1E"/>
            </a:solidFill>
            <a:ln w="2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1E8CD1D7-48D9-4EA4-9CD5-EFF15EF9AF6B}"/>
                </a:ext>
              </a:extLst>
            </p:cNvPr>
            <p:cNvSpPr/>
            <p:nvPr/>
          </p:nvSpPr>
          <p:spPr>
            <a:xfrm>
              <a:off x="447095" y="2159106"/>
              <a:ext cx="112303" cy="197061"/>
            </a:xfrm>
            <a:custGeom>
              <a:avLst/>
              <a:gdLst>
                <a:gd name="connsiteX0" fmla="*/ 72468 w 112303"/>
                <a:gd name="connsiteY0" fmla="*/ 197243 h 197060"/>
                <a:gd name="connsiteX1" fmla="*/ 0 w 112303"/>
                <a:gd name="connsiteY1" fmla="*/ 15014 h 197060"/>
                <a:gd name="connsiteX2" fmla="*/ 6781 w 112303"/>
                <a:gd name="connsiteY2" fmla="*/ 10353 h 197060"/>
                <a:gd name="connsiteX3" fmla="*/ 29029 w 112303"/>
                <a:gd name="connsiteY3" fmla="*/ 2725 h 197060"/>
                <a:gd name="connsiteX4" fmla="*/ 40048 w 112303"/>
                <a:gd name="connsiteY4" fmla="*/ 182 h 197060"/>
                <a:gd name="connsiteX5" fmla="*/ 37081 w 112303"/>
                <a:gd name="connsiteY5" fmla="*/ 21371 h 197060"/>
                <a:gd name="connsiteX6" fmla="*/ 26699 w 112303"/>
                <a:gd name="connsiteY6" fmla="*/ 26880 h 197060"/>
                <a:gd name="connsiteX7" fmla="*/ 22037 w 112303"/>
                <a:gd name="connsiteY7" fmla="*/ 37051 h 197060"/>
                <a:gd name="connsiteX8" fmla="*/ 33903 w 112303"/>
                <a:gd name="connsiteY8" fmla="*/ 39382 h 197060"/>
                <a:gd name="connsiteX9" fmla="*/ 48100 w 112303"/>
                <a:gd name="connsiteY9" fmla="*/ 33025 h 197060"/>
                <a:gd name="connsiteX10" fmla="*/ 56576 w 112303"/>
                <a:gd name="connsiteY10" fmla="*/ 41925 h 197060"/>
                <a:gd name="connsiteX11" fmla="*/ 53821 w 112303"/>
                <a:gd name="connsiteY11" fmla="*/ 64174 h 197060"/>
                <a:gd name="connsiteX12" fmla="*/ 44921 w 112303"/>
                <a:gd name="connsiteY12" fmla="*/ 69683 h 197060"/>
                <a:gd name="connsiteX13" fmla="*/ 40684 w 112303"/>
                <a:gd name="connsiteY13" fmla="*/ 79854 h 197060"/>
                <a:gd name="connsiteX14" fmla="*/ 52550 w 112303"/>
                <a:gd name="connsiteY14" fmla="*/ 81761 h 197060"/>
                <a:gd name="connsiteX15" fmla="*/ 63144 w 112303"/>
                <a:gd name="connsiteY15" fmla="*/ 77311 h 197060"/>
                <a:gd name="connsiteX16" fmla="*/ 73951 w 112303"/>
                <a:gd name="connsiteY16" fmla="*/ 84304 h 197060"/>
                <a:gd name="connsiteX17" fmla="*/ 70137 w 112303"/>
                <a:gd name="connsiteY17" fmla="*/ 109095 h 197060"/>
                <a:gd name="connsiteX18" fmla="*/ 60178 w 112303"/>
                <a:gd name="connsiteY18" fmla="*/ 122656 h 197060"/>
                <a:gd name="connsiteX19" fmla="*/ 75858 w 112303"/>
                <a:gd name="connsiteY19" fmla="*/ 122656 h 197060"/>
                <a:gd name="connsiteX20" fmla="*/ 92174 w 112303"/>
                <a:gd name="connsiteY20" fmla="*/ 124987 h 197060"/>
                <a:gd name="connsiteX21" fmla="*/ 88783 w 112303"/>
                <a:gd name="connsiteY21" fmla="*/ 145541 h 197060"/>
                <a:gd name="connsiteX22" fmla="*/ 79248 w 112303"/>
                <a:gd name="connsiteY22" fmla="*/ 152109 h 197060"/>
                <a:gd name="connsiteX23" fmla="*/ 76917 w 112303"/>
                <a:gd name="connsiteY23" fmla="*/ 161433 h 197060"/>
                <a:gd name="connsiteX24" fmla="*/ 86241 w 112303"/>
                <a:gd name="connsiteY24" fmla="*/ 163552 h 197060"/>
                <a:gd name="connsiteX25" fmla="*/ 87300 w 112303"/>
                <a:gd name="connsiteY25" fmla="*/ 163128 h 197060"/>
                <a:gd name="connsiteX26" fmla="*/ 104463 w 112303"/>
                <a:gd name="connsiteY26" fmla="*/ 159738 h 197060"/>
                <a:gd name="connsiteX27" fmla="*/ 112727 w 112303"/>
                <a:gd name="connsiteY27" fmla="*/ 182622 h 197060"/>
                <a:gd name="connsiteX28" fmla="*/ 82638 w 112303"/>
                <a:gd name="connsiteY28" fmla="*/ 195548 h 197060"/>
                <a:gd name="connsiteX29" fmla="*/ 72468 w 112303"/>
                <a:gd name="connsiteY29" fmla="*/ 197243 h 19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12303" h="197060">
                  <a:moveTo>
                    <a:pt x="72468" y="197243"/>
                  </a:moveTo>
                  <a:cubicBezTo>
                    <a:pt x="48312" y="136429"/>
                    <a:pt x="24156" y="75828"/>
                    <a:pt x="0" y="15014"/>
                  </a:cubicBezTo>
                  <a:cubicBezTo>
                    <a:pt x="2331" y="13531"/>
                    <a:pt x="4450" y="11836"/>
                    <a:pt x="6781" y="10353"/>
                  </a:cubicBezTo>
                  <a:cubicBezTo>
                    <a:pt x="14833" y="9929"/>
                    <a:pt x="21613" y="5267"/>
                    <a:pt x="29029" y="2725"/>
                  </a:cubicBezTo>
                  <a:cubicBezTo>
                    <a:pt x="32632" y="1665"/>
                    <a:pt x="35810" y="-666"/>
                    <a:pt x="40048" y="182"/>
                  </a:cubicBezTo>
                  <a:cubicBezTo>
                    <a:pt x="48735" y="10565"/>
                    <a:pt x="48100" y="15438"/>
                    <a:pt x="37081" y="21371"/>
                  </a:cubicBezTo>
                  <a:cubicBezTo>
                    <a:pt x="33691" y="23278"/>
                    <a:pt x="30089" y="24762"/>
                    <a:pt x="26699" y="26880"/>
                  </a:cubicBezTo>
                  <a:cubicBezTo>
                    <a:pt x="22884" y="29211"/>
                    <a:pt x="19494" y="32178"/>
                    <a:pt x="22037" y="37051"/>
                  </a:cubicBezTo>
                  <a:cubicBezTo>
                    <a:pt x="24792" y="42349"/>
                    <a:pt x="29453" y="41289"/>
                    <a:pt x="33903" y="39382"/>
                  </a:cubicBezTo>
                  <a:cubicBezTo>
                    <a:pt x="38776" y="37263"/>
                    <a:pt x="42379" y="33025"/>
                    <a:pt x="48100" y="33025"/>
                  </a:cubicBezTo>
                  <a:cubicBezTo>
                    <a:pt x="53821" y="33237"/>
                    <a:pt x="51278" y="41289"/>
                    <a:pt x="56576" y="41925"/>
                  </a:cubicBezTo>
                  <a:cubicBezTo>
                    <a:pt x="65687" y="52731"/>
                    <a:pt x="65051" y="57181"/>
                    <a:pt x="53821" y="64174"/>
                  </a:cubicBezTo>
                  <a:cubicBezTo>
                    <a:pt x="50854" y="66081"/>
                    <a:pt x="47888" y="67776"/>
                    <a:pt x="44921" y="69683"/>
                  </a:cubicBezTo>
                  <a:cubicBezTo>
                    <a:pt x="41107" y="72014"/>
                    <a:pt x="37929" y="75192"/>
                    <a:pt x="40684" y="79854"/>
                  </a:cubicBezTo>
                  <a:cubicBezTo>
                    <a:pt x="43650" y="84939"/>
                    <a:pt x="48100" y="84092"/>
                    <a:pt x="52550" y="81761"/>
                  </a:cubicBezTo>
                  <a:cubicBezTo>
                    <a:pt x="55940" y="80066"/>
                    <a:pt x="58906" y="77523"/>
                    <a:pt x="63144" y="77311"/>
                  </a:cubicBezTo>
                  <a:cubicBezTo>
                    <a:pt x="68865" y="76464"/>
                    <a:pt x="68865" y="84092"/>
                    <a:pt x="73951" y="84304"/>
                  </a:cubicBezTo>
                  <a:cubicBezTo>
                    <a:pt x="84545" y="97017"/>
                    <a:pt x="83910" y="101043"/>
                    <a:pt x="70137" y="109095"/>
                  </a:cubicBezTo>
                  <a:cubicBezTo>
                    <a:pt x="65051" y="112062"/>
                    <a:pt x="56364" y="114816"/>
                    <a:pt x="60178" y="122656"/>
                  </a:cubicBezTo>
                  <a:cubicBezTo>
                    <a:pt x="63780" y="130073"/>
                    <a:pt x="70561" y="124563"/>
                    <a:pt x="75858" y="122656"/>
                  </a:cubicBezTo>
                  <a:cubicBezTo>
                    <a:pt x="81791" y="120537"/>
                    <a:pt x="87724" y="116511"/>
                    <a:pt x="92174" y="124987"/>
                  </a:cubicBezTo>
                  <a:cubicBezTo>
                    <a:pt x="96835" y="133675"/>
                    <a:pt x="95988" y="139608"/>
                    <a:pt x="88783" y="145541"/>
                  </a:cubicBezTo>
                  <a:cubicBezTo>
                    <a:pt x="85817" y="147872"/>
                    <a:pt x="82003" y="149567"/>
                    <a:pt x="79248" y="152109"/>
                  </a:cubicBezTo>
                  <a:cubicBezTo>
                    <a:pt x="76282" y="154652"/>
                    <a:pt x="74586" y="157619"/>
                    <a:pt x="76917" y="161433"/>
                  </a:cubicBezTo>
                  <a:cubicBezTo>
                    <a:pt x="79248" y="165035"/>
                    <a:pt x="82638" y="164823"/>
                    <a:pt x="86241" y="163552"/>
                  </a:cubicBezTo>
                  <a:cubicBezTo>
                    <a:pt x="87512" y="163128"/>
                    <a:pt x="85817" y="163552"/>
                    <a:pt x="87300" y="163128"/>
                  </a:cubicBezTo>
                  <a:cubicBezTo>
                    <a:pt x="93021" y="161009"/>
                    <a:pt x="98954" y="154228"/>
                    <a:pt x="104463" y="159738"/>
                  </a:cubicBezTo>
                  <a:cubicBezTo>
                    <a:pt x="110396" y="165459"/>
                    <a:pt x="113787" y="173723"/>
                    <a:pt x="112727" y="182622"/>
                  </a:cubicBezTo>
                  <a:cubicBezTo>
                    <a:pt x="102768" y="187072"/>
                    <a:pt x="91962" y="189827"/>
                    <a:pt x="82638" y="195548"/>
                  </a:cubicBezTo>
                  <a:cubicBezTo>
                    <a:pt x="79036" y="195760"/>
                    <a:pt x="75646" y="196607"/>
                    <a:pt x="72468" y="197243"/>
                  </a:cubicBezTo>
                  <a:close/>
                </a:path>
              </a:pathLst>
            </a:custGeom>
            <a:solidFill>
              <a:srgbClr val="777777"/>
            </a:solidFill>
            <a:ln w="2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1981551B-7579-418B-B725-A4C4F5014261}"/>
                </a:ext>
              </a:extLst>
            </p:cNvPr>
            <p:cNvSpPr/>
            <p:nvPr/>
          </p:nvSpPr>
          <p:spPr>
            <a:xfrm>
              <a:off x="416396" y="2190860"/>
              <a:ext cx="4238" cy="10595"/>
            </a:xfrm>
            <a:custGeom>
              <a:avLst/>
              <a:gdLst>
                <a:gd name="connsiteX0" fmla="*/ 2941 w 4237"/>
                <a:gd name="connsiteY0" fmla="*/ 0 h 10594"/>
                <a:gd name="connsiteX1" fmla="*/ 3577 w 4237"/>
                <a:gd name="connsiteY1" fmla="*/ 10595 h 10594"/>
                <a:gd name="connsiteX2" fmla="*/ 1246 w 4237"/>
                <a:gd name="connsiteY2" fmla="*/ 8476 h 10594"/>
                <a:gd name="connsiteX3" fmla="*/ 1458 w 4237"/>
                <a:gd name="connsiteY3" fmla="*/ 212 h 10594"/>
                <a:gd name="connsiteX4" fmla="*/ 2941 w 4237"/>
                <a:gd name="connsiteY4" fmla="*/ 0 h 1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7" h="10594">
                  <a:moveTo>
                    <a:pt x="2941" y="0"/>
                  </a:moveTo>
                  <a:cubicBezTo>
                    <a:pt x="6331" y="3390"/>
                    <a:pt x="6120" y="6992"/>
                    <a:pt x="3577" y="10595"/>
                  </a:cubicBezTo>
                  <a:cubicBezTo>
                    <a:pt x="2729" y="9959"/>
                    <a:pt x="2094" y="9111"/>
                    <a:pt x="1246" y="8476"/>
                  </a:cubicBezTo>
                  <a:cubicBezTo>
                    <a:pt x="-237" y="5721"/>
                    <a:pt x="-661" y="2966"/>
                    <a:pt x="1458" y="212"/>
                  </a:cubicBezTo>
                  <a:cubicBezTo>
                    <a:pt x="1882" y="0"/>
                    <a:pt x="2306" y="0"/>
                    <a:pt x="2941" y="0"/>
                  </a:cubicBezTo>
                  <a:close/>
                </a:path>
              </a:pathLst>
            </a:custGeom>
            <a:solidFill>
              <a:srgbClr val="101010"/>
            </a:solidFill>
            <a:ln w="2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F2C75187-3A1C-44E0-A9CF-3A9BFB77C24A}"/>
                </a:ext>
              </a:extLst>
            </p:cNvPr>
            <p:cNvSpPr/>
            <p:nvPr/>
          </p:nvSpPr>
          <p:spPr>
            <a:xfrm>
              <a:off x="378865" y="2312487"/>
              <a:ext cx="4238" cy="6357"/>
            </a:xfrm>
            <a:custGeom>
              <a:avLst/>
              <a:gdLst>
                <a:gd name="connsiteX0" fmla="*/ 2966 w 4237"/>
                <a:gd name="connsiteY0" fmla="*/ 7628 h 6356"/>
                <a:gd name="connsiteX1" fmla="*/ 0 w 4237"/>
                <a:gd name="connsiteY1" fmla="*/ 0 h 6356"/>
                <a:gd name="connsiteX2" fmla="*/ 2966 w 4237"/>
                <a:gd name="connsiteY2" fmla="*/ 7628 h 6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7" h="6356">
                  <a:moveTo>
                    <a:pt x="2966" y="7628"/>
                  </a:moveTo>
                  <a:cubicBezTo>
                    <a:pt x="1907" y="5085"/>
                    <a:pt x="1059" y="2543"/>
                    <a:pt x="0" y="0"/>
                  </a:cubicBezTo>
                  <a:cubicBezTo>
                    <a:pt x="5509" y="848"/>
                    <a:pt x="5509" y="3814"/>
                    <a:pt x="2966" y="7628"/>
                  </a:cubicBezTo>
                  <a:close/>
                </a:path>
              </a:pathLst>
            </a:custGeom>
            <a:solidFill>
              <a:srgbClr val="9D9D9D"/>
            </a:solidFill>
            <a:ln w="2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D882C3BF-6E84-474E-8FA0-B92935DE61D5}"/>
                </a:ext>
              </a:extLst>
            </p:cNvPr>
            <p:cNvSpPr/>
            <p:nvPr/>
          </p:nvSpPr>
          <p:spPr>
            <a:xfrm>
              <a:off x="414954" y="2191072"/>
              <a:ext cx="2119" cy="6357"/>
            </a:xfrm>
            <a:custGeom>
              <a:avLst/>
              <a:gdLst>
                <a:gd name="connsiteX0" fmla="*/ 2687 w 2118"/>
                <a:gd name="connsiteY0" fmla="*/ 0 h 6356"/>
                <a:gd name="connsiteX1" fmla="*/ 2476 w 2118"/>
                <a:gd name="connsiteY1" fmla="*/ 8264 h 6356"/>
                <a:gd name="connsiteX2" fmla="*/ 2687 w 2118"/>
                <a:gd name="connsiteY2" fmla="*/ 0 h 6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8" h="6356">
                  <a:moveTo>
                    <a:pt x="2687" y="0"/>
                  </a:moveTo>
                  <a:cubicBezTo>
                    <a:pt x="2687" y="2755"/>
                    <a:pt x="2476" y="5509"/>
                    <a:pt x="2476" y="8264"/>
                  </a:cubicBezTo>
                  <a:cubicBezTo>
                    <a:pt x="-1550" y="5297"/>
                    <a:pt x="-67" y="2543"/>
                    <a:pt x="2687" y="0"/>
                  </a:cubicBezTo>
                  <a:close/>
                </a:path>
              </a:pathLst>
            </a:custGeom>
            <a:solidFill>
              <a:srgbClr val="AAAAAA"/>
            </a:solidFill>
            <a:ln w="2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F1FDBAF2-0D56-46AB-9D2B-27991BAE33CB}"/>
                </a:ext>
              </a:extLst>
            </p:cNvPr>
            <p:cNvSpPr/>
            <p:nvPr/>
          </p:nvSpPr>
          <p:spPr>
            <a:xfrm>
              <a:off x="849004" y="2029159"/>
              <a:ext cx="1862543" cy="330554"/>
            </a:xfrm>
            <a:custGeom>
              <a:avLst/>
              <a:gdLst>
                <a:gd name="connsiteX0" fmla="*/ 1797544 w 1862542"/>
                <a:gd name="connsiteY0" fmla="*/ 37744 h 330553"/>
                <a:gd name="connsiteX1" fmla="*/ 1685876 w 1862542"/>
                <a:gd name="connsiteY1" fmla="*/ 29056 h 330553"/>
                <a:gd name="connsiteX2" fmla="*/ 1685876 w 1862542"/>
                <a:gd name="connsiteY2" fmla="*/ 29056 h 330553"/>
                <a:gd name="connsiteX3" fmla="*/ 1685876 w 1862542"/>
                <a:gd name="connsiteY3" fmla="*/ 29056 h 330553"/>
                <a:gd name="connsiteX4" fmla="*/ 1375029 w 1862542"/>
                <a:gd name="connsiteY4" fmla="*/ 11893 h 330553"/>
                <a:gd name="connsiteX5" fmla="*/ 827496 w 1862542"/>
                <a:gd name="connsiteY5" fmla="*/ 27 h 330553"/>
                <a:gd name="connsiteX6" fmla="*/ 93709 w 1862542"/>
                <a:gd name="connsiteY6" fmla="*/ 19945 h 330553"/>
                <a:gd name="connsiteX7" fmla="*/ 93709 w 1862542"/>
                <a:gd name="connsiteY7" fmla="*/ 19945 h 330553"/>
                <a:gd name="connsiteX8" fmla="*/ 27599 w 1862542"/>
                <a:gd name="connsiteY8" fmla="*/ 21428 h 330553"/>
                <a:gd name="connsiteX9" fmla="*/ 2383 w 1862542"/>
                <a:gd name="connsiteY9" fmla="*/ 56179 h 330553"/>
                <a:gd name="connsiteX10" fmla="*/ 72520 w 1862542"/>
                <a:gd name="connsiteY10" fmla="*/ 307908 h 330553"/>
                <a:gd name="connsiteX11" fmla="*/ 100278 w 1862542"/>
                <a:gd name="connsiteY11" fmla="*/ 329733 h 330553"/>
                <a:gd name="connsiteX12" fmla="*/ 181857 w 1862542"/>
                <a:gd name="connsiteY12" fmla="*/ 329521 h 330553"/>
                <a:gd name="connsiteX13" fmla="*/ 181857 w 1862542"/>
                <a:gd name="connsiteY13" fmla="*/ 329521 h 330553"/>
                <a:gd name="connsiteX14" fmla="*/ 1718720 w 1862542"/>
                <a:gd name="connsiteY14" fmla="*/ 318503 h 330553"/>
                <a:gd name="connsiteX15" fmla="*/ 1778050 w 1862542"/>
                <a:gd name="connsiteY15" fmla="*/ 275912 h 330553"/>
                <a:gd name="connsiteX16" fmla="*/ 1856238 w 1862542"/>
                <a:gd name="connsiteY16" fmla="*/ 128646 h 330553"/>
                <a:gd name="connsiteX17" fmla="*/ 1862807 w 1862542"/>
                <a:gd name="connsiteY17" fmla="*/ 87539 h 330553"/>
                <a:gd name="connsiteX18" fmla="*/ 1797544 w 1862542"/>
                <a:gd name="connsiteY18" fmla="*/ 37744 h 33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542" h="330553">
                  <a:moveTo>
                    <a:pt x="1797544" y="37744"/>
                  </a:moveTo>
                  <a:cubicBezTo>
                    <a:pt x="1760674" y="32870"/>
                    <a:pt x="1723169" y="30751"/>
                    <a:pt x="1685876" y="29056"/>
                  </a:cubicBezTo>
                  <a:cubicBezTo>
                    <a:pt x="1685876" y="29056"/>
                    <a:pt x="1685876" y="29056"/>
                    <a:pt x="1685876" y="29056"/>
                  </a:cubicBezTo>
                  <a:cubicBezTo>
                    <a:pt x="1685876" y="29056"/>
                    <a:pt x="1685876" y="29056"/>
                    <a:pt x="1685876" y="29056"/>
                  </a:cubicBezTo>
                  <a:cubicBezTo>
                    <a:pt x="1582260" y="21640"/>
                    <a:pt x="1478644" y="16131"/>
                    <a:pt x="1375029" y="11893"/>
                  </a:cubicBezTo>
                  <a:cubicBezTo>
                    <a:pt x="1192588" y="4477"/>
                    <a:pt x="1010148" y="663"/>
                    <a:pt x="827496" y="27"/>
                  </a:cubicBezTo>
                  <a:cubicBezTo>
                    <a:pt x="611365" y="-821"/>
                    <a:pt x="122315" y="18673"/>
                    <a:pt x="93709" y="19945"/>
                  </a:cubicBezTo>
                  <a:lnTo>
                    <a:pt x="93709" y="19945"/>
                  </a:lnTo>
                  <a:cubicBezTo>
                    <a:pt x="71672" y="19733"/>
                    <a:pt x="49636" y="19521"/>
                    <a:pt x="27599" y="21428"/>
                  </a:cubicBezTo>
                  <a:cubicBezTo>
                    <a:pt x="2383" y="23547"/>
                    <a:pt x="-4185" y="32447"/>
                    <a:pt x="2383" y="56179"/>
                  </a:cubicBezTo>
                  <a:cubicBezTo>
                    <a:pt x="3019" y="57874"/>
                    <a:pt x="65104" y="274217"/>
                    <a:pt x="72520" y="307908"/>
                  </a:cubicBezTo>
                  <a:cubicBezTo>
                    <a:pt x="76970" y="321469"/>
                    <a:pt x="86505" y="328674"/>
                    <a:pt x="100278" y="329733"/>
                  </a:cubicBezTo>
                  <a:cubicBezTo>
                    <a:pt x="127400" y="331640"/>
                    <a:pt x="154735" y="331852"/>
                    <a:pt x="181857" y="329521"/>
                  </a:cubicBezTo>
                  <a:cubicBezTo>
                    <a:pt x="181857" y="329521"/>
                    <a:pt x="181857" y="329521"/>
                    <a:pt x="181857" y="329521"/>
                  </a:cubicBezTo>
                  <a:cubicBezTo>
                    <a:pt x="397564" y="328462"/>
                    <a:pt x="1718720" y="318503"/>
                    <a:pt x="1718720" y="318503"/>
                  </a:cubicBezTo>
                  <a:cubicBezTo>
                    <a:pt x="1746054" y="314900"/>
                    <a:pt x="1764700" y="299008"/>
                    <a:pt x="1778050" y="275912"/>
                  </a:cubicBezTo>
                  <a:cubicBezTo>
                    <a:pt x="1805596" y="227600"/>
                    <a:pt x="1830811" y="178229"/>
                    <a:pt x="1856238" y="128646"/>
                  </a:cubicBezTo>
                  <a:cubicBezTo>
                    <a:pt x="1858145" y="124832"/>
                    <a:pt x="1862807" y="97286"/>
                    <a:pt x="1862807" y="87539"/>
                  </a:cubicBezTo>
                  <a:cubicBezTo>
                    <a:pt x="1850517" y="58933"/>
                    <a:pt x="1828057" y="41770"/>
                    <a:pt x="1797544" y="37744"/>
                  </a:cubicBezTo>
                  <a:close/>
                </a:path>
              </a:pathLst>
            </a:custGeom>
            <a:solidFill>
              <a:srgbClr val="000000"/>
            </a:solidFill>
            <a:ln w="2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581A3E24-1424-4BEB-A4BC-9F5104CB74A3}"/>
                </a:ext>
              </a:extLst>
            </p:cNvPr>
            <p:cNvSpPr/>
            <p:nvPr/>
          </p:nvSpPr>
          <p:spPr>
            <a:xfrm>
              <a:off x="464715" y="2118605"/>
              <a:ext cx="205537" cy="222488"/>
            </a:xfrm>
            <a:custGeom>
              <a:avLst/>
              <a:gdLst>
                <a:gd name="connsiteX0" fmla="*/ 94895 w 205536"/>
                <a:gd name="connsiteY0" fmla="*/ 222700 h 222488"/>
                <a:gd name="connsiteX1" fmla="*/ 92564 w 205536"/>
                <a:gd name="connsiteY1" fmla="*/ 216767 h 222488"/>
                <a:gd name="connsiteX2" fmla="*/ 84512 w 205536"/>
                <a:gd name="connsiteY2" fmla="*/ 200027 h 222488"/>
                <a:gd name="connsiteX3" fmla="*/ 68832 w 205536"/>
                <a:gd name="connsiteY3" fmla="*/ 206596 h 222488"/>
                <a:gd name="connsiteX4" fmla="*/ 55907 w 205536"/>
                <a:gd name="connsiteY4" fmla="*/ 203418 h 222488"/>
                <a:gd name="connsiteX5" fmla="*/ 59085 w 205536"/>
                <a:gd name="connsiteY5" fmla="*/ 189645 h 222488"/>
                <a:gd name="connsiteX6" fmla="*/ 67349 w 205536"/>
                <a:gd name="connsiteY6" fmla="*/ 184983 h 222488"/>
                <a:gd name="connsiteX7" fmla="*/ 71375 w 205536"/>
                <a:gd name="connsiteY7" fmla="*/ 163370 h 222488"/>
                <a:gd name="connsiteX8" fmla="*/ 62899 w 205536"/>
                <a:gd name="connsiteY8" fmla="*/ 163158 h 222488"/>
                <a:gd name="connsiteX9" fmla="*/ 50609 w 205536"/>
                <a:gd name="connsiteY9" fmla="*/ 169303 h 222488"/>
                <a:gd name="connsiteX10" fmla="*/ 38743 w 205536"/>
                <a:gd name="connsiteY10" fmla="*/ 164853 h 222488"/>
                <a:gd name="connsiteX11" fmla="*/ 41710 w 205536"/>
                <a:gd name="connsiteY11" fmla="*/ 152775 h 222488"/>
                <a:gd name="connsiteX12" fmla="*/ 52728 w 205536"/>
                <a:gd name="connsiteY12" fmla="*/ 146418 h 222488"/>
                <a:gd name="connsiteX13" fmla="*/ 58449 w 205536"/>
                <a:gd name="connsiteY13" fmla="*/ 130738 h 222488"/>
                <a:gd name="connsiteX14" fmla="*/ 55059 w 205536"/>
                <a:gd name="connsiteY14" fmla="*/ 124170 h 222488"/>
                <a:gd name="connsiteX15" fmla="*/ 46159 w 205536"/>
                <a:gd name="connsiteY15" fmla="*/ 119084 h 222488"/>
                <a:gd name="connsiteX16" fmla="*/ 33234 w 205536"/>
                <a:gd name="connsiteY16" fmla="*/ 125653 h 222488"/>
                <a:gd name="connsiteX17" fmla="*/ 19885 w 205536"/>
                <a:gd name="connsiteY17" fmla="*/ 121203 h 222488"/>
                <a:gd name="connsiteX18" fmla="*/ 23699 w 205536"/>
                <a:gd name="connsiteY18" fmla="*/ 108701 h 222488"/>
                <a:gd name="connsiteX19" fmla="*/ 31751 w 205536"/>
                <a:gd name="connsiteY19" fmla="*/ 104040 h 222488"/>
                <a:gd name="connsiteX20" fmla="*/ 38107 w 205536"/>
                <a:gd name="connsiteY20" fmla="*/ 81791 h 222488"/>
                <a:gd name="connsiteX21" fmla="*/ 31327 w 205536"/>
                <a:gd name="connsiteY21" fmla="*/ 74586 h 222488"/>
                <a:gd name="connsiteX22" fmla="*/ 15435 w 205536"/>
                <a:gd name="connsiteY22" fmla="*/ 82850 h 222488"/>
                <a:gd name="connsiteX23" fmla="*/ 1238 w 205536"/>
                <a:gd name="connsiteY23" fmla="*/ 78612 h 222488"/>
                <a:gd name="connsiteX24" fmla="*/ 6323 w 205536"/>
                <a:gd name="connsiteY24" fmla="*/ 65687 h 222488"/>
                <a:gd name="connsiteX25" fmla="*/ 13740 w 205536"/>
                <a:gd name="connsiteY25" fmla="*/ 61661 h 222488"/>
                <a:gd name="connsiteX26" fmla="*/ 22427 w 205536"/>
                <a:gd name="connsiteY26" fmla="*/ 40472 h 222488"/>
                <a:gd name="connsiteX27" fmla="*/ 66289 w 205536"/>
                <a:gd name="connsiteY27" fmla="*/ 21189 h 222488"/>
                <a:gd name="connsiteX28" fmla="*/ 119898 w 205536"/>
                <a:gd name="connsiteY28" fmla="*/ 0 h 222488"/>
                <a:gd name="connsiteX29" fmla="*/ 133671 w 205536"/>
                <a:gd name="connsiteY29" fmla="*/ 26910 h 222488"/>
                <a:gd name="connsiteX30" fmla="*/ 151894 w 205536"/>
                <a:gd name="connsiteY30" fmla="*/ 35386 h 222488"/>
                <a:gd name="connsiteX31" fmla="*/ 170117 w 205536"/>
                <a:gd name="connsiteY31" fmla="*/ 40684 h 222488"/>
                <a:gd name="connsiteX32" fmla="*/ 162277 w 205536"/>
                <a:gd name="connsiteY32" fmla="*/ 58059 h 222488"/>
                <a:gd name="connsiteX33" fmla="*/ 155920 w 205536"/>
                <a:gd name="connsiteY33" fmla="*/ 79460 h 222488"/>
                <a:gd name="connsiteX34" fmla="*/ 164184 w 205536"/>
                <a:gd name="connsiteY34" fmla="*/ 82003 h 222488"/>
                <a:gd name="connsiteX35" fmla="*/ 170753 w 205536"/>
                <a:gd name="connsiteY35" fmla="*/ 78824 h 222488"/>
                <a:gd name="connsiteX36" fmla="*/ 188128 w 205536"/>
                <a:gd name="connsiteY36" fmla="*/ 83062 h 222488"/>
                <a:gd name="connsiteX37" fmla="*/ 182407 w 205536"/>
                <a:gd name="connsiteY37" fmla="*/ 100014 h 222488"/>
                <a:gd name="connsiteX38" fmla="*/ 174355 w 205536"/>
                <a:gd name="connsiteY38" fmla="*/ 105099 h 222488"/>
                <a:gd name="connsiteX39" fmla="*/ 171388 w 205536"/>
                <a:gd name="connsiteY39" fmla="*/ 116541 h 222488"/>
                <a:gd name="connsiteX40" fmla="*/ 181559 w 205536"/>
                <a:gd name="connsiteY40" fmla="*/ 119084 h 222488"/>
                <a:gd name="connsiteX41" fmla="*/ 191306 w 205536"/>
                <a:gd name="connsiteY41" fmla="*/ 115058 h 222488"/>
                <a:gd name="connsiteX42" fmla="*/ 204868 w 205536"/>
                <a:gd name="connsiteY42" fmla="*/ 120991 h 222488"/>
                <a:gd name="connsiteX43" fmla="*/ 201901 w 205536"/>
                <a:gd name="connsiteY43" fmla="*/ 135188 h 222488"/>
                <a:gd name="connsiteX44" fmla="*/ 192154 w 205536"/>
                <a:gd name="connsiteY44" fmla="*/ 141545 h 222488"/>
                <a:gd name="connsiteX45" fmla="*/ 187704 w 205536"/>
                <a:gd name="connsiteY45" fmla="*/ 155318 h 222488"/>
                <a:gd name="connsiteX46" fmla="*/ 194061 w 205536"/>
                <a:gd name="connsiteY46" fmla="*/ 177779 h 222488"/>
                <a:gd name="connsiteX47" fmla="*/ 184738 w 205536"/>
                <a:gd name="connsiteY47" fmla="*/ 186254 h 222488"/>
                <a:gd name="connsiteX48" fmla="*/ 94895 w 205536"/>
                <a:gd name="connsiteY48" fmla="*/ 222700 h 22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05536" h="222488">
                  <a:moveTo>
                    <a:pt x="94895" y="222700"/>
                  </a:moveTo>
                  <a:cubicBezTo>
                    <a:pt x="94047" y="220793"/>
                    <a:pt x="93412" y="218674"/>
                    <a:pt x="92564" y="216767"/>
                  </a:cubicBezTo>
                  <a:cubicBezTo>
                    <a:pt x="90021" y="211046"/>
                    <a:pt x="88962" y="202994"/>
                    <a:pt x="84512" y="200027"/>
                  </a:cubicBezTo>
                  <a:cubicBezTo>
                    <a:pt x="80062" y="197061"/>
                    <a:pt x="74129" y="204265"/>
                    <a:pt x="68832" y="206596"/>
                  </a:cubicBezTo>
                  <a:cubicBezTo>
                    <a:pt x="63747" y="208927"/>
                    <a:pt x="58873" y="208503"/>
                    <a:pt x="55907" y="203418"/>
                  </a:cubicBezTo>
                  <a:cubicBezTo>
                    <a:pt x="52728" y="198120"/>
                    <a:pt x="53788" y="193247"/>
                    <a:pt x="59085" y="189645"/>
                  </a:cubicBezTo>
                  <a:cubicBezTo>
                    <a:pt x="61628" y="187949"/>
                    <a:pt x="64594" y="186466"/>
                    <a:pt x="67349" y="184983"/>
                  </a:cubicBezTo>
                  <a:cubicBezTo>
                    <a:pt x="76672" y="179474"/>
                    <a:pt x="78367" y="170998"/>
                    <a:pt x="71375" y="163370"/>
                  </a:cubicBezTo>
                  <a:cubicBezTo>
                    <a:pt x="68832" y="160615"/>
                    <a:pt x="65866" y="161675"/>
                    <a:pt x="62899" y="163158"/>
                  </a:cubicBezTo>
                  <a:cubicBezTo>
                    <a:pt x="58873" y="165277"/>
                    <a:pt x="54847" y="167820"/>
                    <a:pt x="50609" y="169303"/>
                  </a:cubicBezTo>
                  <a:cubicBezTo>
                    <a:pt x="45948" y="170998"/>
                    <a:pt x="41286" y="169727"/>
                    <a:pt x="38743" y="164853"/>
                  </a:cubicBezTo>
                  <a:cubicBezTo>
                    <a:pt x="36200" y="159980"/>
                    <a:pt x="37472" y="155742"/>
                    <a:pt x="41710" y="152775"/>
                  </a:cubicBezTo>
                  <a:cubicBezTo>
                    <a:pt x="45100" y="150232"/>
                    <a:pt x="48702" y="147902"/>
                    <a:pt x="52728" y="146418"/>
                  </a:cubicBezTo>
                  <a:cubicBezTo>
                    <a:pt x="61204" y="143240"/>
                    <a:pt x="63323" y="138578"/>
                    <a:pt x="58449" y="130738"/>
                  </a:cubicBezTo>
                  <a:cubicBezTo>
                    <a:pt x="57178" y="128619"/>
                    <a:pt x="56118" y="126500"/>
                    <a:pt x="55059" y="124170"/>
                  </a:cubicBezTo>
                  <a:cubicBezTo>
                    <a:pt x="52092" y="122474"/>
                    <a:pt x="50821" y="118025"/>
                    <a:pt x="46159" y="119084"/>
                  </a:cubicBezTo>
                  <a:cubicBezTo>
                    <a:pt x="41922" y="121415"/>
                    <a:pt x="37472" y="123746"/>
                    <a:pt x="33234" y="125653"/>
                  </a:cubicBezTo>
                  <a:cubicBezTo>
                    <a:pt x="27513" y="128407"/>
                    <a:pt x="22851" y="126712"/>
                    <a:pt x="19885" y="121203"/>
                  </a:cubicBezTo>
                  <a:cubicBezTo>
                    <a:pt x="16918" y="115906"/>
                    <a:pt x="19037" y="111668"/>
                    <a:pt x="23699" y="108701"/>
                  </a:cubicBezTo>
                  <a:cubicBezTo>
                    <a:pt x="26241" y="107006"/>
                    <a:pt x="29208" y="105523"/>
                    <a:pt x="31751" y="104040"/>
                  </a:cubicBezTo>
                  <a:cubicBezTo>
                    <a:pt x="45524" y="96200"/>
                    <a:pt x="45524" y="96200"/>
                    <a:pt x="38107" y="81791"/>
                  </a:cubicBezTo>
                  <a:cubicBezTo>
                    <a:pt x="34505" y="80520"/>
                    <a:pt x="35353" y="75222"/>
                    <a:pt x="31327" y="74586"/>
                  </a:cubicBezTo>
                  <a:cubicBezTo>
                    <a:pt x="26030" y="77341"/>
                    <a:pt x="20732" y="80096"/>
                    <a:pt x="15435" y="82850"/>
                  </a:cubicBezTo>
                  <a:cubicBezTo>
                    <a:pt x="9290" y="86241"/>
                    <a:pt x="4416" y="84545"/>
                    <a:pt x="1238" y="78612"/>
                  </a:cubicBezTo>
                  <a:cubicBezTo>
                    <a:pt x="-1940" y="72679"/>
                    <a:pt x="1450" y="68653"/>
                    <a:pt x="6323" y="65687"/>
                  </a:cubicBezTo>
                  <a:cubicBezTo>
                    <a:pt x="8654" y="64204"/>
                    <a:pt x="11197" y="62932"/>
                    <a:pt x="13740" y="61661"/>
                  </a:cubicBezTo>
                  <a:cubicBezTo>
                    <a:pt x="27513" y="54457"/>
                    <a:pt x="27513" y="54457"/>
                    <a:pt x="22427" y="40472"/>
                  </a:cubicBezTo>
                  <a:cubicBezTo>
                    <a:pt x="35989" y="31360"/>
                    <a:pt x="51669" y="27546"/>
                    <a:pt x="66289" y="21189"/>
                  </a:cubicBezTo>
                  <a:cubicBezTo>
                    <a:pt x="84088" y="13773"/>
                    <a:pt x="102099" y="6992"/>
                    <a:pt x="119898" y="0"/>
                  </a:cubicBezTo>
                  <a:cubicBezTo>
                    <a:pt x="128162" y="7204"/>
                    <a:pt x="129645" y="17799"/>
                    <a:pt x="133671" y="26910"/>
                  </a:cubicBezTo>
                  <a:cubicBezTo>
                    <a:pt x="139393" y="40048"/>
                    <a:pt x="139181" y="40260"/>
                    <a:pt x="151894" y="35386"/>
                  </a:cubicBezTo>
                  <a:cubicBezTo>
                    <a:pt x="160582" y="32208"/>
                    <a:pt x="167151" y="34115"/>
                    <a:pt x="170117" y="40684"/>
                  </a:cubicBezTo>
                  <a:cubicBezTo>
                    <a:pt x="172872" y="47040"/>
                    <a:pt x="170329" y="53185"/>
                    <a:pt x="162277" y="58059"/>
                  </a:cubicBezTo>
                  <a:cubicBezTo>
                    <a:pt x="149987" y="65687"/>
                    <a:pt x="149775" y="67170"/>
                    <a:pt x="155920" y="79460"/>
                  </a:cubicBezTo>
                  <a:cubicBezTo>
                    <a:pt x="158251" y="83910"/>
                    <a:pt x="160582" y="84122"/>
                    <a:pt x="164184" y="82003"/>
                  </a:cubicBezTo>
                  <a:cubicBezTo>
                    <a:pt x="166303" y="80731"/>
                    <a:pt x="168634" y="79884"/>
                    <a:pt x="170753" y="78824"/>
                  </a:cubicBezTo>
                  <a:cubicBezTo>
                    <a:pt x="177745" y="75646"/>
                    <a:pt x="184102" y="75646"/>
                    <a:pt x="188128" y="83062"/>
                  </a:cubicBezTo>
                  <a:cubicBezTo>
                    <a:pt x="192366" y="90478"/>
                    <a:pt x="188552" y="95776"/>
                    <a:pt x="182407" y="100014"/>
                  </a:cubicBezTo>
                  <a:cubicBezTo>
                    <a:pt x="179864" y="101921"/>
                    <a:pt x="177110" y="103616"/>
                    <a:pt x="174355" y="105099"/>
                  </a:cubicBezTo>
                  <a:cubicBezTo>
                    <a:pt x="168846" y="107854"/>
                    <a:pt x="169270" y="111668"/>
                    <a:pt x="171388" y="116541"/>
                  </a:cubicBezTo>
                  <a:cubicBezTo>
                    <a:pt x="173931" y="122051"/>
                    <a:pt x="177321" y="121415"/>
                    <a:pt x="181559" y="119084"/>
                  </a:cubicBezTo>
                  <a:cubicBezTo>
                    <a:pt x="184738" y="117389"/>
                    <a:pt x="187704" y="115694"/>
                    <a:pt x="191306" y="115058"/>
                  </a:cubicBezTo>
                  <a:cubicBezTo>
                    <a:pt x="197027" y="113999"/>
                    <a:pt x="201901" y="115906"/>
                    <a:pt x="204868" y="120991"/>
                  </a:cubicBezTo>
                  <a:cubicBezTo>
                    <a:pt x="207834" y="126500"/>
                    <a:pt x="206139" y="131162"/>
                    <a:pt x="201901" y="135188"/>
                  </a:cubicBezTo>
                  <a:cubicBezTo>
                    <a:pt x="199146" y="137943"/>
                    <a:pt x="195756" y="140062"/>
                    <a:pt x="192154" y="141545"/>
                  </a:cubicBezTo>
                  <a:cubicBezTo>
                    <a:pt x="185373" y="144511"/>
                    <a:pt x="185162" y="148961"/>
                    <a:pt x="187704" y="155318"/>
                  </a:cubicBezTo>
                  <a:cubicBezTo>
                    <a:pt x="190671" y="162522"/>
                    <a:pt x="196604" y="169091"/>
                    <a:pt x="194061" y="177779"/>
                  </a:cubicBezTo>
                  <a:cubicBezTo>
                    <a:pt x="193849" y="183924"/>
                    <a:pt x="188764" y="184559"/>
                    <a:pt x="184738" y="186254"/>
                  </a:cubicBezTo>
                  <a:cubicBezTo>
                    <a:pt x="155073" y="198756"/>
                    <a:pt x="124984" y="210622"/>
                    <a:pt x="94895" y="222700"/>
                  </a:cubicBezTo>
                  <a:close/>
                </a:path>
              </a:pathLst>
            </a:custGeom>
            <a:solidFill>
              <a:srgbClr val="000000"/>
            </a:solidFill>
            <a:ln w="2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598E6430-C81D-4353-99E4-DC590BCAEF3B}"/>
                </a:ext>
              </a:extLst>
            </p:cNvPr>
            <p:cNvSpPr/>
            <p:nvPr/>
          </p:nvSpPr>
          <p:spPr>
            <a:xfrm>
              <a:off x="510875" y="2235763"/>
              <a:ext cx="8476" cy="6357"/>
            </a:xfrm>
            <a:custGeom>
              <a:avLst/>
              <a:gdLst>
                <a:gd name="connsiteX0" fmla="*/ 0 w 8475"/>
                <a:gd name="connsiteY0" fmla="*/ 2350 h 6356"/>
                <a:gd name="connsiteX1" fmla="*/ 8900 w 8475"/>
                <a:gd name="connsiteY1" fmla="*/ 7435 h 6356"/>
                <a:gd name="connsiteX2" fmla="*/ 0 w 8475"/>
                <a:gd name="connsiteY2" fmla="*/ 2350 h 6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75" h="6356">
                  <a:moveTo>
                    <a:pt x="0" y="2350"/>
                  </a:moveTo>
                  <a:cubicBezTo>
                    <a:pt x="7416" y="-3795"/>
                    <a:pt x="7204" y="3621"/>
                    <a:pt x="8900" y="7435"/>
                  </a:cubicBezTo>
                  <a:cubicBezTo>
                    <a:pt x="3814" y="9130"/>
                    <a:pt x="3390" y="2986"/>
                    <a:pt x="0" y="2350"/>
                  </a:cubicBezTo>
                  <a:close/>
                </a:path>
              </a:pathLst>
            </a:custGeom>
            <a:solidFill>
              <a:srgbClr val="7D7D7D"/>
            </a:solidFill>
            <a:ln w="2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B540C4E0-7F5C-4B37-ADCC-A0DA475D03B4}"/>
                </a:ext>
              </a:extLst>
            </p:cNvPr>
            <p:cNvSpPr/>
            <p:nvPr/>
          </p:nvSpPr>
          <p:spPr>
            <a:xfrm>
              <a:off x="495830" y="2192846"/>
              <a:ext cx="6357" cy="6357"/>
            </a:xfrm>
            <a:custGeom>
              <a:avLst/>
              <a:gdLst>
                <a:gd name="connsiteX0" fmla="*/ 0 w 6356"/>
                <a:gd name="connsiteY0" fmla="*/ 557 h 6356"/>
                <a:gd name="connsiteX1" fmla="*/ 6781 w 6356"/>
                <a:gd name="connsiteY1" fmla="*/ 7762 h 6356"/>
                <a:gd name="connsiteX2" fmla="*/ 0 w 6356"/>
                <a:gd name="connsiteY2" fmla="*/ 557 h 6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6" h="6356">
                  <a:moveTo>
                    <a:pt x="0" y="557"/>
                  </a:moveTo>
                  <a:cubicBezTo>
                    <a:pt x="7840" y="-2197"/>
                    <a:pt x="3814" y="6067"/>
                    <a:pt x="6781" y="7762"/>
                  </a:cubicBezTo>
                  <a:cubicBezTo>
                    <a:pt x="1483" y="8397"/>
                    <a:pt x="2543" y="2888"/>
                    <a:pt x="0" y="557"/>
                  </a:cubicBezTo>
                  <a:close/>
                </a:path>
              </a:pathLst>
            </a:custGeom>
            <a:solidFill>
              <a:srgbClr val="7B7B7B"/>
            </a:solidFill>
            <a:ln w="2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E323388-1192-47D7-A756-545D50291BD4}"/>
                </a:ext>
              </a:extLst>
            </p:cNvPr>
            <p:cNvSpPr/>
            <p:nvPr/>
          </p:nvSpPr>
          <p:spPr>
            <a:xfrm>
              <a:off x="1775987" y="2058427"/>
              <a:ext cx="936569" cy="294532"/>
            </a:xfrm>
            <a:custGeom>
              <a:avLst/>
              <a:gdLst>
                <a:gd name="connsiteX0" fmla="*/ 758894 w 936568"/>
                <a:gd name="connsiteY0" fmla="*/ 0 h 294531"/>
                <a:gd name="connsiteX1" fmla="*/ 870562 w 936568"/>
                <a:gd name="connsiteY1" fmla="*/ 8688 h 294531"/>
                <a:gd name="connsiteX2" fmla="*/ 936248 w 936568"/>
                <a:gd name="connsiteY2" fmla="*/ 58694 h 294531"/>
                <a:gd name="connsiteX3" fmla="*/ 851491 w 936568"/>
                <a:gd name="connsiteY3" fmla="*/ 247068 h 294531"/>
                <a:gd name="connsiteX4" fmla="*/ 792161 w 936568"/>
                <a:gd name="connsiteY4" fmla="*/ 291777 h 294531"/>
                <a:gd name="connsiteX5" fmla="*/ 104 w 936568"/>
                <a:gd name="connsiteY5" fmla="*/ 296015 h 294531"/>
                <a:gd name="connsiteX6" fmla="*/ 42906 w 936568"/>
                <a:gd name="connsiteY6" fmla="*/ 212953 h 294531"/>
                <a:gd name="connsiteX7" fmla="*/ 100541 w 936568"/>
                <a:gd name="connsiteY7" fmla="*/ 177990 h 294531"/>
                <a:gd name="connsiteX8" fmla="*/ 601457 w 936568"/>
                <a:gd name="connsiteY8" fmla="*/ 178626 h 294531"/>
                <a:gd name="connsiteX9" fmla="*/ 694902 w 936568"/>
                <a:gd name="connsiteY9" fmla="*/ 120991 h 294531"/>
                <a:gd name="connsiteX10" fmla="*/ 758894 w 936568"/>
                <a:gd name="connsiteY10" fmla="*/ 0 h 294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6568" h="294531">
                  <a:moveTo>
                    <a:pt x="758894" y="0"/>
                  </a:moveTo>
                  <a:cubicBezTo>
                    <a:pt x="796187" y="1695"/>
                    <a:pt x="833480" y="3814"/>
                    <a:pt x="870562" y="8688"/>
                  </a:cubicBezTo>
                  <a:cubicBezTo>
                    <a:pt x="901074" y="12714"/>
                    <a:pt x="923535" y="29877"/>
                    <a:pt x="936248" y="58694"/>
                  </a:cubicBezTo>
                  <a:cubicBezTo>
                    <a:pt x="947903" y="87936"/>
                    <a:pt x="879037" y="198756"/>
                    <a:pt x="851491" y="247068"/>
                  </a:cubicBezTo>
                  <a:cubicBezTo>
                    <a:pt x="838354" y="270164"/>
                    <a:pt x="819495" y="288175"/>
                    <a:pt x="792161" y="291777"/>
                  </a:cubicBezTo>
                  <a:cubicBezTo>
                    <a:pt x="696597" y="293049"/>
                    <a:pt x="47356" y="297286"/>
                    <a:pt x="104" y="296015"/>
                  </a:cubicBezTo>
                  <a:cubicBezTo>
                    <a:pt x="-2015" y="293684"/>
                    <a:pt x="28921" y="238380"/>
                    <a:pt x="42906" y="212953"/>
                  </a:cubicBezTo>
                  <a:cubicBezTo>
                    <a:pt x="56467" y="195790"/>
                    <a:pt x="61129" y="179050"/>
                    <a:pt x="100541" y="177990"/>
                  </a:cubicBezTo>
                  <a:cubicBezTo>
                    <a:pt x="104567" y="179050"/>
                    <a:pt x="438511" y="178626"/>
                    <a:pt x="601457" y="178626"/>
                  </a:cubicBezTo>
                  <a:cubicBezTo>
                    <a:pt x="651464" y="176931"/>
                    <a:pt x="670534" y="173753"/>
                    <a:pt x="694902" y="120991"/>
                  </a:cubicBezTo>
                  <a:cubicBezTo>
                    <a:pt x="713337" y="83062"/>
                    <a:pt x="755291" y="1695"/>
                    <a:pt x="758894" y="0"/>
                  </a:cubicBezTo>
                  <a:close/>
                </a:path>
              </a:pathLst>
            </a:custGeom>
            <a:solidFill>
              <a:schemeClr val="accent2"/>
            </a:solidFill>
            <a:ln w="2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5BA27879-AC70-4AF6-8275-F76410305C21}"/>
                </a:ext>
              </a:extLst>
            </p:cNvPr>
            <p:cNvSpPr/>
            <p:nvPr/>
          </p:nvSpPr>
          <p:spPr>
            <a:xfrm>
              <a:off x="849216" y="2049393"/>
              <a:ext cx="180109" cy="311483"/>
            </a:xfrm>
            <a:custGeom>
              <a:avLst/>
              <a:gdLst>
                <a:gd name="connsiteX0" fmla="*/ 72520 w 180109"/>
                <a:gd name="connsiteY0" fmla="*/ 288097 h 311483"/>
                <a:gd name="connsiteX1" fmla="*/ 2383 w 180109"/>
                <a:gd name="connsiteY1" fmla="*/ 36368 h 311483"/>
                <a:gd name="connsiteX2" fmla="*/ 27599 w 180109"/>
                <a:gd name="connsiteY2" fmla="*/ 1617 h 311483"/>
                <a:gd name="connsiteX3" fmla="*/ 93709 w 180109"/>
                <a:gd name="connsiteY3" fmla="*/ 134 h 311483"/>
                <a:gd name="connsiteX4" fmla="*/ 182069 w 180109"/>
                <a:gd name="connsiteY4" fmla="*/ 309922 h 311483"/>
                <a:gd name="connsiteX5" fmla="*/ 100490 w 180109"/>
                <a:gd name="connsiteY5" fmla="*/ 310134 h 311483"/>
                <a:gd name="connsiteX6" fmla="*/ 72520 w 180109"/>
                <a:gd name="connsiteY6" fmla="*/ 288097 h 311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109" h="311483">
                  <a:moveTo>
                    <a:pt x="72520" y="288097"/>
                  </a:moveTo>
                  <a:cubicBezTo>
                    <a:pt x="65104" y="254406"/>
                    <a:pt x="3019" y="38063"/>
                    <a:pt x="2383" y="36368"/>
                  </a:cubicBezTo>
                  <a:cubicBezTo>
                    <a:pt x="-4185" y="12636"/>
                    <a:pt x="2383" y="3736"/>
                    <a:pt x="27599" y="1617"/>
                  </a:cubicBezTo>
                  <a:cubicBezTo>
                    <a:pt x="49636" y="-290"/>
                    <a:pt x="71672" y="-78"/>
                    <a:pt x="93709" y="134"/>
                  </a:cubicBezTo>
                  <a:cubicBezTo>
                    <a:pt x="100702" y="24926"/>
                    <a:pt x="177619" y="294666"/>
                    <a:pt x="182069" y="309922"/>
                  </a:cubicBezTo>
                  <a:cubicBezTo>
                    <a:pt x="154947" y="312253"/>
                    <a:pt x="127612" y="312041"/>
                    <a:pt x="100490" y="310134"/>
                  </a:cubicBezTo>
                  <a:cubicBezTo>
                    <a:pt x="86505" y="308863"/>
                    <a:pt x="76970" y="301446"/>
                    <a:pt x="72520" y="288097"/>
                  </a:cubicBezTo>
                  <a:close/>
                </a:path>
              </a:pathLst>
            </a:custGeom>
            <a:solidFill>
              <a:schemeClr val="accent2"/>
            </a:solidFill>
            <a:ln w="2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80629ED4-9BA3-40A7-A352-72060D6EF4B4}"/>
                </a:ext>
              </a:extLst>
            </p:cNvPr>
            <p:cNvSpPr/>
            <p:nvPr/>
          </p:nvSpPr>
          <p:spPr>
            <a:xfrm>
              <a:off x="2520097" y="2123805"/>
              <a:ext cx="101709" cy="139850"/>
            </a:xfrm>
            <a:custGeom>
              <a:avLst/>
              <a:gdLst>
                <a:gd name="connsiteX0" fmla="*/ 33218 w 101708"/>
                <a:gd name="connsiteY0" fmla="*/ 140159 h 139849"/>
                <a:gd name="connsiteX1" fmla="*/ 2706 w 101708"/>
                <a:gd name="connsiteY1" fmla="*/ 96720 h 139849"/>
                <a:gd name="connsiteX2" fmla="*/ 42118 w 101708"/>
                <a:gd name="connsiteY2" fmla="*/ 15989 h 139849"/>
                <a:gd name="connsiteX3" fmla="*/ 83225 w 101708"/>
                <a:gd name="connsiteY3" fmla="*/ 3275 h 139849"/>
                <a:gd name="connsiteX4" fmla="*/ 99541 w 101708"/>
                <a:gd name="connsiteY4" fmla="*/ 44171 h 139849"/>
                <a:gd name="connsiteX5" fmla="*/ 60129 w 101708"/>
                <a:gd name="connsiteY5" fmla="*/ 124902 h 139849"/>
                <a:gd name="connsiteX6" fmla="*/ 33218 w 101708"/>
                <a:gd name="connsiteY6" fmla="*/ 140159 h 139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708" h="139849">
                  <a:moveTo>
                    <a:pt x="33218" y="140159"/>
                  </a:moveTo>
                  <a:cubicBezTo>
                    <a:pt x="9274" y="139947"/>
                    <a:pt x="-6618" y="117698"/>
                    <a:pt x="2706" y="96720"/>
                  </a:cubicBezTo>
                  <a:cubicBezTo>
                    <a:pt x="14784" y="69386"/>
                    <a:pt x="28345" y="42476"/>
                    <a:pt x="42118" y="15989"/>
                  </a:cubicBezTo>
                  <a:cubicBezTo>
                    <a:pt x="49958" y="945"/>
                    <a:pt x="68181" y="-3929"/>
                    <a:pt x="83225" y="3275"/>
                  </a:cubicBezTo>
                  <a:cubicBezTo>
                    <a:pt x="98905" y="10692"/>
                    <a:pt x="106745" y="28067"/>
                    <a:pt x="99541" y="44171"/>
                  </a:cubicBezTo>
                  <a:cubicBezTo>
                    <a:pt x="87251" y="71505"/>
                    <a:pt x="73902" y="98204"/>
                    <a:pt x="60129" y="124902"/>
                  </a:cubicBezTo>
                  <a:cubicBezTo>
                    <a:pt x="54831" y="135709"/>
                    <a:pt x="44873" y="141006"/>
                    <a:pt x="33218" y="140159"/>
                  </a:cubicBezTo>
                  <a:close/>
                </a:path>
              </a:pathLst>
            </a:custGeom>
            <a:solidFill>
              <a:srgbClr val="FEFEFE"/>
            </a:solidFill>
            <a:ln w="2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3" name="Graphic 241">
            <a:extLst>
              <a:ext uri="{FF2B5EF4-FFF2-40B4-BE49-F238E27FC236}">
                <a16:creationId xmlns:a16="http://schemas.microsoft.com/office/drawing/2014/main" id="{AB7CBFFE-905F-424C-A33C-AB28B7378D9E}"/>
              </a:ext>
            </a:extLst>
          </p:cNvPr>
          <p:cNvGrpSpPr/>
          <p:nvPr/>
        </p:nvGrpSpPr>
        <p:grpSpPr>
          <a:xfrm>
            <a:off x="2909138" y="4258844"/>
            <a:ext cx="1412971" cy="1327958"/>
            <a:chOff x="2447483" y="0"/>
            <a:chExt cx="7297033" cy="6858000"/>
          </a:xfrm>
          <a:solidFill>
            <a:schemeClr val="accent1"/>
          </a:solidFill>
        </p:grpSpPr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267E315F-E892-4EE4-BB62-FF872C7B2582}"/>
                </a:ext>
              </a:extLst>
            </p:cNvPr>
            <p:cNvSpPr/>
            <p:nvPr/>
          </p:nvSpPr>
          <p:spPr>
            <a:xfrm>
              <a:off x="5314634" y="1851929"/>
              <a:ext cx="1354947" cy="3451709"/>
            </a:xfrm>
            <a:custGeom>
              <a:avLst/>
              <a:gdLst>
                <a:gd name="connsiteX0" fmla="*/ 351416 w 1354946"/>
                <a:gd name="connsiteY0" fmla="*/ 3458101 h 3451708"/>
                <a:gd name="connsiteX1" fmla="*/ 351416 w 1354946"/>
                <a:gd name="connsiteY1" fmla="*/ 3292328 h 3451708"/>
                <a:gd name="connsiteX2" fmla="*/ 429382 w 1354946"/>
                <a:gd name="connsiteY2" fmla="*/ 3275675 h 3451708"/>
                <a:gd name="connsiteX3" fmla="*/ 625433 w 1354946"/>
                <a:gd name="connsiteY3" fmla="*/ 3057672 h 3451708"/>
                <a:gd name="connsiteX4" fmla="*/ 642086 w 1354946"/>
                <a:gd name="connsiteY4" fmla="*/ 2893414 h 3451708"/>
                <a:gd name="connsiteX5" fmla="*/ 642086 w 1354946"/>
                <a:gd name="connsiteY5" fmla="*/ 2866163 h 3451708"/>
                <a:gd name="connsiteX6" fmla="*/ 642086 w 1354946"/>
                <a:gd name="connsiteY6" fmla="*/ 636178 h 3451708"/>
                <a:gd name="connsiteX7" fmla="*/ 642086 w 1354946"/>
                <a:gd name="connsiteY7" fmla="*/ 609684 h 3451708"/>
                <a:gd name="connsiteX8" fmla="*/ 599697 w 1354946"/>
                <a:gd name="connsiteY8" fmla="*/ 621795 h 3451708"/>
                <a:gd name="connsiteX9" fmla="*/ 346874 w 1354946"/>
                <a:gd name="connsiteY9" fmla="*/ 873104 h 3451708"/>
                <a:gd name="connsiteX10" fmla="*/ 182615 w 1354946"/>
                <a:gd name="connsiteY10" fmla="*/ 1000272 h 3451708"/>
                <a:gd name="connsiteX11" fmla="*/ 23655 w 1354946"/>
                <a:gd name="connsiteY11" fmla="*/ 1108517 h 3451708"/>
                <a:gd name="connsiteX12" fmla="*/ 189 w 1354946"/>
                <a:gd name="connsiteY12" fmla="*/ 1121385 h 3451708"/>
                <a:gd name="connsiteX13" fmla="*/ 189 w 1354946"/>
                <a:gd name="connsiteY13" fmla="*/ 1051745 h 3451708"/>
                <a:gd name="connsiteX14" fmla="*/ 946 w 1354946"/>
                <a:gd name="connsiteY14" fmla="*/ 924577 h 3451708"/>
                <a:gd name="connsiteX15" fmla="*/ 13057 w 1354946"/>
                <a:gd name="connsiteY15" fmla="*/ 901111 h 3451708"/>
                <a:gd name="connsiteX16" fmla="*/ 740490 w 1354946"/>
                <a:gd name="connsiteY16" fmla="*/ 132046 h 3451708"/>
                <a:gd name="connsiteX17" fmla="*/ 816185 w 1354946"/>
                <a:gd name="connsiteY17" fmla="*/ 11691 h 3451708"/>
                <a:gd name="connsiteX18" fmla="*/ 833595 w 1354946"/>
                <a:gd name="connsiteY18" fmla="*/ 336 h 3451708"/>
                <a:gd name="connsiteX19" fmla="*/ 1060682 w 1354946"/>
                <a:gd name="connsiteY19" fmla="*/ 336 h 3451708"/>
                <a:gd name="connsiteX20" fmla="*/ 1069008 w 1354946"/>
                <a:gd name="connsiteY20" fmla="*/ 2607 h 3451708"/>
                <a:gd name="connsiteX21" fmla="*/ 1069008 w 1354946"/>
                <a:gd name="connsiteY21" fmla="*/ 30615 h 3451708"/>
                <a:gd name="connsiteX22" fmla="*/ 1069008 w 1354946"/>
                <a:gd name="connsiteY22" fmla="*/ 2914608 h 3451708"/>
                <a:gd name="connsiteX23" fmla="*/ 1094744 w 1354946"/>
                <a:gd name="connsiteY23" fmla="*/ 3087950 h 3451708"/>
                <a:gd name="connsiteX24" fmla="*/ 1326372 w 1354946"/>
                <a:gd name="connsiteY24" fmla="*/ 3286272 h 3451708"/>
                <a:gd name="connsiteX25" fmla="*/ 1359678 w 1354946"/>
                <a:gd name="connsiteY25" fmla="*/ 3291571 h 3451708"/>
                <a:gd name="connsiteX26" fmla="*/ 1359678 w 1354946"/>
                <a:gd name="connsiteY26" fmla="*/ 3458858 h 3451708"/>
                <a:gd name="connsiteX27" fmla="*/ 351416 w 1354946"/>
                <a:gd name="connsiteY27" fmla="*/ 3458101 h 345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54946" h="3451708">
                  <a:moveTo>
                    <a:pt x="351416" y="3458101"/>
                  </a:moveTo>
                  <a:cubicBezTo>
                    <a:pt x="351416" y="3401329"/>
                    <a:pt x="351416" y="3346829"/>
                    <a:pt x="351416" y="3292328"/>
                  </a:cubicBezTo>
                  <a:cubicBezTo>
                    <a:pt x="377909" y="3287029"/>
                    <a:pt x="404403" y="3282487"/>
                    <a:pt x="429382" y="3275675"/>
                  </a:cubicBezTo>
                  <a:cubicBezTo>
                    <a:pt x="540654" y="3244640"/>
                    <a:pt x="601967" y="3165917"/>
                    <a:pt x="625433" y="3057672"/>
                  </a:cubicBezTo>
                  <a:cubicBezTo>
                    <a:pt x="636787" y="3003929"/>
                    <a:pt x="636787" y="2948671"/>
                    <a:pt x="642086" y="2893414"/>
                  </a:cubicBezTo>
                  <a:cubicBezTo>
                    <a:pt x="642843" y="2884330"/>
                    <a:pt x="642086" y="2875246"/>
                    <a:pt x="642086" y="2866163"/>
                  </a:cubicBezTo>
                  <a:cubicBezTo>
                    <a:pt x="642086" y="2122834"/>
                    <a:pt x="642086" y="1379506"/>
                    <a:pt x="642086" y="636178"/>
                  </a:cubicBezTo>
                  <a:cubicBezTo>
                    <a:pt x="642086" y="627094"/>
                    <a:pt x="642086" y="618011"/>
                    <a:pt x="642086" y="609684"/>
                  </a:cubicBezTo>
                  <a:cubicBezTo>
                    <a:pt x="623162" y="602871"/>
                    <a:pt x="611808" y="608170"/>
                    <a:pt x="599697" y="621795"/>
                  </a:cubicBezTo>
                  <a:cubicBezTo>
                    <a:pt x="520973" y="711116"/>
                    <a:pt x="438466" y="796652"/>
                    <a:pt x="346874" y="873104"/>
                  </a:cubicBezTo>
                  <a:cubicBezTo>
                    <a:pt x="293887" y="917764"/>
                    <a:pt x="238630" y="959397"/>
                    <a:pt x="182615" y="1000272"/>
                  </a:cubicBezTo>
                  <a:cubicBezTo>
                    <a:pt x="130385" y="1038120"/>
                    <a:pt x="76642" y="1072940"/>
                    <a:pt x="23655" y="1108517"/>
                  </a:cubicBezTo>
                  <a:cubicBezTo>
                    <a:pt x="17599" y="1113058"/>
                    <a:pt x="10030" y="1116086"/>
                    <a:pt x="189" y="1121385"/>
                  </a:cubicBezTo>
                  <a:cubicBezTo>
                    <a:pt x="189" y="1095648"/>
                    <a:pt x="189" y="1073697"/>
                    <a:pt x="189" y="1051745"/>
                  </a:cubicBezTo>
                  <a:cubicBezTo>
                    <a:pt x="189" y="1009356"/>
                    <a:pt x="-568" y="966966"/>
                    <a:pt x="946" y="924577"/>
                  </a:cubicBezTo>
                  <a:cubicBezTo>
                    <a:pt x="946" y="916250"/>
                    <a:pt x="7002" y="905653"/>
                    <a:pt x="13057" y="901111"/>
                  </a:cubicBezTo>
                  <a:cubicBezTo>
                    <a:pt x="311297" y="697491"/>
                    <a:pt x="545953" y="433314"/>
                    <a:pt x="740490" y="132046"/>
                  </a:cubicBezTo>
                  <a:cubicBezTo>
                    <a:pt x="766226" y="91928"/>
                    <a:pt x="790449" y="51052"/>
                    <a:pt x="816185" y="11691"/>
                  </a:cubicBezTo>
                  <a:cubicBezTo>
                    <a:pt x="819970" y="6392"/>
                    <a:pt x="827540" y="336"/>
                    <a:pt x="833595" y="336"/>
                  </a:cubicBezTo>
                  <a:cubicBezTo>
                    <a:pt x="909291" y="-420"/>
                    <a:pt x="984986" y="336"/>
                    <a:pt x="1060682" y="336"/>
                  </a:cubicBezTo>
                  <a:cubicBezTo>
                    <a:pt x="1062952" y="336"/>
                    <a:pt x="1064466" y="1093"/>
                    <a:pt x="1069008" y="2607"/>
                  </a:cubicBezTo>
                  <a:cubicBezTo>
                    <a:pt x="1069008" y="11691"/>
                    <a:pt x="1069008" y="21531"/>
                    <a:pt x="1069008" y="30615"/>
                  </a:cubicBezTo>
                  <a:cubicBezTo>
                    <a:pt x="1069008" y="991946"/>
                    <a:pt x="1069008" y="1953277"/>
                    <a:pt x="1069008" y="2914608"/>
                  </a:cubicBezTo>
                  <a:cubicBezTo>
                    <a:pt x="1069008" y="2973650"/>
                    <a:pt x="1076577" y="3031179"/>
                    <a:pt x="1094744" y="3087950"/>
                  </a:cubicBezTo>
                  <a:cubicBezTo>
                    <a:pt x="1130321" y="3203007"/>
                    <a:pt x="1209801" y="3265834"/>
                    <a:pt x="1326372" y="3286272"/>
                  </a:cubicBezTo>
                  <a:cubicBezTo>
                    <a:pt x="1336970" y="3287786"/>
                    <a:pt x="1347567" y="3290057"/>
                    <a:pt x="1359678" y="3291571"/>
                  </a:cubicBezTo>
                  <a:cubicBezTo>
                    <a:pt x="1359678" y="3346829"/>
                    <a:pt x="1359678" y="3402086"/>
                    <a:pt x="1359678" y="3458858"/>
                  </a:cubicBezTo>
                  <a:cubicBezTo>
                    <a:pt x="1022834" y="3458101"/>
                    <a:pt x="688260" y="3458101"/>
                    <a:pt x="351416" y="3458101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278F5C85-2A7F-4B3F-A2B2-76F8281AF5CE}"/>
                </a:ext>
              </a:extLst>
            </p:cNvPr>
            <p:cNvSpPr/>
            <p:nvPr/>
          </p:nvSpPr>
          <p:spPr>
            <a:xfrm>
              <a:off x="5631230" y="0"/>
              <a:ext cx="961331" cy="923483"/>
            </a:xfrm>
            <a:custGeom>
              <a:avLst/>
              <a:gdLst>
                <a:gd name="connsiteX0" fmla="*/ 485964 w 961331"/>
                <a:gd name="connsiteY0" fmla="*/ 0 h 923483"/>
                <a:gd name="connsiteX1" fmla="*/ 626001 w 961331"/>
                <a:gd name="connsiteY1" fmla="*/ 286885 h 923483"/>
                <a:gd name="connsiteX2" fmla="*/ 656279 w 961331"/>
                <a:gd name="connsiteY2" fmla="*/ 308080 h 923483"/>
                <a:gd name="connsiteX3" fmla="*/ 948463 w 961331"/>
                <a:gd name="connsiteY3" fmla="*/ 350470 h 923483"/>
                <a:gd name="connsiteX4" fmla="*/ 962845 w 961331"/>
                <a:gd name="connsiteY4" fmla="*/ 353497 h 923483"/>
                <a:gd name="connsiteX5" fmla="*/ 857629 w 961331"/>
                <a:gd name="connsiteY5" fmla="*/ 466283 h 923483"/>
                <a:gd name="connsiteX6" fmla="*/ 741058 w 961331"/>
                <a:gd name="connsiteY6" fmla="*/ 580583 h 923483"/>
                <a:gd name="connsiteX7" fmla="*/ 732731 w 961331"/>
                <a:gd name="connsiteY7" fmla="*/ 607834 h 923483"/>
                <a:gd name="connsiteX8" fmla="*/ 781176 w 961331"/>
                <a:gd name="connsiteY8" fmla="*/ 900775 h 923483"/>
                <a:gd name="connsiteX9" fmla="*/ 784961 w 961331"/>
                <a:gd name="connsiteY9" fmla="*/ 925754 h 923483"/>
                <a:gd name="connsiteX10" fmla="*/ 763009 w 961331"/>
                <a:gd name="connsiteY10" fmla="*/ 915157 h 923483"/>
                <a:gd name="connsiteX11" fmla="*/ 500346 w 961331"/>
                <a:gd name="connsiteY11" fmla="*/ 775878 h 923483"/>
                <a:gd name="connsiteX12" fmla="*/ 469311 w 961331"/>
                <a:gd name="connsiteY12" fmla="*/ 775878 h 923483"/>
                <a:gd name="connsiteX13" fmla="*/ 209676 w 961331"/>
                <a:gd name="connsiteY13" fmla="*/ 911372 h 923483"/>
                <a:gd name="connsiteX14" fmla="*/ 183183 w 961331"/>
                <a:gd name="connsiteY14" fmla="*/ 924240 h 923483"/>
                <a:gd name="connsiteX15" fmla="*/ 203620 w 961331"/>
                <a:gd name="connsiteY15" fmla="*/ 806913 h 923483"/>
                <a:gd name="connsiteX16" fmla="*/ 238440 w 961331"/>
                <a:gd name="connsiteY16" fmla="*/ 604049 h 923483"/>
                <a:gd name="connsiteX17" fmla="*/ 227086 w 961331"/>
                <a:gd name="connsiteY17" fmla="*/ 576042 h 923483"/>
                <a:gd name="connsiteX18" fmla="*/ 12111 w 961331"/>
                <a:gd name="connsiteY18" fmla="*/ 364852 h 923483"/>
                <a:gd name="connsiteX19" fmla="*/ 0 w 961331"/>
                <a:gd name="connsiteY19" fmla="*/ 351227 h 923483"/>
                <a:gd name="connsiteX20" fmla="*/ 129439 w 961331"/>
                <a:gd name="connsiteY20" fmla="*/ 332303 h 923483"/>
                <a:gd name="connsiteX21" fmla="*/ 318678 w 961331"/>
                <a:gd name="connsiteY21" fmla="*/ 305809 h 923483"/>
                <a:gd name="connsiteX22" fmla="*/ 343657 w 961331"/>
                <a:gd name="connsiteY22" fmla="*/ 286885 h 923483"/>
                <a:gd name="connsiteX23" fmla="*/ 475367 w 961331"/>
                <a:gd name="connsiteY23" fmla="*/ 20438 h 923483"/>
                <a:gd name="connsiteX24" fmla="*/ 485964 w 961331"/>
                <a:gd name="connsiteY24" fmla="*/ 0 h 92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1331" h="923483">
                  <a:moveTo>
                    <a:pt x="485964" y="0"/>
                  </a:moveTo>
                  <a:cubicBezTo>
                    <a:pt x="533652" y="97647"/>
                    <a:pt x="580583" y="191509"/>
                    <a:pt x="626001" y="286885"/>
                  </a:cubicBezTo>
                  <a:cubicBezTo>
                    <a:pt x="632813" y="300511"/>
                    <a:pt x="641140" y="306566"/>
                    <a:pt x="656279" y="308080"/>
                  </a:cubicBezTo>
                  <a:cubicBezTo>
                    <a:pt x="753926" y="321705"/>
                    <a:pt x="850816" y="336087"/>
                    <a:pt x="948463" y="350470"/>
                  </a:cubicBezTo>
                  <a:cubicBezTo>
                    <a:pt x="955275" y="351227"/>
                    <a:pt x="961331" y="352740"/>
                    <a:pt x="962845" y="353497"/>
                  </a:cubicBezTo>
                  <a:cubicBezTo>
                    <a:pt x="928782" y="390588"/>
                    <a:pt x="893962" y="429193"/>
                    <a:pt x="857629" y="466283"/>
                  </a:cubicBezTo>
                  <a:cubicBezTo>
                    <a:pt x="819781" y="504888"/>
                    <a:pt x="778905" y="541979"/>
                    <a:pt x="741058" y="580583"/>
                  </a:cubicBezTo>
                  <a:cubicBezTo>
                    <a:pt x="735002" y="586639"/>
                    <a:pt x="731217" y="598750"/>
                    <a:pt x="732731" y="607834"/>
                  </a:cubicBezTo>
                  <a:cubicBezTo>
                    <a:pt x="748627" y="705481"/>
                    <a:pt x="765280" y="803128"/>
                    <a:pt x="781176" y="900775"/>
                  </a:cubicBezTo>
                  <a:cubicBezTo>
                    <a:pt x="782690" y="907587"/>
                    <a:pt x="783447" y="914400"/>
                    <a:pt x="784961" y="925754"/>
                  </a:cubicBezTo>
                  <a:cubicBezTo>
                    <a:pt x="775877" y="921213"/>
                    <a:pt x="769065" y="918185"/>
                    <a:pt x="763009" y="915157"/>
                  </a:cubicBezTo>
                  <a:cubicBezTo>
                    <a:pt x="675203" y="868983"/>
                    <a:pt x="588153" y="822809"/>
                    <a:pt x="500346" y="775878"/>
                  </a:cubicBezTo>
                  <a:cubicBezTo>
                    <a:pt x="488992" y="769822"/>
                    <a:pt x="480666" y="769822"/>
                    <a:pt x="469311" y="775878"/>
                  </a:cubicBezTo>
                  <a:cubicBezTo>
                    <a:pt x="383019" y="821295"/>
                    <a:pt x="296726" y="866712"/>
                    <a:pt x="209676" y="911372"/>
                  </a:cubicBezTo>
                  <a:cubicBezTo>
                    <a:pt x="202106" y="915157"/>
                    <a:pt x="194537" y="918942"/>
                    <a:pt x="183183" y="924240"/>
                  </a:cubicBezTo>
                  <a:cubicBezTo>
                    <a:pt x="189995" y="882608"/>
                    <a:pt x="196808" y="844760"/>
                    <a:pt x="203620" y="806913"/>
                  </a:cubicBezTo>
                  <a:cubicBezTo>
                    <a:pt x="215732" y="739544"/>
                    <a:pt x="227843" y="672175"/>
                    <a:pt x="238440" y="604049"/>
                  </a:cubicBezTo>
                  <a:cubicBezTo>
                    <a:pt x="239954" y="594966"/>
                    <a:pt x="233899" y="582854"/>
                    <a:pt x="227086" y="576042"/>
                  </a:cubicBezTo>
                  <a:cubicBezTo>
                    <a:pt x="155933" y="504888"/>
                    <a:pt x="84022" y="435248"/>
                    <a:pt x="12111" y="364852"/>
                  </a:cubicBezTo>
                  <a:cubicBezTo>
                    <a:pt x="8327" y="361824"/>
                    <a:pt x="6056" y="358039"/>
                    <a:pt x="0" y="351227"/>
                  </a:cubicBezTo>
                  <a:cubicBezTo>
                    <a:pt x="45417" y="344414"/>
                    <a:pt x="87050" y="338358"/>
                    <a:pt x="129439" y="332303"/>
                  </a:cubicBezTo>
                  <a:cubicBezTo>
                    <a:pt x="192266" y="323219"/>
                    <a:pt x="255850" y="314136"/>
                    <a:pt x="318678" y="305809"/>
                  </a:cubicBezTo>
                  <a:cubicBezTo>
                    <a:pt x="331546" y="304295"/>
                    <a:pt x="338358" y="298240"/>
                    <a:pt x="343657" y="286885"/>
                  </a:cubicBezTo>
                  <a:cubicBezTo>
                    <a:pt x="387560" y="198322"/>
                    <a:pt x="431464" y="109758"/>
                    <a:pt x="475367" y="20438"/>
                  </a:cubicBezTo>
                  <a:cubicBezTo>
                    <a:pt x="476881" y="15139"/>
                    <a:pt x="481423" y="8326"/>
                    <a:pt x="485964" y="0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2E01B66E-AD35-4937-8BF8-1C0F84D19F8E}"/>
                </a:ext>
              </a:extLst>
            </p:cNvPr>
            <p:cNvSpPr/>
            <p:nvPr/>
          </p:nvSpPr>
          <p:spPr>
            <a:xfrm>
              <a:off x="7295634" y="5107923"/>
              <a:ext cx="454172" cy="991609"/>
            </a:xfrm>
            <a:custGeom>
              <a:avLst/>
              <a:gdLst>
                <a:gd name="connsiteX0" fmla="*/ 424788 w 454172"/>
                <a:gd name="connsiteY0" fmla="*/ 0 h 991609"/>
                <a:gd name="connsiteX1" fmla="*/ 458094 w 454172"/>
                <a:gd name="connsiteY1" fmla="*/ 328518 h 991609"/>
                <a:gd name="connsiteX2" fmla="*/ 418732 w 454172"/>
                <a:gd name="connsiteY2" fmla="*/ 634327 h 991609"/>
                <a:gd name="connsiteX3" fmla="*/ 88701 w 454172"/>
                <a:gd name="connsiteY3" fmla="*/ 993880 h 991609"/>
                <a:gd name="connsiteX4" fmla="*/ 81888 w 454172"/>
                <a:gd name="connsiteY4" fmla="*/ 986311 h 991609"/>
                <a:gd name="connsiteX5" fmla="*/ 78860 w 454172"/>
                <a:gd name="connsiteY5" fmla="*/ 399671 h 991609"/>
                <a:gd name="connsiteX6" fmla="*/ 308217 w 454172"/>
                <a:gd name="connsiteY6" fmla="*/ 112029 h 991609"/>
                <a:gd name="connsiteX7" fmla="*/ 424788 w 454172"/>
                <a:gd name="connsiteY7" fmla="*/ 0 h 991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172" h="991609">
                  <a:moveTo>
                    <a:pt x="424788" y="0"/>
                  </a:moveTo>
                  <a:cubicBezTo>
                    <a:pt x="442955" y="112786"/>
                    <a:pt x="456580" y="220274"/>
                    <a:pt x="458094" y="328518"/>
                  </a:cubicBezTo>
                  <a:cubicBezTo>
                    <a:pt x="459608" y="432221"/>
                    <a:pt x="450524" y="534410"/>
                    <a:pt x="418732" y="634327"/>
                  </a:cubicBezTo>
                  <a:cubicBezTo>
                    <a:pt x="364231" y="804642"/>
                    <a:pt x="250688" y="920456"/>
                    <a:pt x="88701" y="993880"/>
                  </a:cubicBezTo>
                  <a:cubicBezTo>
                    <a:pt x="86430" y="990853"/>
                    <a:pt x="83402" y="988582"/>
                    <a:pt x="81888" y="986311"/>
                  </a:cubicBezTo>
                  <a:cubicBezTo>
                    <a:pt x="-23328" y="791017"/>
                    <a:pt x="-30141" y="595723"/>
                    <a:pt x="78860" y="399671"/>
                  </a:cubicBezTo>
                  <a:cubicBezTo>
                    <a:pt x="139417" y="290670"/>
                    <a:pt x="220410" y="199079"/>
                    <a:pt x="308217" y="112029"/>
                  </a:cubicBezTo>
                  <a:cubicBezTo>
                    <a:pt x="345308" y="74939"/>
                    <a:pt x="383912" y="39362"/>
                    <a:pt x="424788" y="0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A6B3B3FE-FE6C-4905-8664-89EF974DC19E}"/>
                </a:ext>
              </a:extLst>
            </p:cNvPr>
            <p:cNvSpPr/>
            <p:nvPr/>
          </p:nvSpPr>
          <p:spPr>
            <a:xfrm>
              <a:off x="8715059" y="4702196"/>
              <a:ext cx="908344" cy="545007"/>
            </a:xfrm>
            <a:custGeom>
              <a:avLst/>
              <a:gdLst>
                <a:gd name="connsiteX0" fmla="*/ 909858 w 908344"/>
                <a:gd name="connsiteY0" fmla="*/ 1514 h 545006"/>
                <a:gd name="connsiteX1" fmla="*/ 516242 w 908344"/>
                <a:gd name="connsiteY1" fmla="*/ 449630 h 545006"/>
                <a:gd name="connsiteX2" fmla="*/ 163502 w 908344"/>
                <a:gd name="connsiteY2" fmla="*/ 548034 h 545006"/>
                <a:gd name="connsiteX3" fmla="*/ 0 w 908344"/>
                <a:gd name="connsiteY3" fmla="*/ 523055 h 545006"/>
                <a:gd name="connsiteX4" fmla="*/ 3028 w 908344"/>
                <a:gd name="connsiteY4" fmla="*/ 501103 h 545006"/>
                <a:gd name="connsiteX5" fmla="*/ 460228 w 908344"/>
                <a:gd name="connsiteY5" fmla="*/ 45417 h 545006"/>
                <a:gd name="connsiteX6" fmla="*/ 900018 w 908344"/>
                <a:gd name="connsiteY6" fmla="*/ 0 h 545006"/>
                <a:gd name="connsiteX7" fmla="*/ 909858 w 908344"/>
                <a:gd name="connsiteY7" fmla="*/ 1514 h 54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8344" h="545006">
                  <a:moveTo>
                    <a:pt x="909858" y="1514"/>
                  </a:moveTo>
                  <a:cubicBezTo>
                    <a:pt x="800100" y="171829"/>
                    <a:pt x="686557" y="335330"/>
                    <a:pt x="516242" y="449630"/>
                  </a:cubicBezTo>
                  <a:cubicBezTo>
                    <a:pt x="409512" y="520784"/>
                    <a:pt x="292184" y="557118"/>
                    <a:pt x="163502" y="548034"/>
                  </a:cubicBezTo>
                  <a:cubicBezTo>
                    <a:pt x="109002" y="544249"/>
                    <a:pt x="55258" y="531382"/>
                    <a:pt x="0" y="523055"/>
                  </a:cubicBezTo>
                  <a:cubicBezTo>
                    <a:pt x="1514" y="511700"/>
                    <a:pt x="1514" y="506402"/>
                    <a:pt x="3028" y="501103"/>
                  </a:cubicBezTo>
                  <a:cubicBezTo>
                    <a:pt x="62070" y="255093"/>
                    <a:pt x="218003" y="106730"/>
                    <a:pt x="460228" y="45417"/>
                  </a:cubicBezTo>
                  <a:cubicBezTo>
                    <a:pt x="604806" y="9084"/>
                    <a:pt x="752412" y="757"/>
                    <a:pt x="900018" y="0"/>
                  </a:cubicBezTo>
                  <a:cubicBezTo>
                    <a:pt x="902289" y="0"/>
                    <a:pt x="903803" y="757"/>
                    <a:pt x="909858" y="1514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77538787-2424-4380-87F2-892101467A04}"/>
                </a:ext>
              </a:extLst>
            </p:cNvPr>
            <p:cNvSpPr/>
            <p:nvPr/>
          </p:nvSpPr>
          <p:spPr>
            <a:xfrm>
              <a:off x="3566705" y="1364787"/>
              <a:ext cx="666119" cy="809940"/>
            </a:xfrm>
            <a:custGeom>
              <a:avLst/>
              <a:gdLst>
                <a:gd name="connsiteX0" fmla="*/ 7125 w 666119"/>
                <a:gd name="connsiteY0" fmla="*/ 811454 h 809940"/>
                <a:gd name="connsiteX1" fmla="*/ 69195 w 666119"/>
                <a:gd name="connsiteY1" fmla="*/ 435248 h 809940"/>
                <a:gd name="connsiteX2" fmla="*/ 325045 w 666119"/>
                <a:gd name="connsiteY2" fmla="*/ 173342 h 809940"/>
                <a:gd name="connsiteX3" fmla="*/ 658105 w 666119"/>
                <a:gd name="connsiteY3" fmla="*/ 1514 h 809940"/>
                <a:gd name="connsiteX4" fmla="*/ 665674 w 666119"/>
                <a:gd name="connsiteY4" fmla="*/ 0 h 809940"/>
                <a:gd name="connsiteX5" fmla="*/ 666431 w 666119"/>
                <a:gd name="connsiteY5" fmla="*/ 9840 h 809940"/>
                <a:gd name="connsiteX6" fmla="*/ 559701 w 666119"/>
                <a:gd name="connsiteY6" fmla="*/ 408755 h 809940"/>
                <a:gd name="connsiteX7" fmla="*/ 353052 w 666119"/>
                <a:gd name="connsiteY7" fmla="*/ 694126 h 809940"/>
                <a:gd name="connsiteX8" fmla="*/ 42701 w 666119"/>
                <a:gd name="connsiteY8" fmla="*/ 808427 h 809940"/>
                <a:gd name="connsiteX9" fmla="*/ 7125 w 666119"/>
                <a:gd name="connsiteY9" fmla="*/ 811454 h 80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6119" h="809940">
                  <a:moveTo>
                    <a:pt x="7125" y="811454"/>
                  </a:moveTo>
                  <a:cubicBezTo>
                    <a:pt x="-11042" y="677473"/>
                    <a:pt x="4097" y="552576"/>
                    <a:pt x="69195" y="435248"/>
                  </a:cubicBezTo>
                  <a:cubicBezTo>
                    <a:pt x="130508" y="324733"/>
                    <a:pt x="221343" y="242982"/>
                    <a:pt x="325045" y="173342"/>
                  </a:cubicBezTo>
                  <a:cubicBezTo>
                    <a:pt x="429505" y="103703"/>
                    <a:pt x="543048" y="49959"/>
                    <a:pt x="658105" y="1514"/>
                  </a:cubicBezTo>
                  <a:cubicBezTo>
                    <a:pt x="659619" y="757"/>
                    <a:pt x="661890" y="757"/>
                    <a:pt x="665674" y="0"/>
                  </a:cubicBezTo>
                  <a:cubicBezTo>
                    <a:pt x="666431" y="3785"/>
                    <a:pt x="667188" y="6813"/>
                    <a:pt x="666431" y="9840"/>
                  </a:cubicBezTo>
                  <a:cubicBezTo>
                    <a:pt x="641452" y="145335"/>
                    <a:pt x="613444" y="280073"/>
                    <a:pt x="559701" y="408755"/>
                  </a:cubicBezTo>
                  <a:cubicBezTo>
                    <a:pt x="513527" y="520027"/>
                    <a:pt x="450699" y="619945"/>
                    <a:pt x="353052" y="694126"/>
                  </a:cubicBezTo>
                  <a:cubicBezTo>
                    <a:pt x="261461" y="763766"/>
                    <a:pt x="156244" y="797072"/>
                    <a:pt x="42701" y="808427"/>
                  </a:cubicBezTo>
                  <a:cubicBezTo>
                    <a:pt x="32104" y="809184"/>
                    <a:pt x="20750" y="809940"/>
                    <a:pt x="7125" y="811454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C9717A2C-0677-441D-9BF4-775593B86815}"/>
                </a:ext>
              </a:extLst>
            </p:cNvPr>
            <p:cNvSpPr/>
            <p:nvPr/>
          </p:nvSpPr>
          <p:spPr>
            <a:xfrm>
              <a:off x="8473977" y="3534974"/>
              <a:ext cx="446603" cy="999179"/>
            </a:xfrm>
            <a:custGeom>
              <a:avLst/>
              <a:gdLst>
                <a:gd name="connsiteX0" fmla="*/ 57142 w 446602"/>
                <a:gd name="connsiteY0" fmla="*/ 0 h 999178"/>
                <a:gd name="connsiteX1" fmla="*/ 418209 w 446602"/>
                <a:gd name="connsiteY1" fmla="*/ 510944 h 999178"/>
                <a:gd name="connsiteX2" fmla="*/ 367493 w 446602"/>
                <a:gd name="connsiteY2" fmla="*/ 991609 h 999178"/>
                <a:gd name="connsiteX3" fmla="*/ 360681 w 446602"/>
                <a:gd name="connsiteY3" fmla="*/ 1001450 h 999178"/>
                <a:gd name="connsiteX4" fmla="*/ 88177 w 446602"/>
                <a:gd name="connsiteY4" fmla="*/ 769065 h 999178"/>
                <a:gd name="connsiteX5" fmla="*/ 371 w 446602"/>
                <a:gd name="connsiteY5" fmla="*/ 441304 h 999178"/>
                <a:gd name="connsiteX6" fmla="*/ 52600 w 446602"/>
                <a:gd name="connsiteY6" fmla="*/ 6813 h 999178"/>
                <a:gd name="connsiteX7" fmla="*/ 57142 w 446602"/>
                <a:gd name="connsiteY7" fmla="*/ 0 h 99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602" h="999178">
                  <a:moveTo>
                    <a:pt x="57142" y="0"/>
                  </a:moveTo>
                  <a:cubicBezTo>
                    <a:pt x="205505" y="151391"/>
                    <a:pt x="349326" y="305052"/>
                    <a:pt x="418209" y="510944"/>
                  </a:cubicBezTo>
                  <a:cubicBezTo>
                    <a:pt x="474981" y="678230"/>
                    <a:pt x="452272" y="838705"/>
                    <a:pt x="367493" y="991609"/>
                  </a:cubicBezTo>
                  <a:cubicBezTo>
                    <a:pt x="365979" y="994637"/>
                    <a:pt x="363709" y="996908"/>
                    <a:pt x="360681" y="1001450"/>
                  </a:cubicBezTo>
                  <a:cubicBezTo>
                    <a:pt x="248651" y="947706"/>
                    <a:pt x="154032" y="875795"/>
                    <a:pt x="88177" y="769065"/>
                  </a:cubicBezTo>
                  <a:cubicBezTo>
                    <a:pt x="26107" y="668390"/>
                    <a:pt x="3398" y="557118"/>
                    <a:pt x="371" y="441304"/>
                  </a:cubicBezTo>
                  <a:cubicBezTo>
                    <a:pt x="-3414" y="293698"/>
                    <a:pt x="22322" y="149877"/>
                    <a:pt x="52600" y="6813"/>
                  </a:cubicBezTo>
                  <a:cubicBezTo>
                    <a:pt x="52600" y="4542"/>
                    <a:pt x="54114" y="3785"/>
                    <a:pt x="57142" y="0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E5CFD733-9E75-4614-A18F-685FEFF63B44}"/>
                </a:ext>
              </a:extLst>
            </p:cNvPr>
            <p:cNvSpPr/>
            <p:nvPr/>
          </p:nvSpPr>
          <p:spPr>
            <a:xfrm>
              <a:off x="3499587" y="4250295"/>
              <a:ext cx="423894" cy="1029457"/>
            </a:xfrm>
            <a:custGeom>
              <a:avLst/>
              <a:gdLst>
                <a:gd name="connsiteX0" fmla="*/ 323280 w 423894"/>
                <a:gd name="connsiteY0" fmla="*/ 0 h 1029456"/>
                <a:gd name="connsiteX1" fmla="*/ 402760 w 423894"/>
                <a:gd name="connsiteY1" fmla="*/ 311108 h 1029456"/>
                <a:gd name="connsiteX2" fmla="*/ 418657 w 423894"/>
                <a:gd name="connsiteY2" fmla="*/ 597993 h 1029456"/>
                <a:gd name="connsiteX3" fmla="*/ 178702 w 423894"/>
                <a:gd name="connsiteY3" fmla="*/ 993880 h 1029456"/>
                <a:gd name="connsiteX4" fmla="*/ 126472 w 423894"/>
                <a:gd name="connsiteY4" fmla="*/ 1029457 h 1029456"/>
                <a:gd name="connsiteX5" fmla="*/ 41694 w 423894"/>
                <a:gd name="connsiteY5" fmla="*/ 881851 h 1029456"/>
                <a:gd name="connsiteX6" fmla="*/ 52291 w 423894"/>
                <a:gd name="connsiteY6" fmla="*/ 419353 h 1029456"/>
                <a:gd name="connsiteX7" fmla="*/ 286947 w 423894"/>
                <a:gd name="connsiteY7" fmla="*/ 34820 h 1029456"/>
                <a:gd name="connsiteX8" fmla="*/ 314197 w 423894"/>
                <a:gd name="connsiteY8" fmla="*/ 0 h 1029456"/>
                <a:gd name="connsiteX9" fmla="*/ 323280 w 423894"/>
                <a:gd name="connsiteY9" fmla="*/ 0 h 102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3894" h="1029456">
                  <a:moveTo>
                    <a:pt x="323280" y="0"/>
                  </a:moveTo>
                  <a:cubicBezTo>
                    <a:pt x="349774" y="103703"/>
                    <a:pt x="379295" y="206648"/>
                    <a:pt x="402760" y="311108"/>
                  </a:cubicBezTo>
                  <a:cubicBezTo>
                    <a:pt x="423955" y="404970"/>
                    <a:pt x="430011" y="501103"/>
                    <a:pt x="418657" y="597993"/>
                  </a:cubicBezTo>
                  <a:cubicBezTo>
                    <a:pt x="398219" y="766037"/>
                    <a:pt x="313440" y="895476"/>
                    <a:pt x="178702" y="993880"/>
                  </a:cubicBezTo>
                  <a:cubicBezTo>
                    <a:pt x="162049" y="1005992"/>
                    <a:pt x="145396" y="1016589"/>
                    <a:pt x="126472" y="1029457"/>
                  </a:cubicBezTo>
                  <a:cubicBezTo>
                    <a:pt x="90896" y="983283"/>
                    <a:pt x="62888" y="934081"/>
                    <a:pt x="41694" y="881851"/>
                  </a:cubicBezTo>
                  <a:cubicBezTo>
                    <a:pt x="-21890" y="725919"/>
                    <a:pt x="-8265" y="572257"/>
                    <a:pt x="52291" y="419353"/>
                  </a:cubicBezTo>
                  <a:cubicBezTo>
                    <a:pt x="108306" y="277802"/>
                    <a:pt x="193841" y="154419"/>
                    <a:pt x="286947" y="34820"/>
                  </a:cubicBezTo>
                  <a:cubicBezTo>
                    <a:pt x="296030" y="23465"/>
                    <a:pt x="305114" y="11354"/>
                    <a:pt x="314197" y="0"/>
                  </a:cubicBezTo>
                  <a:cubicBezTo>
                    <a:pt x="317225" y="757"/>
                    <a:pt x="320253" y="757"/>
                    <a:pt x="323280" y="0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36DC873D-C072-4D40-8F4E-955C7E3A7205}"/>
                </a:ext>
              </a:extLst>
            </p:cNvPr>
            <p:cNvSpPr/>
            <p:nvPr/>
          </p:nvSpPr>
          <p:spPr>
            <a:xfrm>
              <a:off x="7856669" y="4696141"/>
              <a:ext cx="401185" cy="1044596"/>
            </a:xfrm>
            <a:custGeom>
              <a:avLst/>
              <a:gdLst>
                <a:gd name="connsiteX0" fmla="*/ 208923 w 401185"/>
                <a:gd name="connsiteY0" fmla="*/ 1046110 h 1044596"/>
                <a:gd name="connsiteX1" fmla="*/ 10602 w 401185"/>
                <a:gd name="connsiteY1" fmla="*/ 488992 h 1044596"/>
                <a:gd name="connsiteX2" fmla="*/ 149881 w 401185"/>
                <a:gd name="connsiteY2" fmla="*/ 112786 h 1044596"/>
                <a:gd name="connsiteX3" fmla="*/ 210437 w 401185"/>
                <a:gd name="connsiteY3" fmla="*/ 0 h 1044596"/>
                <a:gd name="connsiteX4" fmla="*/ 216493 w 401185"/>
                <a:gd name="connsiteY4" fmla="*/ 3785 h 1044596"/>
                <a:gd name="connsiteX5" fmla="*/ 385294 w 401185"/>
                <a:gd name="connsiteY5" fmla="*/ 419352 h 1044596"/>
                <a:gd name="connsiteX6" fmla="*/ 369398 w 401185"/>
                <a:gd name="connsiteY6" fmla="*/ 817510 h 1044596"/>
                <a:gd name="connsiteX7" fmla="*/ 208923 w 401185"/>
                <a:gd name="connsiteY7" fmla="*/ 1046110 h 1044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1185" h="1044596">
                  <a:moveTo>
                    <a:pt x="208923" y="1046110"/>
                  </a:moveTo>
                  <a:cubicBezTo>
                    <a:pt x="42394" y="893962"/>
                    <a:pt x="-28760" y="711536"/>
                    <a:pt x="10602" y="488992"/>
                  </a:cubicBezTo>
                  <a:cubicBezTo>
                    <a:pt x="34067" y="355011"/>
                    <a:pt x="88568" y="232384"/>
                    <a:pt x="149881" y="112786"/>
                  </a:cubicBezTo>
                  <a:cubicBezTo>
                    <a:pt x="168805" y="74938"/>
                    <a:pt x="190000" y="37848"/>
                    <a:pt x="210437" y="0"/>
                  </a:cubicBezTo>
                  <a:cubicBezTo>
                    <a:pt x="213465" y="1514"/>
                    <a:pt x="215736" y="2271"/>
                    <a:pt x="216493" y="3785"/>
                  </a:cubicBezTo>
                  <a:cubicBezTo>
                    <a:pt x="286890" y="136252"/>
                    <a:pt x="350474" y="271746"/>
                    <a:pt x="385294" y="419352"/>
                  </a:cubicBezTo>
                  <a:cubicBezTo>
                    <a:pt x="417086" y="553333"/>
                    <a:pt x="420871" y="686557"/>
                    <a:pt x="369398" y="817510"/>
                  </a:cubicBezTo>
                  <a:cubicBezTo>
                    <a:pt x="335335" y="906830"/>
                    <a:pt x="280077" y="981012"/>
                    <a:pt x="208923" y="1046110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E55C1594-6CC2-407A-9110-E1E374D89DEC}"/>
                </a:ext>
              </a:extLst>
            </p:cNvPr>
            <p:cNvSpPr/>
            <p:nvPr/>
          </p:nvSpPr>
          <p:spPr>
            <a:xfrm>
              <a:off x="3932616" y="4692356"/>
              <a:ext cx="401185" cy="1044596"/>
            </a:xfrm>
            <a:custGeom>
              <a:avLst/>
              <a:gdLst>
                <a:gd name="connsiteX0" fmla="*/ 199089 w 401185"/>
                <a:gd name="connsiteY0" fmla="*/ 1049138 h 1044596"/>
                <a:gd name="connsiteX1" fmla="*/ 2281 w 401185"/>
                <a:gd name="connsiteY1" fmla="*/ 554090 h 1044596"/>
                <a:gd name="connsiteX2" fmla="*/ 137018 w 401185"/>
                <a:gd name="connsiteY2" fmla="*/ 116571 h 1044596"/>
                <a:gd name="connsiteX3" fmla="*/ 195304 w 401185"/>
                <a:gd name="connsiteY3" fmla="*/ 0 h 1044596"/>
                <a:gd name="connsiteX4" fmla="*/ 405737 w 401185"/>
                <a:gd name="connsiteY4" fmla="*/ 555604 h 1044596"/>
                <a:gd name="connsiteX5" fmla="*/ 205144 w 401185"/>
                <a:gd name="connsiteY5" fmla="*/ 1045353 h 1044596"/>
                <a:gd name="connsiteX6" fmla="*/ 199089 w 401185"/>
                <a:gd name="connsiteY6" fmla="*/ 1049138 h 1044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1185" h="1044596">
                  <a:moveTo>
                    <a:pt x="199089" y="1049138"/>
                  </a:moveTo>
                  <a:cubicBezTo>
                    <a:pt x="53754" y="914400"/>
                    <a:pt x="-13615" y="750898"/>
                    <a:pt x="2281" y="554090"/>
                  </a:cubicBezTo>
                  <a:cubicBezTo>
                    <a:pt x="15149" y="398157"/>
                    <a:pt x="71163" y="255850"/>
                    <a:pt x="137018" y="116571"/>
                  </a:cubicBezTo>
                  <a:cubicBezTo>
                    <a:pt x="155185" y="78723"/>
                    <a:pt x="174866" y="40875"/>
                    <a:pt x="195304" y="0"/>
                  </a:cubicBezTo>
                  <a:cubicBezTo>
                    <a:pt x="292194" y="178641"/>
                    <a:pt x="386813" y="352740"/>
                    <a:pt x="405737" y="555604"/>
                  </a:cubicBezTo>
                  <a:cubicBezTo>
                    <a:pt x="423904" y="753169"/>
                    <a:pt x="348208" y="912886"/>
                    <a:pt x="205144" y="1045353"/>
                  </a:cubicBezTo>
                  <a:cubicBezTo>
                    <a:pt x="204387" y="1046110"/>
                    <a:pt x="202873" y="1046867"/>
                    <a:pt x="199089" y="1049138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E22847A3-C3D7-4662-942C-07B7B56222E0}"/>
                </a:ext>
              </a:extLst>
            </p:cNvPr>
            <p:cNvSpPr/>
            <p:nvPr/>
          </p:nvSpPr>
          <p:spPr>
            <a:xfrm>
              <a:off x="9004714" y="2342015"/>
              <a:ext cx="423894" cy="1021887"/>
            </a:xfrm>
            <a:custGeom>
              <a:avLst/>
              <a:gdLst>
                <a:gd name="connsiteX0" fmla="*/ 332561 w 423894"/>
                <a:gd name="connsiteY0" fmla="*/ 0 h 1021887"/>
                <a:gd name="connsiteX1" fmla="*/ 379492 w 423894"/>
                <a:gd name="connsiteY1" fmla="*/ 169558 h 1021887"/>
                <a:gd name="connsiteX2" fmla="*/ 424152 w 423894"/>
                <a:gd name="connsiteY2" fmla="*/ 517756 h 1021887"/>
                <a:gd name="connsiteX3" fmla="*/ 158461 w 423894"/>
                <a:gd name="connsiteY3" fmla="*/ 1012804 h 1021887"/>
                <a:gd name="connsiteX4" fmla="*/ 135753 w 423894"/>
                <a:gd name="connsiteY4" fmla="*/ 1027943 h 1021887"/>
                <a:gd name="connsiteX5" fmla="*/ 51731 w 423894"/>
                <a:gd name="connsiteY5" fmla="*/ 890935 h 1021887"/>
                <a:gd name="connsiteX6" fmla="*/ 57029 w 423894"/>
                <a:gd name="connsiteY6" fmla="*/ 406484 h 1021887"/>
                <a:gd name="connsiteX7" fmla="*/ 293199 w 423894"/>
                <a:gd name="connsiteY7" fmla="*/ 42389 h 1021887"/>
                <a:gd name="connsiteX8" fmla="*/ 325748 w 423894"/>
                <a:gd name="connsiteY8" fmla="*/ 3028 h 1021887"/>
                <a:gd name="connsiteX9" fmla="*/ 332561 w 423894"/>
                <a:gd name="connsiteY9" fmla="*/ 0 h 1021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3894" h="1021887">
                  <a:moveTo>
                    <a:pt x="332561" y="0"/>
                  </a:moveTo>
                  <a:cubicBezTo>
                    <a:pt x="348457" y="56772"/>
                    <a:pt x="365110" y="112786"/>
                    <a:pt x="379492" y="169558"/>
                  </a:cubicBezTo>
                  <a:cubicBezTo>
                    <a:pt x="408256" y="283858"/>
                    <a:pt x="427937" y="399672"/>
                    <a:pt x="424152" y="517756"/>
                  </a:cubicBezTo>
                  <a:cubicBezTo>
                    <a:pt x="418096" y="726676"/>
                    <a:pt x="333318" y="893962"/>
                    <a:pt x="158461" y="1012804"/>
                  </a:cubicBezTo>
                  <a:cubicBezTo>
                    <a:pt x="151649" y="1017346"/>
                    <a:pt x="144079" y="1021887"/>
                    <a:pt x="135753" y="1027943"/>
                  </a:cubicBezTo>
                  <a:cubicBezTo>
                    <a:pt x="101690" y="985554"/>
                    <a:pt x="74439" y="939380"/>
                    <a:pt x="51731" y="890935"/>
                  </a:cubicBezTo>
                  <a:cubicBezTo>
                    <a:pt x="-23207" y="728190"/>
                    <a:pt x="-12610" y="566958"/>
                    <a:pt x="57029" y="406484"/>
                  </a:cubicBezTo>
                  <a:cubicBezTo>
                    <a:pt x="115315" y="271746"/>
                    <a:pt x="201608" y="155933"/>
                    <a:pt x="293199" y="42389"/>
                  </a:cubicBezTo>
                  <a:cubicBezTo>
                    <a:pt x="303797" y="29521"/>
                    <a:pt x="315151" y="15896"/>
                    <a:pt x="325748" y="3028"/>
                  </a:cubicBezTo>
                  <a:cubicBezTo>
                    <a:pt x="327262" y="2271"/>
                    <a:pt x="328776" y="2271"/>
                    <a:pt x="332561" y="0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9BE1925F-C7A0-467B-98B7-7FDC480E57D1}"/>
                </a:ext>
              </a:extLst>
            </p:cNvPr>
            <p:cNvSpPr/>
            <p:nvPr/>
          </p:nvSpPr>
          <p:spPr>
            <a:xfrm>
              <a:off x="3151089" y="2849173"/>
              <a:ext cx="552576" cy="900775"/>
            </a:xfrm>
            <a:custGeom>
              <a:avLst/>
              <a:gdLst>
                <a:gd name="connsiteX0" fmla="*/ 27611 w 552576"/>
                <a:gd name="connsiteY0" fmla="*/ 907587 h 900774"/>
                <a:gd name="connsiteX1" fmla="*/ 4146 w 552576"/>
                <a:gd name="connsiteY1" fmla="*/ 780419 h 900774"/>
                <a:gd name="connsiteX2" fmla="*/ 191870 w 552576"/>
                <a:gd name="connsiteY2" fmla="*/ 277802 h 900774"/>
                <a:gd name="connsiteX3" fmla="*/ 544611 w 552576"/>
                <a:gd name="connsiteY3" fmla="*/ 3785 h 900774"/>
                <a:gd name="connsiteX4" fmla="*/ 555208 w 552576"/>
                <a:gd name="connsiteY4" fmla="*/ 0 h 900774"/>
                <a:gd name="connsiteX5" fmla="*/ 546882 w 552576"/>
                <a:gd name="connsiteY5" fmla="*/ 183183 h 900774"/>
                <a:gd name="connsiteX6" fmla="*/ 496166 w 552576"/>
                <a:gd name="connsiteY6" fmla="*/ 481423 h 900774"/>
                <a:gd name="connsiteX7" fmla="*/ 207766 w 552576"/>
                <a:gd name="connsiteY7" fmla="*/ 844760 h 900774"/>
                <a:gd name="connsiteX8" fmla="*/ 27611 w 552576"/>
                <a:gd name="connsiteY8" fmla="*/ 907587 h 90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576" h="900774">
                  <a:moveTo>
                    <a:pt x="27611" y="907587"/>
                  </a:moveTo>
                  <a:cubicBezTo>
                    <a:pt x="19285" y="864441"/>
                    <a:pt x="8688" y="822809"/>
                    <a:pt x="4146" y="780419"/>
                  </a:cubicBezTo>
                  <a:cubicBezTo>
                    <a:pt x="-19320" y="580584"/>
                    <a:pt x="58647" y="418596"/>
                    <a:pt x="191870" y="277802"/>
                  </a:cubicBezTo>
                  <a:cubicBezTo>
                    <a:pt x="295573" y="168044"/>
                    <a:pt x="418200" y="84022"/>
                    <a:pt x="544611" y="3785"/>
                  </a:cubicBezTo>
                  <a:cubicBezTo>
                    <a:pt x="546882" y="2271"/>
                    <a:pt x="549910" y="2271"/>
                    <a:pt x="555208" y="0"/>
                  </a:cubicBezTo>
                  <a:cubicBezTo>
                    <a:pt x="552180" y="62827"/>
                    <a:pt x="550666" y="122627"/>
                    <a:pt x="546882" y="183183"/>
                  </a:cubicBezTo>
                  <a:cubicBezTo>
                    <a:pt x="540069" y="283858"/>
                    <a:pt x="526444" y="384533"/>
                    <a:pt x="496166" y="481423"/>
                  </a:cubicBezTo>
                  <a:cubicBezTo>
                    <a:pt x="447721" y="640383"/>
                    <a:pt x="358400" y="767551"/>
                    <a:pt x="207766" y="844760"/>
                  </a:cubicBezTo>
                  <a:cubicBezTo>
                    <a:pt x="152509" y="873524"/>
                    <a:pt x="93466" y="893205"/>
                    <a:pt x="27611" y="907587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F4C9FA07-8912-43E0-8064-9D557FB05343}"/>
                </a:ext>
              </a:extLst>
            </p:cNvPr>
            <p:cNvSpPr/>
            <p:nvPr/>
          </p:nvSpPr>
          <p:spPr>
            <a:xfrm>
              <a:off x="2576165" y="4702196"/>
              <a:ext cx="908344" cy="545007"/>
            </a:xfrm>
            <a:custGeom>
              <a:avLst/>
              <a:gdLst>
                <a:gd name="connsiteX0" fmla="*/ 909101 w 908344"/>
                <a:gd name="connsiteY0" fmla="*/ 517756 h 545006"/>
                <a:gd name="connsiteX1" fmla="*/ 735759 w 908344"/>
                <a:gd name="connsiteY1" fmla="*/ 549548 h 545006"/>
                <a:gd name="connsiteX2" fmla="*/ 290670 w 908344"/>
                <a:gd name="connsiteY2" fmla="*/ 371664 h 545006"/>
                <a:gd name="connsiteX3" fmla="*/ 2271 w 908344"/>
                <a:gd name="connsiteY3" fmla="*/ 8326 h 545006"/>
                <a:gd name="connsiteX4" fmla="*/ 0 w 908344"/>
                <a:gd name="connsiteY4" fmla="*/ 0 h 545006"/>
                <a:gd name="connsiteX5" fmla="*/ 42389 w 908344"/>
                <a:gd name="connsiteY5" fmla="*/ 0 h 545006"/>
                <a:gd name="connsiteX6" fmla="*/ 444332 w 908344"/>
                <a:gd name="connsiteY6" fmla="*/ 44660 h 545006"/>
                <a:gd name="connsiteX7" fmla="*/ 775878 w 908344"/>
                <a:gd name="connsiteY7" fmla="*/ 237683 h 545006"/>
                <a:gd name="connsiteX8" fmla="*/ 909101 w 908344"/>
                <a:gd name="connsiteY8" fmla="*/ 517756 h 54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8344" h="545006">
                  <a:moveTo>
                    <a:pt x="909101" y="517756"/>
                  </a:moveTo>
                  <a:cubicBezTo>
                    <a:pt x="851573" y="536680"/>
                    <a:pt x="794044" y="547277"/>
                    <a:pt x="735759" y="549548"/>
                  </a:cubicBezTo>
                  <a:cubicBezTo>
                    <a:pt x="560903" y="556361"/>
                    <a:pt x="417081" y="485964"/>
                    <a:pt x="290670" y="371664"/>
                  </a:cubicBezTo>
                  <a:cubicBezTo>
                    <a:pt x="174856" y="266448"/>
                    <a:pt x="85536" y="140036"/>
                    <a:pt x="2271" y="8326"/>
                  </a:cubicBezTo>
                  <a:cubicBezTo>
                    <a:pt x="1514" y="6812"/>
                    <a:pt x="1514" y="4542"/>
                    <a:pt x="0" y="0"/>
                  </a:cubicBezTo>
                  <a:cubicBezTo>
                    <a:pt x="15139" y="0"/>
                    <a:pt x="28764" y="0"/>
                    <a:pt x="42389" y="0"/>
                  </a:cubicBezTo>
                  <a:cubicBezTo>
                    <a:pt x="177884" y="3028"/>
                    <a:pt x="312622" y="10597"/>
                    <a:pt x="444332" y="44660"/>
                  </a:cubicBezTo>
                  <a:cubicBezTo>
                    <a:pt x="573014" y="77966"/>
                    <a:pt x="688071" y="134738"/>
                    <a:pt x="775878" y="237683"/>
                  </a:cubicBezTo>
                  <a:cubicBezTo>
                    <a:pt x="845517" y="318677"/>
                    <a:pt x="885636" y="413297"/>
                    <a:pt x="909101" y="517756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C9A79FB9-BE78-42DF-B197-C7B6B56BA525}"/>
                </a:ext>
              </a:extLst>
            </p:cNvPr>
            <p:cNvSpPr/>
            <p:nvPr/>
          </p:nvSpPr>
          <p:spPr>
            <a:xfrm>
              <a:off x="8090572" y="2120648"/>
              <a:ext cx="741815" cy="734245"/>
            </a:xfrm>
            <a:custGeom>
              <a:avLst/>
              <a:gdLst>
                <a:gd name="connsiteX0" fmla="*/ 743329 w 741814"/>
                <a:gd name="connsiteY0" fmla="*/ 734582 h 734245"/>
                <a:gd name="connsiteX1" fmla="*/ 372421 w 741814"/>
                <a:gd name="connsiteY1" fmla="*/ 646775 h 734245"/>
                <a:gd name="connsiteX2" fmla="*/ 140036 w 741814"/>
                <a:gd name="connsiteY2" fmla="*/ 375785 h 734245"/>
                <a:gd name="connsiteX3" fmla="*/ 757 w 741814"/>
                <a:gd name="connsiteY3" fmla="*/ 7906 h 734245"/>
                <a:gd name="connsiteX4" fmla="*/ 0 w 741814"/>
                <a:gd name="connsiteY4" fmla="*/ 336 h 734245"/>
                <a:gd name="connsiteX5" fmla="*/ 7570 w 741814"/>
                <a:gd name="connsiteY5" fmla="*/ 336 h 734245"/>
                <a:gd name="connsiteX6" fmla="*/ 423894 w 741814"/>
                <a:gd name="connsiteY6" fmla="*/ 172922 h 734245"/>
                <a:gd name="connsiteX7" fmla="*/ 686557 w 741814"/>
                <a:gd name="connsiteY7" fmla="*/ 446182 h 734245"/>
                <a:gd name="connsiteX8" fmla="*/ 743329 w 741814"/>
                <a:gd name="connsiteY8" fmla="*/ 734582 h 73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814" h="734245">
                  <a:moveTo>
                    <a:pt x="743329" y="734582"/>
                  </a:moveTo>
                  <a:cubicBezTo>
                    <a:pt x="609348" y="741394"/>
                    <a:pt x="485207" y="719442"/>
                    <a:pt x="372421" y="646775"/>
                  </a:cubicBezTo>
                  <a:cubicBezTo>
                    <a:pt x="267962" y="579406"/>
                    <a:pt x="196808" y="484030"/>
                    <a:pt x="140036" y="375785"/>
                  </a:cubicBezTo>
                  <a:cubicBezTo>
                    <a:pt x="78723" y="258457"/>
                    <a:pt x="37848" y="133560"/>
                    <a:pt x="757" y="7906"/>
                  </a:cubicBezTo>
                  <a:cubicBezTo>
                    <a:pt x="0" y="5635"/>
                    <a:pt x="757" y="3364"/>
                    <a:pt x="0" y="336"/>
                  </a:cubicBezTo>
                  <a:cubicBezTo>
                    <a:pt x="3028" y="336"/>
                    <a:pt x="5299" y="-421"/>
                    <a:pt x="7570" y="336"/>
                  </a:cubicBezTo>
                  <a:cubicBezTo>
                    <a:pt x="152148" y="43483"/>
                    <a:pt x="293698" y="93442"/>
                    <a:pt x="423894" y="172922"/>
                  </a:cubicBezTo>
                  <a:cubicBezTo>
                    <a:pt x="535166" y="241048"/>
                    <a:pt x="628272" y="326583"/>
                    <a:pt x="686557" y="446182"/>
                  </a:cubicBezTo>
                  <a:cubicBezTo>
                    <a:pt x="730460" y="536260"/>
                    <a:pt x="746356" y="632393"/>
                    <a:pt x="743329" y="734582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126530D-9F33-4C09-ABFA-C6CB9EB32F5D}"/>
                </a:ext>
              </a:extLst>
            </p:cNvPr>
            <p:cNvSpPr/>
            <p:nvPr/>
          </p:nvSpPr>
          <p:spPr>
            <a:xfrm>
              <a:off x="2769948" y="2342772"/>
              <a:ext cx="416324" cy="1021887"/>
            </a:xfrm>
            <a:custGeom>
              <a:avLst/>
              <a:gdLst>
                <a:gd name="connsiteX0" fmla="*/ 93103 w 416324"/>
                <a:gd name="connsiteY0" fmla="*/ 0 h 1021887"/>
                <a:gd name="connsiteX1" fmla="*/ 99158 w 416324"/>
                <a:gd name="connsiteY1" fmla="*/ 3785 h 1021887"/>
                <a:gd name="connsiteX2" fmla="*/ 366363 w 416324"/>
                <a:gd name="connsiteY2" fmla="*/ 404970 h 1021887"/>
                <a:gd name="connsiteX3" fmla="*/ 423134 w 416324"/>
                <a:gd name="connsiteY3" fmla="*/ 672175 h 1021887"/>
                <a:gd name="connsiteX4" fmla="*/ 327001 w 416324"/>
                <a:gd name="connsiteY4" fmla="*/ 972685 h 1021887"/>
                <a:gd name="connsiteX5" fmla="*/ 289154 w 416324"/>
                <a:gd name="connsiteY5" fmla="*/ 1027943 h 1021887"/>
                <a:gd name="connsiteX6" fmla="*/ 49956 w 416324"/>
                <a:gd name="connsiteY6" fmla="*/ 757711 h 1021887"/>
                <a:gd name="connsiteX7" fmla="*/ 1511 w 416324"/>
                <a:gd name="connsiteY7" fmla="*/ 439790 h 1021887"/>
                <a:gd name="connsiteX8" fmla="*/ 89318 w 416324"/>
                <a:gd name="connsiteY8" fmla="*/ 11354 h 1021887"/>
                <a:gd name="connsiteX9" fmla="*/ 93103 w 416324"/>
                <a:gd name="connsiteY9" fmla="*/ 0 h 1021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6324" h="1021887">
                  <a:moveTo>
                    <a:pt x="93103" y="0"/>
                  </a:moveTo>
                  <a:cubicBezTo>
                    <a:pt x="95373" y="1514"/>
                    <a:pt x="97644" y="2271"/>
                    <a:pt x="99158" y="3785"/>
                  </a:cubicBezTo>
                  <a:cubicBezTo>
                    <a:pt x="202104" y="128682"/>
                    <a:pt x="301265" y="255850"/>
                    <a:pt x="366363" y="404970"/>
                  </a:cubicBezTo>
                  <a:cubicBezTo>
                    <a:pt x="403454" y="489749"/>
                    <a:pt x="425405" y="578313"/>
                    <a:pt x="423134" y="672175"/>
                  </a:cubicBezTo>
                  <a:cubicBezTo>
                    <a:pt x="420864" y="781933"/>
                    <a:pt x="384530" y="881094"/>
                    <a:pt x="327001" y="972685"/>
                  </a:cubicBezTo>
                  <a:cubicBezTo>
                    <a:pt x="315647" y="990852"/>
                    <a:pt x="302779" y="1009019"/>
                    <a:pt x="289154" y="1027943"/>
                  </a:cubicBezTo>
                  <a:cubicBezTo>
                    <a:pt x="182423" y="959817"/>
                    <a:pt x="99158" y="874281"/>
                    <a:pt x="49956" y="757711"/>
                  </a:cubicBezTo>
                  <a:cubicBezTo>
                    <a:pt x="6810" y="656279"/>
                    <a:pt x="-4544" y="549548"/>
                    <a:pt x="1511" y="439790"/>
                  </a:cubicBezTo>
                  <a:cubicBezTo>
                    <a:pt x="9081" y="292184"/>
                    <a:pt x="46171" y="151391"/>
                    <a:pt x="89318" y="11354"/>
                  </a:cubicBezTo>
                  <a:cubicBezTo>
                    <a:pt x="90075" y="8327"/>
                    <a:pt x="91589" y="4542"/>
                    <a:pt x="93103" y="0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ACD43BB0-7C3B-4ACA-9920-8FFC355F3BB9}"/>
                </a:ext>
              </a:extLst>
            </p:cNvPr>
            <p:cNvSpPr/>
            <p:nvPr/>
          </p:nvSpPr>
          <p:spPr>
            <a:xfrm>
              <a:off x="8274984" y="4246510"/>
              <a:ext cx="416324" cy="1029457"/>
            </a:xfrm>
            <a:custGeom>
              <a:avLst/>
              <a:gdLst>
                <a:gd name="connsiteX0" fmla="*/ 298525 w 416324"/>
                <a:gd name="connsiteY0" fmla="*/ 1033242 h 1029456"/>
                <a:gd name="connsiteX1" fmla="*/ 7097 w 416324"/>
                <a:gd name="connsiteY1" fmla="*/ 611618 h 1029456"/>
                <a:gd name="connsiteX2" fmla="*/ 51001 w 416324"/>
                <a:gd name="connsiteY2" fmla="*/ 183940 h 1029456"/>
                <a:gd name="connsiteX3" fmla="*/ 106259 w 416324"/>
                <a:gd name="connsiteY3" fmla="*/ 0 h 1029456"/>
                <a:gd name="connsiteX4" fmla="*/ 145620 w 416324"/>
                <a:gd name="connsiteY4" fmla="*/ 49959 h 1029456"/>
                <a:gd name="connsiteX5" fmla="*/ 378762 w 416324"/>
                <a:gd name="connsiteY5" fmla="*/ 442818 h 1029456"/>
                <a:gd name="connsiteX6" fmla="*/ 312907 w 416324"/>
                <a:gd name="connsiteY6" fmla="*/ 1012047 h 1029456"/>
                <a:gd name="connsiteX7" fmla="*/ 303067 w 416324"/>
                <a:gd name="connsiteY7" fmla="*/ 1025672 h 1029456"/>
                <a:gd name="connsiteX8" fmla="*/ 298525 w 416324"/>
                <a:gd name="connsiteY8" fmla="*/ 1033242 h 102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6324" h="1029456">
                  <a:moveTo>
                    <a:pt x="298525" y="1033242"/>
                  </a:moveTo>
                  <a:cubicBezTo>
                    <a:pt x="139564" y="934081"/>
                    <a:pt x="33591" y="800100"/>
                    <a:pt x="7097" y="611618"/>
                  </a:cubicBezTo>
                  <a:cubicBezTo>
                    <a:pt x="-13340" y="465527"/>
                    <a:pt x="13153" y="323976"/>
                    <a:pt x="51001" y="183940"/>
                  </a:cubicBezTo>
                  <a:cubicBezTo>
                    <a:pt x="67654" y="123383"/>
                    <a:pt x="86578" y="64341"/>
                    <a:pt x="106259" y="0"/>
                  </a:cubicBezTo>
                  <a:cubicBezTo>
                    <a:pt x="121398" y="18924"/>
                    <a:pt x="134266" y="34820"/>
                    <a:pt x="145620" y="49959"/>
                  </a:cubicBezTo>
                  <a:cubicBezTo>
                    <a:pt x="238725" y="171829"/>
                    <a:pt x="325018" y="297483"/>
                    <a:pt x="378762" y="442818"/>
                  </a:cubicBezTo>
                  <a:cubicBezTo>
                    <a:pt x="452943" y="643411"/>
                    <a:pt x="436290" y="834163"/>
                    <a:pt x="312907" y="1012047"/>
                  </a:cubicBezTo>
                  <a:cubicBezTo>
                    <a:pt x="309879" y="1016589"/>
                    <a:pt x="306094" y="1021131"/>
                    <a:pt x="303067" y="1025672"/>
                  </a:cubicBezTo>
                  <a:cubicBezTo>
                    <a:pt x="302309" y="1027943"/>
                    <a:pt x="300795" y="1029457"/>
                    <a:pt x="298525" y="1033242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13249275-4A00-4A2C-922D-D7946B97E88F}"/>
                </a:ext>
              </a:extLst>
            </p:cNvPr>
            <p:cNvSpPr/>
            <p:nvPr/>
          </p:nvSpPr>
          <p:spPr>
            <a:xfrm>
              <a:off x="8710314" y="1542672"/>
              <a:ext cx="408755" cy="1037026"/>
            </a:xfrm>
            <a:custGeom>
              <a:avLst/>
              <a:gdLst>
                <a:gd name="connsiteX0" fmla="*/ 201553 w 408754"/>
                <a:gd name="connsiteY0" fmla="*/ 0 h 1037026"/>
                <a:gd name="connsiteX1" fmla="*/ 221234 w 408754"/>
                <a:gd name="connsiteY1" fmla="*/ 34820 h 1037026"/>
                <a:gd name="connsiteX2" fmla="*/ 385493 w 408754"/>
                <a:gd name="connsiteY2" fmla="*/ 429193 h 1037026"/>
                <a:gd name="connsiteX3" fmla="*/ 371111 w 408754"/>
                <a:gd name="connsiteY3" fmla="*/ 825079 h 1037026"/>
                <a:gd name="connsiteX4" fmla="*/ 218963 w 408754"/>
                <a:gd name="connsiteY4" fmla="*/ 1044596 h 1037026"/>
                <a:gd name="connsiteX5" fmla="*/ 206095 w 408754"/>
                <a:gd name="connsiteY5" fmla="*/ 1034756 h 1037026"/>
                <a:gd name="connsiteX6" fmla="*/ 23669 w 408754"/>
                <a:gd name="connsiteY6" fmla="*/ 417081 h 1037026"/>
                <a:gd name="connsiteX7" fmla="*/ 196254 w 408754"/>
                <a:gd name="connsiteY7" fmla="*/ 3028 h 1037026"/>
                <a:gd name="connsiteX8" fmla="*/ 201553 w 408754"/>
                <a:gd name="connsiteY8" fmla="*/ 0 h 103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8754" h="1037026">
                  <a:moveTo>
                    <a:pt x="201553" y="0"/>
                  </a:moveTo>
                  <a:cubicBezTo>
                    <a:pt x="208366" y="11354"/>
                    <a:pt x="215178" y="23465"/>
                    <a:pt x="221234" y="34820"/>
                  </a:cubicBezTo>
                  <a:cubicBezTo>
                    <a:pt x="289359" y="160474"/>
                    <a:pt x="351430" y="289156"/>
                    <a:pt x="385493" y="429193"/>
                  </a:cubicBezTo>
                  <a:cubicBezTo>
                    <a:pt x="418042" y="562417"/>
                    <a:pt x="421826" y="694883"/>
                    <a:pt x="371111" y="825079"/>
                  </a:cubicBezTo>
                  <a:cubicBezTo>
                    <a:pt x="340075" y="904560"/>
                    <a:pt x="284061" y="985554"/>
                    <a:pt x="218963" y="1044596"/>
                  </a:cubicBezTo>
                  <a:cubicBezTo>
                    <a:pt x="215178" y="1041568"/>
                    <a:pt x="210637" y="1038540"/>
                    <a:pt x="206095" y="1034756"/>
                  </a:cubicBezTo>
                  <a:cubicBezTo>
                    <a:pt x="19127" y="865955"/>
                    <a:pt x="-37644" y="659307"/>
                    <a:pt x="23669" y="417081"/>
                  </a:cubicBezTo>
                  <a:cubicBezTo>
                    <a:pt x="60760" y="270232"/>
                    <a:pt x="126614" y="136252"/>
                    <a:pt x="196254" y="3028"/>
                  </a:cubicBezTo>
                  <a:cubicBezTo>
                    <a:pt x="197011" y="2271"/>
                    <a:pt x="198525" y="1514"/>
                    <a:pt x="201553" y="0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04A29C18-9E05-4DEA-B508-2F13AB421A86}"/>
                </a:ext>
              </a:extLst>
            </p:cNvPr>
            <p:cNvSpPr/>
            <p:nvPr/>
          </p:nvSpPr>
          <p:spPr>
            <a:xfrm>
              <a:off x="7681061" y="5819238"/>
              <a:ext cx="1037026" cy="416325"/>
            </a:xfrm>
            <a:custGeom>
              <a:avLst/>
              <a:gdLst>
                <a:gd name="connsiteX0" fmla="*/ 0 w 1037026"/>
                <a:gd name="connsiteY0" fmla="*/ 272725 h 416324"/>
                <a:gd name="connsiteX1" fmla="*/ 460228 w 1037026"/>
                <a:gd name="connsiteY1" fmla="*/ 979 h 416324"/>
                <a:gd name="connsiteX2" fmla="*/ 853086 w 1037026"/>
                <a:gd name="connsiteY2" fmla="*/ 65320 h 416324"/>
                <a:gd name="connsiteX3" fmla="*/ 1037783 w 1037026"/>
                <a:gd name="connsiteY3" fmla="*/ 129661 h 416324"/>
                <a:gd name="connsiteX4" fmla="*/ 1032485 w 1037026"/>
                <a:gd name="connsiteY4" fmla="*/ 137231 h 416324"/>
                <a:gd name="connsiteX5" fmla="*/ 586639 w 1037026"/>
                <a:gd name="connsiteY5" fmla="*/ 382483 h 416324"/>
                <a:gd name="connsiteX6" fmla="*/ 15896 w 1037026"/>
                <a:gd name="connsiteY6" fmla="*/ 287107 h 416324"/>
                <a:gd name="connsiteX7" fmla="*/ 0 w 1037026"/>
                <a:gd name="connsiteY7" fmla="*/ 272725 h 41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7026" h="416324">
                  <a:moveTo>
                    <a:pt x="0" y="272725"/>
                  </a:moveTo>
                  <a:cubicBezTo>
                    <a:pt x="113543" y="110737"/>
                    <a:pt x="259635" y="10819"/>
                    <a:pt x="460228" y="979"/>
                  </a:cubicBezTo>
                  <a:cubicBezTo>
                    <a:pt x="595722" y="-5834"/>
                    <a:pt x="725918" y="23688"/>
                    <a:pt x="853086" y="65320"/>
                  </a:cubicBezTo>
                  <a:cubicBezTo>
                    <a:pt x="915157" y="85001"/>
                    <a:pt x="975713" y="107709"/>
                    <a:pt x="1037783" y="129661"/>
                  </a:cubicBezTo>
                  <a:cubicBezTo>
                    <a:pt x="1034755" y="133446"/>
                    <a:pt x="1033999" y="135717"/>
                    <a:pt x="1032485" y="137231"/>
                  </a:cubicBezTo>
                  <a:cubicBezTo>
                    <a:pt x="893962" y="237148"/>
                    <a:pt x="750898" y="329497"/>
                    <a:pt x="586639" y="382483"/>
                  </a:cubicBezTo>
                  <a:cubicBezTo>
                    <a:pt x="379990" y="448338"/>
                    <a:pt x="189238" y="421845"/>
                    <a:pt x="15896" y="287107"/>
                  </a:cubicBezTo>
                  <a:cubicBezTo>
                    <a:pt x="11354" y="282565"/>
                    <a:pt x="6056" y="278024"/>
                    <a:pt x="0" y="272725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3592DA2F-A236-46CD-8C2D-A3486CB6E857}"/>
                </a:ext>
              </a:extLst>
            </p:cNvPr>
            <p:cNvSpPr/>
            <p:nvPr/>
          </p:nvSpPr>
          <p:spPr>
            <a:xfrm>
              <a:off x="3365106" y="2120227"/>
              <a:ext cx="741815" cy="734245"/>
            </a:xfrm>
            <a:custGeom>
              <a:avLst/>
              <a:gdLst>
                <a:gd name="connsiteX0" fmla="*/ 1318 w 741814"/>
                <a:gd name="connsiteY0" fmla="*/ 735759 h 734245"/>
                <a:gd name="connsiteX1" fmla="*/ 12673 w 741814"/>
                <a:gd name="connsiteY1" fmla="*/ 576799 h 734245"/>
                <a:gd name="connsiteX2" fmla="*/ 289718 w 741814"/>
                <a:gd name="connsiteY2" fmla="*/ 191509 h 734245"/>
                <a:gd name="connsiteX3" fmla="*/ 703771 w 741814"/>
                <a:gd name="connsiteY3" fmla="*/ 9840 h 734245"/>
                <a:gd name="connsiteX4" fmla="*/ 734049 w 741814"/>
                <a:gd name="connsiteY4" fmla="*/ 757 h 734245"/>
                <a:gd name="connsiteX5" fmla="*/ 740862 w 741814"/>
                <a:gd name="connsiteY5" fmla="*/ 0 h 734245"/>
                <a:gd name="connsiteX6" fmla="*/ 742376 w 741814"/>
                <a:gd name="connsiteY6" fmla="*/ 5299 h 734245"/>
                <a:gd name="connsiteX7" fmla="*/ 576603 w 741814"/>
                <a:gd name="connsiteY7" fmla="*/ 422380 h 734245"/>
                <a:gd name="connsiteX8" fmla="*/ 315454 w 741814"/>
                <a:gd name="connsiteY8" fmla="*/ 678231 h 734245"/>
                <a:gd name="connsiteX9" fmla="*/ 1318 w 741814"/>
                <a:gd name="connsiteY9" fmla="*/ 735759 h 73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41814" h="734245">
                  <a:moveTo>
                    <a:pt x="1318" y="735759"/>
                  </a:moveTo>
                  <a:cubicBezTo>
                    <a:pt x="-2467" y="681258"/>
                    <a:pt x="2075" y="629029"/>
                    <a:pt x="12673" y="576799"/>
                  </a:cubicBezTo>
                  <a:cubicBezTo>
                    <a:pt x="47492" y="407241"/>
                    <a:pt x="148924" y="284615"/>
                    <a:pt x="289718" y="191509"/>
                  </a:cubicBezTo>
                  <a:cubicBezTo>
                    <a:pt x="417643" y="107487"/>
                    <a:pt x="559193" y="55258"/>
                    <a:pt x="703771" y="9840"/>
                  </a:cubicBezTo>
                  <a:cubicBezTo>
                    <a:pt x="713612" y="6813"/>
                    <a:pt x="724209" y="3785"/>
                    <a:pt x="734049" y="757"/>
                  </a:cubicBezTo>
                  <a:cubicBezTo>
                    <a:pt x="736320" y="0"/>
                    <a:pt x="737834" y="757"/>
                    <a:pt x="740862" y="0"/>
                  </a:cubicBezTo>
                  <a:cubicBezTo>
                    <a:pt x="741619" y="2271"/>
                    <a:pt x="742376" y="3785"/>
                    <a:pt x="742376" y="5299"/>
                  </a:cubicBezTo>
                  <a:cubicBezTo>
                    <a:pt x="699986" y="149120"/>
                    <a:pt x="653055" y="291427"/>
                    <a:pt x="576603" y="422380"/>
                  </a:cubicBezTo>
                  <a:cubicBezTo>
                    <a:pt x="513019" y="531381"/>
                    <a:pt x="430511" y="622216"/>
                    <a:pt x="315454" y="678231"/>
                  </a:cubicBezTo>
                  <a:cubicBezTo>
                    <a:pt x="217050" y="726676"/>
                    <a:pt x="111833" y="741058"/>
                    <a:pt x="1318" y="735759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4725432E-B0DD-4549-854A-4F54C42C9577}"/>
                </a:ext>
              </a:extLst>
            </p:cNvPr>
            <p:cNvSpPr/>
            <p:nvPr/>
          </p:nvSpPr>
          <p:spPr>
            <a:xfrm>
              <a:off x="4839456" y="6422344"/>
              <a:ext cx="1021887" cy="431464"/>
            </a:xfrm>
            <a:custGeom>
              <a:avLst/>
              <a:gdLst>
                <a:gd name="connsiteX0" fmla="*/ 0 w 1021887"/>
                <a:gd name="connsiteY0" fmla="*/ 356932 h 431463"/>
                <a:gd name="connsiteX1" fmla="*/ 330789 w 1021887"/>
                <a:gd name="connsiteY1" fmla="*/ 103353 h 431463"/>
                <a:gd name="connsiteX2" fmla="*/ 526840 w 1021887"/>
                <a:gd name="connsiteY2" fmla="*/ 19331 h 431463"/>
                <a:gd name="connsiteX3" fmla="*/ 956032 w 1021887"/>
                <a:gd name="connsiteY3" fmla="*/ 79131 h 431463"/>
                <a:gd name="connsiteX4" fmla="*/ 1022644 w 1021887"/>
                <a:gd name="connsiteY4" fmla="*/ 119249 h 431463"/>
                <a:gd name="connsiteX5" fmla="*/ 832649 w 1021887"/>
                <a:gd name="connsiteY5" fmla="*/ 329682 h 431463"/>
                <a:gd name="connsiteX6" fmla="*/ 546521 w 1021887"/>
                <a:gd name="connsiteY6" fmla="*/ 427329 h 431463"/>
                <a:gd name="connsiteX7" fmla="*/ 33306 w 1021887"/>
                <a:gd name="connsiteY7" fmla="*/ 366773 h 431463"/>
                <a:gd name="connsiteX8" fmla="*/ 0 w 1021887"/>
                <a:gd name="connsiteY8" fmla="*/ 356932 h 431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1887" h="431463">
                  <a:moveTo>
                    <a:pt x="0" y="356932"/>
                  </a:moveTo>
                  <a:cubicBezTo>
                    <a:pt x="105974" y="262313"/>
                    <a:pt x="211190" y="172993"/>
                    <a:pt x="330789" y="103353"/>
                  </a:cubicBezTo>
                  <a:cubicBezTo>
                    <a:pt x="392859" y="67019"/>
                    <a:pt x="457957" y="37498"/>
                    <a:pt x="526840" y="19331"/>
                  </a:cubicBezTo>
                  <a:cubicBezTo>
                    <a:pt x="678231" y="-20787"/>
                    <a:pt x="821295" y="2678"/>
                    <a:pt x="956032" y="79131"/>
                  </a:cubicBezTo>
                  <a:cubicBezTo>
                    <a:pt x="977984" y="91242"/>
                    <a:pt x="999179" y="105624"/>
                    <a:pt x="1022644" y="119249"/>
                  </a:cubicBezTo>
                  <a:cubicBezTo>
                    <a:pt x="974199" y="204028"/>
                    <a:pt x="912886" y="275181"/>
                    <a:pt x="832649" y="329682"/>
                  </a:cubicBezTo>
                  <a:cubicBezTo>
                    <a:pt x="746356" y="387968"/>
                    <a:pt x="649466" y="417489"/>
                    <a:pt x="546521" y="427329"/>
                  </a:cubicBezTo>
                  <a:cubicBezTo>
                    <a:pt x="370907" y="443982"/>
                    <a:pt x="202107" y="409162"/>
                    <a:pt x="33306" y="366773"/>
                  </a:cubicBezTo>
                  <a:cubicBezTo>
                    <a:pt x="24223" y="363745"/>
                    <a:pt x="13625" y="360717"/>
                    <a:pt x="0" y="356932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C6448117-CB26-4F92-8C70-7F401FD76062}"/>
                </a:ext>
              </a:extLst>
            </p:cNvPr>
            <p:cNvSpPr/>
            <p:nvPr/>
          </p:nvSpPr>
          <p:spPr>
            <a:xfrm>
              <a:off x="3276141" y="3534974"/>
              <a:ext cx="446603" cy="999179"/>
            </a:xfrm>
            <a:custGeom>
              <a:avLst/>
              <a:gdLst>
                <a:gd name="connsiteX0" fmla="*/ 400635 w 446602"/>
                <a:gd name="connsiteY0" fmla="*/ 1514 h 999178"/>
                <a:gd name="connsiteX1" fmla="*/ 443781 w 446602"/>
                <a:gd name="connsiteY1" fmla="*/ 307323 h 999178"/>
                <a:gd name="connsiteX2" fmla="*/ 431670 w 446602"/>
                <a:gd name="connsiteY2" fmla="*/ 588153 h 999178"/>
                <a:gd name="connsiteX3" fmla="*/ 88013 w 446602"/>
                <a:gd name="connsiteY3" fmla="*/ 1000693 h 999178"/>
                <a:gd name="connsiteX4" fmla="*/ 75145 w 446602"/>
                <a:gd name="connsiteY4" fmla="*/ 978741 h 999178"/>
                <a:gd name="connsiteX5" fmla="*/ 75902 w 446602"/>
                <a:gd name="connsiteY5" fmla="*/ 401942 h 999178"/>
                <a:gd name="connsiteX6" fmla="*/ 346134 w 446602"/>
                <a:gd name="connsiteY6" fmla="*/ 46931 h 999178"/>
                <a:gd name="connsiteX7" fmla="*/ 391551 w 446602"/>
                <a:gd name="connsiteY7" fmla="*/ 0 h 999178"/>
                <a:gd name="connsiteX8" fmla="*/ 400635 w 446602"/>
                <a:gd name="connsiteY8" fmla="*/ 1514 h 99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6602" h="999178">
                  <a:moveTo>
                    <a:pt x="400635" y="1514"/>
                  </a:moveTo>
                  <a:cubicBezTo>
                    <a:pt x="415017" y="103703"/>
                    <a:pt x="431670" y="205134"/>
                    <a:pt x="443781" y="307323"/>
                  </a:cubicBezTo>
                  <a:cubicBezTo>
                    <a:pt x="455135" y="401185"/>
                    <a:pt x="451351" y="495048"/>
                    <a:pt x="431670" y="588153"/>
                  </a:cubicBezTo>
                  <a:cubicBezTo>
                    <a:pt x="390037" y="784961"/>
                    <a:pt x="267411" y="915157"/>
                    <a:pt x="88013" y="1000693"/>
                  </a:cubicBezTo>
                  <a:cubicBezTo>
                    <a:pt x="83471" y="993123"/>
                    <a:pt x="78929" y="986311"/>
                    <a:pt x="75145" y="978741"/>
                  </a:cubicBezTo>
                  <a:cubicBezTo>
                    <a:pt x="-27801" y="786475"/>
                    <a:pt x="-22502" y="594209"/>
                    <a:pt x="75902" y="401942"/>
                  </a:cubicBezTo>
                  <a:cubicBezTo>
                    <a:pt x="144784" y="267205"/>
                    <a:pt x="241674" y="154419"/>
                    <a:pt x="346134" y="46931"/>
                  </a:cubicBezTo>
                  <a:cubicBezTo>
                    <a:pt x="361273" y="31035"/>
                    <a:pt x="376412" y="15896"/>
                    <a:pt x="391551" y="0"/>
                  </a:cubicBezTo>
                  <a:cubicBezTo>
                    <a:pt x="394579" y="757"/>
                    <a:pt x="397607" y="757"/>
                    <a:pt x="400635" y="1514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C8C0ED6-C639-469C-886A-2C4A4F64679C}"/>
                </a:ext>
              </a:extLst>
            </p:cNvPr>
            <p:cNvSpPr/>
            <p:nvPr/>
          </p:nvSpPr>
          <p:spPr>
            <a:xfrm>
              <a:off x="4123378" y="6177189"/>
              <a:ext cx="1029457" cy="416325"/>
            </a:xfrm>
            <a:custGeom>
              <a:avLst/>
              <a:gdLst>
                <a:gd name="connsiteX0" fmla="*/ 1035513 w 1029456"/>
                <a:gd name="connsiteY0" fmla="*/ 151700 h 416324"/>
                <a:gd name="connsiteX1" fmla="*/ 630543 w 1029456"/>
                <a:gd name="connsiteY1" fmla="*/ 409064 h 416324"/>
                <a:gd name="connsiteX2" fmla="*/ 196808 w 1029456"/>
                <a:gd name="connsiteY2" fmla="*/ 365161 h 416324"/>
                <a:gd name="connsiteX3" fmla="*/ 0 w 1029456"/>
                <a:gd name="connsiteY3" fmla="*/ 303848 h 416324"/>
                <a:gd name="connsiteX4" fmla="*/ 3028 w 1029456"/>
                <a:gd name="connsiteY4" fmla="*/ 296278 h 416324"/>
                <a:gd name="connsiteX5" fmla="*/ 401942 w 1029456"/>
                <a:gd name="connsiteY5" fmla="*/ 52539 h 416324"/>
                <a:gd name="connsiteX6" fmla="*/ 818267 w 1029456"/>
                <a:gd name="connsiteY6" fmla="*/ 26803 h 416324"/>
                <a:gd name="connsiteX7" fmla="*/ 1027943 w 1029456"/>
                <a:gd name="connsiteY7" fmla="*/ 144130 h 416324"/>
                <a:gd name="connsiteX8" fmla="*/ 1035513 w 1029456"/>
                <a:gd name="connsiteY8" fmla="*/ 151700 h 41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9456" h="416324">
                  <a:moveTo>
                    <a:pt x="1035513" y="151700"/>
                  </a:moveTo>
                  <a:cubicBezTo>
                    <a:pt x="936352" y="294764"/>
                    <a:pt x="803885" y="384085"/>
                    <a:pt x="630543" y="409064"/>
                  </a:cubicBezTo>
                  <a:cubicBezTo>
                    <a:pt x="482180" y="430259"/>
                    <a:pt x="339115" y="404523"/>
                    <a:pt x="196808" y="365161"/>
                  </a:cubicBezTo>
                  <a:cubicBezTo>
                    <a:pt x="130953" y="346994"/>
                    <a:pt x="65855" y="324286"/>
                    <a:pt x="0" y="303848"/>
                  </a:cubicBezTo>
                  <a:cubicBezTo>
                    <a:pt x="1514" y="299306"/>
                    <a:pt x="1514" y="297035"/>
                    <a:pt x="3028" y="296278"/>
                  </a:cubicBezTo>
                  <a:cubicBezTo>
                    <a:pt x="127925" y="201659"/>
                    <a:pt x="255093" y="111582"/>
                    <a:pt x="401942" y="52539"/>
                  </a:cubicBezTo>
                  <a:cubicBezTo>
                    <a:pt x="537437" y="-2718"/>
                    <a:pt x="675960" y="-19371"/>
                    <a:pt x="818267" y="26803"/>
                  </a:cubicBezTo>
                  <a:cubicBezTo>
                    <a:pt x="896233" y="51783"/>
                    <a:pt x="964359" y="93415"/>
                    <a:pt x="1027943" y="144130"/>
                  </a:cubicBezTo>
                  <a:cubicBezTo>
                    <a:pt x="1030971" y="145644"/>
                    <a:pt x="1033242" y="148672"/>
                    <a:pt x="1035513" y="151700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BD08911D-0058-4449-AF19-05A6B835A5CC}"/>
                </a:ext>
              </a:extLst>
            </p:cNvPr>
            <p:cNvSpPr/>
            <p:nvPr/>
          </p:nvSpPr>
          <p:spPr>
            <a:xfrm>
              <a:off x="8902027" y="4045160"/>
              <a:ext cx="840219" cy="628272"/>
            </a:xfrm>
            <a:custGeom>
              <a:avLst/>
              <a:gdLst>
                <a:gd name="connsiteX0" fmla="*/ 0 w 840218"/>
                <a:gd name="connsiteY0" fmla="*/ 622973 h 628271"/>
                <a:gd name="connsiteX1" fmla="*/ 37090 w 840218"/>
                <a:gd name="connsiteY1" fmla="*/ 467040 h 628271"/>
                <a:gd name="connsiteX2" fmla="*/ 375449 w 840218"/>
                <a:gd name="connsiteY2" fmla="*/ 112029 h 628271"/>
                <a:gd name="connsiteX3" fmla="*/ 728946 w 840218"/>
                <a:gd name="connsiteY3" fmla="*/ 17410 h 628271"/>
                <a:gd name="connsiteX4" fmla="*/ 844760 w 840218"/>
                <a:gd name="connsiteY4" fmla="*/ 0 h 628271"/>
                <a:gd name="connsiteX5" fmla="*/ 844760 w 840218"/>
                <a:gd name="connsiteY5" fmla="*/ 7570 h 628271"/>
                <a:gd name="connsiteX6" fmla="*/ 591181 w 840218"/>
                <a:gd name="connsiteY6" fmla="*/ 414811 h 628271"/>
                <a:gd name="connsiteX7" fmla="*/ 258121 w 840218"/>
                <a:gd name="connsiteY7" fmla="*/ 622216 h 628271"/>
                <a:gd name="connsiteX8" fmla="*/ 0 w 840218"/>
                <a:gd name="connsiteY8" fmla="*/ 622973 h 62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0218" h="628271">
                  <a:moveTo>
                    <a:pt x="0" y="622973"/>
                  </a:moveTo>
                  <a:cubicBezTo>
                    <a:pt x="12111" y="569986"/>
                    <a:pt x="21195" y="516999"/>
                    <a:pt x="37090" y="467040"/>
                  </a:cubicBezTo>
                  <a:cubicBezTo>
                    <a:pt x="91591" y="294455"/>
                    <a:pt x="212704" y="182426"/>
                    <a:pt x="375449" y="112029"/>
                  </a:cubicBezTo>
                  <a:cubicBezTo>
                    <a:pt x="488235" y="62827"/>
                    <a:pt x="607834" y="37090"/>
                    <a:pt x="728946" y="17410"/>
                  </a:cubicBezTo>
                  <a:cubicBezTo>
                    <a:pt x="767551" y="11354"/>
                    <a:pt x="805398" y="6056"/>
                    <a:pt x="844760" y="0"/>
                  </a:cubicBezTo>
                  <a:cubicBezTo>
                    <a:pt x="844760" y="3785"/>
                    <a:pt x="845517" y="6056"/>
                    <a:pt x="844760" y="7570"/>
                  </a:cubicBezTo>
                  <a:cubicBezTo>
                    <a:pt x="775878" y="152904"/>
                    <a:pt x="699425" y="294455"/>
                    <a:pt x="591181" y="414811"/>
                  </a:cubicBezTo>
                  <a:cubicBezTo>
                    <a:pt x="500346" y="516242"/>
                    <a:pt x="393616" y="591937"/>
                    <a:pt x="258121" y="622216"/>
                  </a:cubicBezTo>
                  <a:cubicBezTo>
                    <a:pt x="175613" y="641139"/>
                    <a:pt x="91591" y="638869"/>
                    <a:pt x="0" y="622973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8BEB57AA-8956-4C56-B062-CC7365B8654E}"/>
                </a:ext>
              </a:extLst>
            </p:cNvPr>
            <p:cNvSpPr/>
            <p:nvPr/>
          </p:nvSpPr>
          <p:spPr>
            <a:xfrm>
              <a:off x="7040678" y="6176888"/>
              <a:ext cx="1037026" cy="416325"/>
            </a:xfrm>
            <a:custGeom>
              <a:avLst/>
              <a:gdLst>
                <a:gd name="connsiteX0" fmla="*/ 1040055 w 1037026"/>
                <a:gd name="connsiteY0" fmla="*/ 301878 h 416324"/>
                <a:gd name="connsiteX1" fmla="*/ 828107 w 1037026"/>
                <a:gd name="connsiteY1" fmla="*/ 367733 h 416324"/>
                <a:gd name="connsiteX2" fmla="*/ 487478 w 1037026"/>
                <a:gd name="connsiteY2" fmla="*/ 416935 h 416324"/>
                <a:gd name="connsiteX3" fmla="*/ 5299 w 1037026"/>
                <a:gd name="connsiteY3" fmla="*/ 160328 h 416324"/>
                <a:gd name="connsiteX4" fmla="*/ 0 w 1037026"/>
                <a:gd name="connsiteY4" fmla="*/ 151244 h 416324"/>
                <a:gd name="connsiteX5" fmla="*/ 31035 w 1037026"/>
                <a:gd name="connsiteY5" fmla="*/ 126265 h 416324"/>
                <a:gd name="connsiteX6" fmla="*/ 316407 w 1037026"/>
                <a:gd name="connsiteY6" fmla="*/ 4395 h 416324"/>
                <a:gd name="connsiteX7" fmla="*/ 639626 w 1037026"/>
                <a:gd name="connsiteY7" fmla="*/ 55111 h 416324"/>
                <a:gd name="connsiteX8" fmla="*/ 1009019 w 1037026"/>
                <a:gd name="connsiteY8" fmla="*/ 279169 h 416324"/>
                <a:gd name="connsiteX9" fmla="*/ 1040055 w 1037026"/>
                <a:gd name="connsiteY9" fmla="*/ 301878 h 41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37026" h="416324">
                  <a:moveTo>
                    <a:pt x="1040055" y="301878"/>
                  </a:moveTo>
                  <a:cubicBezTo>
                    <a:pt x="965873" y="325343"/>
                    <a:pt x="897747" y="348052"/>
                    <a:pt x="828107" y="367733"/>
                  </a:cubicBezTo>
                  <a:cubicBezTo>
                    <a:pt x="716835" y="399525"/>
                    <a:pt x="603292" y="419963"/>
                    <a:pt x="487478" y="416935"/>
                  </a:cubicBezTo>
                  <a:cubicBezTo>
                    <a:pt x="283858" y="411636"/>
                    <a:pt x="122627" y="326100"/>
                    <a:pt x="5299" y="160328"/>
                  </a:cubicBezTo>
                  <a:cubicBezTo>
                    <a:pt x="3785" y="158057"/>
                    <a:pt x="2271" y="155786"/>
                    <a:pt x="0" y="151244"/>
                  </a:cubicBezTo>
                  <a:cubicBezTo>
                    <a:pt x="10598" y="142918"/>
                    <a:pt x="20438" y="134591"/>
                    <a:pt x="31035" y="126265"/>
                  </a:cubicBezTo>
                  <a:cubicBezTo>
                    <a:pt x="116571" y="62680"/>
                    <a:pt x="209676" y="18020"/>
                    <a:pt x="316407" y="4395"/>
                  </a:cubicBezTo>
                  <a:cubicBezTo>
                    <a:pt x="429193" y="-9987"/>
                    <a:pt x="535923" y="11964"/>
                    <a:pt x="639626" y="55111"/>
                  </a:cubicBezTo>
                  <a:cubicBezTo>
                    <a:pt x="774364" y="110368"/>
                    <a:pt x="892449" y="192877"/>
                    <a:pt x="1009019" y="279169"/>
                  </a:cubicBezTo>
                  <a:cubicBezTo>
                    <a:pt x="1016589" y="284468"/>
                    <a:pt x="1024915" y="290524"/>
                    <a:pt x="1040055" y="301878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3F51F3CE-F153-45D4-8E75-BCB38C7DC4A8}"/>
                </a:ext>
              </a:extLst>
            </p:cNvPr>
            <p:cNvSpPr/>
            <p:nvPr/>
          </p:nvSpPr>
          <p:spPr>
            <a:xfrm>
              <a:off x="8497898" y="2851108"/>
              <a:ext cx="545007" cy="900775"/>
            </a:xfrm>
            <a:custGeom>
              <a:avLst/>
              <a:gdLst>
                <a:gd name="connsiteX0" fmla="*/ 519186 w 545006"/>
                <a:gd name="connsiteY0" fmla="*/ 904896 h 900774"/>
                <a:gd name="connsiteX1" fmla="*/ 40034 w 545006"/>
                <a:gd name="connsiteY1" fmla="*/ 431800 h 900774"/>
                <a:gd name="connsiteX2" fmla="*/ 673 w 545006"/>
                <a:gd name="connsiteY2" fmla="*/ 129775 h 900774"/>
                <a:gd name="connsiteX3" fmla="*/ 673 w 545006"/>
                <a:gd name="connsiteY3" fmla="*/ 336 h 900774"/>
                <a:gd name="connsiteX4" fmla="*/ 2944 w 545006"/>
                <a:gd name="connsiteY4" fmla="*/ 336 h 900774"/>
                <a:gd name="connsiteX5" fmla="*/ 360983 w 545006"/>
                <a:gd name="connsiteY5" fmla="*/ 278138 h 900774"/>
                <a:gd name="connsiteX6" fmla="*/ 543408 w 545006"/>
                <a:gd name="connsiteY6" fmla="*/ 618767 h 900774"/>
                <a:gd name="connsiteX7" fmla="*/ 519186 w 545006"/>
                <a:gd name="connsiteY7" fmla="*/ 904896 h 90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5006" h="900774">
                  <a:moveTo>
                    <a:pt x="519186" y="904896"/>
                  </a:moveTo>
                  <a:cubicBezTo>
                    <a:pt x="256523" y="848881"/>
                    <a:pt x="102104" y="686893"/>
                    <a:pt x="40034" y="431800"/>
                  </a:cubicBezTo>
                  <a:cubicBezTo>
                    <a:pt x="15812" y="332639"/>
                    <a:pt x="3700" y="231207"/>
                    <a:pt x="673" y="129775"/>
                  </a:cubicBezTo>
                  <a:cubicBezTo>
                    <a:pt x="-841" y="86629"/>
                    <a:pt x="673" y="43483"/>
                    <a:pt x="673" y="336"/>
                  </a:cubicBezTo>
                  <a:cubicBezTo>
                    <a:pt x="-841" y="336"/>
                    <a:pt x="1430" y="-421"/>
                    <a:pt x="2944" y="336"/>
                  </a:cubicBezTo>
                  <a:cubicBezTo>
                    <a:pt x="131626" y="80573"/>
                    <a:pt x="255766" y="166866"/>
                    <a:pt x="360983" y="278138"/>
                  </a:cubicBezTo>
                  <a:cubicBezTo>
                    <a:pt x="452574" y="375029"/>
                    <a:pt x="520700" y="484787"/>
                    <a:pt x="543408" y="618767"/>
                  </a:cubicBezTo>
                  <a:cubicBezTo>
                    <a:pt x="558547" y="715658"/>
                    <a:pt x="548707" y="810277"/>
                    <a:pt x="519186" y="904896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5656F26E-3BB0-495A-AF29-36D6E858A46E}"/>
                </a:ext>
              </a:extLst>
            </p:cNvPr>
            <p:cNvSpPr/>
            <p:nvPr/>
          </p:nvSpPr>
          <p:spPr>
            <a:xfrm>
              <a:off x="3479968" y="5818526"/>
              <a:ext cx="1037026" cy="416325"/>
            </a:xfrm>
            <a:custGeom>
              <a:avLst/>
              <a:gdLst>
                <a:gd name="connsiteX0" fmla="*/ 1038541 w 1037026"/>
                <a:gd name="connsiteY0" fmla="*/ 273437 h 416324"/>
                <a:gd name="connsiteX1" fmla="*/ 742572 w 1037026"/>
                <a:gd name="connsiteY1" fmla="*/ 410446 h 416324"/>
                <a:gd name="connsiteX2" fmla="*/ 435248 w 1037026"/>
                <a:gd name="connsiteY2" fmla="*/ 377139 h 416324"/>
                <a:gd name="connsiteX3" fmla="*/ 0 w 1037026"/>
                <a:gd name="connsiteY3" fmla="*/ 133400 h 416324"/>
                <a:gd name="connsiteX4" fmla="*/ 8327 w 1037026"/>
                <a:gd name="connsiteY4" fmla="*/ 128102 h 416324"/>
                <a:gd name="connsiteX5" fmla="*/ 423137 w 1037026"/>
                <a:gd name="connsiteY5" fmla="*/ 8503 h 416324"/>
                <a:gd name="connsiteX6" fmla="*/ 833406 w 1037026"/>
                <a:gd name="connsiteY6" fmla="*/ 75872 h 416324"/>
                <a:gd name="connsiteX7" fmla="*/ 1038541 w 1037026"/>
                <a:gd name="connsiteY7" fmla="*/ 273437 h 41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7026" h="416324">
                  <a:moveTo>
                    <a:pt x="1038541" y="273437"/>
                  </a:moveTo>
                  <a:cubicBezTo>
                    <a:pt x="950734" y="345347"/>
                    <a:pt x="854601" y="394549"/>
                    <a:pt x="742572" y="410446"/>
                  </a:cubicBezTo>
                  <a:cubicBezTo>
                    <a:pt x="637355" y="425585"/>
                    <a:pt x="535166" y="410446"/>
                    <a:pt x="435248" y="377139"/>
                  </a:cubicBezTo>
                  <a:cubicBezTo>
                    <a:pt x="275531" y="322639"/>
                    <a:pt x="137009" y="231804"/>
                    <a:pt x="0" y="133400"/>
                  </a:cubicBezTo>
                  <a:cubicBezTo>
                    <a:pt x="3785" y="130373"/>
                    <a:pt x="6056" y="128859"/>
                    <a:pt x="8327" y="128102"/>
                  </a:cubicBezTo>
                  <a:cubicBezTo>
                    <a:pt x="143064" y="75872"/>
                    <a:pt x="279316" y="28184"/>
                    <a:pt x="423137" y="8503"/>
                  </a:cubicBezTo>
                  <a:cubicBezTo>
                    <a:pt x="566958" y="-11178"/>
                    <a:pt x="705481" y="177"/>
                    <a:pt x="833406" y="75872"/>
                  </a:cubicBezTo>
                  <a:cubicBezTo>
                    <a:pt x="917428" y="125074"/>
                    <a:pt x="982526" y="193200"/>
                    <a:pt x="1038541" y="273437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888CAA33-049E-481D-85A6-B6530935B50E}"/>
                </a:ext>
              </a:extLst>
            </p:cNvPr>
            <p:cNvSpPr/>
            <p:nvPr/>
          </p:nvSpPr>
          <p:spPr>
            <a:xfrm>
              <a:off x="9075148" y="3211754"/>
              <a:ext cx="575285" cy="893205"/>
            </a:xfrm>
            <a:custGeom>
              <a:avLst/>
              <a:gdLst>
                <a:gd name="connsiteX0" fmla="*/ 577777 w 575284"/>
                <a:gd name="connsiteY0" fmla="*/ 2271 h 893205"/>
                <a:gd name="connsiteX1" fmla="*/ 552797 w 575284"/>
                <a:gd name="connsiteY1" fmla="*/ 236170 h 893205"/>
                <a:gd name="connsiteX2" fmla="*/ 452122 w 575284"/>
                <a:gd name="connsiteY2" fmla="*/ 580584 h 893205"/>
                <a:gd name="connsiteX3" fmla="*/ 45638 w 575284"/>
                <a:gd name="connsiteY3" fmla="*/ 892449 h 893205"/>
                <a:gd name="connsiteX4" fmla="*/ 37312 w 575284"/>
                <a:gd name="connsiteY4" fmla="*/ 893963 h 893205"/>
                <a:gd name="connsiteX5" fmla="*/ 28228 w 575284"/>
                <a:gd name="connsiteY5" fmla="*/ 892449 h 893205"/>
                <a:gd name="connsiteX6" fmla="*/ 4763 w 575284"/>
                <a:gd name="connsiteY6" fmla="*/ 766037 h 893205"/>
                <a:gd name="connsiteX7" fmla="*/ 173563 w 575284"/>
                <a:gd name="connsiteY7" fmla="*/ 287642 h 893205"/>
                <a:gd name="connsiteX8" fmla="*/ 502838 w 575284"/>
                <a:gd name="connsiteY8" fmla="*/ 39362 h 893205"/>
                <a:gd name="connsiteX9" fmla="*/ 570207 w 575284"/>
                <a:gd name="connsiteY9" fmla="*/ 0 h 893205"/>
                <a:gd name="connsiteX10" fmla="*/ 577777 w 575284"/>
                <a:gd name="connsiteY10" fmla="*/ 2271 h 89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5284" h="893205">
                  <a:moveTo>
                    <a:pt x="577777" y="2271"/>
                  </a:moveTo>
                  <a:cubicBezTo>
                    <a:pt x="569450" y="80237"/>
                    <a:pt x="563394" y="158204"/>
                    <a:pt x="552797" y="236170"/>
                  </a:cubicBezTo>
                  <a:cubicBezTo>
                    <a:pt x="536144" y="355768"/>
                    <a:pt x="507380" y="472339"/>
                    <a:pt x="452122" y="580584"/>
                  </a:cubicBezTo>
                  <a:cubicBezTo>
                    <a:pt x="365830" y="749384"/>
                    <a:pt x="228821" y="850816"/>
                    <a:pt x="45638" y="892449"/>
                  </a:cubicBezTo>
                  <a:cubicBezTo>
                    <a:pt x="42610" y="893205"/>
                    <a:pt x="40340" y="893205"/>
                    <a:pt x="37312" y="893963"/>
                  </a:cubicBezTo>
                  <a:cubicBezTo>
                    <a:pt x="35798" y="893963"/>
                    <a:pt x="34284" y="893205"/>
                    <a:pt x="28228" y="892449"/>
                  </a:cubicBezTo>
                  <a:cubicBezTo>
                    <a:pt x="20659" y="851573"/>
                    <a:pt x="10062" y="809184"/>
                    <a:pt x="4763" y="766037"/>
                  </a:cubicBezTo>
                  <a:cubicBezTo>
                    <a:pt x="-18703" y="579070"/>
                    <a:pt x="45638" y="421623"/>
                    <a:pt x="173563" y="287642"/>
                  </a:cubicBezTo>
                  <a:cubicBezTo>
                    <a:pt x="269697" y="186968"/>
                    <a:pt x="384754" y="110515"/>
                    <a:pt x="502838" y="39362"/>
                  </a:cubicBezTo>
                  <a:cubicBezTo>
                    <a:pt x="524790" y="25737"/>
                    <a:pt x="547499" y="12868"/>
                    <a:pt x="570207" y="0"/>
                  </a:cubicBezTo>
                  <a:cubicBezTo>
                    <a:pt x="573992" y="757"/>
                    <a:pt x="576263" y="1514"/>
                    <a:pt x="577777" y="2271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F1EE319F-9004-46BC-B888-22913CE00A3D}"/>
                </a:ext>
              </a:extLst>
            </p:cNvPr>
            <p:cNvSpPr/>
            <p:nvPr/>
          </p:nvSpPr>
          <p:spPr>
            <a:xfrm>
              <a:off x="2548158" y="3211754"/>
              <a:ext cx="567715" cy="885636"/>
            </a:xfrm>
            <a:custGeom>
              <a:avLst/>
              <a:gdLst>
                <a:gd name="connsiteX0" fmla="*/ 0 w 567715"/>
                <a:gd name="connsiteY0" fmla="*/ 0 h 885635"/>
                <a:gd name="connsiteX1" fmla="*/ 7570 w 567715"/>
                <a:gd name="connsiteY1" fmla="*/ 1514 h 885635"/>
                <a:gd name="connsiteX2" fmla="*/ 379991 w 567715"/>
                <a:gd name="connsiteY2" fmla="*/ 266448 h 885635"/>
                <a:gd name="connsiteX3" fmla="*/ 570743 w 567715"/>
                <a:gd name="connsiteY3" fmla="*/ 632813 h 885635"/>
                <a:gd name="connsiteX4" fmla="*/ 547277 w 567715"/>
                <a:gd name="connsiteY4" fmla="*/ 880337 h 885635"/>
                <a:gd name="connsiteX5" fmla="*/ 523055 w 567715"/>
                <a:gd name="connsiteY5" fmla="*/ 890178 h 885635"/>
                <a:gd name="connsiteX6" fmla="*/ 103703 w 567715"/>
                <a:gd name="connsiteY6" fmla="*/ 539708 h 885635"/>
                <a:gd name="connsiteX7" fmla="*/ 16653 w 567715"/>
                <a:gd name="connsiteY7" fmla="*/ 193780 h 885635"/>
                <a:gd name="connsiteX8" fmla="*/ 757 w 567715"/>
                <a:gd name="connsiteY8" fmla="*/ 14382 h 885635"/>
                <a:gd name="connsiteX9" fmla="*/ 0 w 567715"/>
                <a:gd name="connsiteY9" fmla="*/ 0 h 885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7715" h="885635">
                  <a:moveTo>
                    <a:pt x="0" y="0"/>
                  </a:moveTo>
                  <a:cubicBezTo>
                    <a:pt x="3785" y="757"/>
                    <a:pt x="6056" y="757"/>
                    <a:pt x="7570" y="1514"/>
                  </a:cubicBezTo>
                  <a:cubicBezTo>
                    <a:pt x="140036" y="77966"/>
                    <a:pt x="270232" y="158204"/>
                    <a:pt x="379991" y="266448"/>
                  </a:cubicBezTo>
                  <a:cubicBezTo>
                    <a:pt x="482936" y="367880"/>
                    <a:pt x="555604" y="485964"/>
                    <a:pt x="570743" y="632813"/>
                  </a:cubicBezTo>
                  <a:cubicBezTo>
                    <a:pt x="579070" y="716835"/>
                    <a:pt x="569229" y="799343"/>
                    <a:pt x="547277" y="880337"/>
                  </a:cubicBezTo>
                  <a:cubicBezTo>
                    <a:pt x="542736" y="896990"/>
                    <a:pt x="533652" y="892449"/>
                    <a:pt x="523055" y="890178"/>
                  </a:cubicBezTo>
                  <a:cubicBezTo>
                    <a:pt x="324733" y="844003"/>
                    <a:pt x="185454" y="725919"/>
                    <a:pt x="103703" y="539708"/>
                  </a:cubicBezTo>
                  <a:cubicBezTo>
                    <a:pt x="55258" y="429193"/>
                    <a:pt x="30278" y="312622"/>
                    <a:pt x="16653" y="193780"/>
                  </a:cubicBezTo>
                  <a:cubicBezTo>
                    <a:pt x="9840" y="133981"/>
                    <a:pt x="6056" y="74182"/>
                    <a:pt x="757" y="14382"/>
                  </a:cubicBezTo>
                  <a:cubicBezTo>
                    <a:pt x="0" y="10598"/>
                    <a:pt x="0" y="6056"/>
                    <a:pt x="0" y="0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B3C08622-442B-43BD-873E-2F404BDA43CA}"/>
                </a:ext>
              </a:extLst>
            </p:cNvPr>
            <p:cNvSpPr/>
            <p:nvPr/>
          </p:nvSpPr>
          <p:spPr>
            <a:xfrm>
              <a:off x="2953885" y="5322904"/>
              <a:ext cx="991609" cy="454172"/>
            </a:xfrm>
            <a:custGeom>
              <a:avLst/>
              <a:gdLst>
                <a:gd name="connsiteX0" fmla="*/ 993123 w 991609"/>
                <a:gd name="connsiteY0" fmla="*/ 379985 h 454172"/>
                <a:gd name="connsiteX1" fmla="*/ 671418 w 991609"/>
                <a:gd name="connsiteY1" fmla="*/ 457194 h 454172"/>
                <a:gd name="connsiteX2" fmla="*/ 286128 w 991609"/>
                <a:gd name="connsiteY2" fmla="*/ 304290 h 454172"/>
                <a:gd name="connsiteX3" fmla="*/ 8326 w 991609"/>
                <a:gd name="connsiteY3" fmla="*/ 52224 h 454172"/>
                <a:gd name="connsiteX4" fmla="*/ 0 w 991609"/>
                <a:gd name="connsiteY4" fmla="*/ 40869 h 454172"/>
                <a:gd name="connsiteX5" fmla="*/ 171828 w 991609"/>
                <a:gd name="connsiteY5" fmla="*/ 15133 h 454172"/>
                <a:gd name="connsiteX6" fmla="*/ 445089 w 991609"/>
                <a:gd name="connsiteY6" fmla="*/ 1508 h 454172"/>
                <a:gd name="connsiteX7" fmla="*/ 988581 w 991609"/>
                <a:gd name="connsiteY7" fmla="*/ 367117 h 454172"/>
                <a:gd name="connsiteX8" fmla="*/ 993123 w 991609"/>
                <a:gd name="connsiteY8" fmla="*/ 379985 h 454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1609" h="454172">
                  <a:moveTo>
                    <a:pt x="993123" y="379985"/>
                  </a:moveTo>
                  <a:cubicBezTo>
                    <a:pt x="890934" y="433728"/>
                    <a:pt x="785718" y="464007"/>
                    <a:pt x="671418" y="457194"/>
                  </a:cubicBezTo>
                  <a:cubicBezTo>
                    <a:pt x="526083" y="448868"/>
                    <a:pt x="401942" y="387554"/>
                    <a:pt x="286128" y="304290"/>
                  </a:cubicBezTo>
                  <a:cubicBezTo>
                    <a:pt x="183940" y="230865"/>
                    <a:pt x="93862" y="143815"/>
                    <a:pt x="8326" y="52224"/>
                  </a:cubicBezTo>
                  <a:cubicBezTo>
                    <a:pt x="6056" y="49953"/>
                    <a:pt x="4542" y="46925"/>
                    <a:pt x="0" y="40869"/>
                  </a:cubicBezTo>
                  <a:cubicBezTo>
                    <a:pt x="59042" y="31786"/>
                    <a:pt x="115057" y="22703"/>
                    <a:pt x="171828" y="15133"/>
                  </a:cubicBezTo>
                  <a:cubicBezTo>
                    <a:pt x="262663" y="3022"/>
                    <a:pt x="353497" y="-3034"/>
                    <a:pt x="445089" y="1508"/>
                  </a:cubicBezTo>
                  <a:cubicBezTo>
                    <a:pt x="699425" y="15133"/>
                    <a:pt x="883365" y="132461"/>
                    <a:pt x="988581" y="367117"/>
                  </a:cubicBezTo>
                  <a:cubicBezTo>
                    <a:pt x="989338" y="370901"/>
                    <a:pt x="990852" y="373929"/>
                    <a:pt x="993123" y="379985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42AF40A8-F64B-4946-A4E5-BEC4F0ED13F9}"/>
                </a:ext>
              </a:extLst>
            </p:cNvPr>
            <p:cNvSpPr/>
            <p:nvPr/>
          </p:nvSpPr>
          <p:spPr>
            <a:xfrm>
              <a:off x="2447483" y="4045160"/>
              <a:ext cx="840219" cy="635841"/>
            </a:xfrm>
            <a:custGeom>
              <a:avLst/>
              <a:gdLst>
                <a:gd name="connsiteX0" fmla="*/ 843246 w 840218"/>
                <a:gd name="connsiteY0" fmla="*/ 623730 h 635841"/>
                <a:gd name="connsiteX1" fmla="*/ 297483 w 840218"/>
                <a:gd name="connsiteY1" fmla="*/ 456443 h 635841"/>
                <a:gd name="connsiteX2" fmla="*/ 52987 w 840218"/>
                <a:gd name="connsiteY2" fmla="*/ 105974 h 635841"/>
                <a:gd name="connsiteX3" fmla="*/ 0 w 840218"/>
                <a:gd name="connsiteY3" fmla="*/ 0 h 635841"/>
                <a:gd name="connsiteX4" fmla="*/ 93105 w 840218"/>
                <a:gd name="connsiteY4" fmla="*/ 12868 h 635841"/>
                <a:gd name="connsiteX5" fmla="*/ 471582 w 840218"/>
                <a:gd name="connsiteY5" fmla="*/ 110515 h 635841"/>
                <a:gd name="connsiteX6" fmla="*/ 760738 w 840218"/>
                <a:gd name="connsiteY6" fmla="*/ 350469 h 635841"/>
                <a:gd name="connsiteX7" fmla="*/ 843246 w 840218"/>
                <a:gd name="connsiteY7" fmla="*/ 604806 h 635841"/>
                <a:gd name="connsiteX8" fmla="*/ 843246 w 840218"/>
                <a:gd name="connsiteY8" fmla="*/ 623730 h 63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0218" h="635841">
                  <a:moveTo>
                    <a:pt x="843246" y="623730"/>
                  </a:moveTo>
                  <a:cubicBezTo>
                    <a:pt x="630542" y="663091"/>
                    <a:pt x="449630" y="606320"/>
                    <a:pt x="297483" y="456443"/>
                  </a:cubicBezTo>
                  <a:cubicBezTo>
                    <a:pt x="193780" y="355011"/>
                    <a:pt x="119599" y="233142"/>
                    <a:pt x="52987" y="105974"/>
                  </a:cubicBezTo>
                  <a:cubicBezTo>
                    <a:pt x="35577" y="71911"/>
                    <a:pt x="18924" y="37848"/>
                    <a:pt x="0" y="0"/>
                  </a:cubicBezTo>
                  <a:cubicBezTo>
                    <a:pt x="33306" y="4542"/>
                    <a:pt x="63584" y="8326"/>
                    <a:pt x="93105" y="12868"/>
                  </a:cubicBezTo>
                  <a:cubicBezTo>
                    <a:pt x="222544" y="33306"/>
                    <a:pt x="350470" y="59042"/>
                    <a:pt x="471582" y="110515"/>
                  </a:cubicBezTo>
                  <a:cubicBezTo>
                    <a:pt x="591181" y="161988"/>
                    <a:pt x="692613" y="236169"/>
                    <a:pt x="760738" y="350469"/>
                  </a:cubicBezTo>
                  <a:cubicBezTo>
                    <a:pt x="807670" y="429192"/>
                    <a:pt x="831892" y="514728"/>
                    <a:pt x="843246" y="604806"/>
                  </a:cubicBezTo>
                  <a:cubicBezTo>
                    <a:pt x="844003" y="610861"/>
                    <a:pt x="843246" y="616160"/>
                    <a:pt x="843246" y="623730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84BDB473-C23D-442D-AD02-BE41ED930019}"/>
                </a:ext>
              </a:extLst>
            </p:cNvPr>
            <p:cNvSpPr/>
            <p:nvPr/>
          </p:nvSpPr>
          <p:spPr>
            <a:xfrm>
              <a:off x="7963404" y="1361003"/>
              <a:ext cx="666119" cy="809940"/>
            </a:xfrm>
            <a:custGeom>
              <a:avLst/>
              <a:gdLst>
                <a:gd name="connsiteX0" fmla="*/ 0 w 666119"/>
                <a:gd name="connsiteY0" fmla="*/ 0 h 809940"/>
                <a:gd name="connsiteX1" fmla="*/ 535166 w 666119"/>
                <a:gd name="connsiteY1" fmla="*/ 345171 h 809940"/>
                <a:gd name="connsiteX2" fmla="*/ 662334 w 666119"/>
                <a:gd name="connsiteY2" fmla="*/ 805399 h 809940"/>
                <a:gd name="connsiteX3" fmla="*/ 659306 w 666119"/>
                <a:gd name="connsiteY3" fmla="*/ 814482 h 809940"/>
                <a:gd name="connsiteX4" fmla="*/ 325490 w 666119"/>
                <a:gd name="connsiteY4" fmla="*/ 705481 h 809940"/>
                <a:gd name="connsiteX5" fmla="*/ 114300 w 666119"/>
                <a:gd name="connsiteY5" fmla="*/ 426922 h 809940"/>
                <a:gd name="connsiteX6" fmla="*/ 4542 w 666119"/>
                <a:gd name="connsiteY6" fmla="*/ 29521 h 809940"/>
                <a:gd name="connsiteX7" fmla="*/ 0 w 666119"/>
                <a:gd name="connsiteY7" fmla="*/ 0 h 80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119" h="809940">
                  <a:moveTo>
                    <a:pt x="0" y="0"/>
                  </a:moveTo>
                  <a:cubicBezTo>
                    <a:pt x="200593" y="87807"/>
                    <a:pt x="393616" y="177127"/>
                    <a:pt x="535166" y="345171"/>
                  </a:cubicBezTo>
                  <a:cubicBezTo>
                    <a:pt x="647952" y="478395"/>
                    <a:pt x="684286" y="634327"/>
                    <a:pt x="662334" y="805399"/>
                  </a:cubicBezTo>
                  <a:cubicBezTo>
                    <a:pt x="662334" y="808427"/>
                    <a:pt x="660820" y="810697"/>
                    <a:pt x="659306" y="814482"/>
                  </a:cubicBezTo>
                  <a:cubicBezTo>
                    <a:pt x="538194" y="806913"/>
                    <a:pt x="424651" y="777391"/>
                    <a:pt x="325490" y="705481"/>
                  </a:cubicBezTo>
                  <a:cubicBezTo>
                    <a:pt x="226329" y="634327"/>
                    <a:pt x="161988" y="536680"/>
                    <a:pt x="114300" y="426922"/>
                  </a:cubicBezTo>
                  <a:cubicBezTo>
                    <a:pt x="59042" y="299754"/>
                    <a:pt x="29521" y="165016"/>
                    <a:pt x="4542" y="29521"/>
                  </a:cubicBezTo>
                  <a:cubicBezTo>
                    <a:pt x="3028" y="21195"/>
                    <a:pt x="2271" y="12868"/>
                    <a:pt x="0" y="0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CAA9C263-C7CB-4247-A1ED-47583130C29E}"/>
                </a:ext>
              </a:extLst>
            </p:cNvPr>
            <p:cNvSpPr/>
            <p:nvPr/>
          </p:nvSpPr>
          <p:spPr>
            <a:xfrm>
              <a:off x="8251803" y="5322750"/>
              <a:ext cx="991609" cy="454172"/>
            </a:xfrm>
            <a:custGeom>
              <a:avLst/>
              <a:gdLst>
                <a:gd name="connsiteX0" fmla="*/ 992367 w 991609"/>
                <a:gd name="connsiteY0" fmla="*/ 41781 h 454172"/>
                <a:gd name="connsiteX1" fmla="*/ 837191 w 991609"/>
                <a:gd name="connsiteY1" fmla="*/ 197713 h 454172"/>
                <a:gd name="connsiteX2" fmla="*/ 507916 w 991609"/>
                <a:gd name="connsiteY2" fmla="*/ 415715 h 454172"/>
                <a:gd name="connsiteX3" fmla="*/ 8327 w 991609"/>
                <a:gd name="connsiteY3" fmla="*/ 383924 h 454172"/>
                <a:gd name="connsiteX4" fmla="*/ 0 w 991609"/>
                <a:gd name="connsiteY4" fmla="*/ 378625 h 454172"/>
                <a:gd name="connsiteX5" fmla="*/ 133224 w 991609"/>
                <a:gd name="connsiteY5" fmla="*/ 173490 h 454172"/>
                <a:gd name="connsiteX6" fmla="*/ 501860 w 991609"/>
                <a:gd name="connsiteY6" fmla="*/ 5447 h 454172"/>
                <a:gd name="connsiteX7" fmla="*/ 992367 w 991609"/>
                <a:gd name="connsiteY7" fmla="*/ 41781 h 454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1609" h="454172">
                  <a:moveTo>
                    <a:pt x="992367" y="41781"/>
                  </a:moveTo>
                  <a:cubicBezTo>
                    <a:pt x="939380" y="95524"/>
                    <a:pt x="890178" y="148511"/>
                    <a:pt x="837191" y="197713"/>
                  </a:cubicBezTo>
                  <a:cubicBezTo>
                    <a:pt x="739544" y="287791"/>
                    <a:pt x="633570" y="366513"/>
                    <a:pt x="507916" y="415715"/>
                  </a:cubicBezTo>
                  <a:cubicBezTo>
                    <a:pt x="336844" y="483084"/>
                    <a:pt x="170315" y="469459"/>
                    <a:pt x="8327" y="383924"/>
                  </a:cubicBezTo>
                  <a:cubicBezTo>
                    <a:pt x="6056" y="382410"/>
                    <a:pt x="3785" y="380896"/>
                    <a:pt x="0" y="378625"/>
                  </a:cubicBezTo>
                  <a:cubicBezTo>
                    <a:pt x="33306" y="302930"/>
                    <a:pt x="75695" y="233290"/>
                    <a:pt x="133224" y="173490"/>
                  </a:cubicBezTo>
                  <a:cubicBezTo>
                    <a:pt x="233899" y="69788"/>
                    <a:pt x="360310" y="20586"/>
                    <a:pt x="501860" y="5447"/>
                  </a:cubicBezTo>
                  <a:cubicBezTo>
                    <a:pt x="666876" y="-11206"/>
                    <a:pt x="828107" y="13016"/>
                    <a:pt x="992367" y="41781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101C0CD6-CA6C-444F-A936-AC826ADB28D6}"/>
                </a:ext>
              </a:extLst>
            </p:cNvPr>
            <p:cNvSpPr/>
            <p:nvPr/>
          </p:nvSpPr>
          <p:spPr>
            <a:xfrm>
              <a:off x="6338225" y="6422623"/>
              <a:ext cx="1014318" cy="431464"/>
            </a:xfrm>
            <a:custGeom>
              <a:avLst/>
              <a:gdLst>
                <a:gd name="connsiteX0" fmla="*/ 1018103 w 1014317"/>
                <a:gd name="connsiteY0" fmla="*/ 360438 h 431463"/>
                <a:gd name="connsiteX1" fmla="*/ 797072 w 1014317"/>
                <a:gd name="connsiteY1" fmla="*/ 408883 h 431463"/>
                <a:gd name="connsiteX2" fmla="*/ 514728 w 1014317"/>
                <a:gd name="connsiteY2" fmla="*/ 430835 h 431463"/>
                <a:gd name="connsiteX3" fmla="*/ 0 w 1014317"/>
                <a:gd name="connsiteY3" fmla="*/ 121241 h 431463"/>
                <a:gd name="connsiteX4" fmla="*/ 14382 w 1014317"/>
                <a:gd name="connsiteY4" fmla="*/ 109887 h 431463"/>
                <a:gd name="connsiteX5" fmla="*/ 339115 w 1014317"/>
                <a:gd name="connsiteY5" fmla="*/ 128 h 431463"/>
                <a:gd name="connsiteX6" fmla="*/ 632813 w 1014317"/>
                <a:gd name="connsiteY6" fmla="*/ 71282 h 431463"/>
                <a:gd name="connsiteX7" fmla="*/ 943921 w 1014317"/>
                <a:gd name="connsiteY7" fmla="*/ 287771 h 431463"/>
                <a:gd name="connsiteX8" fmla="*/ 1018859 w 1014317"/>
                <a:gd name="connsiteY8" fmla="*/ 353626 h 431463"/>
                <a:gd name="connsiteX9" fmla="*/ 1018103 w 1014317"/>
                <a:gd name="connsiteY9" fmla="*/ 360438 h 431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4317" h="431463">
                  <a:moveTo>
                    <a:pt x="1018103" y="360438"/>
                  </a:moveTo>
                  <a:cubicBezTo>
                    <a:pt x="944678" y="376334"/>
                    <a:pt x="871253" y="394501"/>
                    <a:pt x="797072" y="408883"/>
                  </a:cubicBezTo>
                  <a:cubicBezTo>
                    <a:pt x="703967" y="427050"/>
                    <a:pt x="609348" y="435377"/>
                    <a:pt x="514728" y="430835"/>
                  </a:cubicBezTo>
                  <a:cubicBezTo>
                    <a:pt x="289156" y="419481"/>
                    <a:pt x="114300" y="321834"/>
                    <a:pt x="0" y="121241"/>
                  </a:cubicBezTo>
                  <a:cubicBezTo>
                    <a:pt x="4542" y="117456"/>
                    <a:pt x="9084" y="113671"/>
                    <a:pt x="14382" y="109887"/>
                  </a:cubicBezTo>
                  <a:cubicBezTo>
                    <a:pt x="112786" y="44789"/>
                    <a:pt x="219517" y="2399"/>
                    <a:pt x="339115" y="128"/>
                  </a:cubicBezTo>
                  <a:cubicBezTo>
                    <a:pt x="443575" y="-2142"/>
                    <a:pt x="540465" y="25865"/>
                    <a:pt x="632813" y="71282"/>
                  </a:cubicBezTo>
                  <a:cubicBezTo>
                    <a:pt x="747113" y="128054"/>
                    <a:pt x="847031" y="205263"/>
                    <a:pt x="943921" y="287771"/>
                  </a:cubicBezTo>
                  <a:cubicBezTo>
                    <a:pt x="968901" y="308965"/>
                    <a:pt x="993880" y="331674"/>
                    <a:pt x="1018859" y="353626"/>
                  </a:cubicBezTo>
                  <a:cubicBezTo>
                    <a:pt x="1018103" y="355897"/>
                    <a:pt x="1018103" y="358167"/>
                    <a:pt x="1018103" y="360438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1D339FAA-714B-4156-BF55-90F21970DFDD}"/>
                </a:ext>
              </a:extLst>
            </p:cNvPr>
            <p:cNvSpPr/>
            <p:nvPr/>
          </p:nvSpPr>
          <p:spPr>
            <a:xfrm>
              <a:off x="6432844" y="5632492"/>
              <a:ext cx="794801" cy="681258"/>
            </a:xfrm>
            <a:custGeom>
              <a:avLst/>
              <a:gdLst>
                <a:gd name="connsiteX0" fmla="*/ 798586 w 794801"/>
                <a:gd name="connsiteY0" fmla="*/ 4542 h 681258"/>
                <a:gd name="connsiteX1" fmla="*/ 719106 w 794801"/>
                <a:gd name="connsiteY1" fmla="*/ 184697 h 681258"/>
                <a:gd name="connsiteX2" fmla="*/ 496561 w 794801"/>
                <a:gd name="connsiteY2" fmla="*/ 513215 h 681258"/>
                <a:gd name="connsiteX3" fmla="*/ 0 w 794801"/>
                <a:gd name="connsiteY3" fmla="*/ 677474 h 681258"/>
                <a:gd name="connsiteX4" fmla="*/ 21195 w 794801"/>
                <a:gd name="connsiteY4" fmla="*/ 518513 h 681258"/>
                <a:gd name="connsiteX5" fmla="*/ 334574 w 794801"/>
                <a:gd name="connsiteY5" fmla="*/ 143064 h 681258"/>
                <a:gd name="connsiteX6" fmla="*/ 705481 w 794801"/>
                <a:gd name="connsiteY6" fmla="*/ 18924 h 681258"/>
                <a:gd name="connsiteX7" fmla="*/ 794045 w 794801"/>
                <a:gd name="connsiteY7" fmla="*/ 0 h 681258"/>
                <a:gd name="connsiteX8" fmla="*/ 798586 w 794801"/>
                <a:gd name="connsiteY8" fmla="*/ 4542 h 68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4801" h="681258">
                  <a:moveTo>
                    <a:pt x="798586" y="4542"/>
                  </a:moveTo>
                  <a:cubicBezTo>
                    <a:pt x="772093" y="64341"/>
                    <a:pt x="747113" y="124897"/>
                    <a:pt x="719106" y="184697"/>
                  </a:cubicBezTo>
                  <a:cubicBezTo>
                    <a:pt x="661578" y="305053"/>
                    <a:pt x="593452" y="419353"/>
                    <a:pt x="496561" y="513215"/>
                  </a:cubicBezTo>
                  <a:cubicBezTo>
                    <a:pt x="358039" y="648709"/>
                    <a:pt x="192266" y="700182"/>
                    <a:pt x="0" y="677474"/>
                  </a:cubicBezTo>
                  <a:cubicBezTo>
                    <a:pt x="0" y="622973"/>
                    <a:pt x="7570" y="569986"/>
                    <a:pt x="21195" y="518513"/>
                  </a:cubicBezTo>
                  <a:cubicBezTo>
                    <a:pt x="65855" y="343657"/>
                    <a:pt x="177127" y="224059"/>
                    <a:pt x="334574" y="143064"/>
                  </a:cubicBezTo>
                  <a:cubicBezTo>
                    <a:pt x="451901" y="82508"/>
                    <a:pt x="577556" y="47688"/>
                    <a:pt x="705481" y="18924"/>
                  </a:cubicBezTo>
                  <a:cubicBezTo>
                    <a:pt x="735002" y="12112"/>
                    <a:pt x="764523" y="6056"/>
                    <a:pt x="794045" y="0"/>
                  </a:cubicBezTo>
                  <a:cubicBezTo>
                    <a:pt x="795558" y="1514"/>
                    <a:pt x="797072" y="3028"/>
                    <a:pt x="798586" y="4542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EC9A76E3-921C-4944-97CE-12F0E01827E4}"/>
                </a:ext>
              </a:extLst>
            </p:cNvPr>
            <p:cNvSpPr/>
            <p:nvPr/>
          </p:nvSpPr>
          <p:spPr>
            <a:xfrm>
              <a:off x="4966625" y="5630978"/>
              <a:ext cx="794801" cy="681258"/>
            </a:xfrm>
            <a:custGeom>
              <a:avLst/>
              <a:gdLst>
                <a:gd name="connsiteX0" fmla="*/ 0 w 794801"/>
                <a:gd name="connsiteY0" fmla="*/ 0 h 681258"/>
                <a:gd name="connsiteX1" fmla="*/ 133981 w 794801"/>
                <a:gd name="connsiteY1" fmla="*/ 29521 h 681258"/>
                <a:gd name="connsiteX2" fmla="*/ 495048 w 794801"/>
                <a:gd name="connsiteY2" fmla="*/ 161231 h 681258"/>
                <a:gd name="connsiteX3" fmla="*/ 799343 w 794801"/>
                <a:gd name="connsiteY3" fmla="*/ 669147 h 681258"/>
                <a:gd name="connsiteX4" fmla="*/ 798586 w 794801"/>
                <a:gd name="connsiteY4" fmla="*/ 678987 h 681258"/>
                <a:gd name="connsiteX5" fmla="*/ 591938 w 794801"/>
                <a:gd name="connsiteY5" fmla="*/ 672932 h 681258"/>
                <a:gd name="connsiteX6" fmla="*/ 229357 w 794801"/>
                <a:gd name="connsiteY6" fmla="*/ 434491 h 681258"/>
                <a:gd name="connsiteX7" fmla="*/ 18167 w 794801"/>
                <a:gd name="connsiteY7" fmla="*/ 48445 h 681258"/>
                <a:gd name="connsiteX8" fmla="*/ 0 w 794801"/>
                <a:gd name="connsiteY8" fmla="*/ 0 h 68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4801" h="681258">
                  <a:moveTo>
                    <a:pt x="0" y="0"/>
                  </a:moveTo>
                  <a:cubicBezTo>
                    <a:pt x="47688" y="10597"/>
                    <a:pt x="91591" y="18924"/>
                    <a:pt x="133981" y="29521"/>
                  </a:cubicBezTo>
                  <a:cubicBezTo>
                    <a:pt x="259635" y="59799"/>
                    <a:pt x="382262" y="96890"/>
                    <a:pt x="495048" y="161231"/>
                  </a:cubicBezTo>
                  <a:cubicBezTo>
                    <a:pt x="692613" y="273260"/>
                    <a:pt x="789503" y="445089"/>
                    <a:pt x="799343" y="669147"/>
                  </a:cubicBezTo>
                  <a:cubicBezTo>
                    <a:pt x="799343" y="672175"/>
                    <a:pt x="799343" y="674446"/>
                    <a:pt x="798586" y="678987"/>
                  </a:cubicBezTo>
                  <a:cubicBezTo>
                    <a:pt x="728947" y="687314"/>
                    <a:pt x="660064" y="686557"/>
                    <a:pt x="591938" y="672932"/>
                  </a:cubicBezTo>
                  <a:cubicBezTo>
                    <a:pt x="439033" y="641897"/>
                    <a:pt x="323976" y="554090"/>
                    <a:pt x="229357" y="434491"/>
                  </a:cubicBezTo>
                  <a:cubicBezTo>
                    <a:pt x="137766" y="317921"/>
                    <a:pt x="74182" y="185454"/>
                    <a:pt x="18167" y="48445"/>
                  </a:cubicBezTo>
                  <a:cubicBezTo>
                    <a:pt x="13625" y="34063"/>
                    <a:pt x="7570" y="19681"/>
                    <a:pt x="0" y="0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6D2689EC-FD9F-49E4-945F-3537A8234111}"/>
                </a:ext>
              </a:extLst>
            </p:cNvPr>
            <p:cNvSpPr/>
            <p:nvPr/>
          </p:nvSpPr>
          <p:spPr>
            <a:xfrm>
              <a:off x="3079664" y="1540401"/>
              <a:ext cx="401185" cy="1044596"/>
            </a:xfrm>
            <a:custGeom>
              <a:avLst/>
              <a:gdLst>
                <a:gd name="connsiteX0" fmla="*/ 189871 w 401185"/>
                <a:gd name="connsiteY0" fmla="*/ 1047624 h 1044596"/>
                <a:gd name="connsiteX1" fmla="*/ 1389 w 401185"/>
                <a:gd name="connsiteY1" fmla="*/ 658550 h 1044596"/>
                <a:gd name="connsiteX2" fmla="*/ 84654 w 401185"/>
                <a:gd name="connsiteY2" fmla="*/ 250552 h 1044596"/>
                <a:gd name="connsiteX3" fmla="*/ 199711 w 401185"/>
                <a:gd name="connsiteY3" fmla="*/ 14382 h 1044596"/>
                <a:gd name="connsiteX4" fmla="*/ 209552 w 401185"/>
                <a:gd name="connsiteY4" fmla="*/ 0 h 1044596"/>
                <a:gd name="connsiteX5" fmla="*/ 241344 w 401185"/>
                <a:gd name="connsiteY5" fmla="*/ 61313 h 1044596"/>
                <a:gd name="connsiteX6" fmla="*/ 391221 w 401185"/>
                <a:gd name="connsiteY6" fmla="*/ 445846 h 1044596"/>
                <a:gd name="connsiteX7" fmla="*/ 199711 w 401185"/>
                <a:gd name="connsiteY7" fmla="*/ 1040054 h 1044596"/>
                <a:gd name="connsiteX8" fmla="*/ 189871 w 401185"/>
                <a:gd name="connsiteY8" fmla="*/ 1047624 h 1044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1185" h="1044596">
                  <a:moveTo>
                    <a:pt x="189871" y="1047624"/>
                  </a:moveTo>
                  <a:cubicBezTo>
                    <a:pt x="78599" y="939380"/>
                    <a:pt x="10473" y="812968"/>
                    <a:pt x="1389" y="658550"/>
                  </a:cubicBezTo>
                  <a:cubicBezTo>
                    <a:pt x="-7694" y="515485"/>
                    <a:pt x="28640" y="380748"/>
                    <a:pt x="84654" y="250552"/>
                  </a:cubicBezTo>
                  <a:cubicBezTo>
                    <a:pt x="119474" y="170315"/>
                    <a:pt x="161107" y="93105"/>
                    <a:pt x="199711" y="14382"/>
                  </a:cubicBezTo>
                  <a:cubicBezTo>
                    <a:pt x="201982" y="9840"/>
                    <a:pt x="205010" y="6056"/>
                    <a:pt x="209552" y="0"/>
                  </a:cubicBezTo>
                  <a:cubicBezTo>
                    <a:pt x="220906" y="21952"/>
                    <a:pt x="231503" y="41632"/>
                    <a:pt x="241344" y="61313"/>
                  </a:cubicBezTo>
                  <a:cubicBezTo>
                    <a:pt x="304171" y="184697"/>
                    <a:pt x="360942" y="309594"/>
                    <a:pt x="391221" y="445846"/>
                  </a:cubicBezTo>
                  <a:cubicBezTo>
                    <a:pt x="442693" y="681258"/>
                    <a:pt x="379109" y="878823"/>
                    <a:pt x="199711" y="1040054"/>
                  </a:cubicBezTo>
                  <a:cubicBezTo>
                    <a:pt x="197440" y="1042325"/>
                    <a:pt x="194413" y="1044596"/>
                    <a:pt x="189871" y="1047624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02C4C96A-3C86-48DC-96C3-63F4AEF7BD36}"/>
                </a:ext>
              </a:extLst>
            </p:cNvPr>
            <p:cNvSpPr/>
            <p:nvPr/>
          </p:nvSpPr>
          <p:spPr>
            <a:xfrm>
              <a:off x="4444383" y="5111708"/>
              <a:ext cx="454172" cy="984040"/>
            </a:xfrm>
            <a:custGeom>
              <a:avLst/>
              <a:gdLst>
                <a:gd name="connsiteX0" fmla="*/ 372365 w 454172"/>
                <a:gd name="connsiteY0" fmla="*/ 990853 h 984039"/>
                <a:gd name="connsiteX1" fmla="*/ 23410 w 454172"/>
                <a:gd name="connsiteY1" fmla="*/ 571500 h 984039"/>
                <a:gd name="connsiteX2" fmla="*/ 5243 w 454172"/>
                <a:gd name="connsiteY2" fmla="*/ 229357 h 984039"/>
                <a:gd name="connsiteX3" fmla="*/ 30979 w 454172"/>
                <a:gd name="connsiteY3" fmla="*/ 0 h 984039"/>
                <a:gd name="connsiteX4" fmla="*/ 41576 w 454172"/>
                <a:gd name="connsiteY4" fmla="*/ 3785 h 984039"/>
                <a:gd name="connsiteX5" fmla="*/ 327705 w 454172"/>
                <a:gd name="connsiteY5" fmla="*/ 311108 h 984039"/>
                <a:gd name="connsiteX6" fmla="*/ 454873 w 454172"/>
                <a:gd name="connsiteY6" fmla="*/ 610862 h 984039"/>
                <a:gd name="connsiteX7" fmla="*/ 372365 w 454172"/>
                <a:gd name="connsiteY7" fmla="*/ 990853 h 984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172" h="984039">
                  <a:moveTo>
                    <a:pt x="372365" y="990853"/>
                  </a:moveTo>
                  <a:cubicBezTo>
                    <a:pt x="185398" y="906830"/>
                    <a:pt x="69584" y="768308"/>
                    <a:pt x="23410" y="571500"/>
                  </a:cubicBezTo>
                  <a:cubicBezTo>
                    <a:pt x="-3084" y="458714"/>
                    <a:pt x="-3841" y="344414"/>
                    <a:pt x="5243" y="229357"/>
                  </a:cubicBezTo>
                  <a:cubicBezTo>
                    <a:pt x="10542" y="153662"/>
                    <a:pt x="21896" y="77966"/>
                    <a:pt x="30979" y="0"/>
                  </a:cubicBezTo>
                  <a:cubicBezTo>
                    <a:pt x="36278" y="2271"/>
                    <a:pt x="39306" y="2271"/>
                    <a:pt x="41576" y="3785"/>
                  </a:cubicBezTo>
                  <a:cubicBezTo>
                    <a:pt x="145279" y="98404"/>
                    <a:pt x="245954" y="195294"/>
                    <a:pt x="327705" y="311108"/>
                  </a:cubicBezTo>
                  <a:cubicBezTo>
                    <a:pt x="392046" y="401943"/>
                    <a:pt x="439734" y="499589"/>
                    <a:pt x="454873" y="610862"/>
                  </a:cubicBezTo>
                  <a:cubicBezTo>
                    <a:pt x="473040" y="746357"/>
                    <a:pt x="437463" y="870497"/>
                    <a:pt x="372365" y="990853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B804F9BB-87C6-4987-A265-3691E283A971}"/>
                </a:ext>
              </a:extLst>
            </p:cNvPr>
            <p:cNvSpPr/>
            <p:nvPr/>
          </p:nvSpPr>
          <p:spPr>
            <a:xfrm>
              <a:off x="6952871" y="378477"/>
              <a:ext cx="658550" cy="688828"/>
            </a:xfrm>
            <a:custGeom>
              <a:avLst/>
              <a:gdLst>
                <a:gd name="connsiteX0" fmla="*/ 425408 w 658549"/>
                <a:gd name="connsiteY0" fmla="*/ 0 h 688827"/>
                <a:gd name="connsiteX1" fmla="*/ 441304 w 658549"/>
                <a:gd name="connsiteY1" fmla="*/ 143064 h 688827"/>
                <a:gd name="connsiteX2" fmla="*/ 451144 w 658549"/>
                <a:gd name="connsiteY2" fmla="*/ 227086 h 688827"/>
                <a:gd name="connsiteX3" fmla="*/ 467797 w 658549"/>
                <a:gd name="connsiteY3" fmla="*/ 248281 h 688827"/>
                <a:gd name="connsiteX4" fmla="*/ 639626 w 658549"/>
                <a:gd name="connsiteY4" fmla="*/ 340629 h 688827"/>
                <a:gd name="connsiteX5" fmla="*/ 665362 w 658549"/>
                <a:gd name="connsiteY5" fmla="*/ 355011 h 688827"/>
                <a:gd name="connsiteX6" fmla="*/ 629028 w 658549"/>
                <a:gd name="connsiteY6" fmla="*/ 371664 h 688827"/>
                <a:gd name="connsiteX7" fmla="*/ 460984 w 658549"/>
                <a:gd name="connsiteY7" fmla="*/ 448117 h 688827"/>
                <a:gd name="connsiteX8" fmla="*/ 442061 w 658549"/>
                <a:gd name="connsiteY8" fmla="*/ 472339 h 688827"/>
                <a:gd name="connsiteX9" fmla="*/ 406484 w 658549"/>
                <a:gd name="connsiteY9" fmla="*/ 668390 h 688827"/>
                <a:gd name="connsiteX10" fmla="*/ 401185 w 658549"/>
                <a:gd name="connsiteY10" fmla="*/ 691856 h 688827"/>
                <a:gd name="connsiteX11" fmla="*/ 355011 w 658549"/>
                <a:gd name="connsiteY11" fmla="*/ 641140 h 688827"/>
                <a:gd name="connsiteX12" fmla="*/ 253579 w 658549"/>
                <a:gd name="connsiteY12" fmla="*/ 529111 h 688827"/>
                <a:gd name="connsiteX13" fmla="*/ 217246 w 658549"/>
                <a:gd name="connsiteY13" fmla="*/ 515485 h 688827"/>
                <a:gd name="connsiteX14" fmla="*/ 21951 w 658549"/>
                <a:gd name="connsiteY14" fmla="*/ 542736 h 688827"/>
                <a:gd name="connsiteX15" fmla="*/ 0 w 658549"/>
                <a:gd name="connsiteY15" fmla="*/ 544250 h 688827"/>
                <a:gd name="connsiteX16" fmla="*/ 33306 w 658549"/>
                <a:gd name="connsiteY16" fmla="*/ 485207 h 688827"/>
                <a:gd name="connsiteX17" fmla="*/ 108244 w 658549"/>
                <a:gd name="connsiteY17" fmla="*/ 354254 h 688827"/>
                <a:gd name="connsiteX18" fmla="*/ 109758 w 658549"/>
                <a:gd name="connsiteY18" fmla="*/ 317921 h 688827"/>
                <a:gd name="connsiteX19" fmla="*/ 22709 w 658549"/>
                <a:gd name="connsiteY19" fmla="*/ 138523 h 688827"/>
                <a:gd name="connsiteX20" fmla="*/ 13625 w 658549"/>
                <a:gd name="connsiteY20" fmla="*/ 118842 h 688827"/>
                <a:gd name="connsiteX21" fmla="*/ 170315 w 658549"/>
                <a:gd name="connsiteY21" fmla="*/ 150634 h 688827"/>
                <a:gd name="connsiteX22" fmla="*/ 248281 w 658549"/>
                <a:gd name="connsiteY22" fmla="*/ 163502 h 688827"/>
                <a:gd name="connsiteX23" fmla="*/ 306566 w 658549"/>
                <a:gd name="connsiteY23" fmla="*/ 112786 h 688827"/>
                <a:gd name="connsiteX24" fmla="*/ 425408 w 658549"/>
                <a:gd name="connsiteY24" fmla="*/ 0 h 68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58549" h="688827">
                  <a:moveTo>
                    <a:pt x="425408" y="0"/>
                  </a:moveTo>
                  <a:cubicBezTo>
                    <a:pt x="431464" y="50716"/>
                    <a:pt x="436762" y="96890"/>
                    <a:pt x="441304" y="143064"/>
                  </a:cubicBezTo>
                  <a:cubicBezTo>
                    <a:pt x="444332" y="171072"/>
                    <a:pt x="446603" y="199836"/>
                    <a:pt x="451144" y="227086"/>
                  </a:cubicBezTo>
                  <a:cubicBezTo>
                    <a:pt x="452658" y="234656"/>
                    <a:pt x="460228" y="243739"/>
                    <a:pt x="467797" y="248281"/>
                  </a:cubicBezTo>
                  <a:cubicBezTo>
                    <a:pt x="524569" y="280073"/>
                    <a:pt x="582097" y="310351"/>
                    <a:pt x="639626" y="340629"/>
                  </a:cubicBezTo>
                  <a:cubicBezTo>
                    <a:pt x="647195" y="344414"/>
                    <a:pt x="654008" y="348956"/>
                    <a:pt x="665362" y="355011"/>
                  </a:cubicBezTo>
                  <a:cubicBezTo>
                    <a:pt x="650980" y="361067"/>
                    <a:pt x="640383" y="366366"/>
                    <a:pt x="629028" y="371664"/>
                  </a:cubicBezTo>
                  <a:cubicBezTo>
                    <a:pt x="573014" y="397401"/>
                    <a:pt x="516999" y="421623"/>
                    <a:pt x="460984" y="448117"/>
                  </a:cubicBezTo>
                  <a:cubicBezTo>
                    <a:pt x="452658" y="451901"/>
                    <a:pt x="444332" y="463256"/>
                    <a:pt x="442061" y="472339"/>
                  </a:cubicBezTo>
                  <a:cubicBezTo>
                    <a:pt x="429193" y="537437"/>
                    <a:pt x="417839" y="603292"/>
                    <a:pt x="406484" y="668390"/>
                  </a:cubicBezTo>
                  <a:cubicBezTo>
                    <a:pt x="404970" y="675203"/>
                    <a:pt x="403456" y="681258"/>
                    <a:pt x="401185" y="691856"/>
                  </a:cubicBezTo>
                  <a:cubicBezTo>
                    <a:pt x="383776" y="672932"/>
                    <a:pt x="369393" y="657036"/>
                    <a:pt x="355011" y="641140"/>
                  </a:cubicBezTo>
                  <a:cubicBezTo>
                    <a:pt x="320948" y="604049"/>
                    <a:pt x="286885" y="566958"/>
                    <a:pt x="253579" y="529111"/>
                  </a:cubicBezTo>
                  <a:cubicBezTo>
                    <a:pt x="242982" y="516999"/>
                    <a:pt x="233142" y="513215"/>
                    <a:pt x="217246" y="515485"/>
                  </a:cubicBezTo>
                  <a:cubicBezTo>
                    <a:pt x="152148" y="525326"/>
                    <a:pt x="87050" y="533652"/>
                    <a:pt x="21951" y="542736"/>
                  </a:cubicBezTo>
                  <a:cubicBezTo>
                    <a:pt x="15896" y="543493"/>
                    <a:pt x="9840" y="543493"/>
                    <a:pt x="0" y="544250"/>
                  </a:cubicBezTo>
                  <a:cubicBezTo>
                    <a:pt x="12111" y="523055"/>
                    <a:pt x="22709" y="504131"/>
                    <a:pt x="33306" y="485207"/>
                  </a:cubicBezTo>
                  <a:cubicBezTo>
                    <a:pt x="58286" y="441304"/>
                    <a:pt x="82508" y="397401"/>
                    <a:pt x="108244" y="354254"/>
                  </a:cubicBezTo>
                  <a:cubicBezTo>
                    <a:pt x="115814" y="341386"/>
                    <a:pt x="117328" y="331546"/>
                    <a:pt x="109758" y="317921"/>
                  </a:cubicBezTo>
                  <a:cubicBezTo>
                    <a:pt x="80237" y="258878"/>
                    <a:pt x="51473" y="198322"/>
                    <a:pt x="22709" y="138523"/>
                  </a:cubicBezTo>
                  <a:cubicBezTo>
                    <a:pt x="20438" y="133224"/>
                    <a:pt x="18167" y="127168"/>
                    <a:pt x="13625" y="118842"/>
                  </a:cubicBezTo>
                  <a:cubicBezTo>
                    <a:pt x="68126" y="130196"/>
                    <a:pt x="118842" y="140793"/>
                    <a:pt x="170315" y="150634"/>
                  </a:cubicBezTo>
                  <a:cubicBezTo>
                    <a:pt x="196808" y="155932"/>
                    <a:pt x="225572" y="169558"/>
                    <a:pt x="248281" y="163502"/>
                  </a:cubicBezTo>
                  <a:cubicBezTo>
                    <a:pt x="270989" y="157446"/>
                    <a:pt x="287642" y="130953"/>
                    <a:pt x="306566" y="112786"/>
                  </a:cubicBezTo>
                  <a:cubicBezTo>
                    <a:pt x="345928" y="76452"/>
                    <a:pt x="383776" y="39362"/>
                    <a:pt x="425408" y="0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CFA4E5A2-02F6-4136-B7F6-746C13A0E13F}"/>
                </a:ext>
              </a:extLst>
            </p:cNvPr>
            <p:cNvSpPr/>
            <p:nvPr/>
          </p:nvSpPr>
          <p:spPr>
            <a:xfrm>
              <a:off x="4563925" y="384532"/>
              <a:ext cx="673689" cy="688828"/>
            </a:xfrm>
            <a:custGeom>
              <a:avLst/>
              <a:gdLst>
                <a:gd name="connsiteX0" fmla="*/ 221030 w 673688"/>
                <a:gd name="connsiteY0" fmla="*/ 0 h 688827"/>
                <a:gd name="connsiteX1" fmla="*/ 376963 w 673688"/>
                <a:gd name="connsiteY1" fmla="*/ 135495 h 688827"/>
                <a:gd name="connsiteX2" fmla="*/ 439033 w 673688"/>
                <a:gd name="connsiteY2" fmla="*/ 149877 h 688827"/>
                <a:gd name="connsiteX3" fmla="*/ 615403 w 673688"/>
                <a:gd name="connsiteY3" fmla="*/ 103703 h 688827"/>
                <a:gd name="connsiteX4" fmla="*/ 636598 w 673688"/>
                <a:gd name="connsiteY4" fmla="*/ 99161 h 688827"/>
                <a:gd name="connsiteX5" fmla="*/ 629785 w 673688"/>
                <a:gd name="connsiteY5" fmla="*/ 118085 h 688827"/>
                <a:gd name="connsiteX6" fmla="*/ 551062 w 673688"/>
                <a:gd name="connsiteY6" fmla="*/ 303538 h 688827"/>
                <a:gd name="connsiteX7" fmla="*/ 554090 w 673688"/>
                <a:gd name="connsiteY7" fmla="*/ 336087 h 688827"/>
                <a:gd name="connsiteX8" fmla="*/ 661577 w 673688"/>
                <a:gd name="connsiteY8" fmla="*/ 504131 h 688827"/>
                <a:gd name="connsiteX9" fmla="*/ 673689 w 673688"/>
                <a:gd name="connsiteY9" fmla="*/ 524569 h 688827"/>
                <a:gd name="connsiteX10" fmla="*/ 516999 w 673688"/>
                <a:gd name="connsiteY10" fmla="*/ 511701 h 688827"/>
                <a:gd name="connsiteX11" fmla="*/ 485207 w 673688"/>
                <a:gd name="connsiteY11" fmla="*/ 508673 h 688827"/>
                <a:gd name="connsiteX12" fmla="*/ 397401 w 673688"/>
                <a:gd name="connsiteY12" fmla="*/ 546521 h 688827"/>
                <a:gd name="connsiteX13" fmla="*/ 279316 w 673688"/>
                <a:gd name="connsiteY13" fmla="*/ 691099 h 688827"/>
                <a:gd name="connsiteX14" fmla="*/ 252065 w 673688"/>
                <a:gd name="connsiteY14" fmla="*/ 575285 h 688827"/>
                <a:gd name="connsiteX15" fmla="*/ 229357 w 673688"/>
                <a:gd name="connsiteY15" fmla="*/ 473853 h 688827"/>
                <a:gd name="connsiteX16" fmla="*/ 205891 w 673688"/>
                <a:gd name="connsiteY16" fmla="*/ 448117 h 688827"/>
                <a:gd name="connsiteX17" fmla="*/ 0 w 673688"/>
                <a:gd name="connsiteY17" fmla="*/ 367123 h 688827"/>
                <a:gd name="connsiteX18" fmla="*/ 19681 w 673688"/>
                <a:gd name="connsiteY18" fmla="*/ 354254 h 688827"/>
                <a:gd name="connsiteX19" fmla="*/ 190752 w 673688"/>
                <a:gd name="connsiteY19" fmla="*/ 251309 h 688827"/>
                <a:gd name="connsiteX20" fmla="*/ 208162 w 673688"/>
                <a:gd name="connsiteY20" fmla="*/ 223301 h 688827"/>
                <a:gd name="connsiteX21" fmla="*/ 218760 w 673688"/>
                <a:gd name="connsiteY21" fmla="*/ 49959 h 688827"/>
                <a:gd name="connsiteX22" fmla="*/ 221030 w 673688"/>
                <a:gd name="connsiteY22" fmla="*/ 0 h 68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73688" h="688827">
                  <a:moveTo>
                    <a:pt x="221030" y="0"/>
                  </a:moveTo>
                  <a:cubicBezTo>
                    <a:pt x="275531" y="47688"/>
                    <a:pt x="327004" y="90077"/>
                    <a:pt x="376963" y="135495"/>
                  </a:cubicBezTo>
                  <a:cubicBezTo>
                    <a:pt x="396644" y="153662"/>
                    <a:pt x="413297" y="157446"/>
                    <a:pt x="439033" y="149877"/>
                  </a:cubicBezTo>
                  <a:cubicBezTo>
                    <a:pt x="497318" y="132467"/>
                    <a:pt x="556361" y="118842"/>
                    <a:pt x="615403" y="103703"/>
                  </a:cubicBezTo>
                  <a:cubicBezTo>
                    <a:pt x="621459" y="102189"/>
                    <a:pt x="627515" y="100675"/>
                    <a:pt x="636598" y="99161"/>
                  </a:cubicBezTo>
                  <a:cubicBezTo>
                    <a:pt x="633570" y="106730"/>
                    <a:pt x="632056" y="112786"/>
                    <a:pt x="629785" y="118085"/>
                  </a:cubicBezTo>
                  <a:cubicBezTo>
                    <a:pt x="604049" y="180155"/>
                    <a:pt x="577556" y="242225"/>
                    <a:pt x="551062" y="303538"/>
                  </a:cubicBezTo>
                  <a:cubicBezTo>
                    <a:pt x="545764" y="316407"/>
                    <a:pt x="546520" y="324733"/>
                    <a:pt x="554090" y="336087"/>
                  </a:cubicBezTo>
                  <a:cubicBezTo>
                    <a:pt x="590424" y="391345"/>
                    <a:pt x="626001" y="448117"/>
                    <a:pt x="661577" y="504131"/>
                  </a:cubicBezTo>
                  <a:cubicBezTo>
                    <a:pt x="665362" y="510187"/>
                    <a:pt x="668390" y="516242"/>
                    <a:pt x="673689" y="524569"/>
                  </a:cubicBezTo>
                  <a:cubicBezTo>
                    <a:pt x="619188" y="520027"/>
                    <a:pt x="568472" y="515485"/>
                    <a:pt x="516999" y="511701"/>
                  </a:cubicBezTo>
                  <a:cubicBezTo>
                    <a:pt x="506402" y="510944"/>
                    <a:pt x="495048" y="511701"/>
                    <a:pt x="485207" y="508673"/>
                  </a:cubicBezTo>
                  <a:cubicBezTo>
                    <a:pt x="445089" y="496562"/>
                    <a:pt x="420866" y="515485"/>
                    <a:pt x="397401" y="546521"/>
                  </a:cubicBezTo>
                  <a:cubicBezTo>
                    <a:pt x="361067" y="594966"/>
                    <a:pt x="320948" y="640383"/>
                    <a:pt x="279316" y="691099"/>
                  </a:cubicBezTo>
                  <a:cubicBezTo>
                    <a:pt x="269476" y="649466"/>
                    <a:pt x="260392" y="612376"/>
                    <a:pt x="252065" y="575285"/>
                  </a:cubicBezTo>
                  <a:cubicBezTo>
                    <a:pt x="244496" y="541222"/>
                    <a:pt x="235413" y="507916"/>
                    <a:pt x="229357" y="473853"/>
                  </a:cubicBezTo>
                  <a:cubicBezTo>
                    <a:pt x="226329" y="459471"/>
                    <a:pt x="218760" y="452658"/>
                    <a:pt x="205891" y="448117"/>
                  </a:cubicBezTo>
                  <a:cubicBezTo>
                    <a:pt x="137765" y="422380"/>
                    <a:pt x="70397" y="395130"/>
                    <a:pt x="0" y="367123"/>
                  </a:cubicBezTo>
                  <a:cubicBezTo>
                    <a:pt x="8327" y="361824"/>
                    <a:pt x="13625" y="358039"/>
                    <a:pt x="19681" y="354254"/>
                  </a:cubicBezTo>
                  <a:cubicBezTo>
                    <a:pt x="76452" y="320191"/>
                    <a:pt x="133224" y="285372"/>
                    <a:pt x="190752" y="251309"/>
                  </a:cubicBezTo>
                  <a:cubicBezTo>
                    <a:pt x="202863" y="244496"/>
                    <a:pt x="207405" y="236170"/>
                    <a:pt x="208162" y="223301"/>
                  </a:cubicBezTo>
                  <a:cubicBezTo>
                    <a:pt x="211190" y="165016"/>
                    <a:pt x="214975" y="107487"/>
                    <a:pt x="218760" y="49959"/>
                  </a:cubicBezTo>
                  <a:cubicBezTo>
                    <a:pt x="218760" y="34820"/>
                    <a:pt x="220274" y="20438"/>
                    <a:pt x="221030" y="0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41F6CB44-80CD-4A84-95FE-D37C4C6E8002}"/>
                </a:ext>
              </a:extLst>
            </p:cNvPr>
            <p:cNvSpPr/>
            <p:nvPr/>
          </p:nvSpPr>
          <p:spPr>
            <a:xfrm>
              <a:off x="5959748" y="6307695"/>
              <a:ext cx="272503" cy="272503"/>
            </a:xfrm>
            <a:custGeom>
              <a:avLst/>
              <a:gdLst>
                <a:gd name="connsiteX0" fmla="*/ 139279 w 272503"/>
                <a:gd name="connsiteY0" fmla="*/ 278559 h 272503"/>
                <a:gd name="connsiteX1" fmla="*/ 0 w 272503"/>
                <a:gd name="connsiteY1" fmla="*/ 139280 h 272503"/>
                <a:gd name="connsiteX2" fmla="*/ 139279 w 272503"/>
                <a:gd name="connsiteY2" fmla="*/ 0 h 272503"/>
                <a:gd name="connsiteX3" fmla="*/ 279316 w 272503"/>
                <a:gd name="connsiteY3" fmla="*/ 140794 h 272503"/>
                <a:gd name="connsiteX4" fmla="*/ 139279 w 272503"/>
                <a:gd name="connsiteY4" fmla="*/ 278559 h 27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503" h="272503">
                  <a:moveTo>
                    <a:pt x="139279" y="278559"/>
                  </a:moveTo>
                  <a:cubicBezTo>
                    <a:pt x="62827" y="277802"/>
                    <a:pt x="0" y="215732"/>
                    <a:pt x="0" y="139280"/>
                  </a:cubicBezTo>
                  <a:cubicBezTo>
                    <a:pt x="0" y="62827"/>
                    <a:pt x="62827" y="757"/>
                    <a:pt x="139279" y="0"/>
                  </a:cubicBezTo>
                  <a:cubicBezTo>
                    <a:pt x="216489" y="0"/>
                    <a:pt x="279316" y="62827"/>
                    <a:pt x="279316" y="140794"/>
                  </a:cubicBezTo>
                  <a:cubicBezTo>
                    <a:pt x="278559" y="216489"/>
                    <a:pt x="215732" y="278559"/>
                    <a:pt x="139279" y="278559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3" name="Rounded Rectangle 12">
            <a:extLst>
              <a:ext uri="{FF2B5EF4-FFF2-40B4-BE49-F238E27FC236}">
                <a16:creationId xmlns:a16="http://schemas.microsoft.com/office/drawing/2014/main" id="{E56656BA-0C22-485A-972E-5C3F62515D1C}"/>
              </a:ext>
            </a:extLst>
          </p:cNvPr>
          <p:cNvSpPr>
            <a:spLocks noChangeAspect="1"/>
          </p:cNvSpPr>
          <p:nvPr/>
        </p:nvSpPr>
        <p:spPr>
          <a:xfrm>
            <a:off x="6152171" y="5028005"/>
            <a:ext cx="596412" cy="710732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4" name="Rounded Rectangle 1">
            <a:extLst>
              <a:ext uri="{FF2B5EF4-FFF2-40B4-BE49-F238E27FC236}">
                <a16:creationId xmlns:a16="http://schemas.microsoft.com/office/drawing/2014/main" id="{ECCD2685-B870-426E-A5CF-4D29874F85DF}"/>
              </a:ext>
            </a:extLst>
          </p:cNvPr>
          <p:cNvSpPr>
            <a:spLocks/>
          </p:cNvSpPr>
          <p:nvPr/>
        </p:nvSpPr>
        <p:spPr>
          <a:xfrm>
            <a:off x="7209987" y="5018768"/>
            <a:ext cx="629452" cy="629452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31DFB059-AAEF-4092-8D97-88D28EEC289E}"/>
              </a:ext>
            </a:extLst>
          </p:cNvPr>
          <p:cNvGrpSpPr/>
          <p:nvPr/>
        </p:nvGrpSpPr>
        <p:grpSpPr>
          <a:xfrm>
            <a:off x="8330198" y="5082842"/>
            <a:ext cx="381265" cy="634770"/>
            <a:chOff x="756338" y="2636912"/>
            <a:chExt cx="1152128" cy="1918185"/>
          </a:xfrm>
        </p:grpSpPr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8E1C02FF-577B-4CE9-A48B-A4F36F19A1C9}"/>
                </a:ext>
              </a:extLst>
            </p:cNvPr>
            <p:cNvGrpSpPr/>
            <p:nvPr/>
          </p:nvGrpSpPr>
          <p:grpSpPr>
            <a:xfrm>
              <a:off x="756338" y="2636912"/>
              <a:ext cx="1152128" cy="1918185"/>
              <a:chOff x="3631246" y="4903910"/>
              <a:chExt cx="446244" cy="742954"/>
            </a:xfrm>
          </p:grpSpPr>
          <p:sp>
            <p:nvSpPr>
              <p:cNvPr id="289" name="Freeform 6">
                <a:extLst>
                  <a:ext uri="{FF2B5EF4-FFF2-40B4-BE49-F238E27FC236}">
                    <a16:creationId xmlns:a16="http://schemas.microsoft.com/office/drawing/2014/main" id="{57D46CDB-6A8B-4401-990B-A8E4B84CDF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31246" y="4903910"/>
                <a:ext cx="446244" cy="742954"/>
              </a:xfrm>
              <a:custGeom>
                <a:avLst/>
                <a:gdLst>
                  <a:gd name="T0" fmla="*/ 530 w 566"/>
                  <a:gd name="T1" fmla="*/ 0 h 1053"/>
                  <a:gd name="T2" fmla="*/ 36 w 566"/>
                  <a:gd name="T3" fmla="*/ 0 h 1053"/>
                  <a:gd name="T4" fmla="*/ 0 w 566"/>
                  <a:gd name="T5" fmla="*/ 36 h 1053"/>
                  <a:gd name="T6" fmla="*/ 0 w 566"/>
                  <a:gd name="T7" fmla="*/ 1017 h 1053"/>
                  <a:gd name="T8" fmla="*/ 36 w 566"/>
                  <a:gd name="T9" fmla="*/ 1053 h 1053"/>
                  <a:gd name="T10" fmla="*/ 530 w 566"/>
                  <a:gd name="T11" fmla="*/ 1053 h 1053"/>
                  <a:gd name="T12" fmla="*/ 566 w 566"/>
                  <a:gd name="T13" fmla="*/ 1017 h 1053"/>
                  <a:gd name="T14" fmla="*/ 566 w 566"/>
                  <a:gd name="T15" fmla="*/ 36 h 1053"/>
                  <a:gd name="T16" fmla="*/ 530 w 566"/>
                  <a:gd name="T17" fmla="*/ 0 h 1053"/>
                  <a:gd name="T18" fmla="*/ 520 w 566"/>
                  <a:gd name="T19" fmla="*/ 911 h 1053"/>
                  <a:gd name="T20" fmla="*/ 48 w 566"/>
                  <a:gd name="T21" fmla="*/ 911 h 1053"/>
                  <a:gd name="T22" fmla="*/ 48 w 566"/>
                  <a:gd name="T23" fmla="*/ 108 h 1053"/>
                  <a:gd name="T24" fmla="*/ 520 w 566"/>
                  <a:gd name="T25" fmla="*/ 108 h 1053"/>
                  <a:gd name="T26" fmla="*/ 520 w 566"/>
                  <a:gd name="T27" fmla="*/ 9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6" h="1053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290" name="Rounded Rectangle 49">
                <a:extLst>
                  <a:ext uri="{FF2B5EF4-FFF2-40B4-BE49-F238E27FC236}">
                    <a16:creationId xmlns:a16="http://schemas.microsoft.com/office/drawing/2014/main" id="{36038E10-A585-43BC-BB90-3BCD87DE3389}"/>
                  </a:ext>
                </a:extLst>
              </p:cNvPr>
              <p:cNvSpPr/>
              <p:nvPr/>
            </p:nvSpPr>
            <p:spPr>
              <a:xfrm>
                <a:off x="3802267" y="4938019"/>
                <a:ext cx="104202" cy="20042"/>
              </a:xfrm>
              <a:prstGeom prst="roundRect">
                <a:avLst>
                  <a:gd name="adj" fmla="val 50000"/>
                </a:avLst>
              </a:prstGeom>
              <a:solidFill>
                <a:srgbClr val="87BCE6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94AE868A-B034-4C95-9436-4BFF54FFFF2D}"/>
                  </a:ext>
                </a:extLst>
              </p:cNvPr>
              <p:cNvSpPr/>
              <p:nvPr/>
            </p:nvSpPr>
            <p:spPr>
              <a:xfrm>
                <a:off x="3822161" y="5563917"/>
                <a:ext cx="64414" cy="64414"/>
              </a:xfrm>
              <a:prstGeom prst="ellipse">
                <a:avLst/>
              </a:prstGeom>
              <a:solidFill>
                <a:srgbClr val="87BCE6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92" name="Right Triangle 3">
                <a:extLst>
                  <a:ext uri="{FF2B5EF4-FFF2-40B4-BE49-F238E27FC236}">
                    <a16:creationId xmlns:a16="http://schemas.microsoft.com/office/drawing/2014/main" id="{723E3445-E0A8-4A54-BFB1-7674F5D90418}"/>
                  </a:ext>
                </a:extLst>
              </p:cNvPr>
              <p:cNvSpPr/>
              <p:nvPr/>
            </p:nvSpPr>
            <p:spPr>
              <a:xfrm flipV="1">
                <a:off x="3667586" y="4984405"/>
                <a:ext cx="353926" cy="561866"/>
              </a:xfrm>
              <a:custGeom>
                <a:avLst/>
                <a:gdLst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9070" h="660238">
                    <a:moveTo>
                      <a:pt x="0" y="660238"/>
                    </a:moveTo>
                    <a:lnTo>
                      <a:pt x="0" y="0"/>
                    </a:lnTo>
                    <a:cubicBezTo>
                      <a:pt x="179823" y="397879"/>
                      <a:pt x="710167" y="602719"/>
                      <a:pt x="1149070" y="660238"/>
                    </a:cubicBezTo>
                    <a:lnTo>
                      <a:pt x="0" y="660238"/>
                    </a:lnTo>
                    <a:close/>
                  </a:path>
                </a:pathLst>
              </a:custGeom>
              <a:solidFill>
                <a:schemeClr val="accent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287" name="Rounded Rectangle 6">
              <a:extLst>
                <a:ext uri="{FF2B5EF4-FFF2-40B4-BE49-F238E27FC236}">
                  <a16:creationId xmlns:a16="http://schemas.microsoft.com/office/drawing/2014/main" id="{5D47BDF5-74DB-41B4-895F-0437CEF64A7B}"/>
                </a:ext>
              </a:extLst>
            </p:cNvPr>
            <p:cNvSpPr/>
            <p:nvPr/>
          </p:nvSpPr>
          <p:spPr>
            <a:xfrm>
              <a:off x="1141457" y="2704713"/>
              <a:ext cx="381891" cy="493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CCD454FF-EEAA-4A9D-A6F6-9FD820D8CEF7}"/>
                </a:ext>
              </a:extLst>
            </p:cNvPr>
            <p:cNvSpPr/>
            <p:nvPr/>
          </p:nvSpPr>
          <p:spPr>
            <a:xfrm>
              <a:off x="1260394" y="4352086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94" name="Rounded Rectangle 3">
            <a:extLst>
              <a:ext uri="{FF2B5EF4-FFF2-40B4-BE49-F238E27FC236}">
                <a16:creationId xmlns:a16="http://schemas.microsoft.com/office/drawing/2014/main" id="{3840A513-4515-486F-9F75-C63EBDF83E28}"/>
              </a:ext>
            </a:extLst>
          </p:cNvPr>
          <p:cNvSpPr/>
          <p:nvPr/>
        </p:nvSpPr>
        <p:spPr>
          <a:xfrm>
            <a:off x="10359798" y="5100265"/>
            <a:ext cx="757423" cy="616536"/>
          </a:xfrm>
          <a:custGeom>
            <a:avLst/>
            <a:gdLst/>
            <a:ahLst/>
            <a:cxnLst/>
            <a:rect l="l" t="t" r="r" b="b"/>
            <a:pathLst>
              <a:path w="2481182" h="2019660">
                <a:moveTo>
                  <a:pt x="1240591" y="1481245"/>
                </a:moveTo>
                <a:cubicBezTo>
                  <a:pt x="1201062" y="1481245"/>
                  <a:pt x="1169018" y="1511885"/>
                  <a:pt x="1169018" y="1549682"/>
                </a:cubicBezTo>
                <a:cubicBezTo>
                  <a:pt x="1169018" y="1587479"/>
                  <a:pt x="1201062" y="1618119"/>
                  <a:pt x="1240591" y="1618119"/>
                </a:cubicBezTo>
                <a:cubicBezTo>
                  <a:pt x="1280120" y="1618119"/>
                  <a:pt x="1312164" y="1587479"/>
                  <a:pt x="1312164" y="1549682"/>
                </a:cubicBezTo>
                <a:cubicBezTo>
                  <a:pt x="1312164" y="1511885"/>
                  <a:pt x="1280120" y="1481245"/>
                  <a:pt x="1240591" y="1481245"/>
                </a:cubicBezTo>
                <a:close/>
                <a:moveTo>
                  <a:pt x="95430" y="81527"/>
                </a:moveTo>
                <a:lnTo>
                  <a:pt x="95430" y="91249"/>
                </a:lnTo>
                <a:lnTo>
                  <a:pt x="95430" y="1336786"/>
                </a:lnTo>
                <a:lnTo>
                  <a:pt x="95430" y="1414360"/>
                </a:lnTo>
                <a:lnTo>
                  <a:pt x="2385752" y="1414360"/>
                </a:lnTo>
                <a:lnTo>
                  <a:pt x="2385752" y="1336786"/>
                </a:lnTo>
                <a:lnTo>
                  <a:pt x="2385752" y="91249"/>
                </a:lnTo>
                <a:lnTo>
                  <a:pt x="2385752" y="81527"/>
                </a:lnTo>
                <a:close/>
                <a:moveTo>
                  <a:pt x="82232" y="0"/>
                </a:moveTo>
                <a:lnTo>
                  <a:pt x="2398950" y="0"/>
                </a:lnTo>
                <a:cubicBezTo>
                  <a:pt x="2444366" y="0"/>
                  <a:pt x="2481182" y="33399"/>
                  <a:pt x="2481182" y="74597"/>
                </a:cubicBezTo>
                <a:lnTo>
                  <a:pt x="2481182" y="1613510"/>
                </a:lnTo>
                <a:cubicBezTo>
                  <a:pt x="2481182" y="1654709"/>
                  <a:pt x="2444366" y="1688107"/>
                  <a:pt x="2398950" y="1688107"/>
                </a:cubicBezTo>
                <a:lnTo>
                  <a:pt x="1569038" y="1688107"/>
                </a:lnTo>
                <a:lnTo>
                  <a:pt x="1643796" y="1974036"/>
                </a:lnTo>
                <a:lnTo>
                  <a:pt x="1876791" y="1974036"/>
                </a:lnTo>
                <a:cubicBezTo>
                  <a:pt x="1881184" y="1974036"/>
                  <a:pt x="1884744" y="1977440"/>
                  <a:pt x="1884744" y="1981640"/>
                </a:cubicBezTo>
                <a:lnTo>
                  <a:pt x="1884744" y="2012056"/>
                </a:lnTo>
                <a:cubicBezTo>
                  <a:pt x="1884744" y="2016256"/>
                  <a:pt x="1881184" y="2019660"/>
                  <a:pt x="1876791" y="2019660"/>
                </a:cubicBezTo>
                <a:lnTo>
                  <a:pt x="604391" y="2019660"/>
                </a:lnTo>
                <a:cubicBezTo>
                  <a:pt x="599998" y="2019660"/>
                  <a:pt x="596438" y="2016256"/>
                  <a:pt x="596438" y="2012056"/>
                </a:cubicBezTo>
                <a:lnTo>
                  <a:pt x="596438" y="1981640"/>
                </a:lnTo>
                <a:cubicBezTo>
                  <a:pt x="596438" y="1977440"/>
                  <a:pt x="599998" y="1974036"/>
                  <a:pt x="604391" y="1974036"/>
                </a:cubicBezTo>
                <a:lnTo>
                  <a:pt x="837388" y="1974036"/>
                </a:lnTo>
                <a:lnTo>
                  <a:pt x="912145" y="1688107"/>
                </a:lnTo>
                <a:lnTo>
                  <a:pt x="82232" y="1688107"/>
                </a:lnTo>
                <a:cubicBezTo>
                  <a:pt x="36817" y="1688107"/>
                  <a:pt x="0" y="1654709"/>
                  <a:pt x="0" y="1613510"/>
                </a:cubicBezTo>
                <a:lnTo>
                  <a:pt x="0" y="74597"/>
                </a:lnTo>
                <a:cubicBezTo>
                  <a:pt x="0" y="33399"/>
                  <a:pt x="36817" y="0"/>
                  <a:pt x="82232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/>
          </a:p>
        </p:txBody>
      </p:sp>
      <p:sp>
        <p:nvSpPr>
          <p:cNvPr id="296" name="Trapezoid 18">
            <a:extLst>
              <a:ext uri="{FF2B5EF4-FFF2-40B4-BE49-F238E27FC236}">
                <a16:creationId xmlns:a16="http://schemas.microsoft.com/office/drawing/2014/main" id="{76B47AC6-E79A-4E23-B5B7-36DF67175766}"/>
              </a:ext>
            </a:extLst>
          </p:cNvPr>
          <p:cNvSpPr/>
          <p:nvPr/>
        </p:nvSpPr>
        <p:spPr>
          <a:xfrm rot="10800000">
            <a:off x="9188016" y="5186098"/>
            <a:ext cx="819849" cy="453650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88D09AD6-ECD7-4D4D-A085-5848B7D25356}"/>
              </a:ext>
            </a:extLst>
          </p:cNvPr>
          <p:cNvGrpSpPr/>
          <p:nvPr/>
        </p:nvGrpSpPr>
        <p:grpSpPr>
          <a:xfrm>
            <a:off x="6630847" y="2783272"/>
            <a:ext cx="1316919" cy="1917194"/>
            <a:chOff x="3941816" y="1814078"/>
            <a:chExt cx="1781788" cy="2593958"/>
          </a:xfrm>
        </p:grpSpPr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A32A9931-2B99-4191-A303-98935DD6D7A2}"/>
                </a:ext>
              </a:extLst>
            </p:cNvPr>
            <p:cNvGrpSpPr/>
            <p:nvPr/>
          </p:nvGrpSpPr>
          <p:grpSpPr>
            <a:xfrm>
              <a:off x="3941816" y="1814078"/>
              <a:ext cx="1781788" cy="2593958"/>
              <a:chOff x="2371069" y="2877253"/>
              <a:chExt cx="416267" cy="606009"/>
            </a:xfrm>
          </p:grpSpPr>
          <p:sp>
            <p:nvSpPr>
              <p:cNvPr id="303" name="Freeform 21">
                <a:extLst>
                  <a:ext uri="{FF2B5EF4-FFF2-40B4-BE49-F238E27FC236}">
                    <a16:creationId xmlns:a16="http://schemas.microsoft.com/office/drawing/2014/main" id="{DC1F7414-1A82-4043-B0D6-545B39631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069" y="2912822"/>
                <a:ext cx="416267" cy="570440"/>
              </a:xfrm>
              <a:custGeom>
                <a:avLst/>
                <a:gdLst>
                  <a:gd name="T0" fmla="*/ 353 w 353"/>
                  <a:gd name="T1" fmla="*/ 461 h 485"/>
                  <a:gd name="T2" fmla="*/ 329 w 353"/>
                  <a:gd name="T3" fmla="*/ 485 h 485"/>
                  <a:gd name="T4" fmla="*/ 24 w 353"/>
                  <a:gd name="T5" fmla="*/ 485 h 485"/>
                  <a:gd name="T6" fmla="*/ 0 w 353"/>
                  <a:gd name="T7" fmla="*/ 461 h 485"/>
                  <a:gd name="T8" fmla="*/ 0 w 353"/>
                  <a:gd name="T9" fmla="*/ 24 h 485"/>
                  <a:gd name="T10" fmla="*/ 24 w 353"/>
                  <a:gd name="T11" fmla="*/ 0 h 485"/>
                  <a:gd name="T12" fmla="*/ 329 w 353"/>
                  <a:gd name="T13" fmla="*/ 0 h 485"/>
                  <a:gd name="T14" fmla="*/ 353 w 353"/>
                  <a:gd name="T15" fmla="*/ 24 h 485"/>
                  <a:gd name="T16" fmla="*/ 353 w 353"/>
                  <a:gd name="T17" fmla="*/ 461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3" h="485">
                    <a:moveTo>
                      <a:pt x="353" y="461"/>
                    </a:moveTo>
                    <a:cubicBezTo>
                      <a:pt x="353" y="475"/>
                      <a:pt x="343" y="485"/>
                      <a:pt x="329" y="485"/>
                    </a:cubicBezTo>
                    <a:cubicBezTo>
                      <a:pt x="24" y="485"/>
                      <a:pt x="24" y="485"/>
                      <a:pt x="24" y="485"/>
                    </a:cubicBezTo>
                    <a:cubicBezTo>
                      <a:pt x="11" y="485"/>
                      <a:pt x="0" y="475"/>
                      <a:pt x="0" y="46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43" y="0"/>
                      <a:pt x="353" y="11"/>
                      <a:pt x="353" y="24"/>
                    </a:cubicBezTo>
                    <a:lnTo>
                      <a:pt x="353" y="4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3C42DC93-333D-4CCD-9D5F-E8FBCB667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8866" y="2956587"/>
                <a:ext cx="340673" cy="47147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23">
                <a:extLst>
                  <a:ext uri="{FF2B5EF4-FFF2-40B4-BE49-F238E27FC236}">
                    <a16:creationId xmlns:a16="http://schemas.microsoft.com/office/drawing/2014/main" id="{1E2528AB-6AEC-4702-9D09-B2FBE0AAA0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6877" y="2954100"/>
                <a:ext cx="345148" cy="476444"/>
              </a:xfrm>
              <a:custGeom>
                <a:avLst/>
                <a:gdLst>
                  <a:gd name="T0" fmla="*/ 689 w 694"/>
                  <a:gd name="T1" fmla="*/ 953 h 958"/>
                  <a:gd name="T2" fmla="*/ 689 w 694"/>
                  <a:gd name="T3" fmla="*/ 948 h 958"/>
                  <a:gd name="T4" fmla="*/ 9 w 694"/>
                  <a:gd name="T5" fmla="*/ 948 h 958"/>
                  <a:gd name="T6" fmla="*/ 9 w 694"/>
                  <a:gd name="T7" fmla="*/ 9 h 958"/>
                  <a:gd name="T8" fmla="*/ 684 w 694"/>
                  <a:gd name="T9" fmla="*/ 9 h 958"/>
                  <a:gd name="T10" fmla="*/ 684 w 694"/>
                  <a:gd name="T11" fmla="*/ 953 h 958"/>
                  <a:gd name="T12" fmla="*/ 689 w 694"/>
                  <a:gd name="T13" fmla="*/ 953 h 958"/>
                  <a:gd name="T14" fmla="*/ 689 w 694"/>
                  <a:gd name="T15" fmla="*/ 948 h 958"/>
                  <a:gd name="T16" fmla="*/ 689 w 694"/>
                  <a:gd name="T17" fmla="*/ 953 h 958"/>
                  <a:gd name="T18" fmla="*/ 694 w 694"/>
                  <a:gd name="T19" fmla="*/ 953 h 958"/>
                  <a:gd name="T20" fmla="*/ 694 w 694"/>
                  <a:gd name="T21" fmla="*/ 0 h 958"/>
                  <a:gd name="T22" fmla="*/ 0 w 694"/>
                  <a:gd name="T23" fmla="*/ 0 h 958"/>
                  <a:gd name="T24" fmla="*/ 0 w 694"/>
                  <a:gd name="T25" fmla="*/ 958 h 958"/>
                  <a:gd name="T26" fmla="*/ 694 w 694"/>
                  <a:gd name="T27" fmla="*/ 958 h 958"/>
                  <a:gd name="T28" fmla="*/ 694 w 694"/>
                  <a:gd name="T29" fmla="*/ 953 h 958"/>
                  <a:gd name="T30" fmla="*/ 689 w 694"/>
                  <a:gd name="T31" fmla="*/ 953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4" h="958">
                    <a:moveTo>
                      <a:pt x="689" y="953"/>
                    </a:moveTo>
                    <a:lnTo>
                      <a:pt x="689" y="948"/>
                    </a:lnTo>
                    <a:lnTo>
                      <a:pt x="9" y="948"/>
                    </a:lnTo>
                    <a:lnTo>
                      <a:pt x="9" y="9"/>
                    </a:lnTo>
                    <a:lnTo>
                      <a:pt x="684" y="9"/>
                    </a:lnTo>
                    <a:lnTo>
                      <a:pt x="684" y="953"/>
                    </a:lnTo>
                    <a:lnTo>
                      <a:pt x="689" y="953"/>
                    </a:lnTo>
                    <a:lnTo>
                      <a:pt x="689" y="948"/>
                    </a:lnTo>
                    <a:lnTo>
                      <a:pt x="689" y="953"/>
                    </a:lnTo>
                    <a:lnTo>
                      <a:pt x="694" y="953"/>
                    </a:lnTo>
                    <a:lnTo>
                      <a:pt x="694" y="0"/>
                    </a:lnTo>
                    <a:lnTo>
                      <a:pt x="0" y="0"/>
                    </a:lnTo>
                    <a:lnTo>
                      <a:pt x="0" y="958"/>
                    </a:lnTo>
                    <a:lnTo>
                      <a:pt x="694" y="958"/>
                    </a:lnTo>
                    <a:lnTo>
                      <a:pt x="694" y="953"/>
                    </a:lnTo>
                    <a:lnTo>
                      <a:pt x="689" y="9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8FCF0C16-FD3A-4389-B8CE-77BEFA0B7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6261" y="3056183"/>
                <a:ext cx="220670" cy="301384"/>
              </a:xfrm>
              <a:custGeom>
                <a:avLst/>
                <a:gdLst>
                  <a:gd name="connsiteX0" fmla="*/ 27458 w 277014"/>
                  <a:gd name="connsiteY0" fmla="*/ 286961 h 301384"/>
                  <a:gd name="connsiteX1" fmla="*/ 250055 w 277014"/>
                  <a:gd name="connsiteY1" fmla="*/ 286961 h 301384"/>
                  <a:gd name="connsiteX2" fmla="*/ 257121 w 277014"/>
                  <a:gd name="connsiteY2" fmla="*/ 294173 h 301384"/>
                  <a:gd name="connsiteX3" fmla="*/ 250055 w 277014"/>
                  <a:gd name="connsiteY3" fmla="*/ 301384 h 301384"/>
                  <a:gd name="connsiteX4" fmla="*/ 27458 w 277014"/>
                  <a:gd name="connsiteY4" fmla="*/ 301384 h 301384"/>
                  <a:gd name="connsiteX5" fmla="*/ 20391 w 277014"/>
                  <a:gd name="connsiteY5" fmla="*/ 294173 h 301384"/>
                  <a:gd name="connsiteX6" fmla="*/ 27458 w 277014"/>
                  <a:gd name="connsiteY6" fmla="*/ 286961 h 301384"/>
                  <a:gd name="connsiteX7" fmla="*/ 7073 w 277014"/>
                  <a:gd name="connsiteY7" fmla="*/ 238720 h 301384"/>
                  <a:gd name="connsiteX8" fmla="*/ 269941 w 277014"/>
                  <a:gd name="connsiteY8" fmla="*/ 238720 h 301384"/>
                  <a:gd name="connsiteX9" fmla="*/ 277014 w 277014"/>
                  <a:gd name="connsiteY9" fmla="*/ 245932 h 301384"/>
                  <a:gd name="connsiteX10" fmla="*/ 269941 w 277014"/>
                  <a:gd name="connsiteY10" fmla="*/ 253143 h 301384"/>
                  <a:gd name="connsiteX11" fmla="*/ 7073 w 277014"/>
                  <a:gd name="connsiteY11" fmla="*/ 253143 h 301384"/>
                  <a:gd name="connsiteX12" fmla="*/ 0 w 277014"/>
                  <a:gd name="connsiteY12" fmla="*/ 245932 h 301384"/>
                  <a:gd name="connsiteX13" fmla="*/ 7073 w 277014"/>
                  <a:gd name="connsiteY13" fmla="*/ 238720 h 301384"/>
                  <a:gd name="connsiteX14" fmla="*/ 27458 w 277014"/>
                  <a:gd name="connsiteY14" fmla="*/ 191971 h 301384"/>
                  <a:gd name="connsiteX15" fmla="*/ 250055 w 277014"/>
                  <a:gd name="connsiteY15" fmla="*/ 191971 h 301384"/>
                  <a:gd name="connsiteX16" fmla="*/ 257121 w 277014"/>
                  <a:gd name="connsiteY16" fmla="*/ 198933 h 301384"/>
                  <a:gd name="connsiteX17" fmla="*/ 250055 w 277014"/>
                  <a:gd name="connsiteY17" fmla="*/ 205896 h 301384"/>
                  <a:gd name="connsiteX18" fmla="*/ 27458 w 277014"/>
                  <a:gd name="connsiteY18" fmla="*/ 205896 h 301384"/>
                  <a:gd name="connsiteX19" fmla="*/ 20391 w 277014"/>
                  <a:gd name="connsiteY19" fmla="*/ 198933 h 301384"/>
                  <a:gd name="connsiteX20" fmla="*/ 27458 w 277014"/>
                  <a:gd name="connsiteY20" fmla="*/ 191971 h 301384"/>
                  <a:gd name="connsiteX21" fmla="*/ 7073 w 277014"/>
                  <a:gd name="connsiteY21" fmla="*/ 143729 h 301384"/>
                  <a:gd name="connsiteX22" fmla="*/ 269941 w 277014"/>
                  <a:gd name="connsiteY22" fmla="*/ 143729 h 301384"/>
                  <a:gd name="connsiteX23" fmla="*/ 277014 w 277014"/>
                  <a:gd name="connsiteY23" fmla="*/ 150691 h 301384"/>
                  <a:gd name="connsiteX24" fmla="*/ 269941 w 277014"/>
                  <a:gd name="connsiteY24" fmla="*/ 157654 h 301384"/>
                  <a:gd name="connsiteX25" fmla="*/ 7073 w 277014"/>
                  <a:gd name="connsiteY25" fmla="*/ 157654 h 301384"/>
                  <a:gd name="connsiteX26" fmla="*/ 0 w 277014"/>
                  <a:gd name="connsiteY26" fmla="*/ 150691 h 301384"/>
                  <a:gd name="connsiteX27" fmla="*/ 7073 w 277014"/>
                  <a:gd name="connsiteY27" fmla="*/ 143729 h 301384"/>
                  <a:gd name="connsiteX28" fmla="*/ 27458 w 277014"/>
                  <a:gd name="connsiteY28" fmla="*/ 95488 h 301384"/>
                  <a:gd name="connsiteX29" fmla="*/ 250055 w 277014"/>
                  <a:gd name="connsiteY29" fmla="*/ 95488 h 301384"/>
                  <a:gd name="connsiteX30" fmla="*/ 257121 w 277014"/>
                  <a:gd name="connsiteY30" fmla="*/ 102450 h 301384"/>
                  <a:gd name="connsiteX31" fmla="*/ 250055 w 277014"/>
                  <a:gd name="connsiteY31" fmla="*/ 109413 h 301384"/>
                  <a:gd name="connsiteX32" fmla="*/ 27458 w 277014"/>
                  <a:gd name="connsiteY32" fmla="*/ 109413 h 301384"/>
                  <a:gd name="connsiteX33" fmla="*/ 20391 w 277014"/>
                  <a:gd name="connsiteY33" fmla="*/ 102450 h 301384"/>
                  <a:gd name="connsiteX34" fmla="*/ 27458 w 277014"/>
                  <a:gd name="connsiteY34" fmla="*/ 95488 h 301384"/>
                  <a:gd name="connsiteX35" fmla="*/ 7073 w 277014"/>
                  <a:gd name="connsiteY35" fmla="*/ 47247 h 301384"/>
                  <a:gd name="connsiteX36" fmla="*/ 269941 w 277014"/>
                  <a:gd name="connsiteY36" fmla="*/ 47247 h 301384"/>
                  <a:gd name="connsiteX37" fmla="*/ 277014 w 277014"/>
                  <a:gd name="connsiteY37" fmla="*/ 54209 h 301384"/>
                  <a:gd name="connsiteX38" fmla="*/ 269941 w 277014"/>
                  <a:gd name="connsiteY38" fmla="*/ 61172 h 301384"/>
                  <a:gd name="connsiteX39" fmla="*/ 7073 w 277014"/>
                  <a:gd name="connsiteY39" fmla="*/ 61172 h 301384"/>
                  <a:gd name="connsiteX40" fmla="*/ 0 w 277014"/>
                  <a:gd name="connsiteY40" fmla="*/ 54209 h 301384"/>
                  <a:gd name="connsiteX41" fmla="*/ 7073 w 277014"/>
                  <a:gd name="connsiteY41" fmla="*/ 47247 h 301384"/>
                  <a:gd name="connsiteX42" fmla="*/ 27458 w 277014"/>
                  <a:gd name="connsiteY42" fmla="*/ 0 h 301384"/>
                  <a:gd name="connsiteX43" fmla="*/ 250055 w 277014"/>
                  <a:gd name="connsiteY43" fmla="*/ 0 h 301384"/>
                  <a:gd name="connsiteX44" fmla="*/ 257121 w 277014"/>
                  <a:gd name="connsiteY44" fmla="*/ 7211 h 301384"/>
                  <a:gd name="connsiteX45" fmla="*/ 250055 w 277014"/>
                  <a:gd name="connsiteY45" fmla="*/ 14423 h 301384"/>
                  <a:gd name="connsiteX46" fmla="*/ 27458 w 277014"/>
                  <a:gd name="connsiteY46" fmla="*/ 14423 h 301384"/>
                  <a:gd name="connsiteX47" fmla="*/ 20391 w 277014"/>
                  <a:gd name="connsiteY47" fmla="*/ 7211 h 301384"/>
                  <a:gd name="connsiteX48" fmla="*/ 27458 w 277014"/>
                  <a:gd name="connsiteY48" fmla="*/ 0 h 3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77014" h="301384">
                    <a:moveTo>
                      <a:pt x="27458" y="286961"/>
                    </a:moveTo>
                    <a:cubicBezTo>
                      <a:pt x="27458" y="286961"/>
                      <a:pt x="27458" y="286961"/>
                      <a:pt x="250055" y="286961"/>
                    </a:cubicBezTo>
                    <a:cubicBezTo>
                      <a:pt x="254766" y="286961"/>
                      <a:pt x="257121" y="290567"/>
                      <a:pt x="257121" y="294173"/>
                    </a:cubicBezTo>
                    <a:cubicBezTo>
                      <a:pt x="257121" y="297778"/>
                      <a:pt x="254766" y="301384"/>
                      <a:pt x="250055" y="301384"/>
                    </a:cubicBezTo>
                    <a:cubicBezTo>
                      <a:pt x="250055" y="301384"/>
                      <a:pt x="250055" y="301384"/>
                      <a:pt x="27458" y="301384"/>
                    </a:cubicBezTo>
                    <a:cubicBezTo>
                      <a:pt x="23924" y="301384"/>
                      <a:pt x="20391" y="297778"/>
                      <a:pt x="20391" y="294173"/>
                    </a:cubicBezTo>
                    <a:cubicBezTo>
                      <a:pt x="20391" y="290567"/>
                      <a:pt x="23924" y="286961"/>
                      <a:pt x="27458" y="286961"/>
                    </a:cubicBezTo>
                    <a:close/>
                    <a:moveTo>
                      <a:pt x="7073" y="238720"/>
                    </a:moveTo>
                    <a:cubicBezTo>
                      <a:pt x="7073" y="238720"/>
                      <a:pt x="7073" y="238720"/>
                      <a:pt x="269941" y="238720"/>
                    </a:cubicBezTo>
                    <a:cubicBezTo>
                      <a:pt x="273478" y="238720"/>
                      <a:pt x="277014" y="242326"/>
                      <a:pt x="277014" y="245932"/>
                    </a:cubicBezTo>
                    <a:cubicBezTo>
                      <a:pt x="277014" y="250739"/>
                      <a:pt x="273478" y="253143"/>
                      <a:pt x="269941" y="253143"/>
                    </a:cubicBezTo>
                    <a:cubicBezTo>
                      <a:pt x="269941" y="253143"/>
                      <a:pt x="269941" y="253143"/>
                      <a:pt x="7073" y="253143"/>
                    </a:cubicBezTo>
                    <a:cubicBezTo>
                      <a:pt x="3536" y="253143"/>
                      <a:pt x="0" y="250739"/>
                      <a:pt x="0" y="245932"/>
                    </a:cubicBezTo>
                    <a:cubicBezTo>
                      <a:pt x="0" y="242326"/>
                      <a:pt x="3536" y="238720"/>
                      <a:pt x="7073" y="238720"/>
                    </a:cubicBezTo>
                    <a:close/>
                    <a:moveTo>
                      <a:pt x="27458" y="191971"/>
                    </a:moveTo>
                    <a:cubicBezTo>
                      <a:pt x="27458" y="191971"/>
                      <a:pt x="27458" y="191971"/>
                      <a:pt x="250055" y="191971"/>
                    </a:cubicBezTo>
                    <a:cubicBezTo>
                      <a:pt x="254766" y="191971"/>
                      <a:pt x="257121" y="194292"/>
                      <a:pt x="257121" y="198933"/>
                    </a:cubicBezTo>
                    <a:cubicBezTo>
                      <a:pt x="257121" y="202415"/>
                      <a:pt x="254766" y="205896"/>
                      <a:pt x="250055" y="205896"/>
                    </a:cubicBezTo>
                    <a:cubicBezTo>
                      <a:pt x="250055" y="205896"/>
                      <a:pt x="250055" y="205896"/>
                      <a:pt x="27458" y="205896"/>
                    </a:cubicBezTo>
                    <a:cubicBezTo>
                      <a:pt x="23924" y="205896"/>
                      <a:pt x="20391" y="202415"/>
                      <a:pt x="20391" y="198933"/>
                    </a:cubicBezTo>
                    <a:cubicBezTo>
                      <a:pt x="20391" y="194292"/>
                      <a:pt x="23924" y="191971"/>
                      <a:pt x="27458" y="191971"/>
                    </a:cubicBezTo>
                    <a:close/>
                    <a:moveTo>
                      <a:pt x="7073" y="143729"/>
                    </a:moveTo>
                    <a:cubicBezTo>
                      <a:pt x="7073" y="143729"/>
                      <a:pt x="7073" y="143729"/>
                      <a:pt x="269941" y="143729"/>
                    </a:cubicBezTo>
                    <a:cubicBezTo>
                      <a:pt x="273478" y="143729"/>
                      <a:pt x="277014" y="147210"/>
                      <a:pt x="277014" y="150691"/>
                    </a:cubicBezTo>
                    <a:cubicBezTo>
                      <a:pt x="277014" y="154173"/>
                      <a:pt x="273478" y="157654"/>
                      <a:pt x="269941" y="157654"/>
                    </a:cubicBezTo>
                    <a:cubicBezTo>
                      <a:pt x="269941" y="157654"/>
                      <a:pt x="269941" y="157654"/>
                      <a:pt x="7073" y="157654"/>
                    </a:cubicBezTo>
                    <a:cubicBezTo>
                      <a:pt x="3536" y="157654"/>
                      <a:pt x="0" y="154173"/>
                      <a:pt x="0" y="150691"/>
                    </a:cubicBezTo>
                    <a:cubicBezTo>
                      <a:pt x="0" y="147210"/>
                      <a:pt x="3536" y="143729"/>
                      <a:pt x="7073" y="143729"/>
                    </a:cubicBezTo>
                    <a:close/>
                    <a:moveTo>
                      <a:pt x="27458" y="95488"/>
                    </a:moveTo>
                    <a:cubicBezTo>
                      <a:pt x="27458" y="95488"/>
                      <a:pt x="27458" y="95488"/>
                      <a:pt x="250055" y="95488"/>
                    </a:cubicBezTo>
                    <a:cubicBezTo>
                      <a:pt x="254766" y="95488"/>
                      <a:pt x="257121" y="98969"/>
                      <a:pt x="257121" y="102450"/>
                    </a:cubicBezTo>
                    <a:cubicBezTo>
                      <a:pt x="257121" y="107092"/>
                      <a:pt x="254766" y="109413"/>
                      <a:pt x="250055" y="109413"/>
                    </a:cubicBezTo>
                    <a:cubicBezTo>
                      <a:pt x="250055" y="109413"/>
                      <a:pt x="250055" y="109413"/>
                      <a:pt x="27458" y="109413"/>
                    </a:cubicBezTo>
                    <a:cubicBezTo>
                      <a:pt x="23924" y="109413"/>
                      <a:pt x="20391" y="107092"/>
                      <a:pt x="20391" y="102450"/>
                    </a:cubicBezTo>
                    <a:cubicBezTo>
                      <a:pt x="20391" y="98969"/>
                      <a:pt x="23924" y="95488"/>
                      <a:pt x="27458" y="95488"/>
                    </a:cubicBezTo>
                    <a:close/>
                    <a:moveTo>
                      <a:pt x="7073" y="47247"/>
                    </a:moveTo>
                    <a:cubicBezTo>
                      <a:pt x="7073" y="47247"/>
                      <a:pt x="7073" y="47247"/>
                      <a:pt x="269941" y="47247"/>
                    </a:cubicBezTo>
                    <a:cubicBezTo>
                      <a:pt x="273478" y="47247"/>
                      <a:pt x="277014" y="50728"/>
                      <a:pt x="277014" y="54209"/>
                    </a:cubicBezTo>
                    <a:cubicBezTo>
                      <a:pt x="277014" y="58851"/>
                      <a:pt x="273478" y="61172"/>
                      <a:pt x="269941" y="61172"/>
                    </a:cubicBezTo>
                    <a:cubicBezTo>
                      <a:pt x="269941" y="61172"/>
                      <a:pt x="269941" y="61172"/>
                      <a:pt x="7073" y="61172"/>
                    </a:cubicBezTo>
                    <a:cubicBezTo>
                      <a:pt x="3536" y="61172"/>
                      <a:pt x="0" y="58851"/>
                      <a:pt x="0" y="54209"/>
                    </a:cubicBezTo>
                    <a:cubicBezTo>
                      <a:pt x="0" y="50728"/>
                      <a:pt x="3536" y="47247"/>
                      <a:pt x="7073" y="47247"/>
                    </a:cubicBezTo>
                    <a:close/>
                    <a:moveTo>
                      <a:pt x="27458" y="0"/>
                    </a:moveTo>
                    <a:cubicBezTo>
                      <a:pt x="27458" y="0"/>
                      <a:pt x="27458" y="0"/>
                      <a:pt x="250055" y="0"/>
                    </a:cubicBezTo>
                    <a:cubicBezTo>
                      <a:pt x="254766" y="0"/>
                      <a:pt x="257121" y="2404"/>
                      <a:pt x="257121" y="7211"/>
                    </a:cubicBezTo>
                    <a:cubicBezTo>
                      <a:pt x="257121" y="10817"/>
                      <a:pt x="254766" y="14423"/>
                      <a:pt x="250055" y="14423"/>
                    </a:cubicBezTo>
                    <a:cubicBezTo>
                      <a:pt x="250055" y="14423"/>
                      <a:pt x="250055" y="14423"/>
                      <a:pt x="27458" y="14423"/>
                    </a:cubicBezTo>
                    <a:cubicBezTo>
                      <a:pt x="23924" y="14423"/>
                      <a:pt x="20391" y="10817"/>
                      <a:pt x="20391" y="7211"/>
                    </a:cubicBezTo>
                    <a:cubicBezTo>
                      <a:pt x="20391" y="2404"/>
                      <a:pt x="23924" y="0"/>
                      <a:pt x="274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72E3827C-7E34-4CFB-91BA-301985CF4792}"/>
                  </a:ext>
                </a:extLst>
              </p:cNvPr>
              <p:cNvSpPr/>
              <p:nvPr/>
            </p:nvSpPr>
            <p:spPr>
              <a:xfrm>
                <a:off x="2484461" y="2877253"/>
                <a:ext cx="189484" cy="105196"/>
              </a:xfrm>
              <a:custGeom>
                <a:avLst/>
                <a:gdLst>
                  <a:gd name="connsiteX0" fmla="*/ 94742 w 189484"/>
                  <a:gd name="connsiteY0" fmla="*/ 19975 h 105196"/>
                  <a:gd name="connsiteX1" fmla="*/ 68758 w 189484"/>
                  <a:gd name="connsiteY1" fmla="*/ 30738 h 105196"/>
                  <a:gd name="connsiteX2" fmla="*/ 61813 w 189484"/>
                  <a:gd name="connsiteY2" fmla="*/ 47505 h 105196"/>
                  <a:gd name="connsiteX3" fmla="*/ 87055 w 189484"/>
                  <a:gd name="connsiteY3" fmla="*/ 47505 h 105196"/>
                  <a:gd name="connsiteX4" fmla="*/ 127671 w 189484"/>
                  <a:gd name="connsiteY4" fmla="*/ 47505 h 105196"/>
                  <a:gd name="connsiteX5" fmla="*/ 120726 w 189484"/>
                  <a:gd name="connsiteY5" fmla="*/ 30738 h 105196"/>
                  <a:gd name="connsiteX6" fmla="*/ 94742 w 189484"/>
                  <a:gd name="connsiteY6" fmla="*/ 19975 h 105196"/>
                  <a:gd name="connsiteX7" fmla="*/ 94742 w 189484"/>
                  <a:gd name="connsiteY7" fmla="*/ 0 h 105196"/>
                  <a:gd name="connsiteX8" fmla="*/ 134851 w 189484"/>
                  <a:gd name="connsiteY8" fmla="*/ 16614 h 105196"/>
                  <a:gd name="connsiteX9" fmla="*/ 147646 w 189484"/>
                  <a:gd name="connsiteY9" fmla="*/ 47505 h 105196"/>
                  <a:gd name="connsiteX10" fmla="*/ 148292 w 189484"/>
                  <a:gd name="connsiteY10" fmla="*/ 47505 h 105196"/>
                  <a:gd name="connsiteX11" fmla="*/ 189484 w 189484"/>
                  <a:gd name="connsiteY11" fmla="*/ 89890 h 105196"/>
                  <a:gd name="connsiteX12" fmla="*/ 174184 w 189484"/>
                  <a:gd name="connsiteY12" fmla="*/ 105196 h 105196"/>
                  <a:gd name="connsiteX13" fmla="*/ 15300 w 189484"/>
                  <a:gd name="connsiteY13" fmla="*/ 105196 h 105196"/>
                  <a:gd name="connsiteX14" fmla="*/ 0 w 189484"/>
                  <a:gd name="connsiteY14" fmla="*/ 89890 h 105196"/>
                  <a:gd name="connsiteX15" fmla="*/ 12358 w 189484"/>
                  <a:gd name="connsiteY15" fmla="*/ 59868 h 105196"/>
                  <a:gd name="connsiteX16" fmla="*/ 41729 w 189484"/>
                  <a:gd name="connsiteY16" fmla="*/ 47769 h 105196"/>
                  <a:gd name="connsiteX17" fmla="*/ 54634 w 189484"/>
                  <a:gd name="connsiteY17" fmla="*/ 16614 h 105196"/>
                  <a:gd name="connsiteX18" fmla="*/ 94742 w 189484"/>
                  <a:gd name="connsiteY18" fmla="*/ 0 h 105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89484" h="105196">
                    <a:moveTo>
                      <a:pt x="94742" y="19975"/>
                    </a:moveTo>
                    <a:cubicBezTo>
                      <a:pt x="84595" y="19975"/>
                      <a:pt x="75408" y="24088"/>
                      <a:pt x="68758" y="30738"/>
                    </a:cubicBezTo>
                    <a:lnTo>
                      <a:pt x="61813" y="47505"/>
                    </a:lnTo>
                    <a:lnTo>
                      <a:pt x="87055" y="47505"/>
                    </a:lnTo>
                    <a:lnTo>
                      <a:pt x="127671" y="47505"/>
                    </a:lnTo>
                    <a:lnTo>
                      <a:pt x="120726" y="30738"/>
                    </a:lnTo>
                    <a:cubicBezTo>
                      <a:pt x="114076" y="24088"/>
                      <a:pt x="104890" y="19975"/>
                      <a:pt x="94742" y="19975"/>
                    </a:cubicBezTo>
                    <a:close/>
                    <a:moveTo>
                      <a:pt x="94742" y="0"/>
                    </a:moveTo>
                    <a:cubicBezTo>
                      <a:pt x="110406" y="0"/>
                      <a:pt x="124586" y="6349"/>
                      <a:pt x="134851" y="16614"/>
                    </a:cubicBezTo>
                    <a:lnTo>
                      <a:pt x="147646" y="47505"/>
                    </a:lnTo>
                    <a:lnTo>
                      <a:pt x="148292" y="47505"/>
                    </a:lnTo>
                    <a:cubicBezTo>
                      <a:pt x="171830" y="47505"/>
                      <a:pt x="189484" y="66343"/>
                      <a:pt x="189484" y="89890"/>
                    </a:cubicBezTo>
                    <a:cubicBezTo>
                      <a:pt x="189484" y="98132"/>
                      <a:pt x="182423" y="105196"/>
                      <a:pt x="174184" y="105196"/>
                    </a:cubicBezTo>
                    <a:cubicBezTo>
                      <a:pt x="174184" y="105196"/>
                      <a:pt x="174184" y="105196"/>
                      <a:pt x="15300" y="105196"/>
                    </a:cubicBezTo>
                    <a:cubicBezTo>
                      <a:pt x="7061" y="105196"/>
                      <a:pt x="0" y="98132"/>
                      <a:pt x="0" y="89890"/>
                    </a:cubicBezTo>
                    <a:cubicBezTo>
                      <a:pt x="0" y="78117"/>
                      <a:pt x="4708" y="67520"/>
                      <a:pt x="12358" y="59868"/>
                    </a:cubicBezTo>
                    <a:lnTo>
                      <a:pt x="41729" y="47769"/>
                    </a:lnTo>
                    <a:lnTo>
                      <a:pt x="54634" y="16614"/>
                    </a:lnTo>
                    <a:cubicBezTo>
                      <a:pt x="64898" y="6349"/>
                      <a:pt x="79079" y="0"/>
                      <a:pt x="94742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9" name="Chevron 2">
              <a:extLst>
                <a:ext uri="{FF2B5EF4-FFF2-40B4-BE49-F238E27FC236}">
                  <a16:creationId xmlns:a16="http://schemas.microsoft.com/office/drawing/2014/main" id="{09AC3446-94C1-4560-A00A-DCEC67400792}"/>
                </a:ext>
              </a:extLst>
            </p:cNvPr>
            <p:cNvSpPr/>
            <p:nvPr/>
          </p:nvSpPr>
          <p:spPr>
            <a:xfrm rot="5400000">
              <a:off x="4198486" y="2547223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00" name="Chevron 2">
              <a:extLst>
                <a:ext uri="{FF2B5EF4-FFF2-40B4-BE49-F238E27FC236}">
                  <a16:creationId xmlns:a16="http://schemas.microsoft.com/office/drawing/2014/main" id="{6B7A937E-F79D-4669-9F9C-53AAD57F43BD}"/>
                </a:ext>
              </a:extLst>
            </p:cNvPr>
            <p:cNvSpPr/>
            <p:nvPr/>
          </p:nvSpPr>
          <p:spPr>
            <a:xfrm rot="5400000">
              <a:off x="4201989" y="2898837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01" name="Chevron 2">
              <a:extLst>
                <a:ext uri="{FF2B5EF4-FFF2-40B4-BE49-F238E27FC236}">
                  <a16:creationId xmlns:a16="http://schemas.microsoft.com/office/drawing/2014/main" id="{445582A5-7F97-4C9A-BB00-998827A68264}"/>
                </a:ext>
              </a:extLst>
            </p:cNvPr>
            <p:cNvSpPr/>
            <p:nvPr/>
          </p:nvSpPr>
          <p:spPr>
            <a:xfrm rot="5400000">
              <a:off x="4205492" y="3250451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02" name="Chevron 2">
              <a:extLst>
                <a:ext uri="{FF2B5EF4-FFF2-40B4-BE49-F238E27FC236}">
                  <a16:creationId xmlns:a16="http://schemas.microsoft.com/office/drawing/2014/main" id="{BC35AD54-374B-4660-9E50-26A64F02C1C8}"/>
                </a:ext>
              </a:extLst>
            </p:cNvPr>
            <p:cNvSpPr/>
            <p:nvPr/>
          </p:nvSpPr>
          <p:spPr>
            <a:xfrm rot="5400000">
              <a:off x="4208995" y="3602065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6500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C0501CA-E46F-4BED-82DA-8811EC092F7E}"/>
              </a:ext>
            </a:extLst>
          </p:cNvPr>
          <p:cNvGrpSpPr/>
          <p:nvPr/>
        </p:nvGrpSpPr>
        <p:grpSpPr>
          <a:xfrm>
            <a:off x="-18720" y="6478344"/>
            <a:ext cx="12210572" cy="379656"/>
            <a:chOff x="3638881" y="1932349"/>
            <a:chExt cx="12210572" cy="3796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D93A88-9F01-4A0D-9FFD-679215AA26A1}"/>
                </a:ext>
              </a:extLst>
            </p:cNvPr>
            <p:cNvSpPr/>
            <p:nvPr/>
          </p:nvSpPr>
          <p:spPr>
            <a:xfrm>
              <a:off x="3657453" y="1932349"/>
              <a:ext cx="12192000" cy="3796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81D89B3-D0CB-4382-8B1B-5F54D729CA71}"/>
                </a:ext>
              </a:extLst>
            </p:cNvPr>
            <p:cNvSpPr/>
            <p:nvPr/>
          </p:nvSpPr>
          <p:spPr>
            <a:xfrm>
              <a:off x="3638881" y="1933431"/>
              <a:ext cx="12192000" cy="378573"/>
            </a:xfrm>
            <a:custGeom>
              <a:avLst/>
              <a:gdLst>
                <a:gd name="connsiteX0" fmla="*/ 12087076 w 12192000"/>
                <a:gd name="connsiteY0" fmla="*/ 0 h 362454"/>
                <a:gd name="connsiteX1" fmla="*/ 12192000 w 12192000"/>
                <a:gd name="connsiteY1" fmla="*/ 0 h 362454"/>
                <a:gd name="connsiteX2" fmla="*/ 12027806 w 12192000"/>
                <a:gd name="connsiteY2" fmla="*/ 362454 h 362454"/>
                <a:gd name="connsiteX3" fmla="*/ 11922882 w 12192000"/>
                <a:gd name="connsiteY3" fmla="*/ 362454 h 362454"/>
                <a:gd name="connsiteX4" fmla="*/ 11882077 w 12192000"/>
                <a:gd name="connsiteY4" fmla="*/ 0 h 362454"/>
                <a:gd name="connsiteX5" fmla="*/ 11987001 w 12192000"/>
                <a:gd name="connsiteY5" fmla="*/ 0 h 362454"/>
                <a:gd name="connsiteX6" fmla="*/ 11822807 w 12192000"/>
                <a:gd name="connsiteY6" fmla="*/ 362454 h 362454"/>
                <a:gd name="connsiteX7" fmla="*/ 11717883 w 12192000"/>
                <a:gd name="connsiteY7" fmla="*/ 362454 h 362454"/>
                <a:gd name="connsiteX8" fmla="*/ 11677076 w 12192000"/>
                <a:gd name="connsiteY8" fmla="*/ 0 h 362454"/>
                <a:gd name="connsiteX9" fmla="*/ 11782000 w 12192000"/>
                <a:gd name="connsiteY9" fmla="*/ 0 h 362454"/>
                <a:gd name="connsiteX10" fmla="*/ 11617806 w 12192000"/>
                <a:gd name="connsiteY10" fmla="*/ 362454 h 362454"/>
                <a:gd name="connsiteX11" fmla="*/ 11512882 w 12192000"/>
                <a:gd name="connsiteY11" fmla="*/ 362454 h 362454"/>
                <a:gd name="connsiteX12" fmla="*/ 11472075 w 12192000"/>
                <a:gd name="connsiteY12" fmla="*/ 0 h 362454"/>
                <a:gd name="connsiteX13" fmla="*/ 11576999 w 12192000"/>
                <a:gd name="connsiteY13" fmla="*/ 0 h 362454"/>
                <a:gd name="connsiteX14" fmla="*/ 11412805 w 12192000"/>
                <a:gd name="connsiteY14" fmla="*/ 362454 h 362454"/>
                <a:gd name="connsiteX15" fmla="*/ 11307881 w 12192000"/>
                <a:gd name="connsiteY15" fmla="*/ 362454 h 362454"/>
                <a:gd name="connsiteX16" fmla="*/ 11267074 w 12192000"/>
                <a:gd name="connsiteY16" fmla="*/ 0 h 362454"/>
                <a:gd name="connsiteX17" fmla="*/ 11371998 w 12192000"/>
                <a:gd name="connsiteY17" fmla="*/ 0 h 362454"/>
                <a:gd name="connsiteX18" fmla="*/ 11207804 w 12192000"/>
                <a:gd name="connsiteY18" fmla="*/ 362454 h 362454"/>
                <a:gd name="connsiteX19" fmla="*/ 11102880 w 12192000"/>
                <a:gd name="connsiteY19" fmla="*/ 362454 h 362454"/>
                <a:gd name="connsiteX20" fmla="*/ 11062073 w 12192000"/>
                <a:gd name="connsiteY20" fmla="*/ 0 h 362454"/>
                <a:gd name="connsiteX21" fmla="*/ 11166997 w 12192000"/>
                <a:gd name="connsiteY21" fmla="*/ 0 h 362454"/>
                <a:gd name="connsiteX22" fmla="*/ 11002803 w 12192000"/>
                <a:gd name="connsiteY22" fmla="*/ 362454 h 362454"/>
                <a:gd name="connsiteX23" fmla="*/ 10897879 w 12192000"/>
                <a:gd name="connsiteY23" fmla="*/ 362454 h 362454"/>
                <a:gd name="connsiteX24" fmla="*/ 10857072 w 12192000"/>
                <a:gd name="connsiteY24" fmla="*/ 0 h 362454"/>
                <a:gd name="connsiteX25" fmla="*/ 10961996 w 12192000"/>
                <a:gd name="connsiteY25" fmla="*/ 0 h 362454"/>
                <a:gd name="connsiteX26" fmla="*/ 10797802 w 12192000"/>
                <a:gd name="connsiteY26" fmla="*/ 362454 h 362454"/>
                <a:gd name="connsiteX27" fmla="*/ 10692878 w 12192000"/>
                <a:gd name="connsiteY27" fmla="*/ 362454 h 362454"/>
                <a:gd name="connsiteX28" fmla="*/ 10652071 w 12192000"/>
                <a:gd name="connsiteY28" fmla="*/ 0 h 362454"/>
                <a:gd name="connsiteX29" fmla="*/ 10756995 w 12192000"/>
                <a:gd name="connsiteY29" fmla="*/ 0 h 362454"/>
                <a:gd name="connsiteX30" fmla="*/ 10592801 w 12192000"/>
                <a:gd name="connsiteY30" fmla="*/ 362454 h 362454"/>
                <a:gd name="connsiteX31" fmla="*/ 10487877 w 12192000"/>
                <a:gd name="connsiteY31" fmla="*/ 362454 h 362454"/>
                <a:gd name="connsiteX32" fmla="*/ 10447070 w 12192000"/>
                <a:gd name="connsiteY32" fmla="*/ 0 h 362454"/>
                <a:gd name="connsiteX33" fmla="*/ 10551994 w 12192000"/>
                <a:gd name="connsiteY33" fmla="*/ 0 h 362454"/>
                <a:gd name="connsiteX34" fmla="*/ 10387800 w 12192000"/>
                <a:gd name="connsiteY34" fmla="*/ 362454 h 362454"/>
                <a:gd name="connsiteX35" fmla="*/ 10282876 w 12192000"/>
                <a:gd name="connsiteY35" fmla="*/ 362454 h 362454"/>
                <a:gd name="connsiteX36" fmla="*/ 10242069 w 12192000"/>
                <a:gd name="connsiteY36" fmla="*/ 0 h 362454"/>
                <a:gd name="connsiteX37" fmla="*/ 10346993 w 12192000"/>
                <a:gd name="connsiteY37" fmla="*/ 0 h 362454"/>
                <a:gd name="connsiteX38" fmla="*/ 10182799 w 12192000"/>
                <a:gd name="connsiteY38" fmla="*/ 362454 h 362454"/>
                <a:gd name="connsiteX39" fmla="*/ 10077875 w 12192000"/>
                <a:gd name="connsiteY39" fmla="*/ 362454 h 362454"/>
                <a:gd name="connsiteX40" fmla="*/ 10037068 w 12192000"/>
                <a:gd name="connsiteY40" fmla="*/ 0 h 362454"/>
                <a:gd name="connsiteX41" fmla="*/ 10141992 w 12192000"/>
                <a:gd name="connsiteY41" fmla="*/ 0 h 362454"/>
                <a:gd name="connsiteX42" fmla="*/ 9977798 w 12192000"/>
                <a:gd name="connsiteY42" fmla="*/ 362454 h 362454"/>
                <a:gd name="connsiteX43" fmla="*/ 9872874 w 12192000"/>
                <a:gd name="connsiteY43" fmla="*/ 362454 h 362454"/>
                <a:gd name="connsiteX44" fmla="*/ 9845855 w 12192000"/>
                <a:gd name="connsiteY44" fmla="*/ 0 h 362454"/>
                <a:gd name="connsiteX45" fmla="*/ 9950779 w 12192000"/>
                <a:gd name="connsiteY45" fmla="*/ 0 h 362454"/>
                <a:gd name="connsiteX46" fmla="*/ 9786585 w 12192000"/>
                <a:gd name="connsiteY46" fmla="*/ 362454 h 362454"/>
                <a:gd name="connsiteX47" fmla="*/ 9681661 w 12192000"/>
                <a:gd name="connsiteY47" fmla="*/ 362454 h 362454"/>
                <a:gd name="connsiteX48" fmla="*/ 9640856 w 12192000"/>
                <a:gd name="connsiteY48" fmla="*/ 0 h 362454"/>
                <a:gd name="connsiteX49" fmla="*/ 9745780 w 12192000"/>
                <a:gd name="connsiteY49" fmla="*/ 0 h 362454"/>
                <a:gd name="connsiteX50" fmla="*/ 9581586 w 12192000"/>
                <a:gd name="connsiteY50" fmla="*/ 362454 h 362454"/>
                <a:gd name="connsiteX51" fmla="*/ 9476662 w 12192000"/>
                <a:gd name="connsiteY51" fmla="*/ 362454 h 362454"/>
                <a:gd name="connsiteX52" fmla="*/ 9435855 w 12192000"/>
                <a:gd name="connsiteY52" fmla="*/ 0 h 362454"/>
                <a:gd name="connsiteX53" fmla="*/ 9540779 w 12192000"/>
                <a:gd name="connsiteY53" fmla="*/ 0 h 362454"/>
                <a:gd name="connsiteX54" fmla="*/ 9376585 w 12192000"/>
                <a:gd name="connsiteY54" fmla="*/ 362454 h 362454"/>
                <a:gd name="connsiteX55" fmla="*/ 9271661 w 12192000"/>
                <a:gd name="connsiteY55" fmla="*/ 362454 h 362454"/>
                <a:gd name="connsiteX56" fmla="*/ 9230854 w 12192000"/>
                <a:gd name="connsiteY56" fmla="*/ 0 h 362454"/>
                <a:gd name="connsiteX57" fmla="*/ 9335778 w 12192000"/>
                <a:gd name="connsiteY57" fmla="*/ 0 h 362454"/>
                <a:gd name="connsiteX58" fmla="*/ 9171584 w 12192000"/>
                <a:gd name="connsiteY58" fmla="*/ 362454 h 362454"/>
                <a:gd name="connsiteX59" fmla="*/ 9066660 w 12192000"/>
                <a:gd name="connsiteY59" fmla="*/ 362454 h 362454"/>
                <a:gd name="connsiteX60" fmla="*/ 9025853 w 12192000"/>
                <a:gd name="connsiteY60" fmla="*/ 0 h 362454"/>
                <a:gd name="connsiteX61" fmla="*/ 9130777 w 12192000"/>
                <a:gd name="connsiteY61" fmla="*/ 0 h 362454"/>
                <a:gd name="connsiteX62" fmla="*/ 8966583 w 12192000"/>
                <a:gd name="connsiteY62" fmla="*/ 362454 h 362454"/>
                <a:gd name="connsiteX63" fmla="*/ 8861659 w 12192000"/>
                <a:gd name="connsiteY63" fmla="*/ 362454 h 362454"/>
                <a:gd name="connsiteX64" fmla="*/ 8820852 w 12192000"/>
                <a:gd name="connsiteY64" fmla="*/ 0 h 362454"/>
                <a:gd name="connsiteX65" fmla="*/ 8925776 w 12192000"/>
                <a:gd name="connsiteY65" fmla="*/ 0 h 362454"/>
                <a:gd name="connsiteX66" fmla="*/ 8761582 w 12192000"/>
                <a:gd name="connsiteY66" fmla="*/ 362454 h 362454"/>
                <a:gd name="connsiteX67" fmla="*/ 8656658 w 12192000"/>
                <a:gd name="connsiteY67" fmla="*/ 362454 h 362454"/>
                <a:gd name="connsiteX68" fmla="*/ 8615851 w 12192000"/>
                <a:gd name="connsiteY68" fmla="*/ 0 h 362454"/>
                <a:gd name="connsiteX69" fmla="*/ 8720775 w 12192000"/>
                <a:gd name="connsiteY69" fmla="*/ 0 h 362454"/>
                <a:gd name="connsiteX70" fmla="*/ 8556581 w 12192000"/>
                <a:gd name="connsiteY70" fmla="*/ 362454 h 362454"/>
                <a:gd name="connsiteX71" fmla="*/ 8451657 w 12192000"/>
                <a:gd name="connsiteY71" fmla="*/ 362454 h 362454"/>
                <a:gd name="connsiteX72" fmla="*/ 8410850 w 12192000"/>
                <a:gd name="connsiteY72" fmla="*/ 0 h 362454"/>
                <a:gd name="connsiteX73" fmla="*/ 8515774 w 12192000"/>
                <a:gd name="connsiteY73" fmla="*/ 0 h 362454"/>
                <a:gd name="connsiteX74" fmla="*/ 8351580 w 12192000"/>
                <a:gd name="connsiteY74" fmla="*/ 362454 h 362454"/>
                <a:gd name="connsiteX75" fmla="*/ 8246656 w 12192000"/>
                <a:gd name="connsiteY75" fmla="*/ 362454 h 362454"/>
                <a:gd name="connsiteX76" fmla="*/ 8205849 w 12192000"/>
                <a:gd name="connsiteY76" fmla="*/ 0 h 362454"/>
                <a:gd name="connsiteX77" fmla="*/ 8310773 w 12192000"/>
                <a:gd name="connsiteY77" fmla="*/ 0 h 362454"/>
                <a:gd name="connsiteX78" fmla="*/ 8146579 w 12192000"/>
                <a:gd name="connsiteY78" fmla="*/ 362454 h 362454"/>
                <a:gd name="connsiteX79" fmla="*/ 8041655 w 12192000"/>
                <a:gd name="connsiteY79" fmla="*/ 362454 h 362454"/>
                <a:gd name="connsiteX80" fmla="*/ 8000848 w 12192000"/>
                <a:gd name="connsiteY80" fmla="*/ 0 h 362454"/>
                <a:gd name="connsiteX81" fmla="*/ 8105772 w 12192000"/>
                <a:gd name="connsiteY81" fmla="*/ 0 h 362454"/>
                <a:gd name="connsiteX82" fmla="*/ 7941578 w 12192000"/>
                <a:gd name="connsiteY82" fmla="*/ 362454 h 362454"/>
                <a:gd name="connsiteX83" fmla="*/ 7836654 w 12192000"/>
                <a:gd name="connsiteY83" fmla="*/ 362454 h 362454"/>
                <a:gd name="connsiteX84" fmla="*/ 7795847 w 12192000"/>
                <a:gd name="connsiteY84" fmla="*/ 0 h 362454"/>
                <a:gd name="connsiteX85" fmla="*/ 7900771 w 12192000"/>
                <a:gd name="connsiteY85" fmla="*/ 0 h 362454"/>
                <a:gd name="connsiteX86" fmla="*/ 7736577 w 12192000"/>
                <a:gd name="connsiteY86" fmla="*/ 362454 h 362454"/>
                <a:gd name="connsiteX87" fmla="*/ 7631653 w 12192000"/>
                <a:gd name="connsiteY87" fmla="*/ 362454 h 362454"/>
                <a:gd name="connsiteX88" fmla="*/ 7604637 w 12192000"/>
                <a:gd name="connsiteY88" fmla="*/ 0 h 362454"/>
                <a:gd name="connsiteX89" fmla="*/ 7709561 w 12192000"/>
                <a:gd name="connsiteY89" fmla="*/ 0 h 362454"/>
                <a:gd name="connsiteX90" fmla="*/ 7545367 w 12192000"/>
                <a:gd name="connsiteY90" fmla="*/ 362454 h 362454"/>
                <a:gd name="connsiteX91" fmla="*/ 7440443 w 12192000"/>
                <a:gd name="connsiteY91" fmla="*/ 362454 h 362454"/>
                <a:gd name="connsiteX92" fmla="*/ 7399638 w 12192000"/>
                <a:gd name="connsiteY92" fmla="*/ 0 h 362454"/>
                <a:gd name="connsiteX93" fmla="*/ 7504562 w 12192000"/>
                <a:gd name="connsiteY93" fmla="*/ 0 h 362454"/>
                <a:gd name="connsiteX94" fmla="*/ 7340368 w 12192000"/>
                <a:gd name="connsiteY94" fmla="*/ 362454 h 362454"/>
                <a:gd name="connsiteX95" fmla="*/ 7235444 w 12192000"/>
                <a:gd name="connsiteY95" fmla="*/ 362454 h 362454"/>
                <a:gd name="connsiteX96" fmla="*/ 7194637 w 12192000"/>
                <a:gd name="connsiteY96" fmla="*/ 0 h 362454"/>
                <a:gd name="connsiteX97" fmla="*/ 7299561 w 12192000"/>
                <a:gd name="connsiteY97" fmla="*/ 0 h 362454"/>
                <a:gd name="connsiteX98" fmla="*/ 7135367 w 12192000"/>
                <a:gd name="connsiteY98" fmla="*/ 362454 h 362454"/>
                <a:gd name="connsiteX99" fmla="*/ 7030443 w 12192000"/>
                <a:gd name="connsiteY99" fmla="*/ 362454 h 362454"/>
                <a:gd name="connsiteX100" fmla="*/ 6989636 w 12192000"/>
                <a:gd name="connsiteY100" fmla="*/ 0 h 362454"/>
                <a:gd name="connsiteX101" fmla="*/ 7094560 w 12192000"/>
                <a:gd name="connsiteY101" fmla="*/ 0 h 362454"/>
                <a:gd name="connsiteX102" fmla="*/ 6930366 w 12192000"/>
                <a:gd name="connsiteY102" fmla="*/ 362454 h 362454"/>
                <a:gd name="connsiteX103" fmla="*/ 6825442 w 12192000"/>
                <a:gd name="connsiteY103" fmla="*/ 362454 h 362454"/>
                <a:gd name="connsiteX104" fmla="*/ 6784635 w 12192000"/>
                <a:gd name="connsiteY104" fmla="*/ 0 h 362454"/>
                <a:gd name="connsiteX105" fmla="*/ 6889559 w 12192000"/>
                <a:gd name="connsiteY105" fmla="*/ 0 h 362454"/>
                <a:gd name="connsiteX106" fmla="*/ 6725365 w 12192000"/>
                <a:gd name="connsiteY106" fmla="*/ 362454 h 362454"/>
                <a:gd name="connsiteX107" fmla="*/ 6620441 w 12192000"/>
                <a:gd name="connsiteY107" fmla="*/ 362454 h 362454"/>
                <a:gd name="connsiteX108" fmla="*/ 6579634 w 12192000"/>
                <a:gd name="connsiteY108" fmla="*/ 0 h 362454"/>
                <a:gd name="connsiteX109" fmla="*/ 6684558 w 12192000"/>
                <a:gd name="connsiteY109" fmla="*/ 0 h 362454"/>
                <a:gd name="connsiteX110" fmla="*/ 6520364 w 12192000"/>
                <a:gd name="connsiteY110" fmla="*/ 362454 h 362454"/>
                <a:gd name="connsiteX111" fmla="*/ 6415440 w 12192000"/>
                <a:gd name="connsiteY111" fmla="*/ 362454 h 362454"/>
                <a:gd name="connsiteX112" fmla="*/ 6374633 w 12192000"/>
                <a:gd name="connsiteY112" fmla="*/ 0 h 362454"/>
                <a:gd name="connsiteX113" fmla="*/ 6479557 w 12192000"/>
                <a:gd name="connsiteY113" fmla="*/ 0 h 362454"/>
                <a:gd name="connsiteX114" fmla="*/ 6315363 w 12192000"/>
                <a:gd name="connsiteY114" fmla="*/ 362454 h 362454"/>
                <a:gd name="connsiteX115" fmla="*/ 6210439 w 12192000"/>
                <a:gd name="connsiteY115" fmla="*/ 362454 h 362454"/>
                <a:gd name="connsiteX116" fmla="*/ 6169632 w 12192000"/>
                <a:gd name="connsiteY116" fmla="*/ 0 h 362454"/>
                <a:gd name="connsiteX117" fmla="*/ 6274556 w 12192000"/>
                <a:gd name="connsiteY117" fmla="*/ 0 h 362454"/>
                <a:gd name="connsiteX118" fmla="*/ 6110362 w 12192000"/>
                <a:gd name="connsiteY118" fmla="*/ 362454 h 362454"/>
                <a:gd name="connsiteX119" fmla="*/ 6005438 w 12192000"/>
                <a:gd name="connsiteY119" fmla="*/ 362454 h 362454"/>
                <a:gd name="connsiteX120" fmla="*/ 5964632 w 12192000"/>
                <a:gd name="connsiteY120" fmla="*/ 0 h 362454"/>
                <a:gd name="connsiteX121" fmla="*/ 6069556 w 12192000"/>
                <a:gd name="connsiteY121" fmla="*/ 0 h 362454"/>
                <a:gd name="connsiteX122" fmla="*/ 5905362 w 12192000"/>
                <a:gd name="connsiteY122" fmla="*/ 362454 h 362454"/>
                <a:gd name="connsiteX123" fmla="*/ 5800438 w 12192000"/>
                <a:gd name="connsiteY123" fmla="*/ 362454 h 362454"/>
                <a:gd name="connsiteX124" fmla="*/ 5759631 w 12192000"/>
                <a:gd name="connsiteY124" fmla="*/ 0 h 362454"/>
                <a:gd name="connsiteX125" fmla="*/ 5864555 w 12192000"/>
                <a:gd name="connsiteY125" fmla="*/ 0 h 362454"/>
                <a:gd name="connsiteX126" fmla="*/ 5700362 w 12192000"/>
                <a:gd name="connsiteY126" fmla="*/ 362454 h 362454"/>
                <a:gd name="connsiteX127" fmla="*/ 5595439 w 12192000"/>
                <a:gd name="connsiteY127" fmla="*/ 362454 h 362454"/>
                <a:gd name="connsiteX128" fmla="*/ 5554631 w 12192000"/>
                <a:gd name="connsiteY128" fmla="*/ 0 h 362454"/>
                <a:gd name="connsiteX129" fmla="*/ 5659555 w 12192000"/>
                <a:gd name="connsiteY129" fmla="*/ 0 h 362454"/>
                <a:gd name="connsiteX130" fmla="*/ 5495362 w 12192000"/>
                <a:gd name="connsiteY130" fmla="*/ 362454 h 362454"/>
                <a:gd name="connsiteX131" fmla="*/ 5390438 w 12192000"/>
                <a:gd name="connsiteY131" fmla="*/ 362454 h 362454"/>
                <a:gd name="connsiteX132" fmla="*/ 5363422 w 12192000"/>
                <a:gd name="connsiteY132" fmla="*/ 0 h 362454"/>
                <a:gd name="connsiteX133" fmla="*/ 5468345 w 12192000"/>
                <a:gd name="connsiteY133" fmla="*/ 0 h 362454"/>
                <a:gd name="connsiteX134" fmla="*/ 5304153 w 12192000"/>
                <a:gd name="connsiteY134" fmla="*/ 362454 h 362454"/>
                <a:gd name="connsiteX135" fmla="*/ 5199228 w 12192000"/>
                <a:gd name="connsiteY135" fmla="*/ 362454 h 362454"/>
                <a:gd name="connsiteX136" fmla="*/ 5158423 w 12192000"/>
                <a:gd name="connsiteY136" fmla="*/ 0 h 362454"/>
                <a:gd name="connsiteX137" fmla="*/ 5263348 w 12192000"/>
                <a:gd name="connsiteY137" fmla="*/ 0 h 362454"/>
                <a:gd name="connsiteX138" fmla="*/ 5099154 w 12192000"/>
                <a:gd name="connsiteY138" fmla="*/ 362454 h 362454"/>
                <a:gd name="connsiteX139" fmla="*/ 4994229 w 12192000"/>
                <a:gd name="connsiteY139" fmla="*/ 362454 h 362454"/>
                <a:gd name="connsiteX140" fmla="*/ 4953420 w 12192000"/>
                <a:gd name="connsiteY140" fmla="*/ 0 h 362454"/>
                <a:gd name="connsiteX141" fmla="*/ 5058346 w 12192000"/>
                <a:gd name="connsiteY141" fmla="*/ 0 h 362454"/>
                <a:gd name="connsiteX142" fmla="*/ 4894151 w 12192000"/>
                <a:gd name="connsiteY142" fmla="*/ 362454 h 362454"/>
                <a:gd name="connsiteX143" fmla="*/ 4789227 w 12192000"/>
                <a:gd name="connsiteY143" fmla="*/ 362454 h 362454"/>
                <a:gd name="connsiteX144" fmla="*/ 4748421 w 12192000"/>
                <a:gd name="connsiteY144" fmla="*/ 0 h 362454"/>
                <a:gd name="connsiteX145" fmla="*/ 4853343 w 12192000"/>
                <a:gd name="connsiteY145" fmla="*/ 0 h 362454"/>
                <a:gd name="connsiteX146" fmla="*/ 4689151 w 12192000"/>
                <a:gd name="connsiteY146" fmla="*/ 362454 h 362454"/>
                <a:gd name="connsiteX147" fmla="*/ 4584226 w 12192000"/>
                <a:gd name="connsiteY147" fmla="*/ 362454 h 362454"/>
                <a:gd name="connsiteX148" fmla="*/ 4543420 w 12192000"/>
                <a:gd name="connsiteY148" fmla="*/ 0 h 362454"/>
                <a:gd name="connsiteX149" fmla="*/ 4648343 w 12192000"/>
                <a:gd name="connsiteY149" fmla="*/ 0 h 362454"/>
                <a:gd name="connsiteX150" fmla="*/ 4484149 w 12192000"/>
                <a:gd name="connsiteY150" fmla="*/ 362454 h 362454"/>
                <a:gd name="connsiteX151" fmla="*/ 4379225 w 12192000"/>
                <a:gd name="connsiteY151" fmla="*/ 362454 h 362454"/>
                <a:gd name="connsiteX152" fmla="*/ 4338417 w 12192000"/>
                <a:gd name="connsiteY152" fmla="*/ 0 h 362454"/>
                <a:gd name="connsiteX153" fmla="*/ 4443341 w 12192000"/>
                <a:gd name="connsiteY153" fmla="*/ 0 h 362454"/>
                <a:gd name="connsiteX154" fmla="*/ 4279148 w 12192000"/>
                <a:gd name="connsiteY154" fmla="*/ 362454 h 362454"/>
                <a:gd name="connsiteX155" fmla="*/ 4174226 w 12192000"/>
                <a:gd name="connsiteY155" fmla="*/ 362454 h 362454"/>
                <a:gd name="connsiteX156" fmla="*/ 4133419 w 12192000"/>
                <a:gd name="connsiteY156" fmla="*/ 0 h 362454"/>
                <a:gd name="connsiteX157" fmla="*/ 4238340 w 12192000"/>
                <a:gd name="connsiteY157" fmla="*/ 0 h 362454"/>
                <a:gd name="connsiteX158" fmla="*/ 4074149 w 12192000"/>
                <a:gd name="connsiteY158" fmla="*/ 362454 h 362454"/>
                <a:gd name="connsiteX159" fmla="*/ 3969225 w 12192000"/>
                <a:gd name="connsiteY159" fmla="*/ 362454 h 362454"/>
                <a:gd name="connsiteX160" fmla="*/ 3928418 w 12192000"/>
                <a:gd name="connsiteY160" fmla="*/ 0 h 362454"/>
                <a:gd name="connsiteX161" fmla="*/ 4033341 w 12192000"/>
                <a:gd name="connsiteY161" fmla="*/ 0 h 362454"/>
                <a:gd name="connsiteX162" fmla="*/ 3869147 w 12192000"/>
                <a:gd name="connsiteY162" fmla="*/ 362454 h 362454"/>
                <a:gd name="connsiteX163" fmla="*/ 3764224 w 12192000"/>
                <a:gd name="connsiteY163" fmla="*/ 362454 h 362454"/>
                <a:gd name="connsiteX164" fmla="*/ 3723416 w 12192000"/>
                <a:gd name="connsiteY164" fmla="*/ 0 h 362454"/>
                <a:gd name="connsiteX165" fmla="*/ 3828340 w 12192000"/>
                <a:gd name="connsiteY165" fmla="*/ 0 h 362454"/>
                <a:gd name="connsiteX166" fmla="*/ 3664147 w 12192000"/>
                <a:gd name="connsiteY166" fmla="*/ 362454 h 362454"/>
                <a:gd name="connsiteX167" fmla="*/ 3559223 w 12192000"/>
                <a:gd name="connsiteY167" fmla="*/ 362454 h 362454"/>
                <a:gd name="connsiteX168" fmla="*/ 3518417 w 12192000"/>
                <a:gd name="connsiteY168" fmla="*/ 0 h 362454"/>
                <a:gd name="connsiteX169" fmla="*/ 3623339 w 12192000"/>
                <a:gd name="connsiteY169" fmla="*/ 0 h 362454"/>
                <a:gd name="connsiteX170" fmla="*/ 3459146 w 12192000"/>
                <a:gd name="connsiteY170" fmla="*/ 362454 h 362454"/>
                <a:gd name="connsiteX171" fmla="*/ 3354222 w 12192000"/>
                <a:gd name="connsiteY171" fmla="*/ 362454 h 362454"/>
                <a:gd name="connsiteX172" fmla="*/ 3313414 w 12192000"/>
                <a:gd name="connsiteY172" fmla="*/ 0 h 362454"/>
                <a:gd name="connsiteX173" fmla="*/ 3418339 w 12192000"/>
                <a:gd name="connsiteY173" fmla="*/ 0 h 362454"/>
                <a:gd name="connsiteX174" fmla="*/ 3254144 w 12192000"/>
                <a:gd name="connsiteY174" fmla="*/ 362454 h 362454"/>
                <a:gd name="connsiteX175" fmla="*/ 3149221 w 12192000"/>
                <a:gd name="connsiteY175" fmla="*/ 362454 h 362454"/>
                <a:gd name="connsiteX176" fmla="*/ 3122204 w 12192000"/>
                <a:gd name="connsiteY176" fmla="*/ 0 h 362454"/>
                <a:gd name="connsiteX177" fmla="*/ 3227129 w 12192000"/>
                <a:gd name="connsiteY177" fmla="*/ 0 h 362454"/>
                <a:gd name="connsiteX178" fmla="*/ 3062934 w 12192000"/>
                <a:gd name="connsiteY178" fmla="*/ 362454 h 362454"/>
                <a:gd name="connsiteX179" fmla="*/ 2958010 w 12192000"/>
                <a:gd name="connsiteY179" fmla="*/ 362454 h 362454"/>
                <a:gd name="connsiteX180" fmla="*/ 2917205 w 12192000"/>
                <a:gd name="connsiteY180" fmla="*/ 0 h 362454"/>
                <a:gd name="connsiteX181" fmla="*/ 3022129 w 12192000"/>
                <a:gd name="connsiteY181" fmla="*/ 0 h 362454"/>
                <a:gd name="connsiteX182" fmla="*/ 2857936 w 12192000"/>
                <a:gd name="connsiteY182" fmla="*/ 362454 h 362454"/>
                <a:gd name="connsiteX183" fmla="*/ 2753011 w 12192000"/>
                <a:gd name="connsiteY183" fmla="*/ 362454 h 362454"/>
                <a:gd name="connsiteX184" fmla="*/ 2712204 w 12192000"/>
                <a:gd name="connsiteY184" fmla="*/ 0 h 362454"/>
                <a:gd name="connsiteX185" fmla="*/ 2817128 w 12192000"/>
                <a:gd name="connsiteY185" fmla="*/ 0 h 362454"/>
                <a:gd name="connsiteX186" fmla="*/ 2652933 w 12192000"/>
                <a:gd name="connsiteY186" fmla="*/ 362454 h 362454"/>
                <a:gd name="connsiteX187" fmla="*/ 2548011 w 12192000"/>
                <a:gd name="connsiteY187" fmla="*/ 362454 h 362454"/>
                <a:gd name="connsiteX188" fmla="*/ 2507202 w 12192000"/>
                <a:gd name="connsiteY188" fmla="*/ 0 h 362454"/>
                <a:gd name="connsiteX189" fmla="*/ 2612127 w 12192000"/>
                <a:gd name="connsiteY189" fmla="*/ 0 h 362454"/>
                <a:gd name="connsiteX190" fmla="*/ 2447933 w 12192000"/>
                <a:gd name="connsiteY190" fmla="*/ 362454 h 362454"/>
                <a:gd name="connsiteX191" fmla="*/ 2343010 w 12192000"/>
                <a:gd name="connsiteY191" fmla="*/ 362454 h 362454"/>
                <a:gd name="connsiteX192" fmla="*/ 2302202 w 12192000"/>
                <a:gd name="connsiteY192" fmla="*/ 0 h 362454"/>
                <a:gd name="connsiteX193" fmla="*/ 2407125 w 12192000"/>
                <a:gd name="connsiteY193" fmla="*/ 0 h 362454"/>
                <a:gd name="connsiteX194" fmla="*/ 2242932 w 12192000"/>
                <a:gd name="connsiteY194" fmla="*/ 362454 h 362454"/>
                <a:gd name="connsiteX195" fmla="*/ 2138008 w 12192000"/>
                <a:gd name="connsiteY195" fmla="*/ 362454 h 362454"/>
                <a:gd name="connsiteX196" fmla="*/ 2097201 w 12192000"/>
                <a:gd name="connsiteY196" fmla="*/ 0 h 362454"/>
                <a:gd name="connsiteX197" fmla="*/ 2202124 w 12192000"/>
                <a:gd name="connsiteY197" fmla="*/ 0 h 362454"/>
                <a:gd name="connsiteX198" fmla="*/ 2037930 w 12192000"/>
                <a:gd name="connsiteY198" fmla="*/ 362454 h 362454"/>
                <a:gd name="connsiteX199" fmla="*/ 1933006 w 12192000"/>
                <a:gd name="connsiteY199" fmla="*/ 362454 h 362454"/>
                <a:gd name="connsiteX200" fmla="*/ 1892198 w 12192000"/>
                <a:gd name="connsiteY200" fmla="*/ 0 h 362454"/>
                <a:gd name="connsiteX201" fmla="*/ 1997122 w 12192000"/>
                <a:gd name="connsiteY201" fmla="*/ 0 h 362454"/>
                <a:gd name="connsiteX202" fmla="*/ 1832930 w 12192000"/>
                <a:gd name="connsiteY202" fmla="*/ 362454 h 362454"/>
                <a:gd name="connsiteX203" fmla="*/ 1728005 w 12192000"/>
                <a:gd name="connsiteY203" fmla="*/ 362454 h 362454"/>
                <a:gd name="connsiteX204" fmla="*/ 1687197 w 12192000"/>
                <a:gd name="connsiteY204" fmla="*/ 0 h 362454"/>
                <a:gd name="connsiteX205" fmla="*/ 1792121 w 12192000"/>
                <a:gd name="connsiteY205" fmla="*/ 0 h 362454"/>
                <a:gd name="connsiteX206" fmla="*/ 1627927 w 12192000"/>
                <a:gd name="connsiteY206" fmla="*/ 362454 h 362454"/>
                <a:gd name="connsiteX207" fmla="*/ 1523003 w 12192000"/>
                <a:gd name="connsiteY207" fmla="*/ 362454 h 362454"/>
                <a:gd name="connsiteX208" fmla="*/ 1482196 w 12192000"/>
                <a:gd name="connsiteY208" fmla="*/ 0 h 362454"/>
                <a:gd name="connsiteX209" fmla="*/ 1587120 w 12192000"/>
                <a:gd name="connsiteY209" fmla="*/ 0 h 362454"/>
                <a:gd name="connsiteX210" fmla="*/ 1422926 w 12192000"/>
                <a:gd name="connsiteY210" fmla="*/ 362454 h 362454"/>
                <a:gd name="connsiteX211" fmla="*/ 1318002 w 12192000"/>
                <a:gd name="connsiteY211" fmla="*/ 362454 h 362454"/>
                <a:gd name="connsiteX212" fmla="*/ 1277195 w 12192000"/>
                <a:gd name="connsiteY212" fmla="*/ 0 h 362454"/>
                <a:gd name="connsiteX213" fmla="*/ 1382120 w 12192000"/>
                <a:gd name="connsiteY213" fmla="*/ 0 h 362454"/>
                <a:gd name="connsiteX214" fmla="*/ 1217925 w 12192000"/>
                <a:gd name="connsiteY214" fmla="*/ 362454 h 362454"/>
                <a:gd name="connsiteX215" fmla="*/ 1113001 w 12192000"/>
                <a:gd name="connsiteY215" fmla="*/ 362454 h 362454"/>
                <a:gd name="connsiteX216" fmla="*/ 1072194 w 12192000"/>
                <a:gd name="connsiteY216" fmla="*/ 0 h 362454"/>
                <a:gd name="connsiteX217" fmla="*/ 1177118 w 12192000"/>
                <a:gd name="connsiteY217" fmla="*/ 0 h 362454"/>
                <a:gd name="connsiteX218" fmla="*/ 1012924 w 12192000"/>
                <a:gd name="connsiteY218" fmla="*/ 362454 h 362454"/>
                <a:gd name="connsiteX219" fmla="*/ 908000 w 12192000"/>
                <a:gd name="connsiteY219" fmla="*/ 362454 h 362454"/>
                <a:gd name="connsiteX220" fmla="*/ 880984 w 12192000"/>
                <a:gd name="connsiteY220" fmla="*/ 0 h 362454"/>
                <a:gd name="connsiteX221" fmla="*/ 985908 w 12192000"/>
                <a:gd name="connsiteY221" fmla="*/ 0 h 362454"/>
                <a:gd name="connsiteX222" fmla="*/ 821715 w 12192000"/>
                <a:gd name="connsiteY222" fmla="*/ 362454 h 362454"/>
                <a:gd name="connsiteX223" fmla="*/ 716790 w 12192000"/>
                <a:gd name="connsiteY223" fmla="*/ 362454 h 362454"/>
                <a:gd name="connsiteX224" fmla="*/ 689773 w 12192000"/>
                <a:gd name="connsiteY224" fmla="*/ 0 h 362454"/>
                <a:gd name="connsiteX225" fmla="*/ 794698 w 12192000"/>
                <a:gd name="connsiteY225" fmla="*/ 0 h 362454"/>
                <a:gd name="connsiteX226" fmla="*/ 630504 w 12192000"/>
                <a:gd name="connsiteY226" fmla="*/ 362454 h 362454"/>
                <a:gd name="connsiteX227" fmla="*/ 525580 w 12192000"/>
                <a:gd name="connsiteY227" fmla="*/ 362454 h 362454"/>
                <a:gd name="connsiteX228" fmla="*/ 498563 w 12192000"/>
                <a:gd name="connsiteY228" fmla="*/ 0 h 362454"/>
                <a:gd name="connsiteX229" fmla="*/ 603487 w 12192000"/>
                <a:gd name="connsiteY229" fmla="*/ 0 h 362454"/>
                <a:gd name="connsiteX230" fmla="*/ 439293 w 12192000"/>
                <a:gd name="connsiteY230" fmla="*/ 362454 h 362454"/>
                <a:gd name="connsiteX231" fmla="*/ 334369 w 12192000"/>
                <a:gd name="connsiteY231" fmla="*/ 362454 h 362454"/>
                <a:gd name="connsiteX232" fmla="*/ 307353 w 12192000"/>
                <a:gd name="connsiteY232" fmla="*/ 0 h 362454"/>
                <a:gd name="connsiteX233" fmla="*/ 412277 w 12192000"/>
                <a:gd name="connsiteY233" fmla="*/ 0 h 362454"/>
                <a:gd name="connsiteX234" fmla="*/ 248083 w 12192000"/>
                <a:gd name="connsiteY234" fmla="*/ 362454 h 362454"/>
                <a:gd name="connsiteX235" fmla="*/ 143159 w 12192000"/>
                <a:gd name="connsiteY235" fmla="*/ 362454 h 362454"/>
                <a:gd name="connsiteX236" fmla="*/ 116154 w 12192000"/>
                <a:gd name="connsiteY236" fmla="*/ 0 h 362454"/>
                <a:gd name="connsiteX237" fmla="*/ 221078 w 12192000"/>
                <a:gd name="connsiteY237" fmla="*/ 0 h 362454"/>
                <a:gd name="connsiteX238" fmla="*/ 56884 w 12192000"/>
                <a:gd name="connsiteY238" fmla="*/ 362454 h 362454"/>
                <a:gd name="connsiteX239" fmla="*/ 0 w 12192000"/>
                <a:gd name="connsiteY239" fmla="*/ 362454 h 362454"/>
                <a:gd name="connsiteX240" fmla="*/ 0 w 12192000"/>
                <a:gd name="connsiteY240" fmla="*/ 256407 h 36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2192000" h="362454">
                  <a:moveTo>
                    <a:pt x="12087076" y="0"/>
                  </a:moveTo>
                  <a:lnTo>
                    <a:pt x="12192000" y="0"/>
                  </a:lnTo>
                  <a:lnTo>
                    <a:pt x="12027806" y="362454"/>
                  </a:lnTo>
                  <a:lnTo>
                    <a:pt x="11922882" y="362454"/>
                  </a:lnTo>
                  <a:close/>
                  <a:moveTo>
                    <a:pt x="11882077" y="0"/>
                  </a:moveTo>
                  <a:lnTo>
                    <a:pt x="11987001" y="0"/>
                  </a:lnTo>
                  <a:lnTo>
                    <a:pt x="11822807" y="362454"/>
                  </a:lnTo>
                  <a:lnTo>
                    <a:pt x="11717883" y="362454"/>
                  </a:lnTo>
                  <a:close/>
                  <a:moveTo>
                    <a:pt x="11677076" y="0"/>
                  </a:moveTo>
                  <a:lnTo>
                    <a:pt x="11782000" y="0"/>
                  </a:lnTo>
                  <a:lnTo>
                    <a:pt x="11617806" y="362454"/>
                  </a:lnTo>
                  <a:lnTo>
                    <a:pt x="11512882" y="362454"/>
                  </a:lnTo>
                  <a:close/>
                  <a:moveTo>
                    <a:pt x="11472075" y="0"/>
                  </a:moveTo>
                  <a:lnTo>
                    <a:pt x="11576999" y="0"/>
                  </a:lnTo>
                  <a:lnTo>
                    <a:pt x="11412805" y="362454"/>
                  </a:lnTo>
                  <a:lnTo>
                    <a:pt x="11307881" y="362454"/>
                  </a:lnTo>
                  <a:close/>
                  <a:moveTo>
                    <a:pt x="11267074" y="0"/>
                  </a:moveTo>
                  <a:lnTo>
                    <a:pt x="11371998" y="0"/>
                  </a:lnTo>
                  <a:lnTo>
                    <a:pt x="11207804" y="362454"/>
                  </a:lnTo>
                  <a:lnTo>
                    <a:pt x="11102880" y="362454"/>
                  </a:lnTo>
                  <a:close/>
                  <a:moveTo>
                    <a:pt x="11062073" y="0"/>
                  </a:moveTo>
                  <a:lnTo>
                    <a:pt x="11166997" y="0"/>
                  </a:lnTo>
                  <a:lnTo>
                    <a:pt x="11002803" y="362454"/>
                  </a:lnTo>
                  <a:lnTo>
                    <a:pt x="10897879" y="362454"/>
                  </a:lnTo>
                  <a:close/>
                  <a:moveTo>
                    <a:pt x="10857072" y="0"/>
                  </a:moveTo>
                  <a:lnTo>
                    <a:pt x="10961996" y="0"/>
                  </a:lnTo>
                  <a:lnTo>
                    <a:pt x="10797802" y="362454"/>
                  </a:lnTo>
                  <a:lnTo>
                    <a:pt x="10692878" y="362454"/>
                  </a:lnTo>
                  <a:close/>
                  <a:moveTo>
                    <a:pt x="10652071" y="0"/>
                  </a:moveTo>
                  <a:lnTo>
                    <a:pt x="10756995" y="0"/>
                  </a:lnTo>
                  <a:lnTo>
                    <a:pt x="10592801" y="362454"/>
                  </a:lnTo>
                  <a:lnTo>
                    <a:pt x="10487877" y="362454"/>
                  </a:lnTo>
                  <a:close/>
                  <a:moveTo>
                    <a:pt x="10447070" y="0"/>
                  </a:moveTo>
                  <a:lnTo>
                    <a:pt x="10551994" y="0"/>
                  </a:lnTo>
                  <a:lnTo>
                    <a:pt x="10387800" y="362454"/>
                  </a:lnTo>
                  <a:lnTo>
                    <a:pt x="10282876" y="362454"/>
                  </a:lnTo>
                  <a:close/>
                  <a:moveTo>
                    <a:pt x="10242069" y="0"/>
                  </a:moveTo>
                  <a:lnTo>
                    <a:pt x="10346993" y="0"/>
                  </a:lnTo>
                  <a:lnTo>
                    <a:pt x="10182799" y="362454"/>
                  </a:lnTo>
                  <a:lnTo>
                    <a:pt x="10077875" y="362454"/>
                  </a:lnTo>
                  <a:close/>
                  <a:moveTo>
                    <a:pt x="10037068" y="0"/>
                  </a:moveTo>
                  <a:lnTo>
                    <a:pt x="10141992" y="0"/>
                  </a:lnTo>
                  <a:lnTo>
                    <a:pt x="9977798" y="362454"/>
                  </a:lnTo>
                  <a:lnTo>
                    <a:pt x="9872874" y="362454"/>
                  </a:lnTo>
                  <a:close/>
                  <a:moveTo>
                    <a:pt x="9845855" y="0"/>
                  </a:moveTo>
                  <a:lnTo>
                    <a:pt x="9950779" y="0"/>
                  </a:lnTo>
                  <a:lnTo>
                    <a:pt x="9786585" y="362454"/>
                  </a:lnTo>
                  <a:lnTo>
                    <a:pt x="9681661" y="362454"/>
                  </a:lnTo>
                  <a:close/>
                  <a:moveTo>
                    <a:pt x="9640856" y="0"/>
                  </a:moveTo>
                  <a:lnTo>
                    <a:pt x="9745780" y="0"/>
                  </a:lnTo>
                  <a:lnTo>
                    <a:pt x="9581586" y="362454"/>
                  </a:lnTo>
                  <a:lnTo>
                    <a:pt x="9476662" y="362454"/>
                  </a:lnTo>
                  <a:close/>
                  <a:moveTo>
                    <a:pt x="9435855" y="0"/>
                  </a:moveTo>
                  <a:lnTo>
                    <a:pt x="9540779" y="0"/>
                  </a:lnTo>
                  <a:lnTo>
                    <a:pt x="9376585" y="362454"/>
                  </a:lnTo>
                  <a:lnTo>
                    <a:pt x="9271661" y="362454"/>
                  </a:lnTo>
                  <a:close/>
                  <a:moveTo>
                    <a:pt x="9230854" y="0"/>
                  </a:moveTo>
                  <a:lnTo>
                    <a:pt x="9335778" y="0"/>
                  </a:lnTo>
                  <a:lnTo>
                    <a:pt x="9171584" y="362454"/>
                  </a:lnTo>
                  <a:lnTo>
                    <a:pt x="9066660" y="362454"/>
                  </a:lnTo>
                  <a:close/>
                  <a:moveTo>
                    <a:pt x="9025853" y="0"/>
                  </a:moveTo>
                  <a:lnTo>
                    <a:pt x="9130777" y="0"/>
                  </a:lnTo>
                  <a:lnTo>
                    <a:pt x="8966583" y="362454"/>
                  </a:lnTo>
                  <a:lnTo>
                    <a:pt x="8861659" y="362454"/>
                  </a:lnTo>
                  <a:close/>
                  <a:moveTo>
                    <a:pt x="8820852" y="0"/>
                  </a:moveTo>
                  <a:lnTo>
                    <a:pt x="8925776" y="0"/>
                  </a:lnTo>
                  <a:lnTo>
                    <a:pt x="8761582" y="362454"/>
                  </a:lnTo>
                  <a:lnTo>
                    <a:pt x="8656658" y="362454"/>
                  </a:lnTo>
                  <a:close/>
                  <a:moveTo>
                    <a:pt x="8615851" y="0"/>
                  </a:moveTo>
                  <a:lnTo>
                    <a:pt x="8720775" y="0"/>
                  </a:lnTo>
                  <a:lnTo>
                    <a:pt x="8556581" y="362454"/>
                  </a:lnTo>
                  <a:lnTo>
                    <a:pt x="8451657" y="362454"/>
                  </a:lnTo>
                  <a:close/>
                  <a:moveTo>
                    <a:pt x="8410850" y="0"/>
                  </a:moveTo>
                  <a:lnTo>
                    <a:pt x="8515774" y="0"/>
                  </a:lnTo>
                  <a:lnTo>
                    <a:pt x="8351580" y="362454"/>
                  </a:lnTo>
                  <a:lnTo>
                    <a:pt x="8246656" y="362454"/>
                  </a:lnTo>
                  <a:close/>
                  <a:moveTo>
                    <a:pt x="8205849" y="0"/>
                  </a:moveTo>
                  <a:lnTo>
                    <a:pt x="8310773" y="0"/>
                  </a:lnTo>
                  <a:lnTo>
                    <a:pt x="8146579" y="362454"/>
                  </a:lnTo>
                  <a:lnTo>
                    <a:pt x="8041655" y="362454"/>
                  </a:lnTo>
                  <a:close/>
                  <a:moveTo>
                    <a:pt x="8000848" y="0"/>
                  </a:moveTo>
                  <a:lnTo>
                    <a:pt x="8105772" y="0"/>
                  </a:lnTo>
                  <a:lnTo>
                    <a:pt x="7941578" y="362454"/>
                  </a:lnTo>
                  <a:lnTo>
                    <a:pt x="7836654" y="362454"/>
                  </a:lnTo>
                  <a:close/>
                  <a:moveTo>
                    <a:pt x="7795847" y="0"/>
                  </a:moveTo>
                  <a:lnTo>
                    <a:pt x="7900771" y="0"/>
                  </a:lnTo>
                  <a:lnTo>
                    <a:pt x="7736577" y="362454"/>
                  </a:lnTo>
                  <a:lnTo>
                    <a:pt x="7631653" y="362454"/>
                  </a:lnTo>
                  <a:close/>
                  <a:moveTo>
                    <a:pt x="7604637" y="0"/>
                  </a:moveTo>
                  <a:lnTo>
                    <a:pt x="7709561" y="0"/>
                  </a:lnTo>
                  <a:lnTo>
                    <a:pt x="7545367" y="362454"/>
                  </a:lnTo>
                  <a:lnTo>
                    <a:pt x="7440443" y="362454"/>
                  </a:lnTo>
                  <a:close/>
                  <a:moveTo>
                    <a:pt x="7399638" y="0"/>
                  </a:moveTo>
                  <a:lnTo>
                    <a:pt x="7504562" y="0"/>
                  </a:lnTo>
                  <a:lnTo>
                    <a:pt x="7340368" y="362454"/>
                  </a:lnTo>
                  <a:lnTo>
                    <a:pt x="7235444" y="362454"/>
                  </a:lnTo>
                  <a:close/>
                  <a:moveTo>
                    <a:pt x="7194637" y="0"/>
                  </a:moveTo>
                  <a:lnTo>
                    <a:pt x="7299561" y="0"/>
                  </a:lnTo>
                  <a:lnTo>
                    <a:pt x="7135367" y="362454"/>
                  </a:lnTo>
                  <a:lnTo>
                    <a:pt x="7030443" y="362454"/>
                  </a:lnTo>
                  <a:close/>
                  <a:moveTo>
                    <a:pt x="6989636" y="0"/>
                  </a:moveTo>
                  <a:lnTo>
                    <a:pt x="7094560" y="0"/>
                  </a:lnTo>
                  <a:lnTo>
                    <a:pt x="6930366" y="362454"/>
                  </a:lnTo>
                  <a:lnTo>
                    <a:pt x="6825442" y="362454"/>
                  </a:lnTo>
                  <a:close/>
                  <a:moveTo>
                    <a:pt x="6784635" y="0"/>
                  </a:moveTo>
                  <a:lnTo>
                    <a:pt x="6889559" y="0"/>
                  </a:lnTo>
                  <a:lnTo>
                    <a:pt x="6725365" y="362454"/>
                  </a:lnTo>
                  <a:lnTo>
                    <a:pt x="6620441" y="362454"/>
                  </a:lnTo>
                  <a:close/>
                  <a:moveTo>
                    <a:pt x="6579634" y="0"/>
                  </a:moveTo>
                  <a:lnTo>
                    <a:pt x="6684558" y="0"/>
                  </a:lnTo>
                  <a:lnTo>
                    <a:pt x="6520364" y="362454"/>
                  </a:lnTo>
                  <a:lnTo>
                    <a:pt x="6415440" y="362454"/>
                  </a:lnTo>
                  <a:close/>
                  <a:moveTo>
                    <a:pt x="6374633" y="0"/>
                  </a:moveTo>
                  <a:lnTo>
                    <a:pt x="6479557" y="0"/>
                  </a:lnTo>
                  <a:lnTo>
                    <a:pt x="6315363" y="362454"/>
                  </a:lnTo>
                  <a:lnTo>
                    <a:pt x="6210439" y="362454"/>
                  </a:lnTo>
                  <a:close/>
                  <a:moveTo>
                    <a:pt x="6169632" y="0"/>
                  </a:moveTo>
                  <a:lnTo>
                    <a:pt x="6274556" y="0"/>
                  </a:lnTo>
                  <a:lnTo>
                    <a:pt x="6110362" y="362454"/>
                  </a:lnTo>
                  <a:lnTo>
                    <a:pt x="6005438" y="362454"/>
                  </a:lnTo>
                  <a:close/>
                  <a:moveTo>
                    <a:pt x="5964632" y="0"/>
                  </a:moveTo>
                  <a:lnTo>
                    <a:pt x="6069556" y="0"/>
                  </a:lnTo>
                  <a:lnTo>
                    <a:pt x="5905362" y="362454"/>
                  </a:lnTo>
                  <a:lnTo>
                    <a:pt x="5800438" y="362454"/>
                  </a:lnTo>
                  <a:close/>
                  <a:moveTo>
                    <a:pt x="5759631" y="0"/>
                  </a:moveTo>
                  <a:lnTo>
                    <a:pt x="5864555" y="0"/>
                  </a:lnTo>
                  <a:lnTo>
                    <a:pt x="5700362" y="362454"/>
                  </a:lnTo>
                  <a:lnTo>
                    <a:pt x="5595439" y="362454"/>
                  </a:lnTo>
                  <a:close/>
                  <a:moveTo>
                    <a:pt x="5554631" y="0"/>
                  </a:moveTo>
                  <a:lnTo>
                    <a:pt x="5659555" y="0"/>
                  </a:lnTo>
                  <a:lnTo>
                    <a:pt x="5495362" y="362454"/>
                  </a:lnTo>
                  <a:lnTo>
                    <a:pt x="5390438" y="362454"/>
                  </a:lnTo>
                  <a:close/>
                  <a:moveTo>
                    <a:pt x="5363422" y="0"/>
                  </a:moveTo>
                  <a:lnTo>
                    <a:pt x="5468345" y="0"/>
                  </a:lnTo>
                  <a:lnTo>
                    <a:pt x="5304153" y="362454"/>
                  </a:lnTo>
                  <a:lnTo>
                    <a:pt x="5199228" y="362454"/>
                  </a:lnTo>
                  <a:close/>
                  <a:moveTo>
                    <a:pt x="5158423" y="0"/>
                  </a:moveTo>
                  <a:lnTo>
                    <a:pt x="5263348" y="0"/>
                  </a:lnTo>
                  <a:lnTo>
                    <a:pt x="5099154" y="362454"/>
                  </a:lnTo>
                  <a:lnTo>
                    <a:pt x="4994229" y="362454"/>
                  </a:lnTo>
                  <a:close/>
                  <a:moveTo>
                    <a:pt x="4953420" y="0"/>
                  </a:moveTo>
                  <a:lnTo>
                    <a:pt x="5058346" y="0"/>
                  </a:lnTo>
                  <a:lnTo>
                    <a:pt x="4894151" y="362454"/>
                  </a:lnTo>
                  <a:lnTo>
                    <a:pt x="4789227" y="362454"/>
                  </a:lnTo>
                  <a:close/>
                  <a:moveTo>
                    <a:pt x="4748421" y="0"/>
                  </a:moveTo>
                  <a:lnTo>
                    <a:pt x="4853343" y="0"/>
                  </a:lnTo>
                  <a:lnTo>
                    <a:pt x="4689151" y="362454"/>
                  </a:lnTo>
                  <a:lnTo>
                    <a:pt x="4584226" y="362454"/>
                  </a:lnTo>
                  <a:close/>
                  <a:moveTo>
                    <a:pt x="4543420" y="0"/>
                  </a:moveTo>
                  <a:lnTo>
                    <a:pt x="4648343" y="0"/>
                  </a:lnTo>
                  <a:lnTo>
                    <a:pt x="4484149" y="362454"/>
                  </a:lnTo>
                  <a:lnTo>
                    <a:pt x="4379225" y="362454"/>
                  </a:lnTo>
                  <a:close/>
                  <a:moveTo>
                    <a:pt x="4338417" y="0"/>
                  </a:moveTo>
                  <a:lnTo>
                    <a:pt x="4443341" y="0"/>
                  </a:lnTo>
                  <a:lnTo>
                    <a:pt x="4279148" y="362454"/>
                  </a:lnTo>
                  <a:lnTo>
                    <a:pt x="4174226" y="362454"/>
                  </a:lnTo>
                  <a:close/>
                  <a:moveTo>
                    <a:pt x="4133419" y="0"/>
                  </a:moveTo>
                  <a:lnTo>
                    <a:pt x="4238340" y="0"/>
                  </a:lnTo>
                  <a:lnTo>
                    <a:pt x="4074149" y="362454"/>
                  </a:lnTo>
                  <a:lnTo>
                    <a:pt x="3969225" y="362454"/>
                  </a:lnTo>
                  <a:close/>
                  <a:moveTo>
                    <a:pt x="3928418" y="0"/>
                  </a:moveTo>
                  <a:lnTo>
                    <a:pt x="4033341" y="0"/>
                  </a:lnTo>
                  <a:lnTo>
                    <a:pt x="3869147" y="362454"/>
                  </a:lnTo>
                  <a:lnTo>
                    <a:pt x="3764224" y="362454"/>
                  </a:lnTo>
                  <a:close/>
                  <a:moveTo>
                    <a:pt x="3723416" y="0"/>
                  </a:moveTo>
                  <a:lnTo>
                    <a:pt x="3828340" y="0"/>
                  </a:lnTo>
                  <a:lnTo>
                    <a:pt x="3664147" y="362454"/>
                  </a:lnTo>
                  <a:lnTo>
                    <a:pt x="3559223" y="362454"/>
                  </a:lnTo>
                  <a:close/>
                  <a:moveTo>
                    <a:pt x="3518417" y="0"/>
                  </a:moveTo>
                  <a:lnTo>
                    <a:pt x="3623339" y="0"/>
                  </a:lnTo>
                  <a:lnTo>
                    <a:pt x="3459146" y="362454"/>
                  </a:lnTo>
                  <a:lnTo>
                    <a:pt x="3354222" y="362454"/>
                  </a:lnTo>
                  <a:close/>
                  <a:moveTo>
                    <a:pt x="3313414" y="0"/>
                  </a:moveTo>
                  <a:lnTo>
                    <a:pt x="3418339" y="0"/>
                  </a:lnTo>
                  <a:lnTo>
                    <a:pt x="3254144" y="362454"/>
                  </a:lnTo>
                  <a:lnTo>
                    <a:pt x="3149221" y="362454"/>
                  </a:lnTo>
                  <a:close/>
                  <a:moveTo>
                    <a:pt x="3122204" y="0"/>
                  </a:moveTo>
                  <a:lnTo>
                    <a:pt x="3227129" y="0"/>
                  </a:lnTo>
                  <a:lnTo>
                    <a:pt x="3062934" y="362454"/>
                  </a:lnTo>
                  <a:lnTo>
                    <a:pt x="2958010" y="362454"/>
                  </a:lnTo>
                  <a:close/>
                  <a:moveTo>
                    <a:pt x="2917205" y="0"/>
                  </a:moveTo>
                  <a:lnTo>
                    <a:pt x="3022129" y="0"/>
                  </a:lnTo>
                  <a:lnTo>
                    <a:pt x="2857936" y="362454"/>
                  </a:lnTo>
                  <a:lnTo>
                    <a:pt x="2753011" y="362454"/>
                  </a:lnTo>
                  <a:close/>
                  <a:moveTo>
                    <a:pt x="2712204" y="0"/>
                  </a:moveTo>
                  <a:lnTo>
                    <a:pt x="2817128" y="0"/>
                  </a:lnTo>
                  <a:lnTo>
                    <a:pt x="2652933" y="362454"/>
                  </a:lnTo>
                  <a:lnTo>
                    <a:pt x="2548011" y="362454"/>
                  </a:lnTo>
                  <a:close/>
                  <a:moveTo>
                    <a:pt x="2507202" y="0"/>
                  </a:moveTo>
                  <a:lnTo>
                    <a:pt x="2612127" y="0"/>
                  </a:lnTo>
                  <a:lnTo>
                    <a:pt x="2447933" y="362454"/>
                  </a:lnTo>
                  <a:lnTo>
                    <a:pt x="2343010" y="362454"/>
                  </a:lnTo>
                  <a:close/>
                  <a:moveTo>
                    <a:pt x="2302202" y="0"/>
                  </a:moveTo>
                  <a:lnTo>
                    <a:pt x="2407125" y="0"/>
                  </a:lnTo>
                  <a:lnTo>
                    <a:pt x="2242932" y="362454"/>
                  </a:lnTo>
                  <a:lnTo>
                    <a:pt x="2138008" y="362454"/>
                  </a:lnTo>
                  <a:close/>
                  <a:moveTo>
                    <a:pt x="2097201" y="0"/>
                  </a:moveTo>
                  <a:lnTo>
                    <a:pt x="2202124" y="0"/>
                  </a:lnTo>
                  <a:lnTo>
                    <a:pt x="2037930" y="362454"/>
                  </a:lnTo>
                  <a:lnTo>
                    <a:pt x="1933006" y="362454"/>
                  </a:lnTo>
                  <a:close/>
                  <a:moveTo>
                    <a:pt x="1892198" y="0"/>
                  </a:moveTo>
                  <a:lnTo>
                    <a:pt x="1997122" y="0"/>
                  </a:lnTo>
                  <a:lnTo>
                    <a:pt x="1832930" y="362454"/>
                  </a:lnTo>
                  <a:lnTo>
                    <a:pt x="1728005" y="362454"/>
                  </a:lnTo>
                  <a:close/>
                  <a:moveTo>
                    <a:pt x="1687197" y="0"/>
                  </a:moveTo>
                  <a:lnTo>
                    <a:pt x="1792121" y="0"/>
                  </a:lnTo>
                  <a:lnTo>
                    <a:pt x="1627927" y="362454"/>
                  </a:lnTo>
                  <a:lnTo>
                    <a:pt x="1523003" y="362454"/>
                  </a:lnTo>
                  <a:close/>
                  <a:moveTo>
                    <a:pt x="1482196" y="0"/>
                  </a:moveTo>
                  <a:lnTo>
                    <a:pt x="1587120" y="0"/>
                  </a:lnTo>
                  <a:lnTo>
                    <a:pt x="1422926" y="362454"/>
                  </a:lnTo>
                  <a:lnTo>
                    <a:pt x="1318002" y="362454"/>
                  </a:lnTo>
                  <a:close/>
                  <a:moveTo>
                    <a:pt x="1277195" y="0"/>
                  </a:moveTo>
                  <a:lnTo>
                    <a:pt x="1382120" y="0"/>
                  </a:lnTo>
                  <a:lnTo>
                    <a:pt x="1217925" y="362454"/>
                  </a:lnTo>
                  <a:lnTo>
                    <a:pt x="1113001" y="362454"/>
                  </a:lnTo>
                  <a:close/>
                  <a:moveTo>
                    <a:pt x="1072194" y="0"/>
                  </a:moveTo>
                  <a:lnTo>
                    <a:pt x="1177118" y="0"/>
                  </a:lnTo>
                  <a:lnTo>
                    <a:pt x="1012924" y="362454"/>
                  </a:lnTo>
                  <a:lnTo>
                    <a:pt x="908000" y="362454"/>
                  </a:lnTo>
                  <a:close/>
                  <a:moveTo>
                    <a:pt x="880984" y="0"/>
                  </a:moveTo>
                  <a:lnTo>
                    <a:pt x="985908" y="0"/>
                  </a:lnTo>
                  <a:lnTo>
                    <a:pt x="821715" y="362454"/>
                  </a:lnTo>
                  <a:lnTo>
                    <a:pt x="716790" y="362454"/>
                  </a:lnTo>
                  <a:close/>
                  <a:moveTo>
                    <a:pt x="689773" y="0"/>
                  </a:moveTo>
                  <a:lnTo>
                    <a:pt x="794698" y="0"/>
                  </a:lnTo>
                  <a:lnTo>
                    <a:pt x="630504" y="362454"/>
                  </a:lnTo>
                  <a:lnTo>
                    <a:pt x="525580" y="362454"/>
                  </a:lnTo>
                  <a:close/>
                  <a:moveTo>
                    <a:pt x="498563" y="0"/>
                  </a:moveTo>
                  <a:lnTo>
                    <a:pt x="603487" y="0"/>
                  </a:lnTo>
                  <a:lnTo>
                    <a:pt x="439293" y="362454"/>
                  </a:lnTo>
                  <a:lnTo>
                    <a:pt x="334369" y="362454"/>
                  </a:lnTo>
                  <a:close/>
                  <a:moveTo>
                    <a:pt x="307353" y="0"/>
                  </a:moveTo>
                  <a:lnTo>
                    <a:pt x="412277" y="0"/>
                  </a:lnTo>
                  <a:lnTo>
                    <a:pt x="248083" y="362454"/>
                  </a:lnTo>
                  <a:lnTo>
                    <a:pt x="143159" y="362454"/>
                  </a:lnTo>
                  <a:close/>
                  <a:moveTo>
                    <a:pt x="116154" y="0"/>
                  </a:moveTo>
                  <a:lnTo>
                    <a:pt x="221078" y="0"/>
                  </a:lnTo>
                  <a:lnTo>
                    <a:pt x="56884" y="362454"/>
                  </a:lnTo>
                  <a:lnTo>
                    <a:pt x="0" y="362454"/>
                  </a:lnTo>
                  <a:lnTo>
                    <a:pt x="0" y="25640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aphic 5">
            <a:extLst>
              <a:ext uri="{FF2B5EF4-FFF2-40B4-BE49-F238E27FC236}">
                <a16:creationId xmlns:a16="http://schemas.microsoft.com/office/drawing/2014/main" id="{0A8099AB-8B1E-4A7E-9A07-6C283367281B}"/>
              </a:ext>
            </a:extLst>
          </p:cNvPr>
          <p:cNvGrpSpPr/>
          <p:nvPr/>
        </p:nvGrpSpPr>
        <p:grpSpPr>
          <a:xfrm>
            <a:off x="145830" y="3543201"/>
            <a:ext cx="3722786" cy="2934602"/>
            <a:chOff x="145829" y="2676849"/>
            <a:chExt cx="4821825" cy="3800954"/>
          </a:xfrm>
          <a:solidFill>
            <a:schemeClr val="accent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C3782A6-B50E-4436-A5B8-C489043D0EED}"/>
                </a:ext>
              </a:extLst>
            </p:cNvPr>
            <p:cNvSpPr/>
            <p:nvPr/>
          </p:nvSpPr>
          <p:spPr>
            <a:xfrm>
              <a:off x="1925043" y="2677575"/>
              <a:ext cx="3040010" cy="3797187"/>
            </a:xfrm>
            <a:custGeom>
              <a:avLst/>
              <a:gdLst>
                <a:gd name="connsiteX0" fmla="*/ 3042611 w 3040009"/>
                <a:gd name="connsiteY0" fmla="*/ 3354209 h 3797186"/>
                <a:gd name="connsiteX1" fmla="*/ 3039597 w 3040009"/>
                <a:gd name="connsiteY1" fmla="*/ 3376058 h 3797186"/>
                <a:gd name="connsiteX2" fmla="*/ 3011721 w 3040009"/>
                <a:gd name="connsiteY2" fmla="*/ 3475131 h 3797186"/>
                <a:gd name="connsiteX3" fmla="*/ 2894189 w 3040009"/>
                <a:gd name="connsiteY3" fmla="*/ 3611499 h 3797186"/>
                <a:gd name="connsiteX4" fmla="*/ 2862923 w 3040009"/>
                <a:gd name="connsiteY4" fmla="*/ 3627320 h 3797186"/>
                <a:gd name="connsiteX5" fmla="*/ 2683988 w 3040009"/>
                <a:gd name="connsiteY5" fmla="*/ 3696257 h 3797186"/>
                <a:gd name="connsiteX6" fmla="*/ 2650837 w 3040009"/>
                <a:gd name="connsiteY6" fmla="*/ 3741838 h 3797186"/>
                <a:gd name="connsiteX7" fmla="*/ 2645940 w 3040009"/>
                <a:gd name="connsiteY7" fmla="*/ 3800604 h 3797186"/>
                <a:gd name="connsiteX8" fmla="*/ 2509950 w 3040009"/>
                <a:gd name="connsiteY8" fmla="*/ 3800604 h 3797186"/>
                <a:gd name="connsiteX9" fmla="*/ 2412006 w 3040009"/>
                <a:gd name="connsiteY9" fmla="*/ 3799098 h 3797186"/>
                <a:gd name="connsiteX10" fmla="*/ 2369439 w 3040009"/>
                <a:gd name="connsiteY10" fmla="*/ 3765194 h 3797186"/>
                <a:gd name="connsiteX11" fmla="*/ 2347966 w 3040009"/>
                <a:gd name="connsiteY11" fmla="*/ 3703038 h 3797186"/>
                <a:gd name="connsiteX12" fmla="*/ 2276392 w 3040009"/>
                <a:gd name="connsiteY12" fmla="*/ 3681189 h 3797186"/>
                <a:gd name="connsiteX13" fmla="*/ 2271118 w 3040009"/>
                <a:gd name="connsiteY13" fmla="*/ 3703038 h 3797186"/>
                <a:gd name="connsiteX14" fmla="*/ 2286564 w 3040009"/>
                <a:gd name="connsiteY14" fmla="*/ 3772728 h 3797186"/>
                <a:gd name="connsiteX15" fmla="*/ 2289577 w 3040009"/>
                <a:gd name="connsiteY15" fmla="*/ 3796837 h 3797186"/>
                <a:gd name="connsiteX16" fmla="*/ 2253037 w 3040009"/>
                <a:gd name="connsiteY16" fmla="*/ 3799851 h 3797186"/>
                <a:gd name="connsiteX17" fmla="*/ 2044342 w 3040009"/>
                <a:gd name="connsiteY17" fmla="*/ 3798344 h 3797186"/>
                <a:gd name="connsiteX18" fmla="*/ 1993110 w 3040009"/>
                <a:gd name="connsiteY18" fmla="*/ 3743722 h 3797186"/>
                <a:gd name="connsiteX19" fmla="*/ 1993110 w 3040009"/>
                <a:gd name="connsiteY19" fmla="*/ 3678552 h 3797186"/>
                <a:gd name="connsiteX20" fmla="*/ 1977289 w 3040009"/>
                <a:gd name="connsiteY20" fmla="*/ 3677045 h 3797186"/>
                <a:gd name="connsiteX21" fmla="*/ 1687979 w 3040009"/>
                <a:gd name="connsiteY21" fmla="*/ 3691360 h 3797186"/>
                <a:gd name="connsiteX22" fmla="*/ 1644658 w 3040009"/>
                <a:gd name="connsiteY22" fmla="*/ 3682319 h 3797186"/>
                <a:gd name="connsiteX23" fmla="*/ 1534660 w 3040009"/>
                <a:gd name="connsiteY23" fmla="*/ 3621293 h 3797186"/>
                <a:gd name="connsiteX24" fmla="*/ 1517332 w 3040009"/>
                <a:gd name="connsiteY24" fmla="*/ 3601704 h 3797186"/>
                <a:gd name="connsiteX25" fmla="*/ 1478531 w 3040009"/>
                <a:gd name="connsiteY25" fmla="*/ 3459310 h 3797186"/>
                <a:gd name="connsiteX26" fmla="*/ 1478531 w 3040009"/>
                <a:gd name="connsiteY26" fmla="*/ 3411091 h 3797186"/>
                <a:gd name="connsiteX27" fmla="*/ 1390382 w 3040009"/>
                <a:gd name="connsiteY27" fmla="*/ 3411091 h 3797186"/>
                <a:gd name="connsiteX28" fmla="*/ 1040423 w 3040009"/>
                <a:gd name="connsiteY28" fmla="*/ 3409585 h 3797186"/>
                <a:gd name="connsiteX29" fmla="*/ 964329 w 3040009"/>
                <a:gd name="connsiteY29" fmla="*/ 3385099 h 3797186"/>
                <a:gd name="connsiteX30" fmla="*/ 941726 w 3040009"/>
                <a:gd name="connsiteY30" fmla="*/ 3370784 h 3797186"/>
                <a:gd name="connsiteX31" fmla="*/ 937206 w 3040009"/>
                <a:gd name="connsiteY31" fmla="*/ 3374174 h 3797186"/>
                <a:gd name="connsiteX32" fmla="*/ 940973 w 3040009"/>
                <a:gd name="connsiteY32" fmla="*/ 3396777 h 3797186"/>
                <a:gd name="connsiteX33" fmla="*/ 969603 w 3040009"/>
                <a:gd name="connsiteY33" fmla="*/ 3468351 h 3797186"/>
                <a:gd name="connsiteX34" fmla="*/ 1041177 w 3040009"/>
                <a:gd name="connsiteY34" fmla="*/ 3666121 h 3797186"/>
                <a:gd name="connsiteX35" fmla="*/ 1049841 w 3040009"/>
                <a:gd name="connsiteY35" fmla="*/ 3794954 h 3797186"/>
                <a:gd name="connsiteX36" fmla="*/ 1034396 w 3040009"/>
                <a:gd name="connsiteY36" fmla="*/ 3797591 h 3797186"/>
                <a:gd name="connsiteX37" fmla="*/ 578583 w 3040009"/>
                <a:gd name="connsiteY37" fmla="*/ 3799474 h 3797186"/>
                <a:gd name="connsiteX38" fmla="*/ 488174 w 3040009"/>
                <a:gd name="connsiteY38" fmla="*/ 3741462 h 3797186"/>
                <a:gd name="connsiteX39" fmla="*/ 392114 w 3040009"/>
                <a:gd name="connsiteY39" fmla="*/ 3533144 h 3797186"/>
                <a:gd name="connsiteX40" fmla="*/ 342765 w 3040009"/>
                <a:gd name="connsiteY40" fmla="*/ 3387359 h 3797186"/>
                <a:gd name="connsiteX41" fmla="*/ 309615 w 3040009"/>
                <a:gd name="connsiteY41" fmla="*/ 3295443 h 3797186"/>
                <a:gd name="connsiteX42" fmla="*/ 276465 w 3040009"/>
                <a:gd name="connsiteY42" fmla="*/ 3247978 h 3797186"/>
                <a:gd name="connsiteX43" fmla="*/ 219206 w 3040009"/>
                <a:gd name="connsiteY43" fmla="*/ 3120652 h 3797186"/>
                <a:gd name="connsiteX44" fmla="*/ 242938 w 3040009"/>
                <a:gd name="connsiteY44" fmla="*/ 2962059 h 3797186"/>
                <a:gd name="connsiteX45" fmla="*/ 339375 w 3040009"/>
                <a:gd name="connsiteY45" fmla="*/ 2883328 h 3797186"/>
                <a:gd name="connsiteX46" fmla="*/ 527351 w 3040009"/>
                <a:gd name="connsiteY46" fmla="*/ 2838123 h 3797186"/>
                <a:gd name="connsiteX47" fmla="*/ 850940 w 3040009"/>
                <a:gd name="connsiteY47" fmla="*/ 2777850 h 3797186"/>
                <a:gd name="connsiteX48" fmla="*/ 976760 w 3040009"/>
                <a:gd name="connsiteY48" fmla="*/ 2770316 h 3797186"/>
                <a:gd name="connsiteX49" fmla="*/ 1023848 w 3040009"/>
                <a:gd name="connsiteY49" fmla="*/ 2769563 h 3797186"/>
                <a:gd name="connsiteX50" fmla="*/ 1088641 w 3040009"/>
                <a:gd name="connsiteY50" fmla="*/ 2744324 h 3797186"/>
                <a:gd name="connsiteX51" fmla="*/ 1267953 w 3040009"/>
                <a:gd name="connsiteY51" fmla="*/ 2604943 h 3797186"/>
                <a:gd name="connsiteX52" fmla="*/ 1298466 w 3040009"/>
                <a:gd name="connsiteY52" fmla="*/ 2591758 h 3797186"/>
                <a:gd name="connsiteX53" fmla="*/ 1369663 w 3040009"/>
                <a:gd name="connsiteY53" fmla="*/ 2545046 h 3797186"/>
                <a:gd name="connsiteX54" fmla="*/ 1308637 w 3040009"/>
                <a:gd name="connsiteY54" fmla="*/ 2509259 h 3797186"/>
                <a:gd name="connsiteX55" fmla="*/ 1280007 w 3040009"/>
                <a:gd name="connsiteY55" fmla="*/ 2502855 h 3797186"/>
                <a:gd name="connsiteX56" fmla="*/ 1221995 w 3040009"/>
                <a:gd name="connsiteY56" fmla="*/ 2498712 h 3797186"/>
                <a:gd name="connsiteX57" fmla="*/ 1199769 w 3040009"/>
                <a:gd name="connsiteY57" fmla="*/ 2469329 h 3797186"/>
                <a:gd name="connsiteX58" fmla="*/ 1205797 w 3040009"/>
                <a:gd name="connsiteY58" fmla="*/ 2439946 h 3797186"/>
                <a:gd name="connsiteX59" fmla="*/ 1185831 w 3040009"/>
                <a:gd name="connsiteY59" fmla="*/ 2406042 h 3797186"/>
                <a:gd name="connsiteX60" fmla="*/ 1167749 w 3040009"/>
                <a:gd name="connsiteY60" fmla="*/ 2401145 h 3797186"/>
                <a:gd name="connsiteX61" fmla="*/ 1035149 w 3040009"/>
                <a:gd name="connsiteY61" fmla="*/ 2335975 h 3797186"/>
                <a:gd name="connsiteX62" fmla="*/ 996349 w 3040009"/>
                <a:gd name="connsiteY62" fmla="*/ 2309606 h 3797186"/>
                <a:gd name="connsiteX63" fmla="*/ 980904 w 3040009"/>
                <a:gd name="connsiteY63" fmla="*/ 2310359 h 3797186"/>
                <a:gd name="connsiteX64" fmla="*/ 985047 w 3040009"/>
                <a:gd name="connsiteY64" fmla="*/ 2325427 h 3797186"/>
                <a:gd name="connsiteX65" fmla="*/ 1005013 w 3040009"/>
                <a:gd name="connsiteY65" fmla="*/ 2348030 h 3797186"/>
                <a:gd name="connsiteX66" fmla="*/ 1001622 w 3040009"/>
                <a:gd name="connsiteY66" fmla="*/ 2384947 h 3797186"/>
                <a:gd name="connsiteX67" fmla="*/ 956418 w 3040009"/>
                <a:gd name="connsiteY67" fmla="*/ 2400015 h 3797186"/>
                <a:gd name="connsiteX68" fmla="*/ 734162 w 3040009"/>
                <a:gd name="connsiteY68" fmla="*/ 2405289 h 3797186"/>
                <a:gd name="connsiteX69" fmla="*/ 95647 w 3040009"/>
                <a:gd name="connsiteY69" fmla="*/ 2406042 h 3797186"/>
                <a:gd name="connsiteX70" fmla="*/ 30477 w 3040009"/>
                <a:gd name="connsiteY70" fmla="*/ 2378543 h 3797186"/>
                <a:gd name="connsiteX71" fmla="*/ 717 w 3040009"/>
                <a:gd name="connsiteY71" fmla="*/ 2327688 h 3797186"/>
                <a:gd name="connsiteX72" fmla="*/ 21436 w 3040009"/>
                <a:gd name="connsiteY72" fmla="*/ 2262141 h 3797186"/>
                <a:gd name="connsiteX73" fmla="*/ 79825 w 3040009"/>
                <a:gd name="connsiteY73" fmla="*/ 2211662 h 3797186"/>
                <a:gd name="connsiteX74" fmla="*/ 116366 w 3040009"/>
                <a:gd name="connsiteY74" fmla="*/ 2208649 h 3797186"/>
                <a:gd name="connsiteX75" fmla="*/ 170988 w 3040009"/>
                <a:gd name="connsiteY75" fmla="*/ 2203752 h 3797186"/>
                <a:gd name="connsiteX76" fmla="*/ 223726 w 3040009"/>
                <a:gd name="connsiteY76" fmla="*/ 2199985 h 3797186"/>
                <a:gd name="connsiteX77" fmla="*/ 289650 w 3040009"/>
                <a:gd name="connsiteY77" fmla="*/ 2231628 h 3797186"/>
                <a:gd name="connsiteX78" fmla="*/ 341259 w 3040009"/>
                <a:gd name="connsiteY78" fmla="*/ 2220327 h 3797186"/>
                <a:gd name="connsiteX79" fmla="*/ 375915 w 3040009"/>
                <a:gd name="connsiteY79" fmla="*/ 2211286 h 3797186"/>
                <a:gd name="connsiteX80" fmla="*/ 440709 w 3040009"/>
                <a:gd name="connsiteY80" fmla="*/ 2221457 h 3797186"/>
                <a:gd name="connsiteX81" fmla="*/ 628684 w 3040009"/>
                <a:gd name="connsiteY81" fmla="*/ 2234642 h 3797186"/>
                <a:gd name="connsiteX82" fmla="*/ 664471 w 3040009"/>
                <a:gd name="connsiteY82" fmla="*/ 2232758 h 3797186"/>
                <a:gd name="connsiteX83" fmla="*/ 694984 w 3040009"/>
                <a:gd name="connsiteY83" fmla="*/ 2202622 h 3797186"/>
                <a:gd name="connsiteX84" fmla="*/ 719094 w 3040009"/>
                <a:gd name="connsiteY84" fmla="*/ 2156664 h 3797186"/>
                <a:gd name="connsiteX85" fmla="*/ 749984 w 3040009"/>
                <a:gd name="connsiteY85" fmla="*/ 2108069 h 3797186"/>
                <a:gd name="connsiteX86" fmla="*/ 782757 w 3040009"/>
                <a:gd name="connsiteY86" fmla="*/ 2085466 h 3797186"/>
                <a:gd name="connsiteX87" fmla="*/ 875426 w 3040009"/>
                <a:gd name="connsiteY87" fmla="*/ 2070398 h 3797186"/>
                <a:gd name="connsiteX88" fmla="*/ 939089 w 3040009"/>
                <a:gd name="connsiteY88" fmla="*/ 2063241 h 3797186"/>
                <a:gd name="connsiteX89" fmla="*/ 1004636 w 3040009"/>
                <a:gd name="connsiteY89" fmla="*/ 2072282 h 3797186"/>
                <a:gd name="connsiteX90" fmla="*/ 1053608 w 3040009"/>
                <a:gd name="connsiteY90" fmla="*/ 2091117 h 3797186"/>
                <a:gd name="connsiteX91" fmla="*/ 1154188 w 3040009"/>
                <a:gd name="connsiteY91" fmla="*/ 2152897 h 3797186"/>
                <a:gd name="connsiteX92" fmla="*/ 1344047 w 3040009"/>
                <a:gd name="connsiteY92" fmla="*/ 2173239 h 3797186"/>
                <a:gd name="connsiteX93" fmla="*/ 1375314 w 3040009"/>
                <a:gd name="connsiteY93" fmla="*/ 2167588 h 3797186"/>
                <a:gd name="connsiteX94" fmla="*/ 1488326 w 3040009"/>
                <a:gd name="connsiteY94" fmla="*/ 2168718 h 3797186"/>
                <a:gd name="connsiteX95" fmla="*/ 1507914 w 3040009"/>
                <a:gd name="connsiteY95" fmla="*/ 2168718 h 3797186"/>
                <a:gd name="connsiteX96" fmla="*/ 1517332 w 3040009"/>
                <a:gd name="connsiteY96" fmla="*/ 2042522 h 3797186"/>
                <a:gd name="connsiteX97" fmla="*/ 1564043 w 3040009"/>
                <a:gd name="connsiteY97" fmla="*/ 1667700 h 3797186"/>
                <a:gd name="connsiteX98" fmla="*/ 1622056 w 3040009"/>
                <a:gd name="connsiteY98" fmla="*/ 1491402 h 3797186"/>
                <a:gd name="connsiteX99" fmla="*/ 1629967 w 3040009"/>
                <a:gd name="connsiteY99" fmla="*/ 1476711 h 3797186"/>
                <a:gd name="connsiteX100" fmla="*/ 1672158 w 3040009"/>
                <a:gd name="connsiteY100" fmla="*/ 1343357 h 3797186"/>
                <a:gd name="connsiteX101" fmla="*/ 1686849 w 3040009"/>
                <a:gd name="connsiteY101" fmla="*/ 1144834 h 3797186"/>
                <a:gd name="connsiteX102" fmla="*/ 1747122 w 3040009"/>
                <a:gd name="connsiteY102" fmla="*/ 998296 h 3797186"/>
                <a:gd name="connsiteX103" fmla="*/ 1747875 w 3040009"/>
                <a:gd name="connsiteY103" fmla="*/ 952337 h 3797186"/>
                <a:gd name="connsiteX104" fmla="*/ 1741471 w 3040009"/>
                <a:gd name="connsiteY104" fmla="*/ 928228 h 3797186"/>
                <a:gd name="connsiteX105" fmla="*/ 1732054 w 3040009"/>
                <a:gd name="connsiteY105" fmla="*/ 907886 h 3797186"/>
                <a:gd name="connsiteX106" fmla="*/ 1676301 w 3040009"/>
                <a:gd name="connsiteY106" fmla="*/ 881894 h 3797186"/>
                <a:gd name="connsiteX107" fmla="*/ 1578358 w 3040009"/>
                <a:gd name="connsiteY107" fmla="*/ 900729 h 3797186"/>
                <a:gd name="connsiteX108" fmla="*/ 1506030 w 3040009"/>
                <a:gd name="connsiteY108" fmla="*/ 878127 h 3797186"/>
                <a:gd name="connsiteX109" fmla="*/ 1490586 w 3040009"/>
                <a:gd name="connsiteY109" fmla="*/ 843470 h 3797186"/>
                <a:gd name="connsiteX110" fmla="*/ 1492469 w 3040009"/>
                <a:gd name="connsiteY110" fmla="*/ 811826 h 3797186"/>
                <a:gd name="connsiteX111" fmla="*/ 1469490 w 3040009"/>
                <a:gd name="connsiteY111" fmla="*/ 750047 h 3797186"/>
                <a:gd name="connsiteX112" fmla="*/ 1464970 w 3040009"/>
                <a:gd name="connsiteY112" fmla="*/ 725938 h 3797186"/>
                <a:gd name="connsiteX113" fmla="*/ 1472880 w 3040009"/>
                <a:gd name="connsiteY113" fmla="*/ 710493 h 3797186"/>
                <a:gd name="connsiteX114" fmla="*/ 1461579 w 3040009"/>
                <a:gd name="connsiteY114" fmla="*/ 702582 h 3797186"/>
                <a:gd name="connsiteX115" fmla="*/ 1448772 w 3040009"/>
                <a:gd name="connsiteY115" fmla="*/ 666042 h 3797186"/>
                <a:gd name="connsiteX116" fmla="*/ 1454422 w 3040009"/>
                <a:gd name="connsiteY116" fmla="*/ 635152 h 3797186"/>
                <a:gd name="connsiteX117" fmla="*/ 1435587 w 3040009"/>
                <a:gd name="connsiteY117" fmla="*/ 613680 h 3797186"/>
                <a:gd name="connsiteX118" fmla="*/ 1393396 w 3040009"/>
                <a:gd name="connsiteY118" fmla="*/ 606522 h 3797186"/>
                <a:gd name="connsiteX119" fmla="*/ 1373807 w 3040009"/>
                <a:gd name="connsiteY119" fmla="*/ 571865 h 3797186"/>
                <a:gd name="connsiteX120" fmla="*/ 1392266 w 3040009"/>
                <a:gd name="connsiteY120" fmla="*/ 522894 h 3797186"/>
                <a:gd name="connsiteX121" fmla="*/ 1452162 w 3040009"/>
                <a:gd name="connsiteY121" fmla="*/ 403478 h 3797186"/>
                <a:gd name="connsiteX122" fmla="*/ 1454422 w 3040009"/>
                <a:gd name="connsiteY122" fmla="*/ 384643 h 3797186"/>
                <a:gd name="connsiteX123" fmla="*/ 1444628 w 3040009"/>
                <a:gd name="connsiteY123" fmla="*/ 285193 h 3797186"/>
                <a:gd name="connsiteX124" fmla="*/ 1613015 w 3040009"/>
                <a:gd name="connsiteY124" fmla="*/ 56156 h 3797186"/>
                <a:gd name="connsiteX125" fmla="*/ 1985576 w 3040009"/>
                <a:gd name="connsiteY125" fmla="*/ 23759 h 3797186"/>
                <a:gd name="connsiteX126" fmla="*/ 2207456 w 3040009"/>
                <a:gd name="connsiteY126" fmla="*/ 321356 h 3797186"/>
                <a:gd name="connsiteX127" fmla="*/ 2168278 w 3040009"/>
                <a:gd name="connsiteY127" fmla="*/ 533441 h 3797186"/>
                <a:gd name="connsiteX128" fmla="*/ 2143039 w 3040009"/>
                <a:gd name="connsiteY128" fmla="*/ 641556 h 3797186"/>
                <a:gd name="connsiteX129" fmla="*/ 2225537 w 3040009"/>
                <a:gd name="connsiteY129" fmla="*/ 848744 h 3797186"/>
                <a:gd name="connsiteX130" fmla="*/ 2255674 w 3040009"/>
                <a:gd name="connsiteY130" fmla="*/ 910523 h 3797186"/>
                <a:gd name="connsiteX131" fmla="*/ 2294851 w 3040009"/>
                <a:gd name="connsiteY131" fmla="*/ 972303 h 3797186"/>
                <a:gd name="connsiteX132" fmla="*/ 2500155 w 3040009"/>
                <a:gd name="connsiteY132" fmla="*/ 1162539 h 3797186"/>
                <a:gd name="connsiteX133" fmla="*/ 2547620 w 3040009"/>
                <a:gd name="connsiteY133" fmla="*/ 1236373 h 3797186"/>
                <a:gd name="connsiteX134" fmla="*/ 2570222 w 3040009"/>
                <a:gd name="connsiteY134" fmla="*/ 1268770 h 3797186"/>
                <a:gd name="connsiteX135" fmla="*/ 2707720 w 3040009"/>
                <a:gd name="connsiteY135" fmla="*/ 1590476 h 3797186"/>
                <a:gd name="connsiteX136" fmla="*/ 2721281 w 3040009"/>
                <a:gd name="connsiteY136" fmla="*/ 1736261 h 3797186"/>
                <a:gd name="connsiteX137" fmla="*/ 2724671 w 3040009"/>
                <a:gd name="connsiteY137" fmla="*/ 1776191 h 3797186"/>
                <a:gd name="connsiteX138" fmla="*/ 2750664 w 3040009"/>
                <a:gd name="connsiteY138" fmla="*/ 1759993 h 3797186"/>
                <a:gd name="connsiteX139" fmla="*/ 2862545 w 3040009"/>
                <a:gd name="connsiteY139" fmla="*/ 1710268 h 3797186"/>
                <a:gd name="connsiteX140" fmla="*/ 2923195 w 3040009"/>
                <a:gd name="connsiteY140" fmla="*/ 1747185 h 3797186"/>
                <a:gd name="connsiteX141" fmla="*/ 2920182 w 3040009"/>
                <a:gd name="connsiteY141" fmla="*/ 1854923 h 3797186"/>
                <a:gd name="connsiteX142" fmla="*/ 2898332 w 3040009"/>
                <a:gd name="connsiteY142" fmla="*/ 1950229 h 3797186"/>
                <a:gd name="connsiteX143" fmla="*/ 2926585 w 3040009"/>
                <a:gd name="connsiteY143" fmla="*/ 1988276 h 3797186"/>
                <a:gd name="connsiteX144" fmla="*/ 2970283 w 3040009"/>
                <a:gd name="connsiteY144" fmla="*/ 2035365 h 3797186"/>
                <a:gd name="connsiteX145" fmla="*/ 2958229 w 3040009"/>
                <a:gd name="connsiteY145" fmla="*/ 2179266 h 3797186"/>
                <a:gd name="connsiteX146" fmla="*/ 2944667 w 3040009"/>
                <a:gd name="connsiteY146" fmla="*/ 2313750 h 3797186"/>
                <a:gd name="connsiteX147" fmla="*/ 2975180 w 3040009"/>
                <a:gd name="connsiteY147" fmla="*/ 2618504 h 3797186"/>
                <a:gd name="connsiteX148" fmla="*/ 3010214 w 3040009"/>
                <a:gd name="connsiteY148" fmla="*/ 2872026 h 3797186"/>
                <a:gd name="connsiteX149" fmla="*/ 3028673 w 3040009"/>
                <a:gd name="connsiteY149" fmla="*/ 3060379 h 3797186"/>
                <a:gd name="connsiteX150" fmla="*/ 3043364 w 3040009"/>
                <a:gd name="connsiteY150" fmla="*/ 3148528 h 3797186"/>
                <a:gd name="connsiteX151" fmla="*/ 3042611 w 3040009"/>
                <a:gd name="connsiteY151" fmla="*/ 3354209 h 3797186"/>
                <a:gd name="connsiteX152" fmla="*/ 2691522 w 3040009"/>
                <a:gd name="connsiteY152" fmla="*/ 3596430 h 3797186"/>
                <a:gd name="connsiteX153" fmla="*/ 2694912 w 3040009"/>
                <a:gd name="connsiteY153" fmla="*/ 3602458 h 3797186"/>
                <a:gd name="connsiteX154" fmla="*/ 2722035 w 3040009"/>
                <a:gd name="connsiteY154" fmla="*/ 3600197 h 3797186"/>
                <a:gd name="connsiteX155" fmla="*/ 2799636 w 3040009"/>
                <a:gd name="connsiteY155" fmla="*/ 3572321 h 3797186"/>
                <a:gd name="connsiteX156" fmla="*/ 2869703 w 3040009"/>
                <a:gd name="connsiteY156" fmla="*/ 3527117 h 3797186"/>
                <a:gd name="connsiteX157" fmla="*/ 2966516 w 3040009"/>
                <a:gd name="connsiteY157" fmla="*/ 3286402 h 3797186"/>
                <a:gd name="connsiteX158" fmla="*/ 2919051 w 3040009"/>
                <a:gd name="connsiteY158" fmla="*/ 2781994 h 3797186"/>
                <a:gd name="connsiteX159" fmla="*/ 2864052 w 3040009"/>
                <a:gd name="connsiteY159" fmla="*/ 2373269 h 3797186"/>
                <a:gd name="connsiteX160" fmla="*/ 2858025 w 3040009"/>
                <a:gd name="connsiteY160" fmla="*/ 2170225 h 3797186"/>
                <a:gd name="connsiteX161" fmla="*/ 2855388 w 3040009"/>
                <a:gd name="connsiteY161" fmla="*/ 2146869 h 3797186"/>
                <a:gd name="connsiteX162" fmla="*/ 2849361 w 3040009"/>
                <a:gd name="connsiteY162" fmla="*/ 2146116 h 3797186"/>
                <a:gd name="connsiteX163" fmla="*/ 2835046 w 3040009"/>
                <a:gd name="connsiteY163" fmla="*/ 2196971 h 3797186"/>
                <a:gd name="connsiteX164" fmla="*/ 2759705 w 3040009"/>
                <a:gd name="connsiteY164" fmla="*/ 2662955 h 3797186"/>
                <a:gd name="connsiteX165" fmla="*/ 2696795 w 3040009"/>
                <a:gd name="connsiteY165" fmla="*/ 2748091 h 3797186"/>
                <a:gd name="connsiteX166" fmla="*/ 2676454 w 3040009"/>
                <a:gd name="connsiteY166" fmla="*/ 2747714 h 3797186"/>
                <a:gd name="connsiteX167" fmla="*/ 2613167 w 3040009"/>
                <a:gd name="connsiteY167" fmla="*/ 2671619 h 3797186"/>
                <a:gd name="connsiteX168" fmla="*/ 2593955 w 3040009"/>
                <a:gd name="connsiteY168" fmla="*/ 2663332 h 3797186"/>
                <a:gd name="connsiteX169" fmla="*/ 2547243 w 3040009"/>
                <a:gd name="connsiteY169" fmla="*/ 2759015 h 3797186"/>
                <a:gd name="connsiteX170" fmla="*/ 2578133 w 3040009"/>
                <a:gd name="connsiteY170" fmla="*/ 2900279 h 3797186"/>
                <a:gd name="connsiteX171" fmla="*/ 2600359 w 3040009"/>
                <a:gd name="connsiteY171" fmla="*/ 3119145 h 3797186"/>
                <a:gd name="connsiteX172" fmla="*/ 2622208 w 3040009"/>
                <a:gd name="connsiteY172" fmla="*/ 3143631 h 3797186"/>
                <a:gd name="connsiteX173" fmla="*/ 2707343 w 3040009"/>
                <a:gd name="connsiteY173" fmla="*/ 3158699 h 3797186"/>
                <a:gd name="connsiteX174" fmla="*/ 2815457 w 3040009"/>
                <a:gd name="connsiteY174" fmla="*/ 3267567 h 3797186"/>
                <a:gd name="connsiteX175" fmla="*/ 2826382 w 3040009"/>
                <a:gd name="connsiteY175" fmla="*/ 3351195 h 3797186"/>
                <a:gd name="connsiteX176" fmla="*/ 2812821 w 3040009"/>
                <a:gd name="connsiteY176" fmla="*/ 3422016 h 3797186"/>
                <a:gd name="connsiteX177" fmla="*/ 2716008 w 3040009"/>
                <a:gd name="connsiteY177" fmla="*/ 3566294 h 3797186"/>
                <a:gd name="connsiteX178" fmla="*/ 2691522 w 3040009"/>
                <a:gd name="connsiteY178" fmla="*/ 3596430 h 3797186"/>
                <a:gd name="connsiteX179" fmla="*/ 795188 w 3040009"/>
                <a:gd name="connsiteY179" fmla="*/ 2192451 h 3797186"/>
                <a:gd name="connsiteX180" fmla="*/ 787654 w 3040009"/>
                <a:gd name="connsiteY180" fmla="*/ 2189437 h 3797186"/>
                <a:gd name="connsiteX181" fmla="*/ 756011 w 3040009"/>
                <a:gd name="connsiteY181" fmla="*/ 2238785 h 3797186"/>
                <a:gd name="connsiteX182" fmla="*/ 761661 w 3040009"/>
                <a:gd name="connsiteY182" fmla="*/ 2251217 h 3797186"/>
                <a:gd name="connsiteX183" fmla="*/ 795565 w 3040009"/>
                <a:gd name="connsiteY183" fmla="*/ 2241799 h 3797186"/>
                <a:gd name="connsiteX184" fmla="*/ 795188 w 3040009"/>
                <a:gd name="connsiteY184" fmla="*/ 2192451 h 3797186"/>
                <a:gd name="connsiteX185" fmla="*/ 854331 w 3040009"/>
                <a:gd name="connsiteY185" fmla="*/ 2241422 h 3797186"/>
                <a:gd name="connsiteX186" fmla="*/ 884467 w 3040009"/>
                <a:gd name="connsiteY186" fmla="*/ 2284743 h 3797186"/>
                <a:gd name="connsiteX187" fmla="*/ 899159 w 3040009"/>
                <a:gd name="connsiteY187" fmla="*/ 2288510 h 3797186"/>
                <a:gd name="connsiteX188" fmla="*/ 907069 w 3040009"/>
                <a:gd name="connsiteY188" fmla="*/ 2274949 h 3797186"/>
                <a:gd name="connsiteX189" fmla="*/ 854331 w 3040009"/>
                <a:gd name="connsiteY189" fmla="*/ 2241422 h 379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</a:cxnLst>
              <a:rect l="l" t="t" r="r" b="b"/>
              <a:pathLst>
                <a:path w="3040009" h="3797186">
                  <a:moveTo>
                    <a:pt x="3042611" y="3354209"/>
                  </a:moveTo>
                  <a:cubicBezTo>
                    <a:pt x="3041480" y="3361366"/>
                    <a:pt x="3039974" y="3368900"/>
                    <a:pt x="3039597" y="3376058"/>
                  </a:cubicBezTo>
                  <a:cubicBezTo>
                    <a:pt x="3037337" y="3411091"/>
                    <a:pt x="3024529" y="3442735"/>
                    <a:pt x="3011721" y="3475131"/>
                  </a:cubicBezTo>
                  <a:cubicBezTo>
                    <a:pt x="2988365" y="3535027"/>
                    <a:pt x="2937886" y="3570061"/>
                    <a:pt x="2894189" y="3611499"/>
                  </a:cubicBezTo>
                  <a:cubicBezTo>
                    <a:pt x="2885901" y="3619409"/>
                    <a:pt x="2873847" y="3623176"/>
                    <a:pt x="2862923" y="3627320"/>
                  </a:cubicBezTo>
                  <a:cubicBezTo>
                    <a:pt x="2803403" y="3650676"/>
                    <a:pt x="2743507" y="3673655"/>
                    <a:pt x="2683988" y="3696257"/>
                  </a:cubicBezTo>
                  <a:cubicBezTo>
                    <a:pt x="2662892" y="3704168"/>
                    <a:pt x="2652344" y="3719236"/>
                    <a:pt x="2650837" y="3741838"/>
                  </a:cubicBezTo>
                  <a:cubicBezTo>
                    <a:pt x="2649707" y="3759920"/>
                    <a:pt x="2647824" y="3777625"/>
                    <a:pt x="2645940" y="3800604"/>
                  </a:cubicBezTo>
                  <a:cubicBezTo>
                    <a:pt x="2599982" y="3800604"/>
                    <a:pt x="2555154" y="3800604"/>
                    <a:pt x="2509950" y="3800604"/>
                  </a:cubicBezTo>
                  <a:cubicBezTo>
                    <a:pt x="2477176" y="3800604"/>
                    <a:pt x="2444780" y="3800228"/>
                    <a:pt x="2412006" y="3799098"/>
                  </a:cubicBezTo>
                  <a:cubicBezTo>
                    <a:pt x="2389781" y="3798344"/>
                    <a:pt x="2376219" y="3785536"/>
                    <a:pt x="2369439" y="3765194"/>
                  </a:cubicBezTo>
                  <a:cubicBezTo>
                    <a:pt x="2362281" y="3744475"/>
                    <a:pt x="2355877" y="3723380"/>
                    <a:pt x="2347966" y="3703038"/>
                  </a:cubicBezTo>
                  <a:cubicBezTo>
                    <a:pt x="2340809" y="3684203"/>
                    <a:pt x="2291837" y="3668758"/>
                    <a:pt x="2276392" y="3681189"/>
                  </a:cubicBezTo>
                  <a:cubicBezTo>
                    <a:pt x="2271872" y="3684956"/>
                    <a:pt x="2269989" y="3695880"/>
                    <a:pt x="2271118" y="3703038"/>
                  </a:cubicBezTo>
                  <a:cubicBezTo>
                    <a:pt x="2275263" y="3726394"/>
                    <a:pt x="2281666" y="3749373"/>
                    <a:pt x="2286564" y="3772728"/>
                  </a:cubicBezTo>
                  <a:cubicBezTo>
                    <a:pt x="2288070" y="3779886"/>
                    <a:pt x="2288447" y="3787420"/>
                    <a:pt x="2289577" y="3796837"/>
                  </a:cubicBezTo>
                  <a:cubicBezTo>
                    <a:pt x="2276392" y="3797968"/>
                    <a:pt x="2264715" y="3799851"/>
                    <a:pt x="2253037" y="3799851"/>
                  </a:cubicBezTo>
                  <a:cubicBezTo>
                    <a:pt x="2183346" y="3799851"/>
                    <a:pt x="2113656" y="3800604"/>
                    <a:pt x="2044342" y="3798344"/>
                  </a:cubicBezTo>
                  <a:cubicBezTo>
                    <a:pt x="2004788" y="3796837"/>
                    <a:pt x="1994617" y="3784029"/>
                    <a:pt x="1993110" y="3743722"/>
                  </a:cubicBezTo>
                  <a:cubicBezTo>
                    <a:pt x="1992357" y="3722627"/>
                    <a:pt x="1993110" y="3701154"/>
                    <a:pt x="1993110" y="3678552"/>
                  </a:cubicBezTo>
                  <a:cubicBezTo>
                    <a:pt x="1987083" y="3678175"/>
                    <a:pt x="1982186" y="3677045"/>
                    <a:pt x="1977289" y="3677045"/>
                  </a:cubicBezTo>
                  <a:cubicBezTo>
                    <a:pt x="1880852" y="3681942"/>
                    <a:pt x="1784416" y="3687593"/>
                    <a:pt x="1687979" y="3691360"/>
                  </a:cubicBezTo>
                  <a:cubicBezTo>
                    <a:pt x="1673664" y="3692113"/>
                    <a:pt x="1657466" y="3688723"/>
                    <a:pt x="1644658" y="3682319"/>
                  </a:cubicBezTo>
                  <a:cubicBezTo>
                    <a:pt x="1607364" y="3663484"/>
                    <a:pt x="1570824" y="3642388"/>
                    <a:pt x="1534660" y="3621293"/>
                  </a:cubicBezTo>
                  <a:cubicBezTo>
                    <a:pt x="1527503" y="3617149"/>
                    <a:pt x="1522229" y="3608862"/>
                    <a:pt x="1517332" y="3601704"/>
                  </a:cubicBezTo>
                  <a:cubicBezTo>
                    <a:pt x="1487195" y="3558760"/>
                    <a:pt x="1475517" y="3510918"/>
                    <a:pt x="1478531" y="3459310"/>
                  </a:cubicBezTo>
                  <a:cubicBezTo>
                    <a:pt x="1479285" y="3444995"/>
                    <a:pt x="1478531" y="3430680"/>
                    <a:pt x="1478531" y="3411091"/>
                  </a:cubicBezTo>
                  <a:cubicBezTo>
                    <a:pt x="1449148" y="3411091"/>
                    <a:pt x="1419765" y="3411091"/>
                    <a:pt x="1390382" y="3411091"/>
                  </a:cubicBezTo>
                  <a:cubicBezTo>
                    <a:pt x="1273604" y="3410338"/>
                    <a:pt x="1156825" y="3408831"/>
                    <a:pt x="1040423" y="3409585"/>
                  </a:cubicBezTo>
                  <a:cubicBezTo>
                    <a:pt x="1011417" y="3409585"/>
                    <a:pt x="985801" y="3406194"/>
                    <a:pt x="964329" y="3385099"/>
                  </a:cubicBezTo>
                  <a:cubicBezTo>
                    <a:pt x="957925" y="3379072"/>
                    <a:pt x="949260" y="3375304"/>
                    <a:pt x="941726" y="3370784"/>
                  </a:cubicBezTo>
                  <a:cubicBezTo>
                    <a:pt x="940220" y="3371914"/>
                    <a:pt x="938713" y="3373044"/>
                    <a:pt x="937206" y="3374174"/>
                  </a:cubicBezTo>
                  <a:cubicBezTo>
                    <a:pt x="938336" y="3381709"/>
                    <a:pt x="938336" y="3389996"/>
                    <a:pt x="940973" y="3396777"/>
                  </a:cubicBezTo>
                  <a:cubicBezTo>
                    <a:pt x="950014" y="3420886"/>
                    <a:pt x="960562" y="3444241"/>
                    <a:pt x="969603" y="3468351"/>
                  </a:cubicBezTo>
                  <a:cubicBezTo>
                    <a:pt x="994088" y="3533897"/>
                    <a:pt x="1022718" y="3598691"/>
                    <a:pt x="1041177" y="3666121"/>
                  </a:cubicBezTo>
                  <a:cubicBezTo>
                    <a:pt x="1052101" y="3706805"/>
                    <a:pt x="1047581" y="3751633"/>
                    <a:pt x="1049841" y="3794954"/>
                  </a:cubicBezTo>
                  <a:cubicBezTo>
                    <a:pt x="1041553" y="3796461"/>
                    <a:pt x="1037786" y="3797591"/>
                    <a:pt x="1034396" y="3797591"/>
                  </a:cubicBezTo>
                  <a:cubicBezTo>
                    <a:pt x="882584" y="3797968"/>
                    <a:pt x="730395" y="3797214"/>
                    <a:pt x="578583" y="3799474"/>
                  </a:cubicBezTo>
                  <a:cubicBezTo>
                    <a:pt x="532625" y="3800228"/>
                    <a:pt x="506255" y="3783276"/>
                    <a:pt x="488174" y="3741462"/>
                  </a:cubicBezTo>
                  <a:cubicBezTo>
                    <a:pt x="458037" y="3671018"/>
                    <a:pt x="421873" y="3603588"/>
                    <a:pt x="392114" y="3533144"/>
                  </a:cubicBezTo>
                  <a:cubicBezTo>
                    <a:pt x="372148" y="3486056"/>
                    <a:pt x="359340" y="3435954"/>
                    <a:pt x="342765" y="3387359"/>
                  </a:cubicBezTo>
                  <a:cubicBezTo>
                    <a:pt x="332218" y="3356469"/>
                    <a:pt x="322800" y="3325203"/>
                    <a:pt x="309615" y="3295443"/>
                  </a:cubicBezTo>
                  <a:cubicBezTo>
                    <a:pt x="302081" y="3278115"/>
                    <a:pt x="289650" y="3261540"/>
                    <a:pt x="276465" y="3247978"/>
                  </a:cubicBezTo>
                  <a:cubicBezTo>
                    <a:pt x="241055" y="3212568"/>
                    <a:pt x="223350" y="3170377"/>
                    <a:pt x="219206" y="3120652"/>
                  </a:cubicBezTo>
                  <a:cubicBezTo>
                    <a:pt x="214309" y="3065276"/>
                    <a:pt x="213179" y="3012538"/>
                    <a:pt x="242938" y="2962059"/>
                  </a:cubicBezTo>
                  <a:cubicBezTo>
                    <a:pt x="265918" y="2922882"/>
                    <a:pt x="297184" y="2895382"/>
                    <a:pt x="339375" y="2883328"/>
                  </a:cubicBezTo>
                  <a:cubicBezTo>
                    <a:pt x="401531" y="2865623"/>
                    <a:pt x="464441" y="2850554"/>
                    <a:pt x="527351" y="2838123"/>
                  </a:cubicBezTo>
                  <a:cubicBezTo>
                    <a:pt x="635089" y="2816274"/>
                    <a:pt x="742826" y="2795932"/>
                    <a:pt x="850940" y="2777850"/>
                  </a:cubicBezTo>
                  <a:cubicBezTo>
                    <a:pt x="892001" y="2771069"/>
                    <a:pt x="934569" y="2772200"/>
                    <a:pt x="976760" y="2770316"/>
                  </a:cubicBezTo>
                  <a:cubicBezTo>
                    <a:pt x="992581" y="2769563"/>
                    <a:pt x="1008027" y="2769563"/>
                    <a:pt x="1023848" y="2769563"/>
                  </a:cubicBezTo>
                  <a:cubicBezTo>
                    <a:pt x="1048711" y="2769939"/>
                    <a:pt x="1068676" y="2760145"/>
                    <a:pt x="1088641" y="2744324"/>
                  </a:cubicBezTo>
                  <a:cubicBezTo>
                    <a:pt x="1147407" y="2696859"/>
                    <a:pt x="1207680" y="2650901"/>
                    <a:pt x="1267953" y="2604943"/>
                  </a:cubicBezTo>
                  <a:cubicBezTo>
                    <a:pt x="1276617" y="2598539"/>
                    <a:pt x="1287918" y="2595525"/>
                    <a:pt x="1298466" y="2591758"/>
                  </a:cubicBezTo>
                  <a:cubicBezTo>
                    <a:pt x="1324082" y="2583094"/>
                    <a:pt x="1348191" y="2571416"/>
                    <a:pt x="1369663" y="2545046"/>
                  </a:cubicBezTo>
                  <a:cubicBezTo>
                    <a:pt x="1341034" y="2542786"/>
                    <a:pt x="1322952" y="2529602"/>
                    <a:pt x="1308637" y="2509259"/>
                  </a:cubicBezTo>
                  <a:cubicBezTo>
                    <a:pt x="1304493" y="2503232"/>
                    <a:pt x="1290179" y="2503986"/>
                    <a:pt x="1280007" y="2502855"/>
                  </a:cubicBezTo>
                  <a:cubicBezTo>
                    <a:pt x="1260796" y="2500972"/>
                    <a:pt x="1241207" y="2500595"/>
                    <a:pt x="1221995" y="2498712"/>
                  </a:cubicBezTo>
                  <a:cubicBezTo>
                    <a:pt x="1200146" y="2496452"/>
                    <a:pt x="1196002" y="2490424"/>
                    <a:pt x="1199769" y="2469329"/>
                  </a:cubicBezTo>
                  <a:cubicBezTo>
                    <a:pt x="1201653" y="2459534"/>
                    <a:pt x="1203913" y="2449740"/>
                    <a:pt x="1205797" y="2439946"/>
                  </a:cubicBezTo>
                  <a:cubicBezTo>
                    <a:pt x="1208810" y="2422994"/>
                    <a:pt x="1201653" y="2412070"/>
                    <a:pt x="1185831" y="2406042"/>
                  </a:cubicBezTo>
                  <a:cubicBezTo>
                    <a:pt x="1179804" y="2403782"/>
                    <a:pt x="1173777" y="2401899"/>
                    <a:pt x="1167749" y="2401145"/>
                  </a:cubicBezTo>
                  <a:cubicBezTo>
                    <a:pt x="1115388" y="2395495"/>
                    <a:pt x="1072820" y="2371762"/>
                    <a:pt x="1035149" y="2335975"/>
                  </a:cubicBezTo>
                  <a:cubicBezTo>
                    <a:pt x="1024225" y="2325427"/>
                    <a:pt x="1009910" y="2317517"/>
                    <a:pt x="996349" y="2309606"/>
                  </a:cubicBezTo>
                  <a:cubicBezTo>
                    <a:pt x="992581" y="2307346"/>
                    <a:pt x="986177" y="2309983"/>
                    <a:pt x="980904" y="2310359"/>
                  </a:cubicBezTo>
                  <a:cubicBezTo>
                    <a:pt x="982034" y="2315256"/>
                    <a:pt x="982410" y="2321284"/>
                    <a:pt x="985047" y="2325427"/>
                  </a:cubicBezTo>
                  <a:cubicBezTo>
                    <a:pt x="991075" y="2333338"/>
                    <a:pt x="998609" y="2340119"/>
                    <a:pt x="1005013" y="2348030"/>
                  </a:cubicBezTo>
                  <a:cubicBezTo>
                    <a:pt x="1016691" y="2362345"/>
                    <a:pt x="1017067" y="2375529"/>
                    <a:pt x="1001622" y="2384947"/>
                  </a:cubicBezTo>
                  <a:cubicBezTo>
                    <a:pt x="988438" y="2393234"/>
                    <a:pt x="971863" y="2399638"/>
                    <a:pt x="956418" y="2400015"/>
                  </a:cubicBezTo>
                  <a:cubicBezTo>
                    <a:pt x="882584" y="2403029"/>
                    <a:pt x="808373" y="2404912"/>
                    <a:pt x="734162" y="2405289"/>
                  </a:cubicBezTo>
                  <a:cubicBezTo>
                    <a:pt x="521324" y="2406042"/>
                    <a:pt x="308485" y="2404912"/>
                    <a:pt x="95647" y="2406042"/>
                  </a:cubicBezTo>
                  <a:cubicBezTo>
                    <a:pt x="68147" y="2406042"/>
                    <a:pt x="48182" y="2398885"/>
                    <a:pt x="30477" y="2378543"/>
                  </a:cubicBezTo>
                  <a:cubicBezTo>
                    <a:pt x="17292" y="2363098"/>
                    <a:pt x="3354" y="2349160"/>
                    <a:pt x="717" y="2327688"/>
                  </a:cubicBezTo>
                  <a:cubicBezTo>
                    <a:pt x="-1920" y="2302449"/>
                    <a:pt x="2224" y="2279846"/>
                    <a:pt x="21436" y="2262141"/>
                  </a:cubicBezTo>
                  <a:cubicBezTo>
                    <a:pt x="40271" y="2244812"/>
                    <a:pt x="59860" y="2227861"/>
                    <a:pt x="79825" y="2211662"/>
                  </a:cubicBezTo>
                  <a:cubicBezTo>
                    <a:pt x="90750" y="2202622"/>
                    <a:pt x="103557" y="2199985"/>
                    <a:pt x="116366" y="2208649"/>
                  </a:cubicBezTo>
                  <a:cubicBezTo>
                    <a:pt x="135954" y="2221834"/>
                    <a:pt x="154790" y="2219573"/>
                    <a:pt x="170988" y="2203752"/>
                  </a:cubicBezTo>
                  <a:cubicBezTo>
                    <a:pt x="187940" y="2187554"/>
                    <a:pt x="204138" y="2189060"/>
                    <a:pt x="223726" y="2199985"/>
                  </a:cubicBezTo>
                  <a:cubicBezTo>
                    <a:pt x="244822" y="2212039"/>
                    <a:pt x="267424" y="2222210"/>
                    <a:pt x="289650" y="2231628"/>
                  </a:cubicBezTo>
                  <a:cubicBezTo>
                    <a:pt x="308485" y="2239539"/>
                    <a:pt x="326944" y="2236148"/>
                    <a:pt x="341259" y="2220327"/>
                  </a:cubicBezTo>
                  <a:cubicBezTo>
                    <a:pt x="351053" y="2209402"/>
                    <a:pt x="360470" y="2206765"/>
                    <a:pt x="375915" y="2211286"/>
                  </a:cubicBezTo>
                  <a:cubicBezTo>
                    <a:pt x="396634" y="2217690"/>
                    <a:pt x="418860" y="2219573"/>
                    <a:pt x="440709" y="2221457"/>
                  </a:cubicBezTo>
                  <a:cubicBezTo>
                    <a:pt x="503242" y="2226354"/>
                    <a:pt x="565775" y="2230875"/>
                    <a:pt x="628684" y="2234642"/>
                  </a:cubicBezTo>
                  <a:cubicBezTo>
                    <a:pt x="640362" y="2235395"/>
                    <a:pt x="652417" y="2233888"/>
                    <a:pt x="664471" y="2232758"/>
                  </a:cubicBezTo>
                  <a:cubicBezTo>
                    <a:pt x="682177" y="2230498"/>
                    <a:pt x="690464" y="2220327"/>
                    <a:pt x="694984" y="2202622"/>
                  </a:cubicBezTo>
                  <a:cubicBezTo>
                    <a:pt x="699128" y="2186423"/>
                    <a:pt x="710053" y="2171732"/>
                    <a:pt x="719094" y="2156664"/>
                  </a:cubicBezTo>
                  <a:cubicBezTo>
                    <a:pt x="728888" y="2140089"/>
                    <a:pt x="737929" y="2122760"/>
                    <a:pt x="749984" y="2108069"/>
                  </a:cubicBezTo>
                  <a:cubicBezTo>
                    <a:pt x="758271" y="2098274"/>
                    <a:pt x="770325" y="2088103"/>
                    <a:pt x="782757" y="2085466"/>
                  </a:cubicBezTo>
                  <a:cubicBezTo>
                    <a:pt x="813270" y="2078309"/>
                    <a:pt x="844536" y="2074542"/>
                    <a:pt x="875426" y="2070398"/>
                  </a:cubicBezTo>
                  <a:cubicBezTo>
                    <a:pt x="896522" y="2067384"/>
                    <a:pt x="917617" y="2065501"/>
                    <a:pt x="939089" y="2063241"/>
                  </a:cubicBezTo>
                  <a:cubicBezTo>
                    <a:pt x="961692" y="2060980"/>
                    <a:pt x="983541" y="2060604"/>
                    <a:pt x="1004636" y="2072282"/>
                  </a:cubicBezTo>
                  <a:cubicBezTo>
                    <a:pt x="1019704" y="2080569"/>
                    <a:pt x="1038540" y="2082453"/>
                    <a:pt x="1053608" y="2091117"/>
                  </a:cubicBezTo>
                  <a:cubicBezTo>
                    <a:pt x="1087888" y="2110329"/>
                    <a:pt x="1123298" y="2128787"/>
                    <a:pt x="1154188" y="2152897"/>
                  </a:cubicBezTo>
                  <a:cubicBezTo>
                    <a:pt x="1214461" y="2199231"/>
                    <a:pt x="1276994" y="2199231"/>
                    <a:pt x="1344047" y="2173239"/>
                  </a:cubicBezTo>
                  <a:cubicBezTo>
                    <a:pt x="1353842" y="2169471"/>
                    <a:pt x="1364766" y="2167965"/>
                    <a:pt x="1375314" y="2167588"/>
                  </a:cubicBezTo>
                  <a:cubicBezTo>
                    <a:pt x="1412985" y="2167211"/>
                    <a:pt x="1450655" y="2168341"/>
                    <a:pt x="1488326" y="2168718"/>
                  </a:cubicBezTo>
                  <a:cubicBezTo>
                    <a:pt x="1494353" y="2168718"/>
                    <a:pt x="1500757" y="2168718"/>
                    <a:pt x="1507914" y="2168718"/>
                  </a:cubicBezTo>
                  <a:cubicBezTo>
                    <a:pt x="1510928" y="2125774"/>
                    <a:pt x="1512435" y="2083960"/>
                    <a:pt x="1517332" y="2042522"/>
                  </a:cubicBezTo>
                  <a:cubicBezTo>
                    <a:pt x="1531647" y="1917456"/>
                    <a:pt x="1543324" y="1791636"/>
                    <a:pt x="1564043" y="1667700"/>
                  </a:cubicBezTo>
                  <a:cubicBezTo>
                    <a:pt x="1574214" y="1607428"/>
                    <a:pt x="1602090" y="1550168"/>
                    <a:pt x="1622056" y="1491402"/>
                  </a:cubicBezTo>
                  <a:cubicBezTo>
                    <a:pt x="1623939" y="1486129"/>
                    <a:pt x="1626576" y="1480855"/>
                    <a:pt x="1629967" y="1476711"/>
                  </a:cubicBezTo>
                  <a:cubicBezTo>
                    <a:pt x="1663870" y="1438287"/>
                    <a:pt x="1669897" y="1391952"/>
                    <a:pt x="1672158" y="1343357"/>
                  </a:cubicBezTo>
                  <a:cubicBezTo>
                    <a:pt x="1675548" y="1277057"/>
                    <a:pt x="1678938" y="1210380"/>
                    <a:pt x="1686849" y="1144834"/>
                  </a:cubicBezTo>
                  <a:cubicBezTo>
                    <a:pt x="1693253" y="1091342"/>
                    <a:pt x="1715479" y="1041993"/>
                    <a:pt x="1747122" y="998296"/>
                  </a:cubicBezTo>
                  <a:cubicBezTo>
                    <a:pt x="1758800" y="982097"/>
                    <a:pt x="1759176" y="968536"/>
                    <a:pt x="1747875" y="952337"/>
                  </a:cubicBezTo>
                  <a:cubicBezTo>
                    <a:pt x="1743355" y="945933"/>
                    <a:pt x="1744108" y="936139"/>
                    <a:pt x="1741471" y="928228"/>
                  </a:cubicBezTo>
                  <a:cubicBezTo>
                    <a:pt x="1739211" y="921071"/>
                    <a:pt x="1735444" y="914290"/>
                    <a:pt x="1732054" y="907886"/>
                  </a:cubicBezTo>
                  <a:cubicBezTo>
                    <a:pt x="1713972" y="875490"/>
                    <a:pt x="1711712" y="874736"/>
                    <a:pt x="1676301" y="881894"/>
                  </a:cubicBezTo>
                  <a:cubicBezTo>
                    <a:pt x="1643528" y="888298"/>
                    <a:pt x="1611131" y="895078"/>
                    <a:pt x="1578358" y="900729"/>
                  </a:cubicBezTo>
                  <a:cubicBezTo>
                    <a:pt x="1550858" y="905626"/>
                    <a:pt x="1525243" y="898469"/>
                    <a:pt x="1506030" y="878127"/>
                  </a:cubicBezTo>
                  <a:cubicBezTo>
                    <a:pt x="1497743" y="869462"/>
                    <a:pt x="1493223" y="855901"/>
                    <a:pt x="1490586" y="843470"/>
                  </a:cubicBezTo>
                  <a:cubicBezTo>
                    <a:pt x="1488326" y="833299"/>
                    <a:pt x="1489832" y="821997"/>
                    <a:pt x="1492469" y="811826"/>
                  </a:cubicBezTo>
                  <a:cubicBezTo>
                    <a:pt x="1499250" y="785457"/>
                    <a:pt x="1492846" y="764738"/>
                    <a:pt x="1469490" y="750047"/>
                  </a:cubicBezTo>
                  <a:cubicBezTo>
                    <a:pt x="1459696" y="743643"/>
                    <a:pt x="1458566" y="735732"/>
                    <a:pt x="1464970" y="725938"/>
                  </a:cubicBezTo>
                  <a:cubicBezTo>
                    <a:pt x="1467983" y="721417"/>
                    <a:pt x="1469867" y="716143"/>
                    <a:pt x="1472880" y="710493"/>
                  </a:cubicBezTo>
                  <a:cubicBezTo>
                    <a:pt x="1468737" y="707479"/>
                    <a:pt x="1465346" y="704466"/>
                    <a:pt x="1461579" y="702582"/>
                  </a:cubicBezTo>
                  <a:cubicBezTo>
                    <a:pt x="1444628" y="694671"/>
                    <a:pt x="1440861" y="683370"/>
                    <a:pt x="1448772" y="666042"/>
                  </a:cubicBezTo>
                  <a:cubicBezTo>
                    <a:pt x="1452915" y="656624"/>
                    <a:pt x="1452915" y="645323"/>
                    <a:pt x="1454422" y="635152"/>
                  </a:cubicBezTo>
                  <a:cubicBezTo>
                    <a:pt x="1456682" y="620460"/>
                    <a:pt x="1449148" y="615186"/>
                    <a:pt x="1435587" y="613680"/>
                  </a:cubicBezTo>
                  <a:cubicBezTo>
                    <a:pt x="1421272" y="612173"/>
                    <a:pt x="1406957" y="610289"/>
                    <a:pt x="1393396" y="606522"/>
                  </a:cubicBezTo>
                  <a:cubicBezTo>
                    <a:pt x="1376444" y="601625"/>
                    <a:pt x="1368533" y="589570"/>
                    <a:pt x="1373807" y="571865"/>
                  </a:cubicBezTo>
                  <a:cubicBezTo>
                    <a:pt x="1379081" y="555290"/>
                    <a:pt x="1384732" y="538339"/>
                    <a:pt x="1392266" y="522894"/>
                  </a:cubicBezTo>
                  <a:cubicBezTo>
                    <a:pt x="1411478" y="482963"/>
                    <a:pt x="1432573" y="443409"/>
                    <a:pt x="1452162" y="403478"/>
                  </a:cubicBezTo>
                  <a:cubicBezTo>
                    <a:pt x="1454799" y="398204"/>
                    <a:pt x="1456682" y="389163"/>
                    <a:pt x="1454422" y="384643"/>
                  </a:cubicBezTo>
                  <a:cubicBezTo>
                    <a:pt x="1436340" y="352623"/>
                    <a:pt x="1439354" y="318720"/>
                    <a:pt x="1444628" y="285193"/>
                  </a:cubicBezTo>
                  <a:cubicBezTo>
                    <a:pt x="1461203" y="180092"/>
                    <a:pt x="1519969" y="103621"/>
                    <a:pt x="1613015" y="56156"/>
                  </a:cubicBezTo>
                  <a:cubicBezTo>
                    <a:pt x="1732054" y="-4870"/>
                    <a:pt x="1857873" y="-16925"/>
                    <a:pt x="1985576" y="23759"/>
                  </a:cubicBezTo>
                  <a:cubicBezTo>
                    <a:pt x="2116669" y="65197"/>
                    <a:pt x="2199545" y="180092"/>
                    <a:pt x="2207456" y="321356"/>
                  </a:cubicBezTo>
                  <a:cubicBezTo>
                    <a:pt x="2211599" y="395191"/>
                    <a:pt x="2201428" y="466011"/>
                    <a:pt x="2168278" y="533441"/>
                  </a:cubicBezTo>
                  <a:cubicBezTo>
                    <a:pt x="2151703" y="566968"/>
                    <a:pt x="2135128" y="603132"/>
                    <a:pt x="2143039" y="641556"/>
                  </a:cubicBezTo>
                  <a:cubicBezTo>
                    <a:pt x="2158484" y="715013"/>
                    <a:pt x="2173929" y="788847"/>
                    <a:pt x="2225537" y="848744"/>
                  </a:cubicBezTo>
                  <a:cubicBezTo>
                    <a:pt x="2240229" y="865695"/>
                    <a:pt x="2249646" y="888674"/>
                    <a:pt x="2255674" y="910523"/>
                  </a:cubicBezTo>
                  <a:cubicBezTo>
                    <a:pt x="2262831" y="936139"/>
                    <a:pt x="2273756" y="956481"/>
                    <a:pt x="2294851" y="972303"/>
                  </a:cubicBezTo>
                  <a:cubicBezTo>
                    <a:pt x="2369439" y="1029185"/>
                    <a:pt x="2442143" y="1088328"/>
                    <a:pt x="2500155" y="1162539"/>
                  </a:cubicBezTo>
                  <a:cubicBezTo>
                    <a:pt x="2518237" y="1185518"/>
                    <a:pt x="2531799" y="1211511"/>
                    <a:pt x="2547620" y="1236373"/>
                  </a:cubicBezTo>
                  <a:cubicBezTo>
                    <a:pt x="2554778" y="1247297"/>
                    <a:pt x="2561558" y="1258975"/>
                    <a:pt x="2570222" y="1268770"/>
                  </a:cubicBezTo>
                  <a:cubicBezTo>
                    <a:pt x="2652344" y="1360686"/>
                    <a:pt x="2694158" y="1469553"/>
                    <a:pt x="2707720" y="1590476"/>
                  </a:cubicBezTo>
                  <a:cubicBezTo>
                    <a:pt x="2712994" y="1639071"/>
                    <a:pt x="2716761" y="1687666"/>
                    <a:pt x="2721281" y="1736261"/>
                  </a:cubicBezTo>
                  <a:cubicBezTo>
                    <a:pt x="2722411" y="1747939"/>
                    <a:pt x="2723165" y="1759616"/>
                    <a:pt x="2724671" y="1776191"/>
                  </a:cubicBezTo>
                  <a:cubicBezTo>
                    <a:pt x="2735596" y="1769411"/>
                    <a:pt x="2744260" y="1766020"/>
                    <a:pt x="2750664" y="1759993"/>
                  </a:cubicBezTo>
                  <a:cubicBezTo>
                    <a:pt x="2782684" y="1730987"/>
                    <a:pt x="2821108" y="1717425"/>
                    <a:pt x="2862545" y="1710268"/>
                  </a:cubicBezTo>
                  <a:cubicBezTo>
                    <a:pt x="2893812" y="1704618"/>
                    <a:pt x="2913401" y="1716672"/>
                    <a:pt x="2923195" y="1747185"/>
                  </a:cubicBezTo>
                  <a:cubicBezTo>
                    <a:pt x="2934873" y="1783349"/>
                    <a:pt x="2929223" y="1819136"/>
                    <a:pt x="2920182" y="1854923"/>
                  </a:cubicBezTo>
                  <a:cubicBezTo>
                    <a:pt x="2912271" y="1886566"/>
                    <a:pt x="2903983" y="1918209"/>
                    <a:pt x="2898332" y="1950229"/>
                  </a:cubicBezTo>
                  <a:cubicBezTo>
                    <a:pt x="2893436" y="1979612"/>
                    <a:pt x="2897579" y="1983756"/>
                    <a:pt x="2926585" y="1988276"/>
                  </a:cubicBezTo>
                  <a:cubicBezTo>
                    <a:pt x="2961242" y="1993927"/>
                    <a:pt x="2968023" y="1999954"/>
                    <a:pt x="2970283" y="2035365"/>
                  </a:cubicBezTo>
                  <a:cubicBezTo>
                    <a:pt x="2973297" y="2083960"/>
                    <a:pt x="2968777" y="2131048"/>
                    <a:pt x="2958229" y="2179266"/>
                  </a:cubicBezTo>
                  <a:cubicBezTo>
                    <a:pt x="2948811" y="2222964"/>
                    <a:pt x="2946927" y="2268545"/>
                    <a:pt x="2944667" y="2313750"/>
                  </a:cubicBezTo>
                  <a:cubicBezTo>
                    <a:pt x="2939017" y="2416967"/>
                    <a:pt x="2960112" y="2517170"/>
                    <a:pt x="2975180" y="2618504"/>
                  </a:cubicBezTo>
                  <a:cubicBezTo>
                    <a:pt x="2987612" y="2702886"/>
                    <a:pt x="2993262" y="2788398"/>
                    <a:pt x="3010214" y="2872026"/>
                  </a:cubicBezTo>
                  <a:cubicBezTo>
                    <a:pt x="3022645" y="2934936"/>
                    <a:pt x="3022268" y="2997846"/>
                    <a:pt x="3028673" y="3060379"/>
                  </a:cubicBezTo>
                  <a:cubicBezTo>
                    <a:pt x="3031686" y="3090139"/>
                    <a:pt x="3038467" y="3119145"/>
                    <a:pt x="3043364" y="3148528"/>
                  </a:cubicBezTo>
                  <a:cubicBezTo>
                    <a:pt x="3042611" y="3216335"/>
                    <a:pt x="3042611" y="3285272"/>
                    <a:pt x="3042611" y="3354209"/>
                  </a:cubicBezTo>
                  <a:close/>
                  <a:moveTo>
                    <a:pt x="2691522" y="3596430"/>
                  </a:moveTo>
                  <a:cubicBezTo>
                    <a:pt x="2692652" y="3598314"/>
                    <a:pt x="2693782" y="3600574"/>
                    <a:pt x="2694912" y="3602458"/>
                  </a:cubicBezTo>
                  <a:cubicBezTo>
                    <a:pt x="2703953" y="3601704"/>
                    <a:pt x="2713747" y="3603211"/>
                    <a:pt x="2722035" y="3600197"/>
                  </a:cubicBezTo>
                  <a:cubicBezTo>
                    <a:pt x="2748027" y="3591533"/>
                    <a:pt x="2773267" y="3579855"/>
                    <a:pt x="2799636" y="3572321"/>
                  </a:cubicBezTo>
                  <a:cubicBezTo>
                    <a:pt x="2827889" y="3564034"/>
                    <a:pt x="2850491" y="3548212"/>
                    <a:pt x="2869703" y="3527117"/>
                  </a:cubicBezTo>
                  <a:cubicBezTo>
                    <a:pt x="2932236" y="3458933"/>
                    <a:pt x="2962372" y="3377941"/>
                    <a:pt x="2966516" y="3286402"/>
                  </a:cubicBezTo>
                  <a:cubicBezTo>
                    <a:pt x="2974051" y="3116131"/>
                    <a:pt x="2959359" y="2947744"/>
                    <a:pt x="2919051" y="2781994"/>
                  </a:cubicBezTo>
                  <a:cubicBezTo>
                    <a:pt x="2886655" y="2647510"/>
                    <a:pt x="2870457" y="2511143"/>
                    <a:pt x="2864052" y="2373269"/>
                  </a:cubicBezTo>
                  <a:cubicBezTo>
                    <a:pt x="2861039" y="2305462"/>
                    <a:pt x="2860285" y="2237655"/>
                    <a:pt x="2858025" y="2170225"/>
                  </a:cubicBezTo>
                  <a:cubicBezTo>
                    <a:pt x="2857649" y="2162314"/>
                    <a:pt x="2856142" y="2154403"/>
                    <a:pt x="2855388" y="2146869"/>
                  </a:cubicBezTo>
                  <a:cubicBezTo>
                    <a:pt x="2853505" y="2146493"/>
                    <a:pt x="2851621" y="2146116"/>
                    <a:pt x="2849361" y="2146116"/>
                  </a:cubicBezTo>
                  <a:cubicBezTo>
                    <a:pt x="2844464" y="2163068"/>
                    <a:pt x="2838060" y="2179643"/>
                    <a:pt x="2835046" y="2196971"/>
                  </a:cubicBezTo>
                  <a:cubicBezTo>
                    <a:pt x="2809054" y="2352173"/>
                    <a:pt x="2782308" y="2507376"/>
                    <a:pt x="2759705" y="2662955"/>
                  </a:cubicBezTo>
                  <a:cubicBezTo>
                    <a:pt x="2753301" y="2705900"/>
                    <a:pt x="2733336" y="2731515"/>
                    <a:pt x="2696795" y="2748091"/>
                  </a:cubicBezTo>
                  <a:cubicBezTo>
                    <a:pt x="2691145" y="2750728"/>
                    <a:pt x="2680974" y="2751104"/>
                    <a:pt x="2676454" y="2747714"/>
                  </a:cubicBezTo>
                  <a:cubicBezTo>
                    <a:pt x="2649707" y="2727372"/>
                    <a:pt x="2621078" y="2708160"/>
                    <a:pt x="2613167" y="2671619"/>
                  </a:cubicBezTo>
                  <a:cubicBezTo>
                    <a:pt x="2610907" y="2660695"/>
                    <a:pt x="2604880" y="2657305"/>
                    <a:pt x="2593955" y="2663332"/>
                  </a:cubicBezTo>
                  <a:cubicBezTo>
                    <a:pt x="2562688" y="2681414"/>
                    <a:pt x="2540463" y="2723228"/>
                    <a:pt x="2547243" y="2759015"/>
                  </a:cubicBezTo>
                  <a:cubicBezTo>
                    <a:pt x="2556284" y="2806480"/>
                    <a:pt x="2571353" y="2852815"/>
                    <a:pt x="2578133" y="2900279"/>
                  </a:cubicBezTo>
                  <a:cubicBezTo>
                    <a:pt x="2588304" y="2972984"/>
                    <a:pt x="2594332" y="3046064"/>
                    <a:pt x="2600359" y="3119145"/>
                  </a:cubicBezTo>
                  <a:cubicBezTo>
                    <a:pt x="2601866" y="3134967"/>
                    <a:pt x="2605256" y="3141747"/>
                    <a:pt x="2622208" y="3143631"/>
                  </a:cubicBezTo>
                  <a:cubicBezTo>
                    <a:pt x="2650837" y="3147021"/>
                    <a:pt x="2679467" y="3151542"/>
                    <a:pt x="2707343" y="3158699"/>
                  </a:cubicBezTo>
                  <a:cubicBezTo>
                    <a:pt x="2764602" y="3173390"/>
                    <a:pt x="2801143" y="3211061"/>
                    <a:pt x="2815457" y="3267567"/>
                  </a:cubicBezTo>
                  <a:cubicBezTo>
                    <a:pt x="2822238" y="3294690"/>
                    <a:pt x="2826382" y="3323319"/>
                    <a:pt x="2826382" y="3351195"/>
                  </a:cubicBezTo>
                  <a:cubicBezTo>
                    <a:pt x="2826382" y="3374928"/>
                    <a:pt x="2821862" y="3400167"/>
                    <a:pt x="2812821" y="3422016"/>
                  </a:cubicBezTo>
                  <a:cubicBezTo>
                    <a:pt x="2790218" y="3476261"/>
                    <a:pt x="2758198" y="3524856"/>
                    <a:pt x="2716008" y="3566294"/>
                  </a:cubicBezTo>
                  <a:cubicBezTo>
                    <a:pt x="2706590" y="3575712"/>
                    <a:pt x="2699432" y="3586636"/>
                    <a:pt x="2691522" y="3596430"/>
                  </a:cubicBezTo>
                  <a:close/>
                  <a:moveTo>
                    <a:pt x="795188" y="2192451"/>
                  </a:moveTo>
                  <a:cubicBezTo>
                    <a:pt x="792551" y="2191321"/>
                    <a:pt x="789914" y="2190567"/>
                    <a:pt x="787654" y="2189437"/>
                  </a:cubicBezTo>
                  <a:cubicBezTo>
                    <a:pt x="777106" y="2205635"/>
                    <a:pt x="765805" y="2221834"/>
                    <a:pt x="756011" y="2238785"/>
                  </a:cubicBezTo>
                  <a:cubicBezTo>
                    <a:pt x="754504" y="2241045"/>
                    <a:pt x="758648" y="2249710"/>
                    <a:pt x="761661" y="2251217"/>
                  </a:cubicBezTo>
                  <a:cubicBezTo>
                    <a:pt x="775223" y="2257621"/>
                    <a:pt x="788407" y="2256114"/>
                    <a:pt x="795565" y="2241799"/>
                  </a:cubicBezTo>
                  <a:cubicBezTo>
                    <a:pt x="803852" y="2225601"/>
                    <a:pt x="803099" y="2208649"/>
                    <a:pt x="795188" y="2192451"/>
                  </a:cubicBezTo>
                  <a:close/>
                  <a:moveTo>
                    <a:pt x="854331" y="2241422"/>
                  </a:moveTo>
                  <a:cubicBezTo>
                    <a:pt x="865255" y="2257621"/>
                    <a:pt x="873919" y="2271559"/>
                    <a:pt x="884467" y="2284743"/>
                  </a:cubicBezTo>
                  <a:cubicBezTo>
                    <a:pt x="887104" y="2288134"/>
                    <a:pt x="895392" y="2290017"/>
                    <a:pt x="899159" y="2288510"/>
                  </a:cubicBezTo>
                  <a:cubicBezTo>
                    <a:pt x="902926" y="2286627"/>
                    <a:pt x="906316" y="2279846"/>
                    <a:pt x="907069" y="2274949"/>
                  </a:cubicBezTo>
                  <a:cubicBezTo>
                    <a:pt x="909330" y="2250463"/>
                    <a:pt x="886727" y="2234265"/>
                    <a:pt x="854331" y="2241422"/>
                  </a:cubicBezTo>
                  <a:close/>
                </a:path>
              </a:pathLst>
            </a:custGeom>
            <a:grpFill/>
            <a:ln w="37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6B0133-500B-4858-B5E7-E9F2B1FC1FF1}"/>
                </a:ext>
              </a:extLst>
            </p:cNvPr>
            <p:cNvSpPr/>
            <p:nvPr/>
          </p:nvSpPr>
          <p:spPr>
            <a:xfrm>
              <a:off x="145452" y="5109987"/>
              <a:ext cx="2934533" cy="1363672"/>
            </a:xfrm>
            <a:custGeom>
              <a:avLst/>
              <a:gdLst>
                <a:gd name="connsiteX0" fmla="*/ 377 w 2934532"/>
                <a:gd name="connsiteY0" fmla="*/ 59143 h 1363672"/>
                <a:gd name="connsiteX1" fmla="*/ 43698 w 2934532"/>
                <a:gd name="connsiteY1" fmla="*/ 6781 h 1363672"/>
                <a:gd name="connsiteX2" fmla="*/ 66677 w 2934532"/>
                <a:gd name="connsiteY2" fmla="*/ 1884 h 1363672"/>
                <a:gd name="connsiteX3" fmla="*/ 629851 w 2934532"/>
                <a:gd name="connsiteY3" fmla="*/ 1130 h 1363672"/>
                <a:gd name="connsiteX4" fmla="*/ 2844500 w 2934532"/>
                <a:gd name="connsiteY4" fmla="*/ 0 h 1363672"/>
                <a:gd name="connsiteX5" fmla="*/ 2885561 w 2934532"/>
                <a:gd name="connsiteY5" fmla="*/ 16952 h 1363672"/>
                <a:gd name="connsiteX6" fmla="*/ 2907033 w 2934532"/>
                <a:gd name="connsiteY6" fmla="*/ 38047 h 1363672"/>
                <a:gd name="connsiteX7" fmla="*/ 2932649 w 2934532"/>
                <a:gd name="connsiteY7" fmla="*/ 134107 h 1363672"/>
                <a:gd name="connsiteX8" fmla="*/ 2905903 w 2934532"/>
                <a:gd name="connsiteY8" fmla="*/ 168010 h 1363672"/>
                <a:gd name="connsiteX9" fmla="*/ 2844877 w 2934532"/>
                <a:gd name="connsiteY9" fmla="*/ 201160 h 1363672"/>
                <a:gd name="connsiteX10" fmla="*/ 2811727 w 2934532"/>
                <a:gd name="connsiteY10" fmla="*/ 205681 h 1363672"/>
                <a:gd name="connsiteX11" fmla="*/ 2171328 w 2934532"/>
                <a:gd name="connsiteY11" fmla="*/ 210201 h 1363672"/>
                <a:gd name="connsiteX12" fmla="*/ 1773904 w 2934532"/>
                <a:gd name="connsiteY12" fmla="*/ 213592 h 1363672"/>
                <a:gd name="connsiteX13" fmla="*/ 1749795 w 2934532"/>
                <a:gd name="connsiteY13" fmla="*/ 214722 h 1363672"/>
                <a:gd name="connsiteX14" fmla="*/ 1739624 w 2934532"/>
                <a:gd name="connsiteY14" fmla="*/ 1364802 h 1363672"/>
                <a:gd name="connsiteX15" fmla="*/ 1588942 w 2934532"/>
                <a:gd name="connsiteY15" fmla="*/ 1364802 h 1363672"/>
                <a:gd name="connsiteX16" fmla="*/ 1581408 w 2934532"/>
                <a:gd name="connsiteY16" fmla="*/ 215099 h 1363672"/>
                <a:gd name="connsiteX17" fmla="*/ 1555039 w 2934532"/>
                <a:gd name="connsiteY17" fmla="*/ 213215 h 1363672"/>
                <a:gd name="connsiteX18" fmla="*/ 419273 w 2934532"/>
                <a:gd name="connsiteY18" fmla="*/ 211708 h 1363672"/>
                <a:gd name="connsiteX19" fmla="*/ 378965 w 2934532"/>
                <a:gd name="connsiteY19" fmla="*/ 248249 h 1363672"/>
                <a:gd name="connsiteX20" fmla="*/ 374068 w 2934532"/>
                <a:gd name="connsiteY20" fmla="*/ 391396 h 1363672"/>
                <a:gd name="connsiteX21" fmla="*/ 369548 w 2934532"/>
                <a:gd name="connsiteY21" fmla="*/ 1340693 h 1363672"/>
                <a:gd name="connsiteX22" fmla="*/ 369548 w 2934532"/>
                <a:gd name="connsiteY22" fmla="*/ 1364802 h 1363672"/>
                <a:gd name="connsiteX23" fmla="*/ 218112 w 2934532"/>
                <a:gd name="connsiteY23" fmla="*/ 1364802 h 1363672"/>
                <a:gd name="connsiteX24" fmla="*/ 209071 w 2934532"/>
                <a:gd name="connsiteY24" fmla="*/ 211331 h 1363672"/>
                <a:gd name="connsiteX25" fmla="*/ 0 w 2934532"/>
                <a:gd name="connsiteY25" fmla="*/ 176675 h 1363672"/>
                <a:gd name="connsiteX26" fmla="*/ 377 w 2934532"/>
                <a:gd name="connsiteY26" fmla="*/ 59143 h 1363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34532" h="1363672">
                  <a:moveTo>
                    <a:pt x="377" y="59143"/>
                  </a:moveTo>
                  <a:cubicBezTo>
                    <a:pt x="7157" y="35410"/>
                    <a:pt x="25616" y="21095"/>
                    <a:pt x="43698" y="6781"/>
                  </a:cubicBezTo>
                  <a:cubicBezTo>
                    <a:pt x="49348" y="2260"/>
                    <a:pt x="58766" y="1884"/>
                    <a:pt x="66677" y="1884"/>
                  </a:cubicBezTo>
                  <a:cubicBezTo>
                    <a:pt x="254276" y="1507"/>
                    <a:pt x="442252" y="1507"/>
                    <a:pt x="629851" y="1130"/>
                  </a:cubicBezTo>
                  <a:cubicBezTo>
                    <a:pt x="1368193" y="753"/>
                    <a:pt x="2106535" y="753"/>
                    <a:pt x="2844500" y="0"/>
                  </a:cubicBezTo>
                  <a:cubicBezTo>
                    <a:pt x="2861452" y="0"/>
                    <a:pt x="2874637" y="3390"/>
                    <a:pt x="2885561" y="16952"/>
                  </a:cubicBezTo>
                  <a:cubicBezTo>
                    <a:pt x="2891965" y="24862"/>
                    <a:pt x="2899122" y="31643"/>
                    <a:pt x="2907033" y="38047"/>
                  </a:cubicBezTo>
                  <a:cubicBezTo>
                    <a:pt x="2938300" y="64040"/>
                    <a:pt x="2940937" y="98697"/>
                    <a:pt x="2932649" y="134107"/>
                  </a:cubicBezTo>
                  <a:cubicBezTo>
                    <a:pt x="2929635" y="146915"/>
                    <a:pt x="2917204" y="159723"/>
                    <a:pt x="2905903" y="168010"/>
                  </a:cubicBezTo>
                  <a:cubicBezTo>
                    <a:pt x="2887068" y="181195"/>
                    <a:pt x="2865972" y="191743"/>
                    <a:pt x="2844877" y="201160"/>
                  </a:cubicBezTo>
                  <a:cubicBezTo>
                    <a:pt x="2835083" y="205304"/>
                    <a:pt x="2823028" y="205681"/>
                    <a:pt x="2811727" y="205681"/>
                  </a:cubicBezTo>
                  <a:cubicBezTo>
                    <a:pt x="2598135" y="207188"/>
                    <a:pt x="2384920" y="208694"/>
                    <a:pt x="2171328" y="210201"/>
                  </a:cubicBezTo>
                  <a:cubicBezTo>
                    <a:pt x="2038728" y="210955"/>
                    <a:pt x="1906504" y="212462"/>
                    <a:pt x="1773904" y="213592"/>
                  </a:cubicBezTo>
                  <a:cubicBezTo>
                    <a:pt x="1767124" y="213592"/>
                    <a:pt x="1760343" y="214345"/>
                    <a:pt x="1749795" y="214722"/>
                  </a:cubicBezTo>
                  <a:cubicBezTo>
                    <a:pt x="1740001" y="598208"/>
                    <a:pt x="1742638" y="980940"/>
                    <a:pt x="1739624" y="1364802"/>
                  </a:cubicBezTo>
                  <a:cubicBezTo>
                    <a:pt x="1689146" y="1364802"/>
                    <a:pt x="1640174" y="1364802"/>
                    <a:pt x="1588942" y="1364802"/>
                  </a:cubicBezTo>
                  <a:cubicBezTo>
                    <a:pt x="1586305" y="982070"/>
                    <a:pt x="1584045" y="599338"/>
                    <a:pt x="1581408" y="215099"/>
                  </a:cubicBezTo>
                  <a:cubicBezTo>
                    <a:pt x="1569730" y="214345"/>
                    <a:pt x="1562573" y="213215"/>
                    <a:pt x="1555039" y="213215"/>
                  </a:cubicBezTo>
                  <a:cubicBezTo>
                    <a:pt x="1176450" y="212838"/>
                    <a:pt x="797861" y="212085"/>
                    <a:pt x="419273" y="211708"/>
                  </a:cubicBezTo>
                  <a:cubicBezTo>
                    <a:pt x="382732" y="211708"/>
                    <a:pt x="381226" y="212462"/>
                    <a:pt x="378965" y="248249"/>
                  </a:cubicBezTo>
                  <a:cubicBezTo>
                    <a:pt x="375952" y="295713"/>
                    <a:pt x="374445" y="343555"/>
                    <a:pt x="374068" y="391396"/>
                  </a:cubicBezTo>
                  <a:cubicBezTo>
                    <a:pt x="372185" y="707829"/>
                    <a:pt x="371055" y="1024261"/>
                    <a:pt x="369548" y="1340693"/>
                  </a:cubicBezTo>
                  <a:cubicBezTo>
                    <a:pt x="369548" y="1348227"/>
                    <a:pt x="369548" y="1355761"/>
                    <a:pt x="369548" y="1364802"/>
                  </a:cubicBezTo>
                  <a:cubicBezTo>
                    <a:pt x="319446" y="1364802"/>
                    <a:pt x="270474" y="1364802"/>
                    <a:pt x="218112" y="1364802"/>
                  </a:cubicBezTo>
                  <a:cubicBezTo>
                    <a:pt x="215099" y="980563"/>
                    <a:pt x="212085" y="596324"/>
                    <a:pt x="209071" y="211331"/>
                  </a:cubicBezTo>
                  <a:cubicBezTo>
                    <a:pt x="137121" y="205304"/>
                    <a:pt x="64040" y="216982"/>
                    <a:pt x="0" y="176675"/>
                  </a:cubicBezTo>
                  <a:cubicBezTo>
                    <a:pt x="377" y="137121"/>
                    <a:pt x="377" y="98320"/>
                    <a:pt x="377" y="59143"/>
                  </a:cubicBezTo>
                  <a:close/>
                </a:path>
              </a:pathLst>
            </a:custGeom>
            <a:grpFill/>
            <a:ln w="37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2E620B2-1172-4D1A-8C6D-E3BBA10C2E7B}"/>
                </a:ext>
              </a:extLst>
            </p:cNvPr>
            <p:cNvSpPr/>
            <p:nvPr/>
          </p:nvSpPr>
          <p:spPr>
            <a:xfrm>
              <a:off x="259594" y="4647016"/>
              <a:ext cx="1344837" cy="433211"/>
            </a:xfrm>
            <a:custGeom>
              <a:avLst/>
              <a:gdLst>
                <a:gd name="connsiteX0" fmla="*/ 1344837 w 1344837"/>
                <a:gd name="connsiteY0" fmla="*/ 436224 h 433210"/>
                <a:gd name="connsiteX1" fmla="*/ 0 w 1344837"/>
                <a:gd name="connsiteY1" fmla="*/ 436224 h 433210"/>
                <a:gd name="connsiteX2" fmla="*/ 0 w 1344837"/>
                <a:gd name="connsiteY2" fmla="*/ 51609 h 433210"/>
                <a:gd name="connsiteX3" fmla="*/ 51609 w 1344837"/>
                <a:gd name="connsiteY3" fmla="*/ 0 h 433210"/>
                <a:gd name="connsiteX4" fmla="*/ 1293605 w 1344837"/>
                <a:gd name="connsiteY4" fmla="*/ 0 h 433210"/>
                <a:gd name="connsiteX5" fmla="*/ 1345214 w 1344837"/>
                <a:gd name="connsiteY5" fmla="*/ 51609 h 433210"/>
                <a:gd name="connsiteX6" fmla="*/ 1345214 w 1344837"/>
                <a:gd name="connsiteY6" fmla="*/ 436224 h 433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4837" h="433210">
                  <a:moveTo>
                    <a:pt x="1344837" y="436224"/>
                  </a:moveTo>
                  <a:lnTo>
                    <a:pt x="0" y="436224"/>
                  </a:lnTo>
                  <a:lnTo>
                    <a:pt x="0" y="51609"/>
                  </a:lnTo>
                  <a:cubicBezTo>
                    <a:pt x="0" y="23356"/>
                    <a:pt x="23356" y="0"/>
                    <a:pt x="51609" y="0"/>
                  </a:cubicBezTo>
                  <a:lnTo>
                    <a:pt x="1293605" y="0"/>
                  </a:lnTo>
                  <a:cubicBezTo>
                    <a:pt x="1321858" y="0"/>
                    <a:pt x="1345214" y="23356"/>
                    <a:pt x="1345214" y="51609"/>
                  </a:cubicBezTo>
                  <a:lnTo>
                    <a:pt x="1345214" y="436224"/>
                  </a:lnTo>
                  <a:close/>
                </a:path>
              </a:pathLst>
            </a:custGeom>
            <a:grpFill/>
            <a:ln w="37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61950C4-297B-4149-8B73-812FFF192F7A}"/>
                </a:ext>
              </a:extLst>
            </p:cNvPr>
            <p:cNvSpPr/>
            <p:nvPr/>
          </p:nvSpPr>
          <p:spPr>
            <a:xfrm>
              <a:off x="606539" y="2697368"/>
              <a:ext cx="749643" cy="1936264"/>
            </a:xfrm>
            <a:custGeom>
              <a:avLst/>
              <a:gdLst>
                <a:gd name="connsiteX0" fmla="*/ 0 w 749643"/>
                <a:gd name="connsiteY0" fmla="*/ 1936841 h 1936263"/>
                <a:gd name="connsiteX1" fmla="*/ 752280 w 749643"/>
                <a:gd name="connsiteY1" fmla="*/ 1936841 h 1936263"/>
                <a:gd name="connsiteX2" fmla="*/ 752280 w 749643"/>
                <a:gd name="connsiteY2" fmla="*/ 1930437 h 1936263"/>
                <a:gd name="connsiteX3" fmla="*/ 640399 w 749643"/>
                <a:gd name="connsiteY3" fmla="*/ 1827220 h 1936263"/>
                <a:gd name="connsiteX4" fmla="*/ 391397 w 749643"/>
                <a:gd name="connsiteY4" fmla="*/ 1808008 h 1936263"/>
                <a:gd name="connsiteX5" fmla="*/ 430197 w 749643"/>
                <a:gd name="connsiteY5" fmla="*/ 1635854 h 1936263"/>
                <a:gd name="connsiteX6" fmla="*/ 448279 w 749643"/>
                <a:gd name="connsiteY6" fmla="*/ 1632087 h 1936263"/>
                <a:gd name="connsiteX7" fmla="*/ 468621 w 749643"/>
                <a:gd name="connsiteY7" fmla="*/ 1644894 h 1936263"/>
                <a:gd name="connsiteX8" fmla="*/ 583516 w 749643"/>
                <a:gd name="connsiteY8" fmla="*/ 1653559 h 1936263"/>
                <a:gd name="connsiteX9" fmla="*/ 533038 w 749643"/>
                <a:gd name="connsiteY9" fmla="*/ 23556 h 1936263"/>
                <a:gd name="connsiteX10" fmla="*/ 350336 w 749643"/>
                <a:gd name="connsiteY10" fmla="*/ 23179 h 1936263"/>
                <a:gd name="connsiteX11" fmla="*/ 237701 w 749643"/>
                <a:gd name="connsiteY11" fmla="*/ 180642 h 1936263"/>
                <a:gd name="connsiteX12" fmla="*/ 217736 w 749643"/>
                <a:gd name="connsiteY12" fmla="*/ 240538 h 1936263"/>
                <a:gd name="connsiteX13" fmla="*/ 266707 w 749643"/>
                <a:gd name="connsiteY13" fmla="*/ 1076070 h 1936263"/>
                <a:gd name="connsiteX14" fmla="*/ 337528 w 749643"/>
                <a:gd name="connsiteY14" fmla="*/ 1252368 h 1936263"/>
                <a:gd name="connsiteX15" fmla="*/ 392150 w 749643"/>
                <a:gd name="connsiteY15" fmla="*/ 1331099 h 1936263"/>
                <a:gd name="connsiteX16" fmla="*/ 382356 w 749643"/>
                <a:gd name="connsiteY16" fmla="*/ 1382331 h 1936263"/>
                <a:gd name="connsiteX17" fmla="*/ 346945 w 749643"/>
                <a:gd name="connsiteY17" fmla="*/ 1398906 h 1936263"/>
                <a:gd name="connsiteX18" fmla="*/ 289310 w 749643"/>
                <a:gd name="connsiteY18" fmla="*/ 1484418 h 1936263"/>
                <a:gd name="connsiteX19" fmla="*/ 275748 w 749643"/>
                <a:gd name="connsiteY19" fmla="*/ 1568800 h 1936263"/>
                <a:gd name="connsiteX20" fmla="*/ 196640 w 749643"/>
                <a:gd name="connsiteY20" fmla="*/ 1738694 h 1936263"/>
                <a:gd name="connsiteX21" fmla="*/ 129963 w 749643"/>
                <a:gd name="connsiteY21" fmla="*/ 1818556 h 1936263"/>
                <a:gd name="connsiteX22" fmla="*/ 0 w 749643"/>
                <a:gd name="connsiteY22" fmla="*/ 1936841 h 1936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9643" h="1936263">
                  <a:moveTo>
                    <a:pt x="0" y="1936841"/>
                  </a:moveTo>
                  <a:lnTo>
                    <a:pt x="752280" y="1936841"/>
                  </a:lnTo>
                  <a:cubicBezTo>
                    <a:pt x="751903" y="1934957"/>
                    <a:pt x="751903" y="1933074"/>
                    <a:pt x="752280" y="1930437"/>
                  </a:cubicBezTo>
                  <a:cubicBezTo>
                    <a:pt x="756424" y="1910095"/>
                    <a:pt x="691631" y="1842665"/>
                    <a:pt x="640399" y="1827220"/>
                  </a:cubicBezTo>
                  <a:cubicBezTo>
                    <a:pt x="577489" y="1808384"/>
                    <a:pt x="410985" y="1808008"/>
                    <a:pt x="391397" y="1808008"/>
                  </a:cubicBezTo>
                  <a:cubicBezTo>
                    <a:pt x="400061" y="1748112"/>
                    <a:pt x="411739" y="1691229"/>
                    <a:pt x="430197" y="1635854"/>
                  </a:cubicBezTo>
                  <a:cubicBezTo>
                    <a:pt x="433588" y="1625683"/>
                    <a:pt x="439615" y="1623799"/>
                    <a:pt x="448279" y="1632087"/>
                  </a:cubicBezTo>
                  <a:cubicBezTo>
                    <a:pt x="453930" y="1637360"/>
                    <a:pt x="461464" y="1644141"/>
                    <a:pt x="468621" y="1644894"/>
                  </a:cubicBezTo>
                  <a:cubicBezTo>
                    <a:pt x="506292" y="1648662"/>
                    <a:pt x="544339" y="1650922"/>
                    <a:pt x="583516" y="1653559"/>
                  </a:cubicBezTo>
                  <a:cubicBezTo>
                    <a:pt x="583516" y="1643388"/>
                    <a:pt x="536805" y="137697"/>
                    <a:pt x="533038" y="23556"/>
                  </a:cubicBezTo>
                  <a:cubicBezTo>
                    <a:pt x="532284" y="1707"/>
                    <a:pt x="380095" y="-15998"/>
                    <a:pt x="350336" y="23179"/>
                  </a:cubicBezTo>
                  <a:cubicBezTo>
                    <a:pt x="311535" y="74788"/>
                    <a:pt x="273488" y="126773"/>
                    <a:pt x="237701" y="180642"/>
                  </a:cubicBezTo>
                  <a:cubicBezTo>
                    <a:pt x="226400" y="197594"/>
                    <a:pt x="219619" y="219819"/>
                    <a:pt x="217736" y="240538"/>
                  </a:cubicBezTo>
                  <a:cubicBezTo>
                    <a:pt x="213592" y="284612"/>
                    <a:pt x="250509" y="841759"/>
                    <a:pt x="266707" y="1076070"/>
                  </a:cubicBezTo>
                  <a:cubicBezTo>
                    <a:pt x="271604" y="1143877"/>
                    <a:pt x="295337" y="1201136"/>
                    <a:pt x="337528" y="1252368"/>
                  </a:cubicBezTo>
                  <a:cubicBezTo>
                    <a:pt x="343555" y="1259525"/>
                    <a:pt x="380472" y="1311887"/>
                    <a:pt x="392150" y="1331099"/>
                  </a:cubicBezTo>
                  <a:cubicBezTo>
                    <a:pt x="404205" y="1350311"/>
                    <a:pt x="400814" y="1368770"/>
                    <a:pt x="382356" y="1382331"/>
                  </a:cubicBezTo>
                  <a:cubicBezTo>
                    <a:pt x="371808" y="1389865"/>
                    <a:pt x="359377" y="1394762"/>
                    <a:pt x="346945" y="1398906"/>
                  </a:cubicBezTo>
                  <a:cubicBezTo>
                    <a:pt x="300987" y="1413598"/>
                    <a:pt x="284412" y="1436577"/>
                    <a:pt x="289310" y="1484418"/>
                  </a:cubicBezTo>
                  <a:cubicBezTo>
                    <a:pt x="292700" y="1514178"/>
                    <a:pt x="288179" y="1542431"/>
                    <a:pt x="275748" y="1568800"/>
                  </a:cubicBezTo>
                  <a:cubicBezTo>
                    <a:pt x="258796" y="1604587"/>
                    <a:pt x="205304" y="1717222"/>
                    <a:pt x="196640" y="1738694"/>
                  </a:cubicBezTo>
                  <a:cubicBezTo>
                    <a:pt x="183079" y="1772221"/>
                    <a:pt x="173284" y="1801604"/>
                    <a:pt x="129963" y="1818556"/>
                  </a:cubicBezTo>
                  <a:cubicBezTo>
                    <a:pt x="34657" y="1855849"/>
                    <a:pt x="1507" y="1933074"/>
                    <a:pt x="0" y="1936841"/>
                  </a:cubicBezTo>
                  <a:close/>
                </a:path>
              </a:pathLst>
            </a:custGeom>
            <a:grpFill/>
            <a:ln w="37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aphic 14">
            <a:extLst>
              <a:ext uri="{FF2B5EF4-FFF2-40B4-BE49-F238E27FC236}">
                <a16:creationId xmlns:a16="http://schemas.microsoft.com/office/drawing/2014/main" id="{2CC5E33D-D1D5-4715-9292-7A3D98F3BF9F}"/>
              </a:ext>
            </a:extLst>
          </p:cNvPr>
          <p:cNvGrpSpPr/>
          <p:nvPr/>
        </p:nvGrpSpPr>
        <p:grpSpPr>
          <a:xfrm>
            <a:off x="1961879" y="1458390"/>
            <a:ext cx="1900460" cy="1494744"/>
            <a:chOff x="2444748" y="555045"/>
            <a:chExt cx="7282048" cy="572745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C16BB82-A3C8-4643-BFCD-30A5DF019578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D68336E-25B8-4D45-A6A2-1CC27DF47A7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9B98382-F6B1-43B5-BFEB-88F342380215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6257BC-8FA4-4777-BC08-B3E350626C6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56B3EE-C317-4264-8799-A539AE23DCCF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B0986E0-FE11-4482-A26B-4DF4D326E3C4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88D5F58-6DBC-45ED-945E-27CCB0B7D50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62649ED-3BFD-4C0B-8E1D-8D3505A40ABB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F62B9B-F596-41F5-A20B-41DD5CDC99E6}"/>
              </a:ext>
            </a:extLst>
          </p:cNvPr>
          <p:cNvGrpSpPr/>
          <p:nvPr/>
        </p:nvGrpSpPr>
        <p:grpSpPr>
          <a:xfrm>
            <a:off x="7022793" y="4510423"/>
            <a:ext cx="2316515" cy="1776708"/>
            <a:chOff x="5550252" y="1926159"/>
            <a:chExt cx="3708834" cy="284458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9582250-F333-477A-A185-B778059F37D5}"/>
                </a:ext>
              </a:extLst>
            </p:cNvPr>
            <p:cNvGrpSpPr/>
            <p:nvPr/>
          </p:nvGrpSpPr>
          <p:grpSpPr>
            <a:xfrm rot="11700000">
              <a:off x="7577837" y="1926159"/>
              <a:ext cx="757646" cy="2121409"/>
              <a:chOff x="9854152" y="1744739"/>
              <a:chExt cx="757646" cy="2121409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1007818-2EE3-4859-B402-C060FDDE8774}"/>
                  </a:ext>
                </a:extLst>
              </p:cNvPr>
              <p:cNvSpPr/>
              <p:nvPr/>
            </p:nvSpPr>
            <p:spPr>
              <a:xfrm>
                <a:off x="9854152" y="1744739"/>
                <a:ext cx="757646" cy="2121409"/>
              </a:xfrm>
              <a:custGeom>
                <a:avLst/>
                <a:gdLst>
                  <a:gd name="connsiteX0" fmla="*/ 398295 w 480600"/>
                  <a:gd name="connsiteY0" fmla="*/ 1046026 h 1345680"/>
                  <a:gd name="connsiteX1" fmla="*/ 348313 w 480600"/>
                  <a:gd name="connsiteY1" fmla="*/ 1015268 h 1345680"/>
                  <a:gd name="connsiteX2" fmla="*/ 329088 w 480600"/>
                  <a:gd name="connsiteY2" fmla="*/ 334738 h 1345680"/>
                  <a:gd name="connsiteX3" fmla="*/ 379071 w 480600"/>
                  <a:gd name="connsiteY3" fmla="*/ 303980 h 1345680"/>
                  <a:gd name="connsiteX4" fmla="*/ 440588 w 480600"/>
                  <a:gd name="connsiteY4" fmla="*/ 167489 h 1345680"/>
                  <a:gd name="connsiteX5" fmla="*/ 430976 w 480600"/>
                  <a:gd name="connsiteY5" fmla="*/ 109817 h 1345680"/>
                  <a:gd name="connsiteX6" fmla="*/ 334856 w 480600"/>
                  <a:gd name="connsiteY6" fmla="*/ 29076 h 1345680"/>
                  <a:gd name="connsiteX7" fmla="*/ 309864 w 480600"/>
                  <a:gd name="connsiteY7" fmla="*/ 54068 h 1345680"/>
                  <a:gd name="connsiteX8" fmla="*/ 309864 w 480600"/>
                  <a:gd name="connsiteY8" fmla="*/ 173256 h 1345680"/>
                  <a:gd name="connsiteX9" fmla="*/ 271416 w 480600"/>
                  <a:gd name="connsiteY9" fmla="*/ 211704 h 1345680"/>
                  <a:gd name="connsiteX10" fmla="*/ 219512 w 480600"/>
                  <a:gd name="connsiteY10" fmla="*/ 211704 h 1345680"/>
                  <a:gd name="connsiteX11" fmla="*/ 181064 w 480600"/>
                  <a:gd name="connsiteY11" fmla="*/ 173256 h 1345680"/>
                  <a:gd name="connsiteX12" fmla="*/ 181064 w 480600"/>
                  <a:gd name="connsiteY12" fmla="*/ 55990 h 1345680"/>
                  <a:gd name="connsiteX13" fmla="*/ 156072 w 480600"/>
                  <a:gd name="connsiteY13" fmla="*/ 30999 h 1345680"/>
                  <a:gd name="connsiteX14" fmla="*/ 59952 w 480600"/>
                  <a:gd name="connsiteY14" fmla="*/ 111740 h 1345680"/>
                  <a:gd name="connsiteX15" fmla="*/ 50340 w 480600"/>
                  <a:gd name="connsiteY15" fmla="*/ 169412 h 1345680"/>
                  <a:gd name="connsiteX16" fmla="*/ 111857 w 480600"/>
                  <a:gd name="connsiteY16" fmla="*/ 305902 h 1345680"/>
                  <a:gd name="connsiteX17" fmla="*/ 161840 w 480600"/>
                  <a:gd name="connsiteY17" fmla="*/ 336660 h 1345680"/>
                  <a:gd name="connsiteX18" fmla="*/ 142616 w 480600"/>
                  <a:gd name="connsiteY18" fmla="*/ 1017190 h 1345680"/>
                  <a:gd name="connsiteX19" fmla="*/ 92633 w 480600"/>
                  <a:gd name="connsiteY19" fmla="*/ 1047949 h 1345680"/>
                  <a:gd name="connsiteX20" fmla="*/ 31116 w 480600"/>
                  <a:gd name="connsiteY20" fmla="*/ 1184439 h 1345680"/>
                  <a:gd name="connsiteX21" fmla="*/ 40728 w 480600"/>
                  <a:gd name="connsiteY21" fmla="*/ 1242111 h 1345680"/>
                  <a:gd name="connsiteX22" fmla="*/ 136848 w 480600"/>
                  <a:gd name="connsiteY22" fmla="*/ 1322852 h 1345680"/>
                  <a:gd name="connsiteX23" fmla="*/ 161840 w 480600"/>
                  <a:gd name="connsiteY23" fmla="*/ 1297861 h 1345680"/>
                  <a:gd name="connsiteX24" fmla="*/ 161840 w 480600"/>
                  <a:gd name="connsiteY24" fmla="*/ 1178672 h 1345680"/>
                  <a:gd name="connsiteX25" fmla="*/ 200288 w 480600"/>
                  <a:gd name="connsiteY25" fmla="*/ 1140224 h 1345680"/>
                  <a:gd name="connsiteX26" fmla="*/ 290640 w 480600"/>
                  <a:gd name="connsiteY26" fmla="*/ 1140224 h 1345680"/>
                  <a:gd name="connsiteX27" fmla="*/ 329088 w 480600"/>
                  <a:gd name="connsiteY27" fmla="*/ 1178672 h 1345680"/>
                  <a:gd name="connsiteX28" fmla="*/ 329088 w 480600"/>
                  <a:gd name="connsiteY28" fmla="*/ 1297861 h 1345680"/>
                  <a:gd name="connsiteX29" fmla="*/ 354080 w 480600"/>
                  <a:gd name="connsiteY29" fmla="*/ 1322852 h 1345680"/>
                  <a:gd name="connsiteX30" fmla="*/ 450200 w 480600"/>
                  <a:gd name="connsiteY30" fmla="*/ 1242111 h 1345680"/>
                  <a:gd name="connsiteX31" fmla="*/ 459812 w 480600"/>
                  <a:gd name="connsiteY31" fmla="*/ 1184439 h 1345680"/>
                  <a:gd name="connsiteX32" fmla="*/ 398295 w 480600"/>
                  <a:gd name="connsiteY32" fmla="*/ 1046026 h 1345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80600" h="1345680">
                    <a:moveTo>
                      <a:pt x="398295" y="1046026"/>
                    </a:moveTo>
                    <a:lnTo>
                      <a:pt x="348313" y="1015268"/>
                    </a:lnTo>
                    <a:lnTo>
                      <a:pt x="329088" y="334738"/>
                    </a:lnTo>
                    <a:lnTo>
                      <a:pt x="379071" y="303980"/>
                    </a:lnTo>
                    <a:cubicBezTo>
                      <a:pt x="425209" y="275144"/>
                      <a:pt x="450200" y="221316"/>
                      <a:pt x="440588" y="167489"/>
                    </a:cubicBezTo>
                    <a:lnTo>
                      <a:pt x="430976" y="109817"/>
                    </a:lnTo>
                    <a:cubicBezTo>
                      <a:pt x="423286" y="63680"/>
                      <a:pt x="382916" y="29076"/>
                      <a:pt x="334856" y="29076"/>
                    </a:cubicBezTo>
                    <a:cubicBezTo>
                      <a:pt x="321399" y="29076"/>
                      <a:pt x="309864" y="40611"/>
                      <a:pt x="309864" y="54068"/>
                    </a:cubicBezTo>
                    <a:lnTo>
                      <a:pt x="309864" y="173256"/>
                    </a:lnTo>
                    <a:cubicBezTo>
                      <a:pt x="309864" y="194403"/>
                      <a:pt x="292563" y="211704"/>
                      <a:pt x="271416" y="211704"/>
                    </a:cubicBezTo>
                    <a:lnTo>
                      <a:pt x="219512" y="211704"/>
                    </a:lnTo>
                    <a:cubicBezTo>
                      <a:pt x="198365" y="211704"/>
                      <a:pt x="181064" y="194403"/>
                      <a:pt x="181064" y="173256"/>
                    </a:cubicBezTo>
                    <a:lnTo>
                      <a:pt x="181064" y="55990"/>
                    </a:lnTo>
                    <a:cubicBezTo>
                      <a:pt x="181064" y="42533"/>
                      <a:pt x="169529" y="30999"/>
                      <a:pt x="156072" y="30999"/>
                    </a:cubicBezTo>
                    <a:cubicBezTo>
                      <a:pt x="108012" y="30999"/>
                      <a:pt x="67642" y="65602"/>
                      <a:pt x="59952" y="111740"/>
                    </a:cubicBezTo>
                    <a:lnTo>
                      <a:pt x="50340" y="169412"/>
                    </a:lnTo>
                    <a:cubicBezTo>
                      <a:pt x="40728" y="223239"/>
                      <a:pt x="65720" y="277066"/>
                      <a:pt x="111857" y="305902"/>
                    </a:cubicBezTo>
                    <a:lnTo>
                      <a:pt x="161840" y="336660"/>
                    </a:lnTo>
                    <a:lnTo>
                      <a:pt x="142616" y="1017190"/>
                    </a:lnTo>
                    <a:lnTo>
                      <a:pt x="92633" y="1047949"/>
                    </a:lnTo>
                    <a:cubicBezTo>
                      <a:pt x="46496" y="1076785"/>
                      <a:pt x="21504" y="1130612"/>
                      <a:pt x="31116" y="1184439"/>
                    </a:cubicBezTo>
                    <a:lnTo>
                      <a:pt x="40728" y="1242111"/>
                    </a:lnTo>
                    <a:cubicBezTo>
                      <a:pt x="48418" y="1288249"/>
                      <a:pt x="88788" y="1322852"/>
                      <a:pt x="136848" y="1322852"/>
                    </a:cubicBezTo>
                    <a:cubicBezTo>
                      <a:pt x="150305" y="1322852"/>
                      <a:pt x="161840" y="1311317"/>
                      <a:pt x="161840" y="1297861"/>
                    </a:cubicBezTo>
                    <a:lnTo>
                      <a:pt x="161840" y="1178672"/>
                    </a:lnTo>
                    <a:cubicBezTo>
                      <a:pt x="161840" y="1157525"/>
                      <a:pt x="179141" y="1140224"/>
                      <a:pt x="200288" y="1140224"/>
                    </a:cubicBezTo>
                    <a:lnTo>
                      <a:pt x="290640" y="1140224"/>
                    </a:lnTo>
                    <a:cubicBezTo>
                      <a:pt x="311787" y="1140224"/>
                      <a:pt x="329088" y="1157525"/>
                      <a:pt x="329088" y="1178672"/>
                    </a:cubicBezTo>
                    <a:lnTo>
                      <a:pt x="329088" y="1297861"/>
                    </a:lnTo>
                    <a:cubicBezTo>
                      <a:pt x="329088" y="1311317"/>
                      <a:pt x="340623" y="1322852"/>
                      <a:pt x="354080" y="1322852"/>
                    </a:cubicBezTo>
                    <a:cubicBezTo>
                      <a:pt x="402140" y="1322852"/>
                      <a:pt x="442510" y="1288249"/>
                      <a:pt x="450200" y="1242111"/>
                    </a:cubicBezTo>
                    <a:lnTo>
                      <a:pt x="459812" y="1184439"/>
                    </a:lnTo>
                    <a:cubicBezTo>
                      <a:pt x="469424" y="1128689"/>
                      <a:pt x="446355" y="1074862"/>
                      <a:pt x="398295" y="1046026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192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F9879CC-A988-4144-9277-426FB1C60351}"/>
                  </a:ext>
                </a:extLst>
              </p:cNvPr>
              <p:cNvSpPr/>
              <p:nvPr/>
            </p:nvSpPr>
            <p:spPr>
              <a:xfrm>
                <a:off x="9898391" y="1790004"/>
                <a:ext cx="343852" cy="2036553"/>
              </a:xfrm>
              <a:custGeom>
                <a:avLst/>
                <a:gdLst>
                  <a:gd name="connsiteX0" fmla="*/ 200205 w 343852"/>
                  <a:gd name="connsiteY0" fmla="*/ 0 h 2036553"/>
                  <a:gd name="connsiteX1" fmla="*/ 239604 w 343852"/>
                  <a:gd name="connsiteY1" fmla="*/ 39397 h 2036553"/>
                  <a:gd name="connsiteX2" fmla="*/ 239604 w 343852"/>
                  <a:gd name="connsiteY2" fmla="*/ 224262 h 2036553"/>
                  <a:gd name="connsiteX3" fmla="*/ 300216 w 343852"/>
                  <a:gd name="connsiteY3" fmla="*/ 284874 h 2036553"/>
                  <a:gd name="connsiteX4" fmla="*/ 343852 w 343852"/>
                  <a:gd name="connsiteY4" fmla="*/ 284874 h 2036553"/>
                  <a:gd name="connsiteX5" fmla="*/ 343852 w 343852"/>
                  <a:gd name="connsiteY5" fmla="*/ 1748647 h 2036553"/>
                  <a:gd name="connsiteX6" fmla="*/ 269910 w 343852"/>
                  <a:gd name="connsiteY6" fmla="*/ 1748647 h 2036553"/>
                  <a:gd name="connsiteX7" fmla="*/ 209298 w 343852"/>
                  <a:gd name="connsiteY7" fmla="*/ 1809259 h 2036553"/>
                  <a:gd name="connsiteX8" fmla="*/ 209298 w 343852"/>
                  <a:gd name="connsiteY8" fmla="*/ 1997156 h 2036553"/>
                  <a:gd name="connsiteX9" fmla="*/ 169899 w 343852"/>
                  <a:gd name="connsiteY9" fmla="*/ 2036553 h 2036553"/>
                  <a:gd name="connsiteX10" fmla="*/ 18370 w 343852"/>
                  <a:gd name="connsiteY10" fmla="*/ 1909268 h 2036553"/>
                  <a:gd name="connsiteX11" fmla="*/ 3217 w 343852"/>
                  <a:gd name="connsiteY11" fmla="*/ 1818350 h 2036553"/>
                  <a:gd name="connsiteX12" fmla="*/ 100196 w 343852"/>
                  <a:gd name="connsiteY12" fmla="*/ 1603180 h 2036553"/>
                  <a:gd name="connsiteX13" fmla="*/ 178992 w 343852"/>
                  <a:gd name="connsiteY13" fmla="*/ 1554689 h 2036553"/>
                  <a:gd name="connsiteX14" fmla="*/ 209298 w 343852"/>
                  <a:gd name="connsiteY14" fmla="*/ 481862 h 2036553"/>
                  <a:gd name="connsiteX15" fmla="*/ 130502 w 343852"/>
                  <a:gd name="connsiteY15" fmla="*/ 433373 h 2036553"/>
                  <a:gd name="connsiteX16" fmla="*/ 33523 w 343852"/>
                  <a:gd name="connsiteY16" fmla="*/ 218202 h 2036553"/>
                  <a:gd name="connsiteX17" fmla="*/ 48676 w 343852"/>
                  <a:gd name="connsiteY17" fmla="*/ 127285 h 2036553"/>
                  <a:gd name="connsiteX18" fmla="*/ 200205 w 343852"/>
                  <a:gd name="connsiteY18" fmla="*/ 0 h 2036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3852" h="2036553">
                    <a:moveTo>
                      <a:pt x="200205" y="0"/>
                    </a:moveTo>
                    <a:cubicBezTo>
                      <a:pt x="221419" y="0"/>
                      <a:pt x="239604" y="18183"/>
                      <a:pt x="239604" y="39397"/>
                    </a:cubicBezTo>
                    <a:lnTo>
                      <a:pt x="239604" y="224262"/>
                    </a:lnTo>
                    <a:cubicBezTo>
                      <a:pt x="239604" y="257599"/>
                      <a:pt x="266878" y="284874"/>
                      <a:pt x="300216" y="284874"/>
                    </a:cubicBezTo>
                    <a:lnTo>
                      <a:pt x="343852" y="284874"/>
                    </a:lnTo>
                    <a:lnTo>
                      <a:pt x="343852" y="1748647"/>
                    </a:lnTo>
                    <a:lnTo>
                      <a:pt x="269910" y="1748647"/>
                    </a:lnTo>
                    <a:cubicBezTo>
                      <a:pt x="236572" y="1748647"/>
                      <a:pt x="209298" y="1775922"/>
                      <a:pt x="209298" y="1809259"/>
                    </a:cubicBezTo>
                    <a:lnTo>
                      <a:pt x="209298" y="1997156"/>
                    </a:lnTo>
                    <a:cubicBezTo>
                      <a:pt x="209298" y="2018368"/>
                      <a:pt x="191114" y="2036553"/>
                      <a:pt x="169899" y="2036553"/>
                    </a:cubicBezTo>
                    <a:cubicBezTo>
                      <a:pt x="94135" y="2036553"/>
                      <a:pt x="30493" y="1982003"/>
                      <a:pt x="18370" y="1909268"/>
                    </a:cubicBezTo>
                    <a:lnTo>
                      <a:pt x="3217" y="1818350"/>
                    </a:lnTo>
                    <a:cubicBezTo>
                      <a:pt x="-11936" y="1733494"/>
                      <a:pt x="27463" y="1648638"/>
                      <a:pt x="100196" y="1603180"/>
                    </a:cubicBezTo>
                    <a:lnTo>
                      <a:pt x="178992" y="1554689"/>
                    </a:lnTo>
                    <a:lnTo>
                      <a:pt x="209298" y="481862"/>
                    </a:lnTo>
                    <a:lnTo>
                      <a:pt x="130502" y="433373"/>
                    </a:lnTo>
                    <a:cubicBezTo>
                      <a:pt x="57769" y="387914"/>
                      <a:pt x="18370" y="303058"/>
                      <a:pt x="33523" y="218202"/>
                    </a:cubicBezTo>
                    <a:lnTo>
                      <a:pt x="48676" y="127285"/>
                    </a:lnTo>
                    <a:cubicBezTo>
                      <a:pt x="60799" y="54550"/>
                      <a:pt x="124440" y="0"/>
                      <a:pt x="200205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19209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aphic 20">
              <a:extLst>
                <a:ext uri="{FF2B5EF4-FFF2-40B4-BE49-F238E27FC236}">
                  <a16:creationId xmlns:a16="http://schemas.microsoft.com/office/drawing/2014/main" id="{4C333182-FCB3-4700-BABC-E09D1CD6772F}"/>
                </a:ext>
              </a:extLst>
            </p:cNvPr>
            <p:cNvGrpSpPr/>
            <p:nvPr/>
          </p:nvGrpSpPr>
          <p:grpSpPr>
            <a:xfrm>
              <a:off x="5550252" y="2224723"/>
              <a:ext cx="3708834" cy="2546017"/>
              <a:chOff x="1847758" y="1028034"/>
              <a:chExt cx="8491173" cy="5828968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1B1F11B-7E33-427B-99C1-87F36F467DA5}"/>
                  </a:ext>
                </a:extLst>
              </p:cNvPr>
              <p:cNvSpPr/>
              <p:nvPr/>
            </p:nvSpPr>
            <p:spPr>
              <a:xfrm>
                <a:off x="5617962" y="2071387"/>
                <a:ext cx="2529427" cy="2124453"/>
              </a:xfrm>
              <a:custGeom>
                <a:avLst/>
                <a:gdLst>
                  <a:gd name="connsiteX0" fmla="*/ 2512202 w 2529426"/>
                  <a:gd name="connsiteY0" fmla="*/ 339204 h 2124453"/>
                  <a:gd name="connsiteX1" fmla="*/ 2297101 w 2529426"/>
                  <a:gd name="connsiteY1" fmla="*/ 179206 h 2124453"/>
                  <a:gd name="connsiteX2" fmla="*/ 1726155 w 2529426"/>
                  <a:gd name="connsiteY2" fmla="*/ 4603 h 2124453"/>
                  <a:gd name="connsiteX3" fmla="*/ 1546904 w 2529426"/>
                  <a:gd name="connsiteY3" fmla="*/ 33150 h 2124453"/>
                  <a:gd name="connsiteX4" fmla="*/ 1131972 w 2529426"/>
                  <a:gd name="connsiteY4" fmla="*/ 180534 h 2124453"/>
                  <a:gd name="connsiteX5" fmla="*/ 904921 w 2529426"/>
                  <a:gd name="connsiteY5" fmla="*/ 297379 h 2124453"/>
                  <a:gd name="connsiteX6" fmla="*/ 201196 w 2529426"/>
                  <a:gd name="connsiteY6" fmla="*/ 865006 h 2124453"/>
                  <a:gd name="connsiteX7" fmla="*/ 700 w 2529426"/>
                  <a:gd name="connsiteY7" fmla="*/ 997120 h 2124453"/>
                  <a:gd name="connsiteX8" fmla="*/ 128168 w 2529426"/>
                  <a:gd name="connsiteY8" fmla="*/ 1426658 h 2124453"/>
                  <a:gd name="connsiteX9" fmla="*/ 144765 w 2529426"/>
                  <a:gd name="connsiteY9" fmla="*/ 1456534 h 2124453"/>
                  <a:gd name="connsiteX10" fmla="*/ 145429 w 2529426"/>
                  <a:gd name="connsiteY10" fmla="*/ 1461180 h 2124453"/>
                  <a:gd name="connsiteX11" fmla="*/ 252315 w 2529426"/>
                  <a:gd name="connsiteY11" fmla="*/ 2130384 h 2124453"/>
                  <a:gd name="connsiteX12" fmla="*/ 790068 w 2529426"/>
                  <a:gd name="connsiteY12" fmla="*/ 2098516 h 2124453"/>
                  <a:gd name="connsiteX13" fmla="*/ 1690968 w 2529426"/>
                  <a:gd name="connsiteY13" fmla="*/ 1959763 h 2124453"/>
                  <a:gd name="connsiteX14" fmla="*/ 2028889 w 2529426"/>
                  <a:gd name="connsiteY14" fmla="*/ 1784496 h 2124453"/>
                  <a:gd name="connsiteX15" fmla="*/ 2072706 w 2529426"/>
                  <a:gd name="connsiteY15" fmla="*/ 1590639 h 2124453"/>
                  <a:gd name="connsiteX16" fmla="*/ 2097934 w 2529426"/>
                  <a:gd name="connsiteY16" fmla="*/ 1560764 h 2124453"/>
                  <a:gd name="connsiteX17" fmla="*/ 2297101 w 2529426"/>
                  <a:gd name="connsiteY17" fmla="*/ 1415372 h 2124453"/>
                  <a:gd name="connsiteX18" fmla="*/ 2267890 w 2529426"/>
                  <a:gd name="connsiteY18" fmla="*/ 1212221 h 2124453"/>
                  <a:gd name="connsiteX19" fmla="*/ 2290463 w 2529426"/>
                  <a:gd name="connsiteY19" fmla="*/ 1175707 h 2124453"/>
                  <a:gd name="connsiteX20" fmla="*/ 2401996 w 2529426"/>
                  <a:gd name="connsiteY20" fmla="*/ 1137201 h 2124453"/>
                  <a:gd name="connsiteX21" fmla="*/ 2443821 w 2529426"/>
                  <a:gd name="connsiteY21" fmla="*/ 997120 h 2124453"/>
                  <a:gd name="connsiteX22" fmla="*/ 2443821 w 2529426"/>
                  <a:gd name="connsiteY22" fmla="*/ 997120 h 2124453"/>
                  <a:gd name="connsiteX23" fmla="*/ 2443821 w 2529426"/>
                  <a:gd name="connsiteY23" fmla="*/ 997120 h 2124453"/>
                  <a:gd name="connsiteX24" fmla="*/ 2317018 w 2529426"/>
                  <a:gd name="connsiteY24" fmla="*/ 707664 h 2124453"/>
                  <a:gd name="connsiteX25" fmla="*/ 2326313 w 2529426"/>
                  <a:gd name="connsiteY25" fmla="*/ 683100 h 2124453"/>
                  <a:gd name="connsiteX26" fmla="*/ 2506227 w 2529426"/>
                  <a:gd name="connsiteY26" fmla="*/ 525757 h 2124453"/>
                  <a:gd name="connsiteX27" fmla="*/ 2512202 w 2529426"/>
                  <a:gd name="connsiteY27" fmla="*/ 339204 h 212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29426" h="2124453">
                    <a:moveTo>
                      <a:pt x="2512202" y="339204"/>
                    </a:moveTo>
                    <a:cubicBezTo>
                      <a:pt x="2437847" y="238956"/>
                      <a:pt x="2413946" y="227670"/>
                      <a:pt x="2297101" y="179206"/>
                    </a:cubicBezTo>
                    <a:cubicBezTo>
                      <a:pt x="2190879" y="123439"/>
                      <a:pt x="1849638" y="38461"/>
                      <a:pt x="1726155" y="4603"/>
                    </a:cubicBezTo>
                    <a:cubicBezTo>
                      <a:pt x="1663749" y="-7348"/>
                      <a:pt x="1626571" y="4603"/>
                      <a:pt x="1546904" y="33150"/>
                    </a:cubicBezTo>
                    <a:cubicBezTo>
                      <a:pt x="1408150" y="82278"/>
                      <a:pt x="1270061" y="130742"/>
                      <a:pt x="1131972" y="180534"/>
                    </a:cubicBezTo>
                    <a:cubicBezTo>
                      <a:pt x="1050977" y="209745"/>
                      <a:pt x="967327" y="231653"/>
                      <a:pt x="904921" y="297379"/>
                    </a:cubicBezTo>
                    <a:cubicBezTo>
                      <a:pt x="883676" y="319951"/>
                      <a:pt x="412313" y="695714"/>
                      <a:pt x="201196" y="865006"/>
                    </a:cubicBezTo>
                    <a:cubicBezTo>
                      <a:pt x="138790" y="915462"/>
                      <a:pt x="79704" y="971892"/>
                      <a:pt x="700" y="997120"/>
                    </a:cubicBezTo>
                    <a:cubicBezTo>
                      <a:pt x="-9258" y="1010398"/>
                      <a:pt x="89662" y="1294544"/>
                      <a:pt x="128168" y="1426658"/>
                    </a:cubicBezTo>
                    <a:cubicBezTo>
                      <a:pt x="131487" y="1437944"/>
                      <a:pt x="134143" y="1449895"/>
                      <a:pt x="144765" y="1456534"/>
                    </a:cubicBezTo>
                    <a:cubicBezTo>
                      <a:pt x="144101" y="1457861"/>
                      <a:pt x="144101" y="1459853"/>
                      <a:pt x="145429" y="1461180"/>
                    </a:cubicBezTo>
                    <a:cubicBezTo>
                      <a:pt x="151404" y="1481097"/>
                      <a:pt x="252315" y="2097189"/>
                      <a:pt x="252315" y="2130384"/>
                    </a:cubicBezTo>
                    <a:cubicBezTo>
                      <a:pt x="445508" y="2092542"/>
                      <a:pt x="594219" y="2079927"/>
                      <a:pt x="790068" y="2098516"/>
                    </a:cubicBezTo>
                    <a:cubicBezTo>
                      <a:pt x="1089482" y="2116442"/>
                      <a:pt x="1105416" y="2146981"/>
                      <a:pt x="1690968" y="1959763"/>
                    </a:cubicBezTo>
                    <a:cubicBezTo>
                      <a:pt x="1760013" y="1927897"/>
                      <a:pt x="1920011" y="1845574"/>
                      <a:pt x="2028889" y="1784496"/>
                    </a:cubicBezTo>
                    <a:cubicBezTo>
                      <a:pt x="2105901" y="1717443"/>
                      <a:pt x="2074698" y="1614540"/>
                      <a:pt x="2072706" y="1590639"/>
                    </a:cubicBezTo>
                    <a:cubicBezTo>
                      <a:pt x="2071378" y="1574042"/>
                      <a:pt x="2076026" y="1561428"/>
                      <a:pt x="2097934" y="1560764"/>
                    </a:cubicBezTo>
                    <a:cubicBezTo>
                      <a:pt x="2186231" y="1558109"/>
                      <a:pt x="2285151" y="1492383"/>
                      <a:pt x="2297101" y="1415372"/>
                    </a:cubicBezTo>
                    <a:cubicBezTo>
                      <a:pt x="2307060" y="1343672"/>
                      <a:pt x="2301749" y="1275955"/>
                      <a:pt x="2267890" y="1212221"/>
                    </a:cubicBezTo>
                    <a:cubicBezTo>
                      <a:pt x="2253285" y="1184338"/>
                      <a:pt x="2264571" y="1177699"/>
                      <a:pt x="2290463" y="1175707"/>
                    </a:cubicBezTo>
                    <a:cubicBezTo>
                      <a:pt x="2330296" y="1172388"/>
                      <a:pt x="2370793" y="1176371"/>
                      <a:pt x="2401996" y="1137201"/>
                    </a:cubicBezTo>
                    <a:cubicBezTo>
                      <a:pt x="2409299" y="1128571"/>
                      <a:pt x="2444485" y="1056871"/>
                      <a:pt x="2443821" y="997120"/>
                    </a:cubicBezTo>
                    <a:lnTo>
                      <a:pt x="2443821" y="997120"/>
                    </a:lnTo>
                    <a:cubicBezTo>
                      <a:pt x="2443821" y="997120"/>
                      <a:pt x="2443821" y="997120"/>
                      <a:pt x="2443821" y="997120"/>
                    </a:cubicBezTo>
                    <a:cubicBezTo>
                      <a:pt x="2460419" y="781356"/>
                      <a:pt x="2342246" y="742850"/>
                      <a:pt x="2317018" y="707664"/>
                    </a:cubicBezTo>
                    <a:cubicBezTo>
                      <a:pt x="2307724" y="694386"/>
                      <a:pt x="2303077" y="684427"/>
                      <a:pt x="2326313" y="683100"/>
                    </a:cubicBezTo>
                    <a:cubicBezTo>
                      <a:pt x="2341582" y="682436"/>
                      <a:pt x="2497597" y="577541"/>
                      <a:pt x="2506227" y="525757"/>
                    </a:cubicBezTo>
                    <a:cubicBezTo>
                      <a:pt x="2527472" y="484596"/>
                      <a:pt x="2546061" y="401610"/>
                      <a:pt x="2512202" y="339204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66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433881C-6B07-4816-A5E7-D57E644032D3}"/>
                  </a:ext>
                </a:extLst>
              </p:cNvPr>
              <p:cNvSpPr/>
              <p:nvPr/>
            </p:nvSpPr>
            <p:spPr>
              <a:xfrm>
                <a:off x="1847758" y="1028034"/>
                <a:ext cx="8491173" cy="5828968"/>
              </a:xfrm>
              <a:custGeom>
                <a:avLst/>
                <a:gdLst>
                  <a:gd name="connsiteX0" fmla="*/ 8475904 w 8491173"/>
                  <a:gd name="connsiteY0" fmla="*/ 5304164 h 5828968"/>
                  <a:gd name="connsiteX1" fmla="*/ 7098329 w 8491173"/>
                  <a:gd name="connsiteY1" fmla="*/ 4621684 h 5828968"/>
                  <a:gd name="connsiteX2" fmla="*/ 7035259 w 8491173"/>
                  <a:gd name="connsiteY2" fmla="*/ 4607078 h 5828968"/>
                  <a:gd name="connsiteX3" fmla="*/ 3059212 w 8491173"/>
                  <a:gd name="connsiteY3" fmla="*/ 4621684 h 5828968"/>
                  <a:gd name="connsiteX4" fmla="*/ 3010084 w 8491173"/>
                  <a:gd name="connsiteY4" fmla="*/ 4636953 h 5828968"/>
                  <a:gd name="connsiteX5" fmla="*/ 2868012 w 8491173"/>
                  <a:gd name="connsiteY5" fmla="*/ 4729234 h 5828968"/>
                  <a:gd name="connsiteX6" fmla="*/ 1595331 w 8491173"/>
                  <a:gd name="connsiteY6" fmla="*/ 1161481 h 5828968"/>
                  <a:gd name="connsiteX7" fmla="*/ 1564792 w 8491173"/>
                  <a:gd name="connsiteY7" fmla="*/ 1124303 h 5828968"/>
                  <a:gd name="connsiteX8" fmla="*/ 148712 w 8491173"/>
                  <a:gd name="connsiteY8" fmla="*/ 28218 h 5828968"/>
                  <a:gd name="connsiteX9" fmla="*/ 47800 w 8491173"/>
                  <a:gd name="connsiteY9" fmla="*/ 25562 h 5828968"/>
                  <a:gd name="connsiteX10" fmla="*/ 9958 w 8491173"/>
                  <a:gd name="connsiteY10" fmla="*/ 91951 h 5828968"/>
                  <a:gd name="connsiteX11" fmla="*/ 0 w 8491173"/>
                  <a:gd name="connsiteY11" fmla="*/ 319666 h 5828968"/>
                  <a:gd name="connsiteX12" fmla="*/ 2056072 w 8491173"/>
                  <a:gd name="connsiteY12" fmla="*/ 5558435 h 5828968"/>
                  <a:gd name="connsiteX13" fmla="*/ 2156984 w 8491173"/>
                  <a:gd name="connsiteY13" fmla="*/ 5713785 h 5828968"/>
                  <a:gd name="connsiteX14" fmla="*/ 2217398 w 8491173"/>
                  <a:gd name="connsiteY14" fmla="*/ 5829303 h 5828968"/>
                  <a:gd name="connsiteX15" fmla="*/ 7799398 w 8491173"/>
                  <a:gd name="connsiteY15" fmla="*/ 5772872 h 5828968"/>
                  <a:gd name="connsiteX16" fmla="*/ 7916907 w 8491173"/>
                  <a:gd name="connsiteY16" fmla="*/ 5756275 h 5828968"/>
                  <a:gd name="connsiteX17" fmla="*/ 8403540 w 8491173"/>
                  <a:gd name="connsiteY17" fmla="*/ 5569721 h 5828968"/>
                  <a:gd name="connsiteX18" fmla="*/ 8446029 w 8491173"/>
                  <a:gd name="connsiteY18" fmla="*/ 5523248 h 5828968"/>
                  <a:gd name="connsiteX19" fmla="*/ 8497148 w 8491173"/>
                  <a:gd name="connsiteY19" fmla="*/ 5324745 h 5828968"/>
                  <a:gd name="connsiteX20" fmla="*/ 8475904 w 8491173"/>
                  <a:gd name="connsiteY20" fmla="*/ 5304164 h 5828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491173" h="5828968">
                    <a:moveTo>
                      <a:pt x="8475904" y="5304164"/>
                    </a:moveTo>
                    <a:cubicBezTo>
                      <a:pt x="8016491" y="5077113"/>
                      <a:pt x="7557078" y="4849399"/>
                      <a:pt x="7098329" y="4621684"/>
                    </a:cubicBezTo>
                    <a:cubicBezTo>
                      <a:pt x="7077748" y="4611725"/>
                      <a:pt x="7057831" y="4607078"/>
                      <a:pt x="7035259" y="4607078"/>
                    </a:cubicBezTo>
                    <a:cubicBezTo>
                      <a:pt x="6658169" y="4609070"/>
                      <a:pt x="4007250" y="4618364"/>
                      <a:pt x="3059212" y="4621684"/>
                    </a:cubicBezTo>
                    <a:cubicBezTo>
                      <a:pt x="3040624" y="4621684"/>
                      <a:pt x="3025354" y="4626331"/>
                      <a:pt x="3010084" y="4636953"/>
                    </a:cubicBezTo>
                    <a:cubicBezTo>
                      <a:pt x="2963612" y="4668156"/>
                      <a:pt x="2917140" y="4697368"/>
                      <a:pt x="2868012" y="4729234"/>
                    </a:cubicBezTo>
                    <a:cubicBezTo>
                      <a:pt x="2836809" y="4642264"/>
                      <a:pt x="1727446" y="1533924"/>
                      <a:pt x="1595331" y="1161481"/>
                    </a:cubicBezTo>
                    <a:cubicBezTo>
                      <a:pt x="1589356" y="1144220"/>
                      <a:pt x="1578070" y="1134261"/>
                      <a:pt x="1564792" y="1124303"/>
                    </a:cubicBezTo>
                    <a:cubicBezTo>
                      <a:pt x="1092766" y="759162"/>
                      <a:pt x="620739" y="394022"/>
                      <a:pt x="148712" y="28218"/>
                    </a:cubicBezTo>
                    <a:cubicBezTo>
                      <a:pt x="99584" y="-9624"/>
                      <a:pt x="100248" y="-8296"/>
                      <a:pt x="47800" y="25562"/>
                    </a:cubicBezTo>
                    <a:cubicBezTo>
                      <a:pt x="21908" y="42159"/>
                      <a:pt x="9958" y="60084"/>
                      <a:pt x="9958" y="91951"/>
                    </a:cubicBezTo>
                    <a:cubicBezTo>
                      <a:pt x="9958" y="116515"/>
                      <a:pt x="0" y="291119"/>
                      <a:pt x="0" y="319666"/>
                    </a:cubicBezTo>
                    <a:cubicBezTo>
                      <a:pt x="7967" y="351533"/>
                      <a:pt x="1971094" y="5495365"/>
                      <a:pt x="2056072" y="5558435"/>
                    </a:cubicBezTo>
                    <a:cubicBezTo>
                      <a:pt x="2107856" y="5597604"/>
                      <a:pt x="2137067" y="5652044"/>
                      <a:pt x="2156984" y="5713785"/>
                    </a:cubicBezTo>
                    <a:cubicBezTo>
                      <a:pt x="2169598" y="5752955"/>
                      <a:pt x="2212751" y="5829303"/>
                      <a:pt x="2217398" y="5829303"/>
                    </a:cubicBezTo>
                    <a:cubicBezTo>
                      <a:pt x="2231340" y="5822664"/>
                      <a:pt x="7483386" y="5768888"/>
                      <a:pt x="7799398" y="5772872"/>
                    </a:cubicBezTo>
                    <a:cubicBezTo>
                      <a:pt x="7839232" y="5773536"/>
                      <a:pt x="7879065" y="5770880"/>
                      <a:pt x="7916907" y="5756275"/>
                    </a:cubicBezTo>
                    <a:cubicBezTo>
                      <a:pt x="8079560" y="5694532"/>
                      <a:pt x="8240886" y="5631463"/>
                      <a:pt x="8403540" y="5569721"/>
                    </a:cubicBezTo>
                    <a:cubicBezTo>
                      <a:pt x="8426112" y="5561090"/>
                      <a:pt x="8439390" y="5546485"/>
                      <a:pt x="8446029" y="5523248"/>
                    </a:cubicBezTo>
                    <a:cubicBezTo>
                      <a:pt x="8465281" y="5457523"/>
                      <a:pt x="8487190" y="5393126"/>
                      <a:pt x="8497148" y="5324745"/>
                    </a:cubicBezTo>
                    <a:cubicBezTo>
                      <a:pt x="8497148" y="5320762"/>
                      <a:pt x="8482543" y="5307484"/>
                      <a:pt x="8475904" y="530416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66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3FFCD01-7727-4253-98E7-EB986F86023A}"/>
                  </a:ext>
                </a:extLst>
              </p:cNvPr>
              <p:cNvSpPr/>
              <p:nvPr/>
            </p:nvSpPr>
            <p:spPr>
              <a:xfrm>
                <a:off x="2351652" y="1669023"/>
                <a:ext cx="2190842" cy="4235628"/>
              </a:xfrm>
              <a:custGeom>
                <a:avLst/>
                <a:gdLst>
                  <a:gd name="connsiteX0" fmla="*/ 2103872 w 2190842"/>
                  <a:gd name="connsiteY0" fmla="*/ 3567753 h 4235628"/>
                  <a:gd name="connsiteX1" fmla="*/ 2191506 w 2190842"/>
                  <a:gd name="connsiteY1" fmla="*/ 3800115 h 4235628"/>
                  <a:gd name="connsiteX2" fmla="*/ 2182876 w 2190842"/>
                  <a:gd name="connsiteY2" fmla="*/ 3832646 h 4235628"/>
                  <a:gd name="connsiteX3" fmla="*/ 1561473 w 2190842"/>
                  <a:gd name="connsiteY3" fmla="*/ 4239612 h 4235628"/>
                  <a:gd name="connsiteX4" fmla="*/ 1552842 w 2190842"/>
                  <a:gd name="connsiteY4" fmla="*/ 4240940 h 4235628"/>
                  <a:gd name="connsiteX5" fmla="*/ 0 w 2190842"/>
                  <a:gd name="connsiteY5" fmla="*/ 0 h 4235628"/>
                  <a:gd name="connsiteX6" fmla="*/ 92945 w 2190842"/>
                  <a:gd name="connsiteY6" fmla="*/ 67717 h 4235628"/>
                  <a:gd name="connsiteX7" fmla="*/ 1023721 w 2190842"/>
                  <a:gd name="connsiteY7" fmla="*/ 754845 h 4235628"/>
                  <a:gd name="connsiteX8" fmla="*/ 1049613 w 2190842"/>
                  <a:gd name="connsiteY8" fmla="*/ 788039 h 4235628"/>
                  <a:gd name="connsiteX9" fmla="*/ 1353675 w 2190842"/>
                  <a:gd name="connsiteY9" fmla="*/ 1590684 h 4235628"/>
                  <a:gd name="connsiteX10" fmla="*/ 2103872 w 2190842"/>
                  <a:gd name="connsiteY10" fmla="*/ 3567753 h 423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90842" h="4235628">
                    <a:moveTo>
                      <a:pt x="2103872" y="3567753"/>
                    </a:moveTo>
                    <a:cubicBezTo>
                      <a:pt x="2133084" y="3645429"/>
                      <a:pt x="2161631" y="3723104"/>
                      <a:pt x="2191506" y="3800115"/>
                    </a:cubicBezTo>
                    <a:cubicBezTo>
                      <a:pt x="2196817" y="3814057"/>
                      <a:pt x="2197481" y="3823352"/>
                      <a:pt x="2182876" y="3832646"/>
                    </a:cubicBezTo>
                    <a:cubicBezTo>
                      <a:pt x="1975741" y="3968080"/>
                      <a:pt x="1768607" y="4103514"/>
                      <a:pt x="1561473" y="4239612"/>
                    </a:cubicBezTo>
                    <a:cubicBezTo>
                      <a:pt x="1560145" y="4240940"/>
                      <a:pt x="1557490" y="4240276"/>
                      <a:pt x="1552842" y="4240940"/>
                    </a:cubicBezTo>
                    <a:cubicBezTo>
                      <a:pt x="1036999" y="2830834"/>
                      <a:pt x="519827" y="1420064"/>
                      <a:pt x="0" y="0"/>
                    </a:cubicBezTo>
                    <a:cubicBezTo>
                      <a:pt x="35850" y="25892"/>
                      <a:pt x="64397" y="47136"/>
                      <a:pt x="92945" y="67717"/>
                    </a:cubicBezTo>
                    <a:cubicBezTo>
                      <a:pt x="402982" y="296760"/>
                      <a:pt x="713683" y="525802"/>
                      <a:pt x="1023721" y="754845"/>
                    </a:cubicBezTo>
                    <a:cubicBezTo>
                      <a:pt x="1035671" y="763475"/>
                      <a:pt x="1044301" y="774098"/>
                      <a:pt x="1049613" y="788039"/>
                    </a:cubicBezTo>
                    <a:cubicBezTo>
                      <a:pt x="1150524" y="1055588"/>
                      <a:pt x="1252100" y="1323136"/>
                      <a:pt x="1353675" y="1590684"/>
                    </a:cubicBezTo>
                    <a:cubicBezTo>
                      <a:pt x="1354339" y="1592676"/>
                      <a:pt x="2068686" y="3474145"/>
                      <a:pt x="2103872" y="35677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66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045A371B-E9EC-4D58-A366-C34A82B96164}"/>
                  </a:ext>
                </a:extLst>
              </p:cNvPr>
              <p:cNvSpPr/>
              <p:nvPr/>
            </p:nvSpPr>
            <p:spPr>
              <a:xfrm>
                <a:off x="3330818" y="3031120"/>
                <a:ext cx="2536066" cy="2038147"/>
              </a:xfrm>
              <a:custGeom>
                <a:avLst/>
                <a:gdLst>
                  <a:gd name="connsiteX0" fmla="*/ 2453153 w 2536065"/>
                  <a:gd name="connsiteY0" fmla="*/ 533978 h 2038147"/>
                  <a:gd name="connsiteX1" fmla="*/ 2287844 w 2536065"/>
                  <a:gd name="connsiteY1" fmla="*/ 36723 h 2038147"/>
                  <a:gd name="connsiteX2" fmla="*/ 2223447 w 2536065"/>
                  <a:gd name="connsiteY2" fmla="*/ 3529 h 2038147"/>
                  <a:gd name="connsiteX3" fmla="*/ 19327 w 2536065"/>
                  <a:gd name="connsiteY3" fmla="*/ 348752 h 2038147"/>
                  <a:gd name="connsiteX4" fmla="*/ 2065 w 2536065"/>
                  <a:gd name="connsiteY4" fmla="*/ 385930 h 2038147"/>
                  <a:gd name="connsiteX5" fmla="*/ 608862 w 2536065"/>
                  <a:gd name="connsiteY5" fmla="*/ 2014456 h 2038147"/>
                  <a:gd name="connsiteX6" fmla="*/ 658654 w 2536065"/>
                  <a:gd name="connsiteY6" fmla="*/ 2038356 h 2038147"/>
                  <a:gd name="connsiteX7" fmla="*/ 2535476 w 2536065"/>
                  <a:gd name="connsiteY7" fmla="*/ 1308740 h 2038147"/>
                  <a:gd name="connsiteX8" fmla="*/ 2453153 w 2536065"/>
                  <a:gd name="connsiteY8" fmla="*/ 533978 h 203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36065" h="2038147">
                    <a:moveTo>
                      <a:pt x="2453153" y="533978"/>
                    </a:moveTo>
                    <a:cubicBezTo>
                      <a:pt x="2449834" y="520037"/>
                      <a:pt x="2339628" y="188091"/>
                      <a:pt x="2287844" y="36723"/>
                    </a:cubicBezTo>
                    <a:cubicBezTo>
                      <a:pt x="2280541" y="-1119"/>
                      <a:pt x="2255314" y="-4438"/>
                      <a:pt x="2223447" y="3529"/>
                    </a:cubicBezTo>
                    <a:cubicBezTo>
                      <a:pt x="2209505" y="6848"/>
                      <a:pt x="64471" y="340122"/>
                      <a:pt x="19327" y="348752"/>
                    </a:cubicBezTo>
                    <a:cubicBezTo>
                      <a:pt x="1401" y="355391"/>
                      <a:pt x="-3246" y="368005"/>
                      <a:pt x="2065" y="385930"/>
                    </a:cubicBezTo>
                    <a:cubicBezTo>
                      <a:pt x="4057" y="392569"/>
                      <a:pt x="486042" y="1684502"/>
                      <a:pt x="608862" y="2014456"/>
                    </a:cubicBezTo>
                    <a:cubicBezTo>
                      <a:pt x="620148" y="2044995"/>
                      <a:pt x="628115" y="2049643"/>
                      <a:pt x="658654" y="2038356"/>
                    </a:cubicBezTo>
                    <a:cubicBezTo>
                      <a:pt x="764213" y="1998523"/>
                      <a:pt x="2472406" y="1408323"/>
                      <a:pt x="2535476" y="1308740"/>
                    </a:cubicBezTo>
                    <a:cubicBezTo>
                      <a:pt x="2568006" y="1255628"/>
                      <a:pt x="2479045" y="634226"/>
                      <a:pt x="2453153" y="53397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6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DE1CFA7-4435-4D78-9E43-FF43757B15FE}"/>
                  </a:ext>
                </a:extLst>
              </p:cNvPr>
              <p:cNvSpPr/>
              <p:nvPr/>
            </p:nvSpPr>
            <p:spPr>
              <a:xfrm>
                <a:off x="5617962" y="2070723"/>
                <a:ext cx="2529427" cy="1453923"/>
              </a:xfrm>
              <a:custGeom>
                <a:avLst/>
                <a:gdLst>
                  <a:gd name="connsiteX0" fmla="*/ 700 w 2529426"/>
                  <a:gd name="connsiteY0" fmla="*/ 997120 h 1453922"/>
                  <a:gd name="connsiteX1" fmla="*/ 201196 w 2529426"/>
                  <a:gd name="connsiteY1" fmla="*/ 865006 h 1453922"/>
                  <a:gd name="connsiteX2" fmla="*/ 904921 w 2529426"/>
                  <a:gd name="connsiteY2" fmla="*/ 297379 h 1453922"/>
                  <a:gd name="connsiteX3" fmla="*/ 1131972 w 2529426"/>
                  <a:gd name="connsiteY3" fmla="*/ 180534 h 1453922"/>
                  <a:gd name="connsiteX4" fmla="*/ 1546904 w 2529426"/>
                  <a:gd name="connsiteY4" fmla="*/ 33150 h 1453922"/>
                  <a:gd name="connsiteX5" fmla="*/ 1726155 w 2529426"/>
                  <a:gd name="connsiteY5" fmla="*/ 4603 h 1453922"/>
                  <a:gd name="connsiteX6" fmla="*/ 2297101 w 2529426"/>
                  <a:gd name="connsiteY6" fmla="*/ 179206 h 1453922"/>
                  <a:gd name="connsiteX7" fmla="*/ 2512202 w 2529426"/>
                  <a:gd name="connsiteY7" fmla="*/ 339204 h 1453922"/>
                  <a:gd name="connsiteX8" fmla="*/ 2505564 w 2529426"/>
                  <a:gd name="connsiteY8" fmla="*/ 524430 h 1453922"/>
                  <a:gd name="connsiteX9" fmla="*/ 2325649 w 2529426"/>
                  <a:gd name="connsiteY9" fmla="*/ 681772 h 1453922"/>
                  <a:gd name="connsiteX10" fmla="*/ 2316354 w 2529426"/>
                  <a:gd name="connsiteY10" fmla="*/ 706336 h 1453922"/>
                  <a:gd name="connsiteX11" fmla="*/ 2443158 w 2529426"/>
                  <a:gd name="connsiteY11" fmla="*/ 995793 h 1453922"/>
                  <a:gd name="connsiteX12" fmla="*/ 149412 w 2529426"/>
                  <a:gd name="connsiteY12" fmla="*/ 1457861 h 1453922"/>
                  <a:gd name="connsiteX13" fmla="*/ 128168 w 2529426"/>
                  <a:gd name="connsiteY13" fmla="*/ 1425994 h 1453922"/>
                  <a:gd name="connsiteX14" fmla="*/ 700 w 2529426"/>
                  <a:gd name="connsiteY14" fmla="*/ 997120 h 1453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9426" h="1453922">
                    <a:moveTo>
                      <a:pt x="700" y="997120"/>
                    </a:moveTo>
                    <a:cubicBezTo>
                      <a:pt x="79704" y="971229"/>
                      <a:pt x="138790" y="915462"/>
                      <a:pt x="201196" y="865006"/>
                    </a:cubicBezTo>
                    <a:cubicBezTo>
                      <a:pt x="412313" y="695714"/>
                      <a:pt x="883676" y="319951"/>
                      <a:pt x="904921" y="297379"/>
                    </a:cubicBezTo>
                    <a:cubicBezTo>
                      <a:pt x="967327" y="231653"/>
                      <a:pt x="1050977" y="209081"/>
                      <a:pt x="1131972" y="180534"/>
                    </a:cubicBezTo>
                    <a:cubicBezTo>
                      <a:pt x="1270061" y="130742"/>
                      <a:pt x="1408815" y="82278"/>
                      <a:pt x="1546904" y="33150"/>
                    </a:cubicBezTo>
                    <a:cubicBezTo>
                      <a:pt x="1626571" y="4603"/>
                      <a:pt x="1664413" y="-7348"/>
                      <a:pt x="1726155" y="4603"/>
                    </a:cubicBezTo>
                    <a:cubicBezTo>
                      <a:pt x="1849638" y="38461"/>
                      <a:pt x="2190879" y="124103"/>
                      <a:pt x="2297101" y="179206"/>
                    </a:cubicBezTo>
                    <a:cubicBezTo>
                      <a:pt x="2413946" y="227670"/>
                      <a:pt x="2437847" y="238956"/>
                      <a:pt x="2512202" y="339204"/>
                    </a:cubicBezTo>
                    <a:cubicBezTo>
                      <a:pt x="2546061" y="401610"/>
                      <a:pt x="2527472" y="484596"/>
                      <a:pt x="2505564" y="524430"/>
                    </a:cubicBezTo>
                    <a:cubicBezTo>
                      <a:pt x="2496933" y="575549"/>
                      <a:pt x="2340918" y="680444"/>
                      <a:pt x="2325649" y="681772"/>
                    </a:cubicBezTo>
                    <a:cubicBezTo>
                      <a:pt x="2302412" y="683100"/>
                      <a:pt x="2307060" y="693058"/>
                      <a:pt x="2316354" y="706336"/>
                    </a:cubicBezTo>
                    <a:cubicBezTo>
                      <a:pt x="2340918" y="741522"/>
                      <a:pt x="2459755" y="780028"/>
                      <a:pt x="2443158" y="995793"/>
                    </a:cubicBezTo>
                    <a:cubicBezTo>
                      <a:pt x="2438510" y="1040937"/>
                      <a:pt x="170657" y="1467156"/>
                      <a:pt x="149412" y="1457861"/>
                    </a:cubicBezTo>
                    <a:cubicBezTo>
                      <a:pt x="134806" y="1451886"/>
                      <a:pt x="132151" y="1438608"/>
                      <a:pt x="128168" y="1425994"/>
                    </a:cubicBezTo>
                    <a:cubicBezTo>
                      <a:pt x="89662" y="1295208"/>
                      <a:pt x="-9258" y="1010398"/>
                      <a:pt x="700" y="99712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66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0A60FBF-F78A-4389-B9B0-D7DFA96167EB}"/>
                  </a:ext>
                </a:extLst>
              </p:cNvPr>
              <p:cNvSpPr/>
              <p:nvPr/>
            </p:nvSpPr>
            <p:spPr>
              <a:xfrm>
                <a:off x="3330154" y="3030456"/>
                <a:ext cx="2429843" cy="942726"/>
              </a:xfrm>
              <a:custGeom>
                <a:avLst/>
                <a:gdLst>
                  <a:gd name="connsiteX0" fmla="*/ 2434564 w 2429843"/>
                  <a:gd name="connsiteY0" fmla="*/ 494809 h 942726"/>
                  <a:gd name="connsiteX1" fmla="*/ 221813 w 2429843"/>
                  <a:gd name="connsiteY1" fmla="*/ 948246 h 942726"/>
                  <a:gd name="connsiteX2" fmla="*/ 8040 w 2429843"/>
                  <a:gd name="connsiteY2" fmla="*/ 405183 h 942726"/>
                  <a:gd name="connsiteX3" fmla="*/ 2065 w 2429843"/>
                  <a:gd name="connsiteY3" fmla="*/ 385930 h 942726"/>
                  <a:gd name="connsiteX4" fmla="*/ 19327 w 2429843"/>
                  <a:gd name="connsiteY4" fmla="*/ 348752 h 942726"/>
                  <a:gd name="connsiteX5" fmla="*/ 2223447 w 2429843"/>
                  <a:gd name="connsiteY5" fmla="*/ 3529 h 942726"/>
                  <a:gd name="connsiteX6" fmla="*/ 2287844 w 2429843"/>
                  <a:gd name="connsiteY6" fmla="*/ 36723 h 942726"/>
                  <a:gd name="connsiteX7" fmla="*/ 2434564 w 2429843"/>
                  <a:gd name="connsiteY7" fmla="*/ 494809 h 942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29843" h="942726">
                    <a:moveTo>
                      <a:pt x="2434564" y="494809"/>
                    </a:moveTo>
                    <a:cubicBezTo>
                      <a:pt x="2434564" y="496800"/>
                      <a:pt x="231772" y="936296"/>
                      <a:pt x="221813" y="948246"/>
                    </a:cubicBezTo>
                    <a:cubicBezTo>
                      <a:pt x="208536" y="945591"/>
                      <a:pt x="71774" y="578459"/>
                      <a:pt x="8040" y="405183"/>
                    </a:cubicBezTo>
                    <a:cubicBezTo>
                      <a:pt x="6049" y="399208"/>
                      <a:pt x="4057" y="392569"/>
                      <a:pt x="2065" y="385930"/>
                    </a:cubicBezTo>
                    <a:cubicBezTo>
                      <a:pt x="-3246" y="368005"/>
                      <a:pt x="1402" y="355391"/>
                      <a:pt x="19327" y="348752"/>
                    </a:cubicBezTo>
                    <a:cubicBezTo>
                      <a:pt x="64471" y="339458"/>
                      <a:pt x="2209505" y="6848"/>
                      <a:pt x="2223447" y="3529"/>
                    </a:cubicBezTo>
                    <a:cubicBezTo>
                      <a:pt x="2255313" y="-4438"/>
                      <a:pt x="2280542" y="-1119"/>
                      <a:pt x="2287844" y="36723"/>
                    </a:cubicBezTo>
                    <a:cubicBezTo>
                      <a:pt x="2339628" y="189418"/>
                      <a:pt x="2389419" y="341450"/>
                      <a:pt x="2434564" y="49480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6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7BE1629-4313-46EF-B1B5-6585A6078B03}"/>
                  </a:ext>
                </a:extLst>
              </p:cNvPr>
              <p:cNvSpPr/>
              <p:nvPr/>
            </p:nvSpPr>
            <p:spPr>
              <a:xfrm>
                <a:off x="4545782" y="5762579"/>
                <a:ext cx="5258021" cy="650614"/>
              </a:xfrm>
              <a:custGeom>
                <a:avLst/>
                <a:gdLst>
                  <a:gd name="connsiteX0" fmla="*/ 4246281 w 5258021"/>
                  <a:gd name="connsiteY0" fmla="*/ 0 h 650613"/>
                  <a:gd name="connsiteX1" fmla="*/ 5261372 w 5258021"/>
                  <a:gd name="connsiteY1" fmla="*/ 590864 h 650613"/>
                  <a:gd name="connsiteX2" fmla="*/ 31 w 5258021"/>
                  <a:gd name="connsiteY2" fmla="*/ 651942 h 650613"/>
                  <a:gd name="connsiteX3" fmla="*/ 446166 w 5258021"/>
                  <a:gd name="connsiteY3" fmla="*/ 16597 h 650613"/>
                  <a:gd name="connsiteX4" fmla="*/ 454797 w 5258021"/>
                  <a:gd name="connsiteY4" fmla="*/ 7303 h 650613"/>
                  <a:gd name="connsiteX5" fmla="*/ 4246281 w 5258021"/>
                  <a:gd name="connsiteY5" fmla="*/ 0 h 6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58021" h="650613">
                    <a:moveTo>
                      <a:pt x="4246281" y="0"/>
                    </a:moveTo>
                    <a:cubicBezTo>
                      <a:pt x="4266198" y="0"/>
                      <a:pt x="4975235" y="405638"/>
                      <a:pt x="5261372" y="590864"/>
                    </a:cubicBezTo>
                    <a:cubicBezTo>
                      <a:pt x="5154485" y="604805"/>
                      <a:pt x="4014" y="660572"/>
                      <a:pt x="31" y="651942"/>
                    </a:cubicBezTo>
                    <a:cubicBezTo>
                      <a:pt x="-3953" y="643311"/>
                      <a:pt x="379113" y="110870"/>
                      <a:pt x="446166" y="16597"/>
                    </a:cubicBezTo>
                    <a:cubicBezTo>
                      <a:pt x="448822" y="13278"/>
                      <a:pt x="452141" y="10622"/>
                      <a:pt x="454797" y="7303"/>
                    </a:cubicBezTo>
                    <a:cubicBezTo>
                      <a:pt x="466083" y="11950"/>
                      <a:pt x="4071014" y="1992"/>
                      <a:pt x="4246281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66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7062C9E-DB64-45B2-B246-53EAABF96267}"/>
              </a:ext>
            </a:extLst>
          </p:cNvPr>
          <p:cNvGrpSpPr/>
          <p:nvPr/>
        </p:nvGrpSpPr>
        <p:grpSpPr>
          <a:xfrm>
            <a:off x="10834860" y="4607658"/>
            <a:ext cx="1124110" cy="1628192"/>
            <a:chOff x="4789365" y="1522414"/>
            <a:chExt cx="2003645" cy="2902136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73CCB7B-6093-4DEF-BCC2-BF7FFE101A09}"/>
                </a:ext>
              </a:extLst>
            </p:cNvPr>
            <p:cNvSpPr/>
            <p:nvPr/>
          </p:nvSpPr>
          <p:spPr>
            <a:xfrm>
              <a:off x="4789365" y="3586757"/>
              <a:ext cx="2003645" cy="837793"/>
            </a:xfrm>
            <a:custGeom>
              <a:avLst/>
              <a:gdLst>
                <a:gd name="connsiteX0" fmla="*/ 1241497 w 2011460"/>
                <a:gd name="connsiteY0" fmla="*/ 264 h 837793"/>
                <a:gd name="connsiteX1" fmla="*/ 1253572 w 2011460"/>
                <a:gd name="connsiteY1" fmla="*/ 8284 h 837793"/>
                <a:gd name="connsiteX2" fmla="*/ 1387211 w 2011460"/>
                <a:gd name="connsiteY2" fmla="*/ 144843 h 837793"/>
                <a:gd name="connsiteX3" fmla="*/ 1388519 w 2011460"/>
                <a:gd name="connsiteY3" fmla="*/ 144262 h 837793"/>
                <a:gd name="connsiteX4" fmla="*/ 1751659 w 2011460"/>
                <a:gd name="connsiteY4" fmla="*/ 312369 h 837793"/>
                <a:gd name="connsiteX5" fmla="*/ 1879741 w 2011460"/>
                <a:gd name="connsiteY5" fmla="*/ 472471 h 837793"/>
                <a:gd name="connsiteX6" fmla="*/ 2011460 w 2011460"/>
                <a:gd name="connsiteY6" fmla="*/ 837793 h 837793"/>
                <a:gd name="connsiteX7" fmla="*/ 0 w 2011460"/>
                <a:gd name="connsiteY7" fmla="*/ 764292 h 837793"/>
                <a:gd name="connsiteX8" fmla="*/ 152824 w 2011460"/>
                <a:gd name="connsiteY8" fmla="*/ 508130 h 837793"/>
                <a:gd name="connsiteX9" fmla="*/ 382061 w 2011460"/>
                <a:gd name="connsiteY9" fmla="*/ 289809 h 837793"/>
                <a:gd name="connsiteX10" fmla="*/ 526085 w 2011460"/>
                <a:gd name="connsiteY10" fmla="*/ 225220 h 837793"/>
                <a:gd name="connsiteX11" fmla="*/ 680577 w 2011460"/>
                <a:gd name="connsiteY11" fmla="*/ 167398 h 837793"/>
                <a:gd name="connsiteX12" fmla="*/ 679827 w 2011460"/>
                <a:gd name="connsiteY12" fmla="*/ 165363 h 837793"/>
                <a:gd name="connsiteX13" fmla="*/ 774222 w 2011460"/>
                <a:gd name="connsiteY13" fmla="*/ 43683 h 837793"/>
                <a:gd name="connsiteX14" fmla="*/ 805196 w 2011460"/>
                <a:gd name="connsiteY14" fmla="*/ 76130 h 837793"/>
                <a:gd name="connsiteX15" fmla="*/ 912128 w 2011460"/>
                <a:gd name="connsiteY15" fmla="*/ 244271 h 837793"/>
                <a:gd name="connsiteX16" fmla="*/ 957113 w 2011460"/>
                <a:gd name="connsiteY16" fmla="*/ 250172 h 837793"/>
                <a:gd name="connsiteX17" fmla="*/ 1196788 w 2011460"/>
                <a:gd name="connsiteY17" fmla="*/ 24508 h 837793"/>
                <a:gd name="connsiteX18" fmla="*/ 1227761 w 2011460"/>
                <a:gd name="connsiteY18" fmla="*/ 3860 h 837793"/>
                <a:gd name="connsiteX19" fmla="*/ 1241497 w 2011460"/>
                <a:gd name="connsiteY19" fmla="*/ 264 h 837793"/>
                <a:gd name="connsiteX0" fmla="*/ 1233682 w 2003645"/>
                <a:gd name="connsiteY0" fmla="*/ 264 h 837793"/>
                <a:gd name="connsiteX1" fmla="*/ 1245757 w 2003645"/>
                <a:gd name="connsiteY1" fmla="*/ 8284 h 837793"/>
                <a:gd name="connsiteX2" fmla="*/ 1379396 w 2003645"/>
                <a:gd name="connsiteY2" fmla="*/ 144843 h 837793"/>
                <a:gd name="connsiteX3" fmla="*/ 1380704 w 2003645"/>
                <a:gd name="connsiteY3" fmla="*/ 144262 h 837793"/>
                <a:gd name="connsiteX4" fmla="*/ 1743844 w 2003645"/>
                <a:gd name="connsiteY4" fmla="*/ 312369 h 837793"/>
                <a:gd name="connsiteX5" fmla="*/ 1871926 w 2003645"/>
                <a:gd name="connsiteY5" fmla="*/ 472471 h 837793"/>
                <a:gd name="connsiteX6" fmla="*/ 2003645 w 2003645"/>
                <a:gd name="connsiteY6" fmla="*/ 837793 h 837793"/>
                <a:gd name="connsiteX7" fmla="*/ 0 w 2003645"/>
                <a:gd name="connsiteY7" fmla="*/ 822907 h 837793"/>
                <a:gd name="connsiteX8" fmla="*/ 145009 w 2003645"/>
                <a:gd name="connsiteY8" fmla="*/ 508130 h 837793"/>
                <a:gd name="connsiteX9" fmla="*/ 374246 w 2003645"/>
                <a:gd name="connsiteY9" fmla="*/ 289809 h 837793"/>
                <a:gd name="connsiteX10" fmla="*/ 518270 w 2003645"/>
                <a:gd name="connsiteY10" fmla="*/ 225220 h 837793"/>
                <a:gd name="connsiteX11" fmla="*/ 672762 w 2003645"/>
                <a:gd name="connsiteY11" fmla="*/ 167398 h 837793"/>
                <a:gd name="connsiteX12" fmla="*/ 672012 w 2003645"/>
                <a:gd name="connsiteY12" fmla="*/ 165363 h 837793"/>
                <a:gd name="connsiteX13" fmla="*/ 766407 w 2003645"/>
                <a:gd name="connsiteY13" fmla="*/ 43683 h 837793"/>
                <a:gd name="connsiteX14" fmla="*/ 797381 w 2003645"/>
                <a:gd name="connsiteY14" fmla="*/ 76130 h 837793"/>
                <a:gd name="connsiteX15" fmla="*/ 904313 w 2003645"/>
                <a:gd name="connsiteY15" fmla="*/ 244271 h 837793"/>
                <a:gd name="connsiteX16" fmla="*/ 949298 w 2003645"/>
                <a:gd name="connsiteY16" fmla="*/ 250172 h 837793"/>
                <a:gd name="connsiteX17" fmla="*/ 1188973 w 2003645"/>
                <a:gd name="connsiteY17" fmla="*/ 24508 h 837793"/>
                <a:gd name="connsiteX18" fmla="*/ 1219946 w 2003645"/>
                <a:gd name="connsiteY18" fmla="*/ 3860 h 837793"/>
                <a:gd name="connsiteX19" fmla="*/ 1233682 w 2003645"/>
                <a:gd name="connsiteY19" fmla="*/ 264 h 837793"/>
                <a:gd name="connsiteX0" fmla="*/ 1233682 w 2003645"/>
                <a:gd name="connsiteY0" fmla="*/ 264 h 837793"/>
                <a:gd name="connsiteX1" fmla="*/ 1245757 w 2003645"/>
                <a:gd name="connsiteY1" fmla="*/ 8284 h 837793"/>
                <a:gd name="connsiteX2" fmla="*/ 1379396 w 2003645"/>
                <a:gd name="connsiteY2" fmla="*/ 144843 h 837793"/>
                <a:gd name="connsiteX3" fmla="*/ 1380704 w 2003645"/>
                <a:gd name="connsiteY3" fmla="*/ 144262 h 837793"/>
                <a:gd name="connsiteX4" fmla="*/ 1743844 w 2003645"/>
                <a:gd name="connsiteY4" fmla="*/ 312369 h 837793"/>
                <a:gd name="connsiteX5" fmla="*/ 1871926 w 2003645"/>
                <a:gd name="connsiteY5" fmla="*/ 472471 h 837793"/>
                <a:gd name="connsiteX6" fmla="*/ 2003645 w 2003645"/>
                <a:gd name="connsiteY6" fmla="*/ 837793 h 837793"/>
                <a:gd name="connsiteX7" fmla="*/ 0 w 2003645"/>
                <a:gd name="connsiteY7" fmla="*/ 822907 h 837793"/>
                <a:gd name="connsiteX8" fmla="*/ 145009 w 2003645"/>
                <a:gd name="connsiteY8" fmla="*/ 508130 h 837793"/>
                <a:gd name="connsiteX9" fmla="*/ 374246 w 2003645"/>
                <a:gd name="connsiteY9" fmla="*/ 289809 h 837793"/>
                <a:gd name="connsiteX10" fmla="*/ 518270 w 2003645"/>
                <a:gd name="connsiteY10" fmla="*/ 225220 h 837793"/>
                <a:gd name="connsiteX11" fmla="*/ 672762 w 2003645"/>
                <a:gd name="connsiteY11" fmla="*/ 167398 h 837793"/>
                <a:gd name="connsiteX12" fmla="*/ 672012 w 2003645"/>
                <a:gd name="connsiteY12" fmla="*/ 165363 h 837793"/>
                <a:gd name="connsiteX13" fmla="*/ 766407 w 2003645"/>
                <a:gd name="connsiteY13" fmla="*/ 43683 h 837793"/>
                <a:gd name="connsiteX14" fmla="*/ 797381 w 2003645"/>
                <a:gd name="connsiteY14" fmla="*/ 76130 h 837793"/>
                <a:gd name="connsiteX15" fmla="*/ 904313 w 2003645"/>
                <a:gd name="connsiteY15" fmla="*/ 244271 h 837793"/>
                <a:gd name="connsiteX16" fmla="*/ 949298 w 2003645"/>
                <a:gd name="connsiteY16" fmla="*/ 250172 h 837793"/>
                <a:gd name="connsiteX17" fmla="*/ 1188973 w 2003645"/>
                <a:gd name="connsiteY17" fmla="*/ 24508 h 837793"/>
                <a:gd name="connsiteX18" fmla="*/ 1219946 w 2003645"/>
                <a:gd name="connsiteY18" fmla="*/ 3860 h 837793"/>
                <a:gd name="connsiteX19" fmla="*/ 1233682 w 2003645"/>
                <a:gd name="connsiteY19" fmla="*/ 264 h 837793"/>
                <a:gd name="connsiteX0" fmla="*/ 1233682 w 2003645"/>
                <a:gd name="connsiteY0" fmla="*/ 264 h 837793"/>
                <a:gd name="connsiteX1" fmla="*/ 1245757 w 2003645"/>
                <a:gd name="connsiteY1" fmla="*/ 8284 h 837793"/>
                <a:gd name="connsiteX2" fmla="*/ 1379396 w 2003645"/>
                <a:gd name="connsiteY2" fmla="*/ 144843 h 837793"/>
                <a:gd name="connsiteX3" fmla="*/ 1380704 w 2003645"/>
                <a:gd name="connsiteY3" fmla="*/ 144262 h 837793"/>
                <a:gd name="connsiteX4" fmla="*/ 1743844 w 2003645"/>
                <a:gd name="connsiteY4" fmla="*/ 312369 h 837793"/>
                <a:gd name="connsiteX5" fmla="*/ 1871926 w 2003645"/>
                <a:gd name="connsiteY5" fmla="*/ 472471 h 837793"/>
                <a:gd name="connsiteX6" fmla="*/ 2003645 w 2003645"/>
                <a:gd name="connsiteY6" fmla="*/ 837793 h 837793"/>
                <a:gd name="connsiteX7" fmla="*/ 0 w 2003645"/>
                <a:gd name="connsiteY7" fmla="*/ 822907 h 837793"/>
                <a:gd name="connsiteX8" fmla="*/ 145009 w 2003645"/>
                <a:gd name="connsiteY8" fmla="*/ 508130 h 837793"/>
                <a:gd name="connsiteX9" fmla="*/ 374246 w 2003645"/>
                <a:gd name="connsiteY9" fmla="*/ 289809 h 837793"/>
                <a:gd name="connsiteX10" fmla="*/ 672762 w 2003645"/>
                <a:gd name="connsiteY10" fmla="*/ 167398 h 837793"/>
                <a:gd name="connsiteX11" fmla="*/ 672012 w 2003645"/>
                <a:gd name="connsiteY11" fmla="*/ 165363 h 837793"/>
                <a:gd name="connsiteX12" fmla="*/ 766407 w 2003645"/>
                <a:gd name="connsiteY12" fmla="*/ 43683 h 837793"/>
                <a:gd name="connsiteX13" fmla="*/ 797381 w 2003645"/>
                <a:gd name="connsiteY13" fmla="*/ 76130 h 837793"/>
                <a:gd name="connsiteX14" fmla="*/ 904313 w 2003645"/>
                <a:gd name="connsiteY14" fmla="*/ 244271 h 837793"/>
                <a:gd name="connsiteX15" fmla="*/ 949298 w 2003645"/>
                <a:gd name="connsiteY15" fmla="*/ 250172 h 837793"/>
                <a:gd name="connsiteX16" fmla="*/ 1188973 w 2003645"/>
                <a:gd name="connsiteY16" fmla="*/ 24508 h 837793"/>
                <a:gd name="connsiteX17" fmla="*/ 1219946 w 2003645"/>
                <a:gd name="connsiteY17" fmla="*/ 3860 h 837793"/>
                <a:gd name="connsiteX18" fmla="*/ 1233682 w 2003645"/>
                <a:gd name="connsiteY18" fmla="*/ 264 h 837793"/>
                <a:gd name="connsiteX0" fmla="*/ 1233682 w 2003645"/>
                <a:gd name="connsiteY0" fmla="*/ 264 h 837793"/>
                <a:gd name="connsiteX1" fmla="*/ 1245757 w 2003645"/>
                <a:gd name="connsiteY1" fmla="*/ 8284 h 837793"/>
                <a:gd name="connsiteX2" fmla="*/ 1379396 w 2003645"/>
                <a:gd name="connsiteY2" fmla="*/ 144843 h 837793"/>
                <a:gd name="connsiteX3" fmla="*/ 1380704 w 2003645"/>
                <a:gd name="connsiteY3" fmla="*/ 144262 h 837793"/>
                <a:gd name="connsiteX4" fmla="*/ 1743844 w 2003645"/>
                <a:gd name="connsiteY4" fmla="*/ 312369 h 837793"/>
                <a:gd name="connsiteX5" fmla="*/ 1871926 w 2003645"/>
                <a:gd name="connsiteY5" fmla="*/ 472471 h 837793"/>
                <a:gd name="connsiteX6" fmla="*/ 2003645 w 2003645"/>
                <a:gd name="connsiteY6" fmla="*/ 837793 h 837793"/>
                <a:gd name="connsiteX7" fmla="*/ 0 w 2003645"/>
                <a:gd name="connsiteY7" fmla="*/ 822907 h 837793"/>
                <a:gd name="connsiteX8" fmla="*/ 145009 w 2003645"/>
                <a:gd name="connsiteY8" fmla="*/ 508130 h 837793"/>
                <a:gd name="connsiteX9" fmla="*/ 342984 w 2003645"/>
                <a:gd name="connsiteY9" fmla="*/ 289809 h 837793"/>
                <a:gd name="connsiteX10" fmla="*/ 672762 w 2003645"/>
                <a:gd name="connsiteY10" fmla="*/ 167398 h 837793"/>
                <a:gd name="connsiteX11" fmla="*/ 672012 w 2003645"/>
                <a:gd name="connsiteY11" fmla="*/ 165363 h 837793"/>
                <a:gd name="connsiteX12" fmla="*/ 766407 w 2003645"/>
                <a:gd name="connsiteY12" fmla="*/ 43683 h 837793"/>
                <a:gd name="connsiteX13" fmla="*/ 797381 w 2003645"/>
                <a:gd name="connsiteY13" fmla="*/ 76130 h 837793"/>
                <a:gd name="connsiteX14" fmla="*/ 904313 w 2003645"/>
                <a:gd name="connsiteY14" fmla="*/ 244271 h 837793"/>
                <a:gd name="connsiteX15" fmla="*/ 949298 w 2003645"/>
                <a:gd name="connsiteY15" fmla="*/ 250172 h 837793"/>
                <a:gd name="connsiteX16" fmla="*/ 1188973 w 2003645"/>
                <a:gd name="connsiteY16" fmla="*/ 24508 h 837793"/>
                <a:gd name="connsiteX17" fmla="*/ 1219946 w 2003645"/>
                <a:gd name="connsiteY17" fmla="*/ 3860 h 837793"/>
                <a:gd name="connsiteX18" fmla="*/ 1233682 w 2003645"/>
                <a:gd name="connsiteY18" fmla="*/ 264 h 837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03645" h="837793">
                  <a:moveTo>
                    <a:pt x="1233682" y="264"/>
                  </a:moveTo>
                  <a:cubicBezTo>
                    <a:pt x="1237830" y="1094"/>
                    <a:pt x="1241702" y="3859"/>
                    <a:pt x="1245757" y="8284"/>
                  </a:cubicBezTo>
                  <a:lnTo>
                    <a:pt x="1379396" y="144843"/>
                  </a:lnTo>
                  <a:lnTo>
                    <a:pt x="1380704" y="144262"/>
                  </a:lnTo>
                  <a:cubicBezTo>
                    <a:pt x="1505874" y="190837"/>
                    <a:pt x="1630317" y="238868"/>
                    <a:pt x="1743844" y="312369"/>
                  </a:cubicBezTo>
                  <a:cubicBezTo>
                    <a:pt x="1806429" y="352394"/>
                    <a:pt x="1847183" y="399697"/>
                    <a:pt x="1871926" y="472471"/>
                  </a:cubicBezTo>
                  <a:cubicBezTo>
                    <a:pt x="1913406" y="595458"/>
                    <a:pt x="1958526" y="716262"/>
                    <a:pt x="2003645" y="837793"/>
                  </a:cubicBezTo>
                  <a:cubicBezTo>
                    <a:pt x="1333158" y="813293"/>
                    <a:pt x="670487" y="847407"/>
                    <a:pt x="0" y="822907"/>
                  </a:cubicBezTo>
                  <a:cubicBezTo>
                    <a:pt x="28683" y="725042"/>
                    <a:pt x="96979" y="595458"/>
                    <a:pt x="145009" y="508130"/>
                  </a:cubicBezTo>
                  <a:cubicBezTo>
                    <a:pt x="195951" y="412069"/>
                    <a:pt x="255025" y="346598"/>
                    <a:pt x="342984" y="289809"/>
                  </a:cubicBezTo>
                  <a:cubicBezTo>
                    <a:pt x="430943" y="233020"/>
                    <a:pt x="623134" y="188139"/>
                    <a:pt x="672762" y="167398"/>
                  </a:cubicBezTo>
                  <a:lnTo>
                    <a:pt x="672012" y="165363"/>
                  </a:lnTo>
                  <a:cubicBezTo>
                    <a:pt x="674962" y="102679"/>
                    <a:pt x="724372" y="76868"/>
                    <a:pt x="766407" y="43683"/>
                  </a:cubicBezTo>
                  <a:cubicBezTo>
                    <a:pt x="782631" y="48844"/>
                    <a:pt x="790006" y="62857"/>
                    <a:pt x="797381" y="76130"/>
                  </a:cubicBezTo>
                  <a:cubicBezTo>
                    <a:pt x="832042" y="132915"/>
                    <a:pt x="871127" y="186749"/>
                    <a:pt x="904313" y="244271"/>
                  </a:cubicBezTo>
                  <a:cubicBezTo>
                    <a:pt x="918324" y="267870"/>
                    <a:pt x="927911" y="269346"/>
                    <a:pt x="949298" y="250172"/>
                  </a:cubicBezTo>
                  <a:cubicBezTo>
                    <a:pt x="1031893" y="177900"/>
                    <a:pt x="1105640" y="96042"/>
                    <a:pt x="1188973" y="24508"/>
                  </a:cubicBezTo>
                  <a:cubicBezTo>
                    <a:pt x="1198560" y="16396"/>
                    <a:pt x="1205934" y="5334"/>
                    <a:pt x="1219946" y="3860"/>
                  </a:cubicBezTo>
                  <a:cubicBezTo>
                    <a:pt x="1225109" y="541"/>
                    <a:pt x="1229533" y="-566"/>
                    <a:pt x="1233682" y="26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4A3492A-1B63-4FF2-A9C9-E621119DB65D}"/>
                </a:ext>
              </a:extLst>
            </p:cNvPr>
            <p:cNvSpPr/>
            <p:nvPr/>
          </p:nvSpPr>
          <p:spPr>
            <a:xfrm>
              <a:off x="5061393" y="2096162"/>
              <a:ext cx="1615572" cy="1302646"/>
            </a:xfrm>
            <a:custGeom>
              <a:avLst/>
              <a:gdLst>
                <a:gd name="connsiteX0" fmla="*/ 653854 w 2114550"/>
                <a:gd name="connsiteY0" fmla="*/ 1640680 h 1704975"/>
                <a:gd name="connsiteX1" fmla="*/ 615754 w 2114550"/>
                <a:gd name="connsiteY1" fmla="*/ 1611153 h 1704975"/>
                <a:gd name="connsiteX2" fmla="*/ 18536 w 2114550"/>
                <a:gd name="connsiteY2" fmla="*/ 797718 h 1704975"/>
                <a:gd name="connsiteX3" fmla="*/ 19489 w 2114550"/>
                <a:gd name="connsiteY3" fmla="*/ 295750 h 1704975"/>
                <a:gd name="connsiteX4" fmla="*/ 9011 w 2114550"/>
                <a:gd name="connsiteY4" fmla="*/ 250030 h 1704975"/>
                <a:gd name="connsiteX5" fmla="*/ 240469 w 2114550"/>
                <a:gd name="connsiteY5" fmla="*/ 28098 h 1704975"/>
                <a:gd name="connsiteX6" fmla="*/ 275711 w 2114550"/>
                <a:gd name="connsiteY6" fmla="*/ 2380 h 1704975"/>
                <a:gd name="connsiteX7" fmla="*/ 320479 w 2114550"/>
                <a:gd name="connsiteY7" fmla="*/ 8095 h 1704975"/>
                <a:gd name="connsiteX8" fmla="*/ 303334 w 2114550"/>
                <a:gd name="connsiteY8" fmla="*/ 121443 h 1704975"/>
                <a:gd name="connsiteX9" fmla="*/ 611944 w 2114550"/>
                <a:gd name="connsiteY9" fmla="*/ 18573 h 1704975"/>
                <a:gd name="connsiteX10" fmla="*/ 716719 w 2114550"/>
                <a:gd name="connsiteY10" fmla="*/ 21430 h 1704975"/>
                <a:gd name="connsiteX11" fmla="*/ 727196 w 2114550"/>
                <a:gd name="connsiteY11" fmla="*/ 68103 h 1704975"/>
                <a:gd name="connsiteX12" fmla="*/ 691001 w 2114550"/>
                <a:gd name="connsiteY12" fmla="*/ 177640 h 1704975"/>
                <a:gd name="connsiteX13" fmla="*/ 942461 w 2114550"/>
                <a:gd name="connsiteY13" fmla="*/ 31908 h 1704975"/>
                <a:gd name="connsiteX14" fmla="*/ 1050094 w 2114550"/>
                <a:gd name="connsiteY14" fmla="*/ 44290 h 1704975"/>
                <a:gd name="connsiteX15" fmla="*/ 1055809 w 2114550"/>
                <a:gd name="connsiteY15" fmla="*/ 128110 h 1704975"/>
                <a:gd name="connsiteX16" fmla="*/ 1045331 w 2114550"/>
                <a:gd name="connsiteY16" fmla="*/ 180498 h 1704975"/>
                <a:gd name="connsiteX17" fmla="*/ 1200589 w 2114550"/>
                <a:gd name="connsiteY17" fmla="*/ 50958 h 1704975"/>
                <a:gd name="connsiteX18" fmla="*/ 1373944 w 2114550"/>
                <a:gd name="connsiteY18" fmla="*/ 60483 h 1704975"/>
                <a:gd name="connsiteX19" fmla="*/ 1461574 w 2114550"/>
                <a:gd name="connsiteY19" fmla="*/ 195738 h 1704975"/>
                <a:gd name="connsiteX20" fmla="*/ 1556824 w 2114550"/>
                <a:gd name="connsiteY20" fmla="*/ 365283 h 1704975"/>
                <a:gd name="connsiteX21" fmla="*/ 1583494 w 2114550"/>
                <a:gd name="connsiteY21" fmla="*/ 229075 h 1704975"/>
                <a:gd name="connsiteX22" fmla="*/ 1648264 w 2114550"/>
                <a:gd name="connsiteY22" fmla="*/ 206215 h 1704975"/>
                <a:gd name="connsiteX23" fmla="*/ 1809236 w 2114550"/>
                <a:gd name="connsiteY23" fmla="*/ 336708 h 1704975"/>
                <a:gd name="connsiteX24" fmla="*/ 1823524 w 2114550"/>
                <a:gd name="connsiteY24" fmla="*/ 350043 h 1704975"/>
                <a:gd name="connsiteX25" fmla="*/ 1956874 w 2114550"/>
                <a:gd name="connsiteY25" fmla="*/ 431005 h 1704975"/>
                <a:gd name="connsiteX26" fmla="*/ 1974019 w 2114550"/>
                <a:gd name="connsiteY26" fmla="*/ 447198 h 1704975"/>
                <a:gd name="connsiteX27" fmla="*/ 2113084 w 2114550"/>
                <a:gd name="connsiteY27" fmla="*/ 663415 h 1704975"/>
                <a:gd name="connsiteX28" fmla="*/ 1933061 w 2114550"/>
                <a:gd name="connsiteY28" fmla="*/ 927258 h 1704975"/>
                <a:gd name="connsiteX29" fmla="*/ 1844479 w 2114550"/>
                <a:gd name="connsiteY29" fmla="*/ 1020603 h 1704975"/>
                <a:gd name="connsiteX30" fmla="*/ 1314889 w 2114550"/>
                <a:gd name="connsiteY30" fmla="*/ 1548288 h 1704975"/>
                <a:gd name="connsiteX31" fmla="*/ 1262501 w 2114550"/>
                <a:gd name="connsiteY31" fmla="*/ 1601628 h 1704975"/>
                <a:gd name="connsiteX32" fmla="*/ 1195826 w 2114550"/>
                <a:gd name="connsiteY32" fmla="*/ 1618773 h 1704975"/>
                <a:gd name="connsiteX33" fmla="*/ 1062476 w 2114550"/>
                <a:gd name="connsiteY33" fmla="*/ 1670208 h 1704975"/>
                <a:gd name="connsiteX34" fmla="*/ 653854 w 2114550"/>
                <a:gd name="connsiteY34" fmla="*/ 1640680 h 170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114550" h="1704975">
                  <a:moveTo>
                    <a:pt x="653854" y="1640680"/>
                  </a:moveTo>
                  <a:cubicBezTo>
                    <a:pt x="644329" y="1626393"/>
                    <a:pt x="630994" y="1617820"/>
                    <a:pt x="615754" y="1611153"/>
                  </a:cubicBezTo>
                  <a:cubicBezTo>
                    <a:pt x="250946" y="1461610"/>
                    <a:pt x="66161" y="1180623"/>
                    <a:pt x="18536" y="797718"/>
                  </a:cubicBezTo>
                  <a:cubicBezTo>
                    <a:pt x="-2419" y="630078"/>
                    <a:pt x="-10039" y="462438"/>
                    <a:pt x="19489" y="295750"/>
                  </a:cubicBezTo>
                  <a:cubicBezTo>
                    <a:pt x="23299" y="274795"/>
                    <a:pt x="-9086" y="269080"/>
                    <a:pt x="9011" y="250030"/>
                  </a:cubicBezTo>
                  <a:cubicBezTo>
                    <a:pt x="86164" y="175735"/>
                    <a:pt x="165221" y="104298"/>
                    <a:pt x="240469" y="28098"/>
                  </a:cubicBezTo>
                  <a:cubicBezTo>
                    <a:pt x="250946" y="17620"/>
                    <a:pt x="261424" y="7143"/>
                    <a:pt x="275711" y="2380"/>
                  </a:cubicBezTo>
                  <a:cubicBezTo>
                    <a:pt x="290951" y="-1430"/>
                    <a:pt x="306191" y="-1430"/>
                    <a:pt x="320479" y="8095"/>
                  </a:cubicBezTo>
                  <a:cubicBezTo>
                    <a:pt x="342386" y="54768"/>
                    <a:pt x="308096" y="92868"/>
                    <a:pt x="303334" y="121443"/>
                  </a:cubicBezTo>
                  <a:cubicBezTo>
                    <a:pt x="400489" y="85248"/>
                    <a:pt x="506216" y="50958"/>
                    <a:pt x="611944" y="18573"/>
                  </a:cubicBezTo>
                  <a:cubicBezTo>
                    <a:pt x="647186" y="15715"/>
                    <a:pt x="682429" y="12858"/>
                    <a:pt x="716719" y="21430"/>
                  </a:cubicBezTo>
                  <a:cubicBezTo>
                    <a:pt x="739579" y="32860"/>
                    <a:pt x="732911" y="50958"/>
                    <a:pt x="727196" y="68103"/>
                  </a:cubicBezTo>
                  <a:cubicBezTo>
                    <a:pt x="717671" y="103345"/>
                    <a:pt x="705289" y="136683"/>
                    <a:pt x="691001" y="177640"/>
                  </a:cubicBezTo>
                  <a:cubicBezTo>
                    <a:pt x="778631" y="129063"/>
                    <a:pt x="854831" y="70960"/>
                    <a:pt x="942461" y="31908"/>
                  </a:cubicBezTo>
                  <a:cubicBezTo>
                    <a:pt x="978656" y="33813"/>
                    <a:pt x="1014851" y="33813"/>
                    <a:pt x="1050094" y="44290"/>
                  </a:cubicBezTo>
                  <a:cubicBezTo>
                    <a:pt x="1077717" y="70008"/>
                    <a:pt x="1055809" y="100488"/>
                    <a:pt x="1055809" y="128110"/>
                  </a:cubicBezTo>
                  <a:cubicBezTo>
                    <a:pt x="1055809" y="146208"/>
                    <a:pt x="1048189" y="163353"/>
                    <a:pt x="1045331" y="180498"/>
                  </a:cubicBezTo>
                  <a:cubicBezTo>
                    <a:pt x="1096767" y="136683"/>
                    <a:pt x="1142486" y="86200"/>
                    <a:pt x="1200589" y="50958"/>
                  </a:cubicBezTo>
                  <a:cubicBezTo>
                    <a:pt x="1258692" y="45243"/>
                    <a:pt x="1316794" y="38575"/>
                    <a:pt x="1373944" y="60483"/>
                  </a:cubicBezTo>
                  <a:cubicBezTo>
                    <a:pt x="1417759" y="96678"/>
                    <a:pt x="1433951" y="150018"/>
                    <a:pt x="1461574" y="195738"/>
                  </a:cubicBezTo>
                  <a:cubicBezTo>
                    <a:pt x="1493959" y="249078"/>
                    <a:pt x="1521581" y="305275"/>
                    <a:pt x="1556824" y="365283"/>
                  </a:cubicBezTo>
                  <a:cubicBezTo>
                    <a:pt x="1572064" y="317658"/>
                    <a:pt x="1573017" y="271938"/>
                    <a:pt x="1583494" y="229075"/>
                  </a:cubicBezTo>
                  <a:cubicBezTo>
                    <a:pt x="1594924" y="178593"/>
                    <a:pt x="1606354" y="173830"/>
                    <a:pt x="1648264" y="206215"/>
                  </a:cubicBezTo>
                  <a:cubicBezTo>
                    <a:pt x="1703509" y="248125"/>
                    <a:pt x="1755896" y="293845"/>
                    <a:pt x="1809236" y="336708"/>
                  </a:cubicBezTo>
                  <a:cubicBezTo>
                    <a:pt x="1813999" y="340518"/>
                    <a:pt x="1820667" y="344328"/>
                    <a:pt x="1823524" y="350043"/>
                  </a:cubicBezTo>
                  <a:cubicBezTo>
                    <a:pt x="1851146" y="404335"/>
                    <a:pt x="1885436" y="447198"/>
                    <a:pt x="1956874" y="431005"/>
                  </a:cubicBezTo>
                  <a:cubicBezTo>
                    <a:pt x="1964494" y="429100"/>
                    <a:pt x="1970209" y="439578"/>
                    <a:pt x="1974019" y="447198"/>
                  </a:cubicBezTo>
                  <a:cubicBezTo>
                    <a:pt x="2074984" y="479583"/>
                    <a:pt x="2127371" y="559593"/>
                    <a:pt x="2113084" y="663415"/>
                  </a:cubicBezTo>
                  <a:cubicBezTo>
                    <a:pt x="2096892" y="780573"/>
                    <a:pt x="2035931" y="869155"/>
                    <a:pt x="1933061" y="927258"/>
                  </a:cubicBezTo>
                  <a:cubicBezTo>
                    <a:pt x="1893056" y="950118"/>
                    <a:pt x="1864481" y="976788"/>
                    <a:pt x="1844479" y="1020603"/>
                  </a:cubicBezTo>
                  <a:cubicBezTo>
                    <a:pt x="1734942" y="1263490"/>
                    <a:pt x="1544442" y="1426368"/>
                    <a:pt x="1314889" y="1548288"/>
                  </a:cubicBezTo>
                  <a:cubicBezTo>
                    <a:pt x="1290124" y="1561623"/>
                    <a:pt x="1271074" y="1575910"/>
                    <a:pt x="1262501" y="1601628"/>
                  </a:cubicBezTo>
                  <a:cubicBezTo>
                    <a:pt x="1238689" y="1601628"/>
                    <a:pt x="1217734" y="1610200"/>
                    <a:pt x="1195826" y="1618773"/>
                  </a:cubicBezTo>
                  <a:cubicBezTo>
                    <a:pt x="1151059" y="1636870"/>
                    <a:pt x="1105339" y="1650205"/>
                    <a:pt x="1062476" y="1670208"/>
                  </a:cubicBezTo>
                  <a:cubicBezTo>
                    <a:pt x="919601" y="1736883"/>
                    <a:pt x="786251" y="1701640"/>
                    <a:pt x="653854" y="164068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0CAEF6B-9C40-4765-A598-D9C70148BEBB}"/>
                </a:ext>
              </a:extLst>
            </p:cNvPr>
            <p:cNvSpPr/>
            <p:nvPr/>
          </p:nvSpPr>
          <p:spPr>
            <a:xfrm>
              <a:off x="5023158" y="1522414"/>
              <a:ext cx="1558955" cy="925606"/>
            </a:xfrm>
            <a:custGeom>
              <a:avLst/>
              <a:gdLst>
                <a:gd name="connsiteX0" fmla="*/ 1474561 w 1725817"/>
                <a:gd name="connsiteY0" fmla="*/ 636461 h 925606"/>
                <a:gd name="connsiteX1" fmla="*/ 1468837 w 1725817"/>
                <a:gd name="connsiteY1" fmla="*/ 636697 h 925606"/>
                <a:gd name="connsiteX2" fmla="*/ 1468179 w 1725817"/>
                <a:gd name="connsiteY2" fmla="*/ 637313 h 925606"/>
                <a:gd name="connsiteX3" fmla="*/ 1469564 w 1725817"/>
                <a:gd name="connsiteY3" fmla="*/ 637423 h 925606"/>
                <a:gd name="connsiteX4" fmla="*/ 1474127 w 1725817"/>
                <a:gd name="connsiteY4" fmla="*/ 639015 h 925606"/>
                <a:gd name="connsiteX5" fmla="*/ 948956 w 1725817"/>
                <a:gd name="connsiteY5" fmla="*/ 957 h 925606"/>
                <a:gd name="connsiteX6" fmla="*/ 1360403 w 1725817"/>
                <a:gd name="connsiteY6" fmla="*/ 118549 h 925606"/>
                <a:gd name="connsiteX7" fmla="*/ 1632576 w 1725817"/>
                <a:gd name="connsiteY7" fmla="*/ 377622 h 925606"/>
                <a:gd name="connsiteX8" fmla="*/ 1723543 w 1725817"/>
                <a:gd name="connsiteY8" fmla="*/ 700737 h 925606"/>
                <a:gd name="connsiteX9" fmla="*/ 1725817 w 1725817"/>
                <a:gd name="connsiteY9" fmla="*/ 713290 h 925606"/>
                <a:gd name="connsiteX10" fmla="*/ 1719904 w 1725817"/>
                <a:gd name="connsiteY10" fmla="*/ 724751 h 925606"/>
                <a:gd name="connsiteX11" fmla="*/ 1719905 w 1725817"/>
                <a:gd name="connsiteY11" fmla="*/ 724751 h 925606"/>
                <a:gd name="connsiteX12" fmla="*/ 1719905 w 1725817"/>
                <a:gd name="connsiteY12" fmla="*/ 915418 h 925606"/>
                <a:gd name="connsiteX13" fmla="*/ 1643492 w 1725817"/>
                <a:gd name="connsiteY13" fmla="*/ 925606 h 925606"/>
                <a:gd name="connsiteX14" fmla="*/ 1599828 w 1725817"/>
                <a:gd name="connsiteY14" fmla="*/ 849922 h 925606"/>
                <a:gd name="connsiteX15" fmla="*/ 1436088 w 1725817"/>
                <a:gd name="connsiteY15" fmla="*/ 716019 h 925606"/>
                <a:gd name="connsiteX16" fmla="*/ 1406979 w 1725817"/>
                <a:gd name="connsiteY16" fmla="*/ 888492 h 925606"/>
                <a:gd name="connsiteX17" fmla="*/ 1265070 w 1725817"/>
                <a:gd name="connsiteY17" fmla="*/ 627235 h 925606"/>
                <a:gd name="connsiteX18" fmla="*/ 1268413 w 1725817"/>
                <a:gd name="connsiteY18" fmla="*/ 627304 h 925606"/>
                <a:gd name="connsiteX19" fmla="*/ 1265071 w 1725817"/>
                <a:gd name="connsiteY19" fmla="*/ 626508 h 925606"/>
                <a:gd name="connsiteX20" fmla="*/ 1126802 w 1725817"/>
                <a:gd name="connsiteY20" fmla="*/ 619231 h 925606"/>
                <a:gd name="connsiteX21" fmla="*/ 1120562 w 1725817"/>
                <a:gd name="connsiteY21" fmla="*/ 620025 h 925606"/>
                <a:gd name="connsiteX22" fmla="*/ 1126073 w 1725817"/>
                <a:gd name="connsiteY22" fmla="*/ 620685 h 925606"/>
                <a:gd name="connsiteX23" fmla="*/ 997263 w 1725817"/>
                <a:gd name="connsiteY23" fmla="*/ 734940 h 925606"/>
                <a:gd name="connsiteX24" fmla="*/ 1016184 w 1725817"/>
                <a:gd name="connsiteY24" fmla="*/ 614136 h 925606"/>
                <a:gd name="connsiteX25" fmla="*/ 1022686 w 1725817"/>
                <a:gd name="connsiteY25" fmla="*/ 614136 h 925606"/>
                <a:gd name="connsiteX26" fmla="*/ 1016914 w 1725817"/>
                <a:gd name="connsiteY26" fmla="*/ 612681 h 925606"/>
                <a:gd name="connsiteX27" fmla="*/ 923036 w 1725817"/>
                <a:gd name="connsiteY27" fmla="*/ 606859 h 925606"/>
                <a:gd name="connsiteX28" fmla="*/ 914285 w 1725817"/>
                <a:gd name="connsiteY28" fmla="*/ 607826 h 925606"/>
                <a:gd name="connsiteX29" fmla="*/ 923034 w 1725817"/>
                <a:gd name="connsiteY29" fmla="*/ 608314 h 925606"/>
                <a:gd name="connsiteX30" fmla="*/ 721452 w 1725817"/>
                <a:gd name="connsiteY30" fmla="*/ 732756 h 925606"/>
                <a:gd name="connsiteX31" fmla="*/ 766572 w 1725817"/>
                <a:gd name="connsiteY31" fmla="*/ 599581 h 925606"/>
                <a:gd name="connsiteX32" fmla="*/ 771815 w 1725817"/>
                <a:gd name="connsiteY32" fmla="*/ 599874 h 925606"/>
                <a:gd name="connsiteX33" fmla="*/ 766573 w 1725817"/>
                <a:gd name="connsiteY33" fmla="*/ 598126 h 925606"/>
                <a:gd name="connsiteX34" fmla="*/ 674879 w 1725817"/>
                <a:gd name="connsiteY34" fmla="*/ 595215 h 925606"/>
                <a:gd name="connsiteX35" fmla="*/ 664167 w 1725817"/>
                <a:gd name="connsiteY35" fmla="*/ 595688 h 925606"/>
                <a:gd name="connsiteX36" fmla="*/ 674877 w 1725817"/>
                <a:gd name="connsiteY36" fmla="*/ 596671 h 925606"/>
                <a:gd name="connsiteX37" fmla="*/ 431085 w 1725817"/>
                <a:gd name="connsiteY37" fmla="*/ 681088 h 925606"/>
                <a:gd name="connsiteX38" fmla="*/ 458739 w 1725817"/>
                <a:gd name="connsiteY38" fmla="*/ 582843 h 925606"/>
                <a:gd name="connsiteX39" fmla="*/ 461572 w 1725817"/>
                <a:gd name="connsiteY39" fmla="*/ 582946 h 925606"/>
                <a:gd name="connsiteX40" fmla="*/ 458741 w 1725817"/>
                <a:gd name="connsiteY40" fmla="*/ 581389 h 925606"/>
                <a:gd name="connsiteX41" fmla="*/ 420171 w 1725817"/>
                <a:gd name="connsiteY41" fmla="*/ 579933 h 925606"/>
                <a:gd name="connsiteX42" fmla="*/ 404971 w 1725817"/>
                <a:gd name="connsiteY42" fmla="*/ 580529 h 925606"/>
                <a:gd name="connsiteX43" fmla="*/ 419442 w 1725817"/>
                <a:gd name="connsiteY43" fmla="*/ 582116 h 925606"/>
                <a:gd name="connsiteX44" fmla="*/ 246241 w 1725817"/>
                <a:gd name="connsiteY44" fmla="*/ 750951 h 925606"/>
                <a:gd name="connsiteX45" fmla="*/ 217859 w 1725817"/>
                <a:gd name="connsiteY45" fmla="*/ 765506 h 925606"/>
                <a:gd name="connsiteX46" fmla="*/ 266618 w 1725817"/>
                <a:gd name="connsiteY46" fmla="*/ 619230 h 925606"/>
                <a:gd name="connsiteX47" fmla="*/ 173467 w 1725817"/>
                <a:gd name="connsiteY47" fmla="*/ 641062 h 925606"/>
                <a:gd name="connsiteX48" fmla="*/ 221498 w 1725817"/>
                <a:gd name="connsiteY48" fmla="*/ 567561 h 925606"/>
                <a:gd name="connsiteX49" fmla="*/ 236906 w 1725817"/>
                <a:gd name="connsiteY49" fmla="*/ 568140 h 925606"/>
                <a:gd name="connsiteX50" fmla="*/ 222227 w 1725817"/>
                <a:gd name="connsiteY50" fmla="*/ 565378 h 925606"/>
                <a:gd name="connsiteX51" fmla="*/ 42476 w 1725817"/>
                <a:gd name="connsiteY51" fmla="*/ 544274 h 925606"/>
                <a:gd name="connsiteX52" fmla="*/ 20644 w 1725817"/>
                <a:gd name="connsiteY52" fmla="*/ 539907 h 925606"/>
                <a:gd name="connsiteX53" fmla="*/ 267 w 1725817"/>
                <a:gd name="connsiteY53" fmla="*/ 525353 h 925606"/>
                <a:gd name="connsiteX54" fmla="*/ 18461 w 1725817"/>
                <a:gd name="connsiteY54" fmla="*/ 504976 h 925606"/>
                <a:gd name="connsiteX55" fmla="*/ 173469 w 1725817"/>
                <a:gd name="connsiteY55" fmla="*/ 459857 h 925606"/>
                <a:gd name="connsiteX56" fmla="*/ 246970 w 1725817"/>
                <a:gd name="connsiteY56" fmla="*/ 443847 h 925606"/>
                <a:gd name="connsiteX57" fmla="*/ 246968 w 1725817"/>
                <a:gd name="connsiteY57" fmla="*/ 443846 h 925606"/>
                <a:gd name="connsiteX58" fmla="*/ 717813 w 1725817"/>
                <a:gd name="connsiteY58" fmla="*/ 41409 h 925606"/>
                <a:gd name="connsiteX59" fmla="*/ 948956 w 1725817"/>
                <a:gd name="connsiteY59" fmla="*/ 957 h 925606"/>
                <a:gd name="connsiteX0" fmla="*/ 1474561 w 1725817"/>
                <a:gd name="connsiteY0" fmla="*/ 636461 h 925606"/>
                <a:gd name="connsiteX1" fmla="*/ 1468837 w 1725817"/>
                <a:gd name="connsiteY1" fmla="*/ 636697 h 925606"/>
                <a:gd name="connsiteX2" fmla="*/ 1468179 w 1725817"/>
                <a:gd name="connsiteY2" fmla="*/ 637313 h 925606"/>
                <a:gd name="connsiteX3" fmla="*/ 1469564 w 1725817"/>
                <a:gd name="connsiteY3" fmla="*/ 637423 h 925606"/>
                <a:gd name="connsiteX4" fmla="*/ 1474127 w 1725817"/>
                <a:gd name="connsiteY4" fmla="*/ 639015 h 925606"/>
                <a:gd name="connsiteX5" fmla="*/ 1474561 w 1725817"/>
                <a:gd name="connsiteY5" fmla="*/ 636461 h 925606"/>
                <a:gd name="connsiteX6" fmla="*/ 948956 w 1725817"/>
                <a:gd name="connsiteY6" fmla="*/ 957 h 925606"/>
                <a:gd name="connsiteX7" fmla="*/ 1360403 w 1725817"/>
                <a:gd name="connsiteY7" fmla="*/ 118549 h 925606"/>
                <a:gd name="connsiteX8" fmla="*/ 1632576 w 1725817"/>
                <a:gd name="connsiteY8" fmla="*/ 377622 h 925606"/>
                <a:gd name="connsiteX9" fmla="*/ 1723543 w 1725817"/>
                <a:gd name="connsiteY9" fmla="*/ 700737 h 925606"/>
                <a:gd name="connsiteX10" fmla="*/ 1725817 w 1725817"/>
                <a:gd name="connsiteY10" fmla="*/ 713290 h 925606"/>
                <a:gd name="connsiteX11" fmla="*/ 1719904 w 1725817"/>
                <a:gd name="connsiteY11" fmla="*/ 724751 h 925606"/>
                <a:gd name="connsiteX12" fmla="*/ 1719905 w 1725817"/>
                <a:gd name="connsiteY12" fmla="*/ 724751 h 925606"/>
                <a:gd name="connsiteX13" fmla="*/ 1719905 w 1725817"/>
                <a:gd name="connsiteY13" fmla="*/ 915418 h 925606"/>
                <a:gd name="connsiteX14" fmla="*/ 1643492 w 1725817"/>
                <a:gd name="connsiteY14" fmla="*/ 925606 h 925606"/>
                <a:gd name="connsiteX15" fmla="*/ 1599828 w 1725817"/>
                <a:gd name="connsiteY15" fmla="*/ 849922 h 925606"/>
                <a:gd name="connsiteX16" fmla="*/ 1436088 w 1725817"/>
                <a:gd name="connsiteY16" fmla="*/ 716019 h 925606"/>
                <a:gd name="connsiteX17" fmla="*/ 1406979 w 1725817"/>
                <a:gd name="connsiteY17" fmla="*/ 888492 h 925606"/>
                <a:gd name="connsiteX18" fmla="*/ 1265070 w 1725817"/>
                <a:gd name="connsiteY18" fmla="*/ 627235 h 925606"/>
                <a:gd name="connsiteX19" fmla="*/ 1268413 w 1725817"/>
                <a:gd name="connsiteY19" fmla="*/ 627304 h 925606"/>
                <a:gd name="connsiteX20" fmla="*/ 1265071 w 1725817"/>
                <a:gd name="connsiteY20" fmla="*/ 626508 h 925606"/>
                <a:gd name="connsiteX21" fmla="*/ 1126802 w 1725817"/>
                <a:gd name="connsiteY21" fmla="*/ 619231 h 925606"/>
                <a:gd name="connsiteX22" fmla="*/ 1120562 w 1725817"/>
                <a:gd name="connsiteY22" fmla="*/ 620025 h 925606"/>
                <a:gd name="connsiteX23" fmla="*/ 1126073 w 1725817"/>
                <a:gd name="connsiteY23" fmla="*/ 620685 h 925606"/>
                <a:gd name="connsiteX24" fmla="*/ 997263 w 1725817"/>
                <a:gd name="connsiteY24" fmla="*/ 734940 h 925606"/>
                <a:gd name="connsiteX25" fmla="*/ 1016184 w 1725817"/>
                <a:gd name="connsiteY25" fmla="*/ 614136 h 925606"/>
                <a:gd name="connsiteX26" fmla="*/ 1022686 w 1725817"/>
                <a:gd name="connsiteY26" fmla="*/ 614136 h 925606"/>
                <a:gd name="connsiteX27" fmla="*/ 1016914 w 1725817"/>
                <a:gd name="connsiteY27" fmla="*/ 612681 h 925606"/>
                <a:gd name="connsiteX28" fmla="*/ 923036 w 1725817"/>
                <a:gd name="connsiteY28" fmla="*/ 606859 h 925606"/>
                <a:gd name="connsiteX29" fmla="*/ 914285 w 1725817"/>
                <a:gd name="connsiteY29" fmla="*/ 607826 h 925606"/>
                <a:gd name="connsiteX30" fmla="*/ 923034 w 1725817"/>
                <a:gd name="connsiteY30" fmla="*/ 608314 h 925606"/>
                <a:gd name="connsiteX31" fmla="*/ 721452 w 1725817"/>
                <a:gd name="connsiteY31" fmla="*/ 732756 h 925606"/>
                <a:gd name="connsiteX32" fmla="*/ 766572 w 1725817"/>
                <a:gd name="connsiteY32" fmla="*/ 599581 h 925606"/>
                <a:gd name="connsiteX33" fmla="*/ 771815 w 1725817"/>
                <a:gd name="connsiteY33" fmla="*/ 599874 h 925606"/>
                <a:gd name="connsiteX34" fmla="*/ 766573 w 1725817"/>
                <a:gd name="connsiteY34" fmla="*/ 598126 h 925606"/>
                <a:gd name="connsiteX35" fmla="*/ 674879 w 1725817"/>
                <a:gd name="connsiteY35" fmla="*/ 595215 h 925606"/>
                <a:gd name="connsiteX36" fmla="*/ 664167 w 1725817"/>
                <a:gd name="connsiteY36" fmla="*/ 595688 h 925606"/>
                <a:gd name="connsiteX37" fmla="*/ 674877 w 1725817"/>
                <a:gd name="connsiteY37" fmla="*/ 596671 h 925606"/>
                <a:gd name="connsiteX38" fmla="*/ 431085 w 1725817"/>
                <a:gd name="connsiteY38" fmla="*/ 681088 h 925606"/>
                <a:gd name="connsiteX39" fmla="*/ 458739 w 1725817"/>
                <a:gd name="connsiteY39" fmla="*/ 582843 h 925606"/>
                <a:gd name="connsiteX40" fmla="*/ 461572 w 1725817"/>
                <a:gd name="connsiteY40" fmla="*/ 582946 h 925606"/>
                <a:gd name="connsiteX41" fmla="*/ 458741 w 1725817"/>
                <a:gd name="connsiteY41" fmla="*/ 581389 h 925606"/>
                <a:gd name="connsiteX42" fmla="*/ 420171 w 1725817"/>
                <a:gd name="connsiteY42" fmla="*/ 579933 h 925606"/>
                <a:gd name="connsiteX43" fmla="*/ 404971 w 1725817"/>
                <a:gd name="connsiteY43" fmla="*/ 580529 h 925606"/>
                <a:gd name="connsiteX44" fmla="*/ 419442 w 1725817"/>
                <a:gd name="connsiteY44" fmla="*/ 582116 h 925606"/>
                <a:gd name="connsiteX45" fmla="*/ 246241 w 1725817"/>
                <a:gd name="connsiteY45" fmla="*/ 750951 h 925606"/>
                <a:gd name="connsiteX46" fmla="*/ 217859 w 1725817"/>
                <a:gd name="connsiteY46" fmla="*/ 765506 h 925606"/>
                <a:gd name="connsiteX47" fmla="*/ 266618 w 1725817"/>
                <a:gd name="connsiteY47" fmla="*/ 619230 h 925606"/>
                <a:gd name="connsiteX48" fmla="*/ 173467 w 1725817"/>
                <a:gd name="connsiteY48" fmla="*/ 641062 h 925606"/>
                <a:gd name="connsiteX49" fmla="*/ 221498 w 1725817"/>
                <a:gd name="connsiteY49" fmla="*/ 567561 h 925606"/>
                <a:gd name="connsiteX50" fmla="*/ 236906 w 1725817"/>
                <a:gd name="connsiteY50" fmla="*/ 568140 h 925606"/>
                <a:gd name="connsiteX51" fmla="*/ 222227 w 1725817"/>
                <a:gd name="connsiteY51" fmla="*/ 565378 h 925606"/>
                <a:gd name="connsiteX52" fmla="*/ 20644 w 1725817"/>
                <a:gd name="connsiteY52" fmla="*/ 539907 h 925606"/>
                <a:gd name="connsiteX53" fmla="*/ 267 w 1725817"/>
                <a:gd name="connsiteY53" fmla="*/ 525353 h 925606"/>
                <a:gd name="connsiteX54" fmla="*/ 18461 w 1725817"/>
                <a:gd name="connsiteY54" fmla="*/ 504976 h 925606"/>
                <a:gd name="connsiteX55" fmla="*/ 173469 w 1725817"/>
                <a:gd name="connsiteY55" fmla="*/ 459857 h 925606"/>
                <a:gd name="connsiteX56" fmla="*/ 246970 w 1725817"/>
                <a:gd name="connsiteY56" fmla="*/ 443847 h 925606"/>
                <a:gd name="connsiteX57" fmla="*/ 246968 w 1725817"/>
                <a:gd name="connsiteY57" fmla="*/ 443846 h 925606"/>
                <a:gd name="connsiteX58" fmla="*/ 717813 w 1725817"/>
                <a:gd name="connsiteY58" fmla="*/ 41409 h 925606"/>
                <a:gd name="connsiteX59" fmla="*/ 948956 w 1725817"/>
                <a:gd name="connsiteY59" fmla="*/ 957 h 925606"/>
                <a:gd name="connsiteX0" fmla="*/ 1474561 w 1725817"/>
                <a:gd name="connsiteY0" fmla="*/ 636461 h 925606"/>
                <a:gd name="connsiteX1" fmla="*/ 1468837 w 1725817"/>
                <a:gd name="connsiteY1" fmla="*/ 636697 h 925606"/>
                <a:gd name="connsiteX2" fmla="*/ 1468179 w 1725817"/>
                <a:gd name="connsiteY2" fmla="*/ 637313 h 925606"/>
                <a:gd name="connsiteX3" fmla="*/ 1469564 w 1725817"/>
                <a:gd name="connsiteY3" fmla="*/ 637423 h 925606"/>
                <a:gd name="connsiteX4" fmla="*/ 1474127 w 1725817"/>
                <a:gd name="connsiteY4" fmla="*/ 639015 h 925606"/>
                <a:gd name="connsiteX5" fmla="*/ 1474561 w 1725817"/>
                <a:gd name="connsiteY5" fmla="*/ 636461 h 925606"/>
                <a:gd name="connsiteX6" fmla="*/ 948956 w 1725817"/>
                <a:gd name="connsiteY6" fmla="*/ 957 h 925606"/>
                <a:gd name="connsiteX7" fmla="*/ 1360403 w 1725817"/>
                <a:gd name="connsiteY7" fmla="*/ 118549 h 925606"/>
                <a:gd name="connsiteX8" fmla="*/ 1632576 w 1725817"/>
                <a:gd name="connsiteY8" fmla="*/ 377622 h 925606"/>
                <a:gd name="connsiteX9" fmla="*/ 1723543 w 1725817"/>
                <a:gd name="connsiteY9" fmla="*/ 700737 h 925606"/>
                <a:gd name="connsiteX10" fmla="*/ 1725817 w 1725817"/>
                <a:gd name="connsiteY10" fmla="*/ 713290 h 925606"/>
                <a:gd name="connsiteX11" fmla="*/ 1719904 w 1725817"/>
                <a:gd name="connsiteY11" fmla="*/ 724751 h 925606"/>
                <a:gd name="connsiteX12" fmla="*/ 1719905 w 1725817"/>
                <a:gd name="connsiteY12" fmla="*/ 724751 h 925606"/>
                <a:gd name="connsiteX13" fmla="*/ 1719905 w 1725817"/>
                <a:gd name="connsiteY13" fmla="*/ 915418 h 925606"/>
                <a:gd name="connsiteX14" fmla="*/ 1643492 w 1725817"/>
                <a:gd name="connsiteY14" fmla="*/ 925606 h 925606"/>
                <a:gd name="connsiteX15" fmla="*/ 1599828 w 1725817"/>
                <a:gd name="connsiteY15" fmla="*/ 849922 h 925606"/>
                <a:gd name="connsiteX16" fmla="*/ 1436088 w 1725817"/>
                <a:gd name="connsiteY16" fmla="*/ 716019 h 925606"/>
                <a:gd name="connsiteX17" fmla="*/ 1406979 w 1725817"/>
                <a:gd name="connsiteY17" fmla="*/ 888492 h 925606"/>
                <a:gd name="connsiteX18" fmla="*/ 1265070 w 1725817"/>
                <a:gd name="connsiteY18" fmla="*/ 627235 h 925606"/>
                <a:gd name="connsiteX19" fmla="*/ 1268413 w 1725817"/>
                <a:gd name="connsiteY19" fmla="*/ 627304 h 925606"/>
                <a:gd name="connsiteX20" fmla="*/ 1265071 w 1725817"/>
                <a:gd name="connsiteY20" fmla="*/ 626508 h 925606"/>
                <a:gd name="connsiteX21" fmla="*/ 1126802 w 1725817"/>
                <a:gd name="connsiteY21" fmla="*/ 619231 h 925606"/>
                <a:gd name="connsiteX22" fmla="*/ 1120562 w 1725817"/>
                <a:gd name="connsiteY22" fmla="*/ 620025 h 925606"/>
                <a:gd name="connsiteX23" fmla="*/ 1126073 w 1725817"/>
                <a:gd name="connsiteY23" fmla="*/ 620685 h 925606"/>
                <a:gd name="connsiteX24" fmla="*/ 997263 w 1725817"/>
                <a:gd name="connsiteY24" fmla="*/ 734940 h 925606"/>
                <a:gd name="connsiteX25" fmla="*/ 1016184 w 1725817"/>
                <a:gd name="connsiteY25" fmla="*/ 614136 h 925606"/>
                <a:gd name="connsiteX26" fmla="*/ 1022686 w 1725817"/>
                <a:gd name="connsiteY26" fmla="*/ 614136 h 925606"/>
                <a:gd name="connsiteX27" fmla="*/ 1016914 w 1725817"/>
                <a:gd name="connsiteY27" fmla="*/ 612681 h 925606"/>
                <a:gd name="connsiteX28" fmla="*/ 923036 w 1725817"/>
                <a:gd name="connsiteY28" fmla="*/ 606859 h 925606"/>
                <a:gd name="connsiteX29" fmla="*/ 914285 w 1725817"/>
                <a:gd name="connsiteY29" fmla="*/ 607826 h 925606"/>
                <a:gd name="connsiteX30" fmla="*/ 923034 w 1725817"/>
                <a:gd name="connsiteY30" fmla="*/ 608314 h 925606"/>
                <a:gd name="connsiteX31" fmla="*/ 721452 w 1725817"/>
                <a:gd name="connsiteY31" fmla="*/ 732756 h 925606"/>
                <a:gd name="connsiteX32" fmla="*/ 766572 w 1725817"/>
                <a:gd name="connsiteY32" fmla="*/ 599581 h 925606"/>
                <a:gd name="connsiteX33" fmla="*/ 771815 w 1725817"/>
                <a:gd name="connsiteY33" fmla="*/ 599874 h 925606"/>
                <a:gd name="connsiteX34" fmla="*/ 766573 w 1725817"/>
                <a:gd name="connsiteY34" fmla="*/ 598126 h 925606"/>
                <a:gd name="connsiteX35" fmla="*/ 674879 w 1725817"/>
                <a:gd name="connsiteY35" fmla="*/ 595215 h 925606"/>
                <a:gd name="connsiteX36" fmla="*/ 664167 w 1725817"/>
                <a:gd name="connsiteY36" fmla="*/ 595688 h 925606"/>
                <a:gd name="connsiteX37" fmla="*/ 674877 w 1725817"/>
                <a:gd name="connsiteY37" fmla="*/ 596671 h 925606"/>
                <a:gd name="connsiteX38" fmla="*/ 431085 w 1725817"/>
                <a:gd name="connsiteY38" fmla="*/ 681088 h 925606"/>
                <a:gd name="connsiteX39" fmla="*/ 458739 w 1725817"/>
                <a:gd name="connsiteY39" fmla="*/ 582843 h 925606"/>
                <a:gd name="connsiteX40" fmla="*/ 461572 w 1725817"/>
                <a:gd name="connsiteY40" fmla="*/ 582946 h 925606"/>
                <a:gd name="connsiteX41" fmla="*/ 458741 w 1725817"/>
                <a:gd name="connsiteY41" fmla="*/ 581389 h 925606"/>
                <a:gd name="connsiteX42" fmla="*/ 420171 w 1725817"/>
                <a:gd name="connsiteY42" fmla="*/ 579933 h 925606"/>
                <a:gd name="connsiteX43" fmla="*/ 404971 w 1725817"/>
                <a:gd name="connsiteY43" fmla="*/ 580529 h 925606"/>
                <a:gd name="connsiteX44" fmla="*/ 419442 w 1725817"/>
                <a:gd name="connsiteY44" fmla="*/ 582116 h 925606"/>
                <a:gd name="connsiteX45" fmla="*/ 246241 w 1725817"/>
                <a:gd name="connsiteY45" fmla="*/ 750951 h 925606"/>
                <a:gd name="connsiteX46" fmla="*/ 217859 w 1725817"/>
                <a:gd name="connsiteY46" fmla="*/ 765506 h 925606"/>
                <a:gd name="connsiteX47" fmla="*/ 266618 w 1725817"/>
                <a:gd name="connsiteY47" fmla="*/ 619230 h 925606"/>
                <a:gd name="connsiteX48" fmla="*/ 173467 w 1725817"/>
                <a:gd name="connsiteY48" fmla="*/ 641062 h 925606"/>
                <a:gd name="connsiteX49" fmla="*/ 221498 w 1725817"/>
                <a:gd name="connsiteY49" fmla="*/ 567561 h 925606"/>
                <a:gd name="connsiteX50" fmla="*/ 236906 w 1725817"/>
                <a:gd name="connsiteY50" fmla="*/ 568140 h 925606"/>
                <a:gd name="connsiteX51" fmla="*/ 222227 w 1725817"/>
                <a:gd name="connsiteY51" fmla="*/ 565378 h 925606"/>
                <a:gd name="connsiteX52" fmla="*/ 267 w 1725817"/>
                <a:gd name="connsiteY52" fmla="*/ 525353 h 925606"/>
                <a:gd name="connsiteX53" fmla="*/ 18461 w 1725817"/>
                <a:gd name="connsiteY53" fmla="*/ 504976 h 925606"/>
                <a:gd name="connsiteX54" fmla="*/ 173469 w 1725817"/>
                <a:gd name="connsiteY54" fmla="*/ 459857 h 925606"/>
                <a:gd name="connsiteX55" fmla="*/ 246970 w 1725817"/>
                <a:gd name="connsiteY55" fmla="*/ 443847 h 925606"/>
                <a:gd name="connsiteX56" fmla="*/ 246968 w 1725817"/>
                <a:gd name="connsiteY56" fmla="*/ 443846 h 925606"/>
                <a:gd name="connsiteX57" fmla="*/ 717813 w 1725817"/>
                <a:gd name="connsiteY57" fmla="*/ 41409 h 925606"/>
                <a:gd name="connsiteX58" fmla="*/ 948956 w 1725817"/>
                <a:gd name="connsiteY58" fmla="*/ 957 h 925606"/>
                <a:gd name="connsiteX0" fmla="*/ 1456100 w 1707356"/>
                <a:gd name="connsiteY0" fmla="*/ 636461 h 925606"/>
                <a:gd name="connsiteX1" fmla="*/ 1450376 w 1707356"/>
                <a:gd name="connsiteY1" fmla="*/ 636697 h 925606"/>
                <a:gd name="connsiteX2" fmla="*/ 1449718 w 1707356"/>
                <a:gd name="connsiteY2" fmla="*/ 637313 h 925606"/>
                <a:gd name="connsiteX3" fmla="*/ 1451103 w 1707356"/>
                <a:gd name="connsiteY3" fmla="*/ 637423 h 925606"/>
                <a:gd name="connsiteX4" fmla="*/ 1455666 w 1707356"/>
                <a:gd name="connsiteY4" fmla="*/ 639015 h 925606"/>
                <a:gd name="connsiteX5" fmla="*/ 1456100 w 1707356"/>
                <a:gd name="connsiteY5" fmla="*/ 636461 h 925606"/>
                <a:gd name="connsiteX6" fmla="*/ 930495 w 1707356"/>
                <a:gd name="connsiteY6" fmla="*/ 957 h 925606"/>
                <a:gd name="connsiteX7" fmla="*/ 1341942 w 1707356"/>
                <a:gd name="connsiteY7" fmla="*/ 118549 h 925606"/>
                <a:gd name="connsiteX8" fmla="*/ 1614115 w 1707356"/>
                <a:gd name="connsiteY8" fmla="*/ 377622 h 925606"/>
                <a:gd name="connsiteX9" fmla="*/ 1705082 w 1707356"/>
                <a:gd name="connsiteY9" fmla="*/ 700737 h 925606"/>
                <a:gd name="connsiteX10" fmla="*/ 1707356 w 1707356"/>
                <a:gd name="connsiteY10" fmla="*/ 713290 h 925606"/>
                <a:gd name="connsiteX11" fmla="*/ 1701443 w 1707356"/>
                <a:gd name="connsiteY11" fmla="*/ 724751 h 925606"/>
                <a:gd name="connsiteX12" fmla="*/ 1701444 w 1707356"/>
                <a:gd name="connsiteY12" fmla="*/ 724751 h 925606"/>
                <a:gd name="connsiteX13" fmla="*/ 1701444 w 1707356"/>
                <a:gd name="connsiteY13" fmla="*/ 915418 h 925606"/>
                <a:gd name="connsiteX14" fmla="*/ 1625031 w 1707356"/>
                <a:gd name="connsiteY14" fmla="*/ 925606 h 925606"/>
                <a:gd name="connsiteX15" fmla="*/ 1581367 w 1707356"/>
                <a:gd name="connsiteY15" fmla="*/ 849922 h 925606"/>
                <a:gd name="connsiteX16" fmla="*/ 1417627 w 1707356"/>
                <a:gd name="connsiteY16" fmla="*/ 716019 h 925606"/>
                <a:gd name="connsiteX17" fmla="*/ 1388518 w 1707356"/>
                <a:gd name="connsiteY17" fmla="*/ 888492 h 925606"/>
                <a:gd name="connsiteX18" fmla="*/ 1246609 w 1707356"/>
                <a:gd name="connsiteY18" fmla="*/ 627235 h 925606"/>
                <a:gd name="connsiteX19" fmla="*/ 1249952 w 1707356"/>
                <a:gd name="connsiteY19" fmla="*/ 627304 h 925606"/>
                <a:gd name="connsiteX20" fmla="*/ 1246610 w 1707356"/>
                <a:gd name="connsiteY20" fmla="*/ 626508 h 925606"/>
                <a:gd name="connsiteX21" fmla="*/ 1108341 w 1707356"/>
                <a:gd name="connsiteY21" fmla="*/ 619231 h 925606"/>
                <a:gd name="connsiteX22" fmla="*/ 1102101 w 1707356"/>
                <a:gd name="connsiteY22" fmla="*/ 620025 h 925606"/>
                <a:gd name="connsiteX23" fmla="*/ 1107612 w 1707356"/>
                <a:gd name="connsiteY23" fmla="*/ 620685 h 925606"/>
                <a:gd name="connsiteX24" fmla="*/ 978802 w 1707356"/>
                <a:gd name="connsiteY24" fmla="*/ 734940 h 925606"/>
                <a:gd name="connsiteX25" fmla="*/ 997723 w 1707356"/>
                <a:gd name="connsiteY25" fmla="*/ 614136 h 925606"/>
                <a:gd name="connsiteX26" fmla="*/ 1004225 w 1707356"/>
                <a:gd name="connsiteY26" fmla="*/ 614136 h 925606"/>
                <a:gd name="connsiteX27" fmla="*/ 998453 w 1707356"/>
                <a:gd name="connsiteY27" fmla="*/ 612681 h 925606"/>
                <a:gd name="connsiteX28" fmla="*/ 904575 w 1707356"/>
                <a:gd name="connsiteY28" fmla="*/ 606859 h 925606"/>
                <a:gd name="connsiteX29" fmla="*/ 895824 w 1707356"/>
                <a:gd name="connsiteY29" fmla="*/ 607826 h 925606"/>
                <a:gd name="connsiteX30" fmla="*/ 904573 w 1707356"/>
                <a:gd name="connsiteY30" fmla="*/ 608314 h 925606"/>
                <a:gd name="connsiteX31" fmla="*/ 702991 w 1707356"/>
                <a:gd name="connsiteY31" fmla="*/ 732756 h 925606"/>
                <a:gd name="connsiteX32" fmla="*/ 748111 w 1707356"/>
                <a:gd name="connsiteY32" fmla="*/ 599581 h 925606"/>
                <a:gd name="connsiteX33" fmla="*/ 753354 w 1707356"/>
                <a:gd name="connsiteY33" fmla="*/ 599874 h 925606"/>
                <a:gd name="connsiteX34" fmla="*/ 748112 w 1707356"/>
                <a:gd name="connsiteY34" fmla="*/ 598126 h 925606"/>
                <a:gd name="connsiteX35" fmla="*/ 656418 w 1707356"/>
                <a:gd name="connsiteY35" fmla="*/ 595215 h 925606"/>
                <a:gd name="connsiteX36" fmla="*/ 645706 w 1707356"/>
                <a:gd name="connsiteY36" fmla="*/ 595688 h 925606"/>
                <a:gd name="connsiteX37" fmla="*/ 656416 w 1707356"/>
                <a:gd name="connsiteY37" fmla="*/ 596671 h 925606"/>
                <a:gd name="connsiteX38" fmla="*/ 412624 w 1707356"/>
                <a:gd name="connsiteY38" fmla="*/ 681088 h 925606"/>
                <a:gd name="connsiteX39" fmla="*/ 440278 w 1707356"/>
                <a:gd name="connsiteY39" fmla="*/ 582843 h 925606"/>
                <a:gd name="connsiteX40" fmla="*/ 443111 w 1707356"/>
                <a:gd name="connsiteY40" fmla="*/ 582946 h 925606"/>
                <a:gd name="connsiteX41" fmla="*/ 440280 w 1707356"/>
                <a:gd name="connsiteY41" fmla="*/ 581389 h 925606"/>
                <a:gd name="connsiteX42" fmla="*/ 401710 w 1707356"/>
                <a:gd name="connsiteY42" fmla="*/ 579933 h 925606"/>
                <a:gd name="connsiteX43" fmla="*/ 386510 w 1707356"/>
                <a:gd name="connsiteY43" fmla="*/ 580529 h 925606"/>
                <a:gd name="connsiteX44" fmla="*/ 400981 w 1707356"/>
                <a:gd name="connsiteY44" fmla="*/ 582116 h 925606"/>
                <a:gd name="connsiteX45" fmla="*/ 227780 w 1707356"/>
                <a:gd name="connsiteY45" fmla="*/ 750951 h 925606"/>
                <a:gd name="connsiteX46" fmla="*/ 199398 w 1707356"/>
                <a:gd name="connsiteY46" fmla="*/ 765506 h 925606"/>
                <a:gd name="connsiteX47" fmla="*/ 248157 w 1707356"/>
                <a:gd name="connsiteY47" fmla="*/ 619230 h 925606"/>
                <a:gd name="connsiteX48" fmla="*/ 155006 w 1707356"/>
                <a:gd name="connsiteY48" fmla="*/ 641062 h 925606"/>
                <a:gd name="connsiteX49" fmla="*/ 203037 w 1707356"/>
                <a:gd name="connsiteY49" fmla="*/ 567561 h 925606"/>
                <a:gd name="connsiteX50" fmla="*/ 218445 w 1707356"/>
                <a:gd name="connsiteY50" fmla="*/ 568140 h 925606"/>
                <a:gd name="connsiteX51" fmla="*/ 203766 w 1707356"/>
                <a:gd name="connsiteY51" fmla="*/ 565378 h 925606"/>
                <a:gd name="connsiteX52" fmla="*/ 0 w 1707356"/>
                <a:gd name="connsiteY52" fmla="*/ 504976 h 925606"/>
                <a:gd name="connsiteX53" fmla="*/ 155008 w 1707356"/>
                <a:gd name="connsiteY53" fmla="*/ 459857 h 925606"/>
                <a:gd name="connsiteX54" fmla="*/ 228509 w 1707356"/>
                <a:gd name="connsiteY54" fmla="*/ 443847 h 925606"/>
                <a:gd name="connsiteX55" fmla="*/ 228507 w 1707356"/>
                <a:gd name="connsiteY55" fmla="*/ 443846 h 925606"/>
                <a:gd name="connsiteX56" fmla="*/ 699352 w 1707356"/>
                <a:gd name="connsiteY56" fmla="*/ 41409 h 925606"/>
                <a:gd name="connsiteX57" fmla="*/ 930495 w 1707356"/>
                <a:gd name="connsiteY57" fmla="*/ 957 h 925606"/>
                <a:gd name="connsiteX0" fmla="*/ 1301094 w 1552350"/>
                <a:gd name="connsiteY0" fmla="*/ 636461 h 925606"/>
                <a:gd name="connsiteX1" fmla="*/ 1295370 w 1552350"/>
                <a:gd name="connsiteY1" fmla="*/ 636697 h 925606"/>
                <a:gd name="connsiteX2" fmla="*/ 1294712 w 1552350"/>
                <a:gd name="connsiteY2" fmla="*/ 637313 h 925606"/>
                <a:gd name="connsiteX3" fmla="*/ 1296097 w 1552350"/>
                <a:gd name="connsiteY3" fmla="*/ 637423 h 925606"/>
                <a:gd name="connsiteX4" fmla="*/ 1300660 w 1552350"/>
                <a:gd name="connsiteY4" fmla="*/ 639015 h 925606"/>
                <a:gd name="connsiteX5" fmla="*/ 1301094 w 1552350"/>
                <a:gd name="connsiteY5" fmla="*/ 636461 h 925606"/>
                <a:gd name="connsiteX6" fmla="*/ 775489 w 1552350"/>
                <a:gd name="connsiteY6" fmla="*/ 957 h 925606"/>
                <a:gd name="connsiteX7" fmla="*/ 1186936 w 1552350"/>
                <a:gd name="connsiteY7" fmla="*/ 118549 h 925606"/>
                <a:gd name="connsiteX8" fmla="*/ 1459109 w 1552350"/>
                <a:gd name="connsiteY8" fmla="*/ 377622 h 925606"/>
                <a:gd name="connsiteX9" fmla="*/ 1550076 w 1552350"/>
                <a:gd name="connsiteY9" fmla="*/ 700737 h 925606"/>
                <a:gd name="connsiteX10" fmla="*/ 1552350 w 1552350"/>
                <a:gd name="connsiteY10" fmla="*/ 713290 h 925606"/>
                <a:gd name="connsiteX11" fmla="*/ 1546437 w 1552350"/>
                <a:gd name="connsiteY11" fmla="*/ 724751 h 925606"/>
                <a:gd name="connsiteX12" fmla="*/ 1546438 w 1552350"/>
                <a:gd name="connsiteY12" fmla="*/ 724751 h 925606"/>
                <a:gd name="connsiteX13" fmla="*/ 1546438 w 1552350"/>
                <a:gd name="connsiteY13" fmla="*/ 915418 h 925606"/>
                <a:gd name="connsiteX14" fmla="*/ 1470025 w 1552350"/>
                <a:gd name="connsiteY14" fmla="*/ 925606 h 925606"/>
                <a:gd name="connsiteX15" fmla="*/ 1426361 w 1552350"/>
                <a:gd name="connsiteY15" fmla="*/ 849922 h 925606"/>
                <a:gd name="connsiteX16" fmla="*/ 1262621 w 1552350"/>
                <a:gd name="connsiteY16" fmla="*/ 716019 h 925606"/>
                <a:gd name="connsiteX17" fmla="*/ 1233512 w 1552350"/>
                <a:gd name="connsiteY17" fmla="*/ 888492 h 925606"/>
                <a:gd name="connsiteX18" fmla="*/ 1091603 w 1552350"/>
                <a:gd name="connsiteY18" fmla="*/ 627235 h 925606"/>
                <a:gd name="connsiteX19" fmla="*/ 1094946 w 1552350"/>
                <a:gd name="connsiteY19" fmla="*/ 627304 h 925606"/>
                <a:gd name="connsiteX20" fmla="*/ 1091604 w 1552350"/>
                <a:gd name="connsiteY20" fmla="*/ 626508 h 925606"/>
                <a:gd name="connsiteX21" fmla="*/ 953335 w 1552350"/>
                <a:gd name="connsiteY21" fmla="*/ 619231 h 925606"/>
                <a:gd name="connsiteX22" fmla="*/ 947095 w 1552350"/>
                <a:gd name="connsiteY22" fmla="*/ 620025 h 925606"/>
                <a:gd name="connsiteX23" fmla="*/ 952606 w 1552350"/>
                <a:gd name="connsiteY23" fmla="*/ 620685 h 925606"/>
                <a:gd name="connsiteX24" fmla="*/ 823796 w 1552350"/>
                <a:gd name="connsiteY24" fmla="*/ 734940 h 925606"/>
                <a:gd name="connsiteX25" fmla="*/ 842717 w 1552350"/>
                <a:gd name="connsiteY25" fmla="*/ 614136 h 925606"/>
                <a:gd name="connsiteX26" fmla="*/ 849219 w 1552350"/>
                <a:gd name="connsiteY26" fmla="*/ 614136 h 925606"/>
                <a:gd name="connsiteX27" fmla="*/ 843447 w 1552350"/>
                <a:gd name="connsiteY27" fmla="*/ 612681 h 925606"/>
                <a:gd name="connsiteX28" fmla="*/ 749569 w 1552350"/>
                <a:gd name="connsiteY28" fmla="*/ 606859 h 925606"/>
                <a:gd name="connsiteX29" fmla="*/ 740818 w 1552350"/>
                <a:gd name="connsiteY29" fmla="*/ 607826 h 925606"/>
                <a:gd name="connsiteX30" fmla="*/ 749567 w 1552350"/>
                <a:gd name="connsiteY30" fmla="*/ 608314 h 925606"/>
                <a:gd name="connsiteX31" fmla="*/ 547985 w 1552350"/>
                <a:gd name="connsiteY31" fmla="*/ 732756 h 925606"/>
                <a:gd name="connsiteX32" fmla="*/ 593105 w 1552350"/>
                <a:gd name="connsiteY32" fmla="*/ 599581 h 925606"/>
                <a:gd name="connsiteX33" fmla="*/ 598348 w 1552350"/>
                <a:gd name="connsiteY33" fmla="*/ 599874 h 925606"/>
                <a:gd name="connsiteX34" fmla="*/ 593106 w 1552350"/>
                <a:gd name="connsiteY34" fmla="*/ 598126 h 925606"/>
                <a:gd name="connsiteX35" fmla="*/ 501412 w 1552350"/>
                <a:gd name="connsiteY35" fmla="*/ 595215 h 925606"/>
                <a:gd name="connsiteX36" fmla="*/ 490700 w 1552350"/>
                <a:gd name="connsiteY36" fmla="*/ 595688 h 925606"/>
                <a:gd name="connsiteX37" fmla="*/ 501410 w 1552350"/>
                <a:gd name="connsiteY37" fmla="*/ 596671 h 925606"/>
                <a:gd name="connsiteX38" fmla="*/ 257618 w 1552350"/>
                <a:gd name="connsiteY38" fmla="*/ 681088 h 925606"/>
                <a:gd name="connsiteX39" fmla="*/ 285272 w 1552350"/>
                <a:gd name="connsiteY39" fmla="*/ 582843 h 925606"/>
                <a:gd name="connsiteX40" fmla="*/ 288105 w 1552350"/>
                <a:gd name="connsiteY40" fmla="*/ 582946 h 925606"/>
                <a:gd name="connsiteX41" fmla="*/ 285274 w 1552350"/>
                <a:gd name="connsiteY41" fmla="*/ 581389 h 925606"/>
                <a:gd name="connsiteX42" fmla="*/ 246704 w 1552350"/>
                <a:gd name="connsiteY42" fmla="*/ 579933 h 925606"/>
                <a:gd name="connsiteX43" fmla="*/ 231504 w 1552350"/>
                <a:gd name="connsiteY43" fmla="*/ 580529 h 925606"/>
                <a:gd name="connsiteX44" fmla="*/ 245975 w 1552350"/>
                <a:gd name="connsiteY44" fmla="*/ 582116 h 925606"/>
                <a:gd name="connsiteX45" fmla="*/ 72774 w 1552350"/>
                <a:gd name="connsiteY45" fmla="*/ 750951 h 925606"/>
                <a:gd name="connsiteX46" fmla="*/ 44392 w 1552350"/>
                <a:gd name="connsiteY46" fmla="*/ 765506 h 925606"/>
                <a:gd name="connsiteX47" fmla="*/ 93151 w 1552350"/>
                <a:gd name="connsiteY47" fmla="*/ 619230 h 925606"/>
                <a:gd name="connsiteX48" fmla="*/ 0 w 1552350"/>
                <a:gd name="connsiteY48" fmla="*/ 641062 h 925606"/>
                <a:gd name="connsiteX49" fmla="*/ 48031 w 1552350"/>
                <a:gd name="connsiteY49" fmla="*/ 567561 h 925606"/>
                <a:gd name="connsiteX50" fmla="*/ 63439 w 1552350"/>
                <a:gd name="connsiteY50" fmla="*/ 568140 h 925606"/>
                <a:gd name="connsiteX51" fmla="*/ 48760 w 1552350"/>
                <a:gd name="connsiteY51" fmla="*/ 565378 h 925606"/>
                <a:gd name="connsiteX52" fmla="*/ 2 w 1552350"/>
                <a:gd name="connsiteY52" fmla="*/ 459857 h 925606"/>
                <a:gd name="connsiteX53" fmla="*/ 73503 w 1552350"/>
                <a:gd name="connsiteY53" fmla="*/ 443847 h 925606"/>
                <a:gd name="connsiteX54" fmla="*/ 73501 w 1552350"/>
                <a:gd name="connsiteY54" fmla="*/ 443846 h 925606"/>
                <a:gd name="connsiteX55" fmla="*/ 544346 w 1552350"/>
                <a:gd name="connsiteY55" fmla="*/ 41409 h 925606"/>
                <a:gd name="connsiteX56" fmla="*/ 775489 w 1552350"/>
                <a:gd name="connsiteY56" fmla="*/ 957 h 925606"/>
                <a:gd name="connsiteX0" fmla="*/ 1301094 w 1552350"/>
                <a:gd name="connsiteY0" fmla="*/ 636461 h 925606"/>
                <a:gd name="connsiteX1" fmla="*/ 1295370 w 1552350"/>
                <a:gd name="connsiteY1" fmla="*/ 636697 h 925606"/>
                <a:gd name="connsiteX2" fmla="*/ 1294712 w 1552350"/>
                <a:gd name="connsiteY2" fmla="*/ 637313 h 925606"/>
                <a:gd name="connsiteX3" fmla="*/ 1296097 w 1552350"/>
                <a:gd name="connsiteY3" fmla="*/ 637423 h 925606"/>
                <a:gd name="connsiteX4" fmla="*/ 1300660 w 1552350"/>
                <a:gd name="connsiteY4" fmla="*/ 639015 h 925606"/>
                <a:gd name="connsiteX5" fmla="*/ 1301094 w 1552350"/>
                <a:gd name="connsiteY5" fmla="*/ 636461 h 925606"/>
                <a:gd name="connsiteX6" fmla="*/ 775489 w 1552350"/>
                <a:gd name="connsiteY6" fmla="*/ 957 h 925606"/>
                <a:gd name="connsiteX7" fmla="*/ 1186936 w 1552350"/>
                <a:gd name="connsiteY7" fmla="*/ 118549 h 925606"/>
                <a:gd name="connsiteX8" fmla="*/ 1459109 w 1552350"/>
                <a:gd name="connsiteY8" fmla="*/ 377622 h 925606"/>
                <a:gd name="connsiteX9" fmla="*/ 1550076 w 1552350"/>
                <a:gd name="connsiteY9" fmla="*/ 700737 h 925606"/>
                <a:gd name="connsiteX10" fmla="*/ 1552350 w 1552350"/>
                <a:gd name="connsiteY10" fmla="*/ 713290 h 925606"/>
                <a:gd name="connsiteX11" fmla="*/ 1546437 w 1552350"/>
                <a:gd name="connsiteY11" fmla="*/ 724751 h 925606"/>
                <a:gd name="connsiteX12" fmla="*/ 1546438 w 1552350"/>
                <a:gd name="connsiteY12" fmla="*/ 724751 h 925606"/>
                <a:gd name="connsiteX13" fmla="*/ 1546438 w 1552350"/>
                <a:gd name="connsiteY13" fmla="*/ 915418 h 925606"/>
                <a:gd name="connsiteX14" fmla="*/ 1470025 w 1552350"/>
                <a:gd name="connsiteY14" fmla="*/ 925606 h 925606"/>
                <a:gd name="connsiteX15" fmla="*/ 1426361 w 1552350"/>
                <a:gd name="connsiteY15" fmla="*/ 849922 h 925606"/>
                <a:gd name="connsiteX16" fmla="*/ 1262621 w 1552350"/>
                <a:gd name="connsiteY16" fmla="*/ 716019 h 925606"/>
                <a:gd name="connsiteX17" fmla="*/ 1233512 w 1552350"/>
                <a:gd name="connsiteY17" fmla="*/ 888492 h 925606"/>
                <a:gd name="connsiteX18" fmla="*/ 1091603 w 1552350"/>
                <a:gd name="connsiteY18" fmla="*/ 627235 h 925606"/>
                <a:gd name="connsiteX19" fmla="*/ 1094946 w 1552350"/>
                <a:gd name="connsiteY19" fmla="*/ 627304 h 925606"/>
                <a:gd name="connsiteX20" fmla="*/ 1091604 w 1552350"/>
                <a:gd name="connsiteY20" fmla="*/ 626508 h 925606"/>
                <a:gd name="connsiteX21" fmla="*/ 953335 w 1552350"/>
                <a:gd name="connsiteY21" fmla="*/ 619231 h 925606"/>
                <a:gd name="connsiteX22" fmla="*/ 947095 w 1552350"/>
                <a:gd name="connsiteY22" fmla="*/ 620025 h 925606"/>
                <a:gd name="connsiteX23" fmla="*/ 952606 w 1552350"/>
                <a:gd name="connsiteY23" fmla="*/ 620685 h 925606"/>
                <a:gd name="connsiteX24" fmla="*/ 823796 w 1552350"/>
                <a:gd name="connsiteY24" fmla="*/ 734940 h 925606"/>
                <a:gd name="connsiteX25" fmla="*/ 842717 w 1552350"/>
                <a:gd name="connsiteY25" fmla="*/ 614136 h 925606"/>
                <a:gd name="connsiteX26" fmla="*/ 849219 w 1552350"/>
                <a:gd name="connsiteY26" fmla="*/ 614136 h 925606"/>
                <a:gd name="connsiteX27" fmla="*/ 843447 w 1552350"/>
                <a:gd name="connsiteY27" fmla="*/ 612681 h 925606"/>
                <a:gd name="connsiteX28" fmla="*/ 749569 w 1552350"/>
                <a:gd name="connsiteY28" fmla="*/ 606859 h 925606"/>
                <a:gd name="connsiteX29" fmla="*/ 740818 w 1552350"/>
                <a:gd name="connsiteY29" fmla="*/ 607826 h 925606"/>
                <a:gd name="connsiteX30" fmla="*/ 749567 w 1552350"/>
                <a:gd name="connsiteY30" fmla="*/ 608314 h 925606"/>
                <a:gd name="connsiteX31" fmla="*/ 547985 w 1552350"/>
                <a:gd name="connsiteY31" fmla="*/ 732756 h 925606"/>
                <a:gd name="connsiteX32" fmla="*/ 593105 w 1552350"/>
                <a:gd name="connsiteY32" fmla="*/ 599581 h 925606"/>
                <a:gd name="connsiteX33" fmla="*/ 598348 w 1552350"/>
                <a:gd name="connsiteY33" fmla="*/ 599874 h 925606"/>
                <a:gd name="connsiteX34" fmla="*/ 593106 w 1552350"/>
                <a:gd name="connsiteY34" fmla="*/ 598126 h 925606"/>
                <a:gd name="connsiteX35" fmla="*/ 501412 w 1552350"/>
                <a:gd name="connsiteY35" fmla="*/ 595215 h 925606"/>
                <a:gd name="connsiteX36" fmla="*/ 490700 w 1552350"/>
                <a:gd name="connsiteY36" fmla="*/ 595688 h 925606"/>
                <a:gd name="connsiteX37" fmla="*/ 501410 w 1552350"/>
                <a:gd name="connsiteY37" fmla="*/ 596671 h 925606"/>
                <a:gd name="connsiteX38" fmla="*/ 257618 w 1552350"/>
                <a:gd name="connsiteY38" fmla="*/ 681088 h 925606"/>
                <a:gd name="connsiteX39" fmla="*/ 285272 w 1552350"/>
                <a:gd name="connsiteY39" fmla="*/ 582843 h 925606"/>
                <a:gd name="connsiteX40" fmla="*/ 288105 w 1552350"/>
                <a:gd name="connsiteY40" fmla="*/ 582946 h 925606"/>
                <a:gd name="connsiteX41" fmla="*/ 285274 w 1552350"/>
                <a:gd name="connsiteY41" fmla="*/ 581389 h 925606"/>
                <a:gd name="connsiteX42" fmla="*/ 246704 w 1552350"/>
                <a:gd name="connsiteY42" fmla="*/ 579933 h 925606"/>
                <a:gd name="connsiteX43" fmla="*/ 231504 w 1552350"/>
                <a:gd name="connsiteY43" fmla="*/ 580529 h 925606"/>
                <a:gd name="connsiteX44" fmla="*/ 245975 w 1552350"/>
                <a:gd name="connsiteY44" fmla="*/ 582116 h 925606"/>
                <a:gd name="connsiteX45" fmla="*/ 72774 w 1552350"/>
                <a:gd name="connsiteY45" fmla="*/ 750951 h 925606"/>
                <a:gd name="connsiteX46" fmla="*/ 44392 w 1552350"/>
                <a:gd name="connsiteY46" fmla="*/ 765506 h 925606"/>
                <a:gd name="connsiteX47" fmla="*/ 93151 w 1552350"/>
                <a:gd name="connsiteY47" fmla="*/ 619230 h 925606"/>
                <a:gd name="connsiteX48" fmla="*/ 0 w 1552350"/>
                <a:gd name="connsiteY48" fmla="*/ 641062 h 925606"/>
                <a:gd name="connsiteX49" fmla="*/ 48031 w 1552350"/>
                <a:gd name="connsiteY49" fmla="*/ 567561 h 925606"/>
                <a:gd name="connsiteX50" fmla="*/ 63439 w 1552350"/>
                <a:gd name="connsiteY50" fmla="*/ 568140 h 925606"/>
                <a:gd name="connsiteX51" fmla="*/ 48760 w 1552350"/>
                <a:gd name="connsiteY51" fmla="*/ 565378 h 925606"/>
                <a:gd name="connsiteX52" fmla="*/ 73503 w 1552350"/>
                <a:gd name="connsiteY52" fmla="*/ 443847 h 925606"/>
                <a:gd name="connsiteX53" fmla="*/ 73501 w 1552350"/>
                <a:gd name="connsiteY53" fmla="*/ 443846 h 925606"/>
                <a:gd name="connsiteX54" fmla="*/ 544346 w 1552350"/>
                <a:gd name="connsiteY54" fmla="*/ 41409 h 925606"/>
                <a:gd name="connsiteX55" fmla="*/ 775489 w 1552350"/>
                <a:gd name="connsiteY55" fmla="*/ 957 h 925606"/>
                <a:gd name="connsiteX0" fmla="*/ 1300660 w 1552350"/>
                <a:gd name="connsiteY0" fmla="*/ 639015 h 925606"/>
                <a:gd name="connsiteX1" fmla="*/ 1295370 w 1552350"/>
                <a:gd name="connsiteY1" fmla="*/ 636697 h 925606"/>
                <a:gd name="connsiteX2" fmla="*/ 1294712 w 1552350"/>
                <a:gd name="connsiteY2" fmla="*/ 637313 h 925606"/>
                <a:gd name="connsiteX3" fmla="*/ 1296097 w 1552350"/>
                <a:gd name="connsiteY3" fmla="*/ 637423 h 925606"/>
                <a:gd name="connsiteX4" fmla="*/ 1300660 w 1552350"/>
                <a:gd name="connsiteY4" fmla="*/ 639015 h 925606"/>
                <a:gd name="connsiteX5" fmla="*/ 775489 w 1552350"/>
                <a:gd name="connsiteY5" fmla="*/ 957 h 925606"/>
                <a:gd name="connsiteX6" fmla="*/ 1186936 w 1552350"/>
                <a:gd name="connsiteY6" fmla="*/ 118549 h 925606"/>
                <a:gd name="connsiteX7" fmla="*/ 1459109 w 1552350"/>
                <a:gd name="connsiteY7" fmla="*/ 377622 h 925606"/>
                <a:gd name="connsiteX8" fmla="*/ 1550076 w 1552350"/>
                <a:gd name="connsiteY8" fmla="*/ 700737 h 925606"/>
                <a:gd name="connsiteX9" fmla="*/ 1552350 w 1552350"/>
                <a:gd name="connsiteY9" fmla="*/ 713290 h 925606"/>
                <a:gd name="connsiteX10" fmla="*/ 1546437 w 1552350"/>
                <a:gd name="connsiteY10" fmla="*/ 724751 h 925606"/>
                <a:gd name="connsiteX11" fmla="*/ 1546438 w 1552350"/>
                <a:gd name="connsiteY11" fmla="*/ 724751 h 925606"/>
                <a:gd name="connsiteX12" fmla="*/ 1546438 w 1552350"/>
                <a:gd name="connsiteY12" fmla="*/ 915418 h 925606"/>
                <a:gd name="connsiteX13" fmla="*/ 1470025 w 1552350"/>
                <a:gd name="connsiteY13" fmla="*/ 925606 h 925606"/>
                <a:gd name="connsiteX14" fmla="*/ 1426361 w 1552350"/>
                <a:gd name="connsiteY14" fmla="*/ 849922 h 925606"/>
                <a:gd name="connsiteX15" fmla="*/ 1262621 w 1552350"/>
                <a:gd name="connsiteY15" fmla="*/ 716019 h 925606"/>
                <a:gd name="connsiteX16" fmla="*/ 1233512 w 1552350"/>
                <a:gd name="connsiteY16" fmla="*/ 888492 h 925606"/>
                <a:gd name="connsiteX17" fmla="*/ 1091603 w 1552350"/>
                <a:gd name="connsiteY17" fmla="*/ 627235 h 925606"/>
                <a:gd name="connsiteX18" fmla="*/ 1094946 w 1552350"/>
                <a:gd name="connsiteY18" fmla="*/ 627304 h 925606"/>
                <a:gd name="connsiteX19" fmla="*/ 1091604 w 1552350"/>
                <a:gd name="connsiteY19" fmla="*/ 626508 h 925606"/>
                <a:gd name="connsiteX20" fmla="*/ 953335 w 1552350"/>
                <a:gd name="connsiteY20" fmla="*/ 619231 h 925606"/>
                <a:gd name="connsiteX21" fmla="*/ 947095 w 1552350"/>
                <a:gd name="connsiteY21" fmla="*/ 620025 h 925606"/>
                <a:gd name="connsiteX22" fmla="*/ 952606 w 1552350"/>
                <a:gd name="connsiteY22" fmla="*/ 620685 h 925606"/>
                <a:gd name="connsiteX23" fmla="*/ 823796 w 1552350"/>
                <a:gd name="connsiteY23" fmla="*/ 734940 h 925606"/>
                <a:gd name="connsiteX24" fmla="*/ 842717 w 1552350"/>
                <a:gd name="connsiteY24" fmla="*/ 614136 h 925606"/>
                <a:gd name="connsiteX25" fmla="*/ 849219 w 1552350"/>
                <a:gd name="connsiteY25" fmla="*/ 614136 h 925606"/>
                <a:gd name="connsiteX26" fmla="*/ 843447 w 1552350"/>
                <a:gd name="connsiteY26" fmla="*/ 612681 h 925606"/>
                <a:gd name="connsiteX27" fmla="*/ 749569 w 1552350"/>
                <a:gd name="connsiteY27" fmla="*/ 606859 h 925606"/>
                <a:gd name="connsiteX28" fmla="*/ 740818 w 1552350"/>
                <a:gd name="connsiteY28" fmla="*/ 607826 h 925606"/>
                <a:gd name="connsiteX29" fmla="*/ 749567 w 1552350"/>
                <a:gd name="connsiteY29" fmla="*/ 608314 h 925606"/>
                <a:gd name="connsiteX30" fmla="*/ 547985 w 1552350"/>
                <a:gd name="connsiteY30" fmla="*/ 732756 h 925606"/>
                <a:gd name="connsiteX31" fmla="*/ 593105 w 1552350"/>
                <a:gd name="connsiteY31" fmla="*/ 599581 h 925606"/>
                <a:gd name="connsiteX32" fmla="*/ 598348 w 1552350"/>
                <a:gd name="connsiteY32" fmla="*/ 599874 h 925606"/>
                <a:gd name="connsiteX33" fmla="*/ 593106 w 1552350"/>
                <a:gd name="connsiteY33" fmla="*/ 598126 h 925606"/>
                <a:gd name="connsiteX34" fmla="*/ 501412 w 1552350"/>
                <a:gd name="connsiteY34" fmla="*/ 595215 h 925606"/>
                <a:gd name="connsiteX35" fmla="*/ 490700 w 1552350"/>
                <a:gd name="connsiteY35" fmla="*/ 595688 h 925606"/>
                <a:gd name="connsiteX36" fmla="*/ 501410 w 1552350"/>
                <a:gd name="connsiteY36" fmla="*/ 596671 h 925606"/>
                <a:gd name="connsiteX37" fmla="*/ 257618 w 1552350"/>
                <a:gd name="connsiteY37" fmla="*/ 681088 h 925606"/>
                <a:gd name="connsiteX38" fmla="*/ 285272 w 1552350"/>
                <a:gd name="connsiteY38" fmla="*/ 582843 h 925606"/>
                <a:gd name="connsiteX39" fmla="*/ 288105 w 1552350"/>
                <a:gd name="connsiteY39" fmla="*/ 582946 h 925606"/>
                <a:gd name="connsiteX40" fmla="*/ 285274 w 1552350"/>
                <a:gd name="connsiteY40" fmla="*/ 581389 h 925606"/>
                <a:gd name="connsiteX41" fmla="*/ 246704 w 1552350"/>
                <a:gd name="connsiteY41" fmla="*/ 579933 h 925606"/>
                <a:gd name="connsiteX42" fmla="*/ 231504 w 1552350"/>
                <a:gd name="connsiteY42" fmla="*/ 580529 h 925606"/>
                <a:gd name="connsiteX43" fmla="*/ 245975 w 1552350"/>
                <a:gd name="connsiteY43" fmla="*/ 582116 h 925606"/>
                <a:gd name="connsiteX44" fmla="*/ 72774 w 1552350"/>
                <a:gd name="connsiteY44" fmla="*/ 750951 h 925606"/>
                <a:gd name="connsiteX45" fmla="*/ 44392 w 1552350"/>
                <a:gd name="connsiteY45" fmla="*/ 765506 h 925606"/>
                <a:gd name="connsiteX46" fmla="*/ 93151 w 1552350"/>
                <a:gd name="connsiteY46" fmla="*/ 619230 h 925606"/>
                <a:gd name="connsiteX47" fmla="*/ 0 w 1552350"/>
                <a:gd name="connsiteY47" fmla="*/ 641062 h 925606"/>
                <a:gd name="connsiteX48" fmla="*/ 48031 w 1552350"/>
                <a:gd name="connsiteY48" fmla="*/ 567561 h 925606"/>
                <a:gd name="connsiteX49" fmla="*/ 63439 w 1552350"/>
                <a:gd name="connsiteY49" fmla="*/ 568140 h 925606"/>
                <a:gd name="connsiteX50" fmla="*/ 48760 w 1552350"/>
                <a:gd name="connsiteY50" fmla="*/ 565378 h 925606"/>
                <a:gd name="connsiteX51" fmla="*/ 73503 w 1552350"/>
                <a:gd name="connsiteY51" fmla="*/ 443847 h 925606"/>
                <a:gd name="connsiteX52" fmla="*/ 73501 w 1552350"/>
                <a:gd name="connsiteY52" fmla="*/ 443846 h 925606"/>
                <a:gd name="connsiteX53" fmla="*/ 544346 w 1552350"/>
                <a:gd name="connsiteY53" fmla="*/ 41409 h 925606"/>
                <a:gd name="connsiteX54" fmla="*/ 775489 w 1552350"/>
                <a:gd name="connsiteY54" fmla="*/ 957 h 925606"/>
                <a:gd name="connsiteX0" fmla="*/ 1296097 w 1552350"/>
                <a:gd name="connsiteY0" fmla="*/ 637423 h 925606"/>
                <a:gd name="connsiteX1" fmla="*/ 1295370 w 1552350"/>
                <a:gd name="connsiteY1" fmla="*/ 636697 h 925606"/>
                <a:gd name="connsiteX2" fmla="*/ 1294712 w 1552350"/>
                <a:gd name="connsiteY2" fmla="*/ 637313 h 925606"/>
                <a:gd name="connsiteX3" fmla="*/ 1296097 w 1552350"/>
                <a:gd name="connsiteY3" fmla="*/ 637423 h 925606"/>
                <a:gd name="connsiteX4" fmla="*/ 775489 w 1552350"/>
                <a:gd name="connsiteY4" fmla="*/ 957 h 925606"/>
                <a:gd name="connsiteX5" fmla="*/ 1186936 w 1552350"/>
                <a:gd name="connsiteY5" fmla="*/ 118549 h 925606"/>
                <a:gd name="connsiteX6" fmla="*/ 1459109 w 1552350"/>
                <a:gd name="connsiteY6" fmla="*/ 377622 h 925606"/>
                <a:gd name="connsiteX7" fmla="*/ 1550076 w 1552350"/>
                <a:gd name="connsiteY7" fmla="*/ 700737 h 925606"/>
                <a:gd name="connsiteX8" fmla="*/ 1552350 w 1552350"/>
                <a:gd name="connsiteY8" fmla="*/ 713290 h 925606"/>
                <a:gd name="connsiteX9" fmla="*/ 1546437 w 1552350"/>
                <a:gd name="connsiteY9" fmla="*/ 724751 h 925606"/>
                <a:gd name="connsiteX10" fmla="*/ 1546438 w 1552350"/>
                <a:gd name="connsiteY10" fmla="*/ 724751 h 925606"/>
                <a:gd name="connsiteX11" fmla="*/ 1546438 w 1552350"/>
                <a:gd name="connsiteY11" fmla="*/ 915418 h 925606"/>
                <a:gd name="connsiteX12" fmla="*/ 1470025 w 1552350"/>
                <a:gd name="connsiteY12" fmla="*/ 925606 h 925606"/>
                <a:gd name="connsiteX13" fmla="*/ 1426361 w 1552350"/>
                <a:gd name="connsiteY13" fmla="*/ 849922 h 925606"/>
                <a:gd name="connsiteX14" fmla="*/ 1262621 w 1552350"/>
                <a:gd name="connsiteY14" fmla="*/ 716019 h 925606"/>
                <a:gd name="connsiteX15" fmla="*/ 1233512 w 1552350"/>
                <a:gd name="connsiteY15" fmla="*/ 888492 h 925606"/>
                <a:gd name="connsiteX16" fmla="*/ 1091603 w 1552350"/>
                <a:gd name="connsiteY16" fmla="*/ 627235 h 925606"/>
                <a:gd name="connsiteX17" fmla="*/ 1094946 w 1552350"/>
                <a:gd name="connsiteY17" fmla="*/ 627304 h 925606"/>
                <a:gd name="connsiteX18" fmla="*/ 1091604 w 1552350"/>
                <a:gd name="connsiteY18" fmla="*/ 626508 h 925606"/>
                <a:gd name="connsiteX19" fmla="*/ 953335 w 1552350"/>
                <a:gd name="connsiteY19" fmla="*/ 619231 h 925606"/>
                <a:gd name="connsiteX20" fmla="*/ 947095 w 1552350"/>
                <a:gd name="connsiteY20" fmla="*/ 620025 h 925606"/>
                <a:gd name="connsiteX21" fmla="*/ 952606 w 1552350"/>
                <a:gd name="connsiteY21" fmla="*/ 620685 h 925606"/>
                <a:gd name="connsiteX22" fmla="*/ 823796 w 1552350"/>
                <a:gd name="connsiteY22" fmla="*/ 734940 h 925606"/>
                <a:gd name="connsiteX23" fmla="*/ 842717 w 1552350"/>
                <a:gd name="connsiteY23" fmla="*/ 614136 h 925606"/>
                <a:gd name="connsiteX24" fmla="*/ 849219 w 1552350"/>
                <a:gd name="connsiteY24" fmla="*/ 614136 h 925606"/>
                <a:gd name="connsiteX25" fmla="*/ 843447 w 1552350"/>
                <a:gd name="connsiteY25" fmla="*/ 612681 h 925606"/>
                <a:gd name="connsiteX26" fmla="*/ 749569 w 1552350"/>
                <a:gd name="connsiteY26" fmla="*/ 606859 h 925606"/>
                <a:gd name="connsiteX27" fmla="*/ 740818 w 1552350"/>
                <a:gd name="connsiteY27" fmla="*/ 607826 h 925606"/>
                <a:gd name="connsiteX28" fmla="*/ 749567 w 1552350"/>
                <a:gd name="connsiteY28" fmla="*/ 608314 h 925606"/>
                <a:gd name="connsiteX29" fmla="*/ 547985 w 1552350"/>
                <a:gd name="connsiteY29" fmla="*/ 732756 h 925606"/>
                <a:gd name="connsiteX30" fmla="*/ 593105 w 1552350"/>
                <a:gd name="connsiteY30" fmla="*/ 599581 h 925606"/>
                <a:gd name="connsiteX31" fmla="*/ 598348 w 1552350"/>
                <a:gd name="connsiteY31" fmla="*/ 599874 h 925606"/>
                <a:gd name="connsiteX32" fmla="*/ 593106 w 1552350"/>
                <a:gd name="connsiteY32" fmla="*/ 598126 h 925606"/>
                <a:gd name="connsiteX33" fmla="*/ 501412 w 1552350"/>
                <a:gd name="connsiteY33" fmla="*/ 595215 h 925606"/>
                <a:gd name="connsiteX34" fmla="*/ 490700 w 1552350"/>
                <a:gd name="connsiteY34" fmla="*/ 595688 h 925606"/>
                <a:gd name="connsiteX35" fmla="*/ 501410 w 1552350"/>
                <a:gd name="connsiteY35" fmla="*/ 596671 h 925606"/>
                <a:gd name="connsiteX36" fmla="*/ 257618 w 1552350"/>
                <a:gd name="connsiteY36" fmla="*/ 681088 h 925606"/>
                <a:gd name="connsiteX37" fmla="*/ 285272 w 1552350"/>
                <a:gd name="connsiteY37" fmla="*/ 582843 h 925606"/>
                <a:gd name="connsiteX38" fmla="*/ 288105 w 1552350"/>
                <a:gd name="connsiteY38" fmla="*/ 582946 h 925606"/>
                <a:gd name="connsiteX39" fmla="*/ 285274 w 1552350"/>
                <a:gd name="connsiteY39" fmla="*/ 581389 h 925606"/>
                <a:gd name="connsiteX40" fmla="*/ 246704 w 1552350"/>
                <a:gd name="connsiteY40" fmla="*/ 579933 h 925606"/>
                <a:gd name="connsiteX41" fmla="*/ 231504 w 1552350"/>
                <a:gd name="connsiteY41" fmla="*/ 580529 h 925606"/>
                <a:gd name="connsiteX42" fmla="*/ 245975 w 1552350"/>
                <a:gd name="connsiteY42" fmla="*/ 582116 h 925606"/>
                <a:gd name="connsiteX43" fmla="*/ 72774 w 1552350"/>
                <a:gd name="connsiteY43" fmla="*/ 750951 h 925606"/>
                <a:gd name="connsiteX44" fmla="*/ 44392 w 1552350"/>
                <a:gd name="connsiteY44" fmla="*/ 765506 h 925606"/>
                <a:gd name="connsiteX45" fmla="*/ 93151 w 1552350"/>
                <a:gd name="connsiteY45" fmla="*/ 619230 h 925606"/>
                <a:gd name="connsiteX46" fmla="*/ 0 w 1552350"/>
                <a:gd name="connsiteY46" fmla="*/ 641062 h 925606"/>
                <a:gd name="connsiteX47" fmla="*/ 48031 w 1552350"/>
                <a:gd name="connsiteY47" fmla="*/ 567561 h 925606"/>
                <a:gd name="connsiteX48" fmla="*/ 63439 w 1552350"/>
                <a:gd name="connsiteY48" fmla="*/ 568140 h 925606"/>
                <a:gd name="connsiteX49" fmla="*/ 48760 w 1552350"/>
                <a:gd name="connsiteY49" fmla="*/ 565378 h 925606"/>
                <a:gd name="connsiteX50" fmla="*/ 73503 w 1552350"/>
                <a:gd name="connsiteY50" fmla="*/ 443847 h 925606"/>
                <a:gd name="connsiteX51" fmla="*/ 73501 w 1552350"/>
                <a:gd name="connsiteY51" fmla="*/ 443846 h 925606"/>
                <a:gd name="connsiteX52" fmla="*/ 544346 w 1552350"/>
                <a:gd name="connsiteY52" fmla="*/ 41409 h 925606"/>
                <a:gd name="connsiteX53" fmla="*/ 775489 w 1552350"/>
                <a:gd name="connsiteY53" fmla="*/ 957 h 925606"/>
                <a:gd name="connsiteX0" fmla="*/ 1294712 w 1552350"/>
                <a:gd name="connsiteY0" fmla="*/ 637313 h 925606"/>
                <a:gd name="connsiteX1" fmla="*/ 1295370 w 1552350"/>
                <a:gd name="connsiteY1" fmla="*/ 636697 h 925606"/>
                <a:gd name="connsiteX2" fmla="*/ 1294712 w 1552350"/>
                <a:gd name="connsiteY2" fmla="*/ 637313 h 925606"/>
                <a:gd name="connsiteX3" fmla="*/ 775489 w 1552350"/>
                <a:gd name="connsiteY3" fmla="*/ 957 h 925606"/>
                <a:gd name="connsiteX4" fmla="*/ 1186936 w 1552350"/>
                <a:gd name="connsiteY4" fmla="*/ 118549 h 925606"/>
                <a:gd name="connsiteX5" fmla="*/ 1459109 w 1552350"/>
                <a:gd name="connsiteY5" fmla="*/ 377622 h 925606"/>
                <a:gd name="connsiteX6" fmla="*/ 1550076 w 1552350"/>
                <a:gd name="connsiteY6" fmla="*/ 700737 h 925606"/>
                <a:gd name="connsiteX7" fmla="*/ 1552350 w 1552350"/>
                <a:gd name="connsiteY7" fmla="*/ 713290 h 925606"/>
                <a:gd name="connsiteX8" fmla="*/ 1546437 w 1552350"/>
                <a:gd name="connsiteY8" fmla="*/ 724751 h 925606"/>
                <a:gd name="connsiteX9" fmla="*/ 1546438 w 1552350"/>
                <a:gd name="connsiteY9" fmla="*/ 724751 h 925606"/>
                <a:gd name="connsiteX10" fmla="*/ 1546438 w 1552350"/>
                <a:gd name="connsiteY10" fmla="*/ 915418 h 925606"/>
                <a:gd name="connsiteX11" fmla="*/ 1470025 w 1552350"/>
                <a:gd name="connsiteY11" fmla="*/ 925606 h 925606"/>
                <a:gd name="connsiteX12" fmla="*/ 1426361 w 1552350"/>
                <a:gd name="connsiteY12" fmla="*/ 849922 h 925606"/>
                <a:gd name="connsiteX13" fmla="*/ 1262621 w 1552350"/>
                <a:gd name="connsiteY13" fmla="*/ 716019 h 925606"/>
                <a:gd name="connsiteX14" fmla="*/ 1233512 w 1552350"/>
                <a:gd name="connsiteY14" fmla="*/ 888492 h 925606"/>
                <a:gd name="connsiteX15" fmla="*/ 1091603 w 1552350"/>
                <a:gd name="connsiteY15" fmla="*/ 627235 h 925606"/>
                <a:gd name="connsiteX16" fmla="*/ 1094946 w 1552350"/>
                <a:gd name="connsiteY16" fmla="*/ 627304 h 925606"/>
                <a:gd name="connsiteX17" fmla="*/ 1091604 w 1552350"/>
                <a:gd name="connsiteY17" fmla="*/ 626508 h 925606"/>
                <a:gd name="connsiteX18" fmla="*/ 953335 w 1552350"/>
                <a:gd name="connsiteY18" fmla="*/ 619231 h 925606"/>
                <a:gd name="connsiteX19" fmla="*/ 947095 w 1552350"/>
                <a:gd name="connsiteY19" fmla="*/ 620025 h 925606"/>
                <a:gd name="connsiteX20" fmla="*/ 952606 w 1552350"/>
                <a:gd name="connsiteY20" fmla="*/ 620685 h 925606"/>
                <a:gd name="connsiteX21" fmla="*/ 823796 w 1552350"/>
                <a:gd name="connsiteY21" fmla="*/ 734940 h 925606"/>
                <a:gd name="connsiteX22" fmla="*/ 842717 w 1552350"/>
                <a:gd name="connsiteY22" fmla="*/ 614136 h 925606"/>
                <a:gd name="connsiteX23" fmla="*/ 849219 w 1552350"/>
                <a:gd name="connsiteY23" fmla="*/ 614136 h 925606"/>
                <a:gd name="connsiteX24" fmla="*/ 843447 w 1552350"/>
                <a:gd name="connsiteY24" fmla="*/ 612681 h 925606"/>
                <a:gd name="connsiteX25" fmla="*/ 749569 w 1552350"/>
                <a:gd name="connsiteY25" fmla="*/ 606859 h 925606"/>
                <a:gd name="connsiteX26" fmla="*/ 740818 w 1552350"/>
                <a:gd name="connsiteY26" fmla="*/ 607826 h 925606"/>
                <a:gd name="connsiteX27" fmla="*/ 749567 w 1552350"/>
                <a:gd name="connsiteY27" fmla="*/ 608314 h 925606"/>
                <a:gd name="connsiteX28" fmla="*/ 547985 w 1552350"/>
                <a:gd name="connsiteY28" fmla="*/ 732756 h 925606"/>
                <a:gd name="connsiteX29" fmla="*/ 593105 w 1552350"/>
                <a:gd name="connsiteY29" fmla="*/ 599581 h 925606"/>
                <a:gd name="connsiteX30" fmla="*/ 598348 w 1552350"/>
                <a:gd name="connsiteY30" fmla="*/ 599874 h 925606"/>
                <a:gd name="connsiteX31" fmla="*/ 593106 w 1552350"/>
                <a:gd name="connsiteY31" fmla="*/ 598126 h 925606"/>
                <a:gd name="connsiteX32" fmla="*/ 501412 w 1552350"/>
                <a:gd name="connsiteY32" fmla="*/ 595215 h 925606"/>
                <a:gd name="connsiteX33" fmla="*/ 490700 w 1552350"/>
                <a:gd name="connsiteY33" fmla="*/ 595688 h 925606"/>
                <a:gd name="connsiteX34" fmla="*/ 501410 w 1552350"/>
                <a:gd name="connsiteY34" fmla="*/ 596671 h 925606"/>
                <a:gd name="connsiteX35" fmla="*/ 257618 w 1552350"/>
                <a:gd name="connsiteY35" fmla="*/ 681088 h 925606"/>
                <a:gd name="connsiteX36" fmla="*/ 285272 w 1552350"/>
                <a:gd name="connsiteY36" fmla="*/ 582843 h 925606"/>
                <a:gd name="connsiteX37" fmla="*/ 288105 w 1552350"/>
                <a:gd name="connsiteY37" fmla="*/ 582946 h 925606"/>
                <a:gd name="connsiteX38" fmla="*/ 285274 w 1552350"/>
                <a:gd name="connsiteY38" fmla="*/ 581389 h 925606"/>
                <a:gd name="connsiteX39" fmla="*/ 246704 w 1552350"/>
                <a:gd name="connsiteY39" fmla="*/ 579933 h 925606"/>
                <a:gd name="connsiteX40" fmla="*/ 231504 w 1552350"/>
                <a:gd name="connsiteY40" fmla="*/ 580529 h 925606"/>
                <a:gd name="connsiteX41" fmla="*/ 245975 w 1552350"/>
                <a:gd name="connsiteY41" fmla="*/ 582116 h 925606"/>
                <a:gd name="connsiteX42" fmla="*/ 72774 w 1552350"/>
                <a:gd name="connsiteY42" fmla="*/ 750951 h 925606"/>
                <a:gd name="connsiteX43" fmla="*/ 44392 w 1552350"/>
                <a:gd name="connsiteY43" fmla="*/ 765506 h 925606"/>
                <a:gd name="connsiteX44" fmla="*/ 93151 w 1552350"/>
                <a:gd name="connsiteY44" fmla="*/ 619230 h 925606"/>
                <a:gd name="connsiteX45" fmla="*/ 0 w 1552350"/>
                <a:gd name="connsiteY45" fmla="*/ 641062 h 925606"/>
                <a:gd name="connsiteX46" fmla="*/ 48031 w 1552350"/>
                <a:gd name="connsiteY46" fmla="*/ 567561 h 925606"/>
                <a:gd name="connsiteX47" fmla="*/ 63439 w 1552350"/>
                <a:gd name="connsiteY47" fmla="*/ 568140 h 925606"/>
                <a:gd name="connsiteX48" fmla="*/ 48760 w 1552350"/>
                <a:gd name="connsiteY48" fmla="*/ 565378 h 925606"/>
                <a:gd name="connsiteX49" fmla="*/ 73503 w 1552350"/>
                <a:gd name="connsiteY49" fmla="*/ 443847 h 925606"/>
                <a:gd name="connsiteX50" fmla="*/ 73501 w 1552350"/>
                <a:gd name="connsiteY50" fmla="*/ 443846 h 925606"/>
                <a:gd name="connsiteX51" fmla="*/ 544346 w 1552350"/>
                <a:gd name="connsiteY51" fmla="*/ 41409 h 925606"/>
                <a:gd name="connsiteX52" fmla="*/ 775489 w 1552350"/>
                <a:gd name="connsiteY52" fmla="*/ 957 h 925606"/>
                <a:gd name="connsiteX0" fmla="*/ 775489 w 1552350"/>
                <a:gd name="connsiteY0" fmla="*/ 957 h 925606"/>
                <a:gd name="connsiteX1" fmla="*/ 1186936 w 1552350"/>
                <a:gd name="connsiteY1" fmla="*/ 118549 h 925606"/>
                <a:gd name="connsiteX2" fmla="*/ 1459109 w 1552350"/>
                <a:gd name="connsiteY2" fmla="*/ 377622 h 925606"/>
                <a:gd name="connsiteX3" fmla="*/ 1550076 w 1552350"/>
                <a:gd name="connsiteY3" fmla="*/ 700737 h 925606"/>
                <a:gd name="connsiteX4" fmla="*/ 1552350 w 1552350"/>
                <a:gd name="connsiteY4" fmla="*/ 713290 h 925606"/>
                <a:gd name="connsiteX5" fmla="*/ 1546437 w 1552350"/>
                <a:gd name="connsiteY5" fmla="*/ 724751 h 925606"/>
                <a:gd name="connsiteX6" fmla="*/ 1546438 w 1552350"/>
                <a:gd name="connsiteY6" fmla="*/ 724751 h 925606"/>
                <a:gd name="connsiteX7" fmla="*/ 1546438 w 1552350"/>
                <a:gd name="connsiteY7" fmla="*/ 915418 h 925606"/>
                <a:gd name="connsiteX8" fmla="*/ 1470025 w 1552350"/>
                <a:gd name="connsiteY8" fmla="*/ 925606 h 925606"/>
                <a:gd name="connsiteX9" fmla="*/ 1426361 w 1552350"/>
                <a:gd name="connsiteY9" fmla="*/ 849922 h 925606"/>
                <a:gd name="connsiteX10" fmla="*/ 1262621 w 1552350"/>
                <a:gd name="connsiteY10" fmla="*/ 716019 h 925606"/>
                <a:gd name="connsiteX11" fmla="*/ 1233512 w 1552350"/>
                <a:gd name="connsiteY11" fmla="*/ 888492 h 925606"/>
                <a:gd name="connsiteX12" fmla="*/ 1091603 w 1552350"/>
                <a:gd name="connsiteY12" fmla="*/ 627235 h 925606"/>
                <a:gd name="connsiteX13" fmla="*/ 1094946 w 1552350"/>
                <a:gd name="connsiteY13" fmla="*/ 627304 h 925606"/>
                <a:gd name="connsiteX14" fmla="*/ 1091604 w 1552350"/>
                <a:gd name="connsiteY14" fmla="*/ 626508 h 925606"/>
                <a:gd name="connsiteX15" fmla="*/ 953335 w 1552350"/>
                <a:gd name="connsiteY15" fmla="*/ 619231 h 925606"/>
                <a:gd name="connsiteX16" fmla="*/ 947095 w 1552350"/>
                <a:gd name="connsiteY16" fmla="*/ 620025 h 925606"/>
                <a:gd name="connsiteX17" fmla="*/ 952606 w 1552350"/>
                <a:gd name="connsiteY17" fmla="*/ 620685 h 925606"/>
                <a:gd name="connsiteX18" fmla="*/ 823796 w 1552350"/>
                <a:gd name="connsiteY18" fmla="*/ 734940 h 925606"/>
                <a:gd name="connsiteX19" fmla="*/ 842717 w 1552350"/>
                <a:gd name="connsiteY19" fmla="*/ 614136 h 925606"/>
                <a:gd name="connsiteX20" fmla="*/ 849219 w 1552350"/>
                <a:gd name="connsiteY20" fmla="*/ 614136 h 925606"/>
                <a:gd name="connsiteX21" fmla="*/ 843447 w 1552350"/>
                <a:gd name="connsiteY21" fmla="*/ 612681 h 925606"/>
                <a:gd name="connsiteX22" fmla="*/ 749569 w 1552350"/>
                <a:gd name="connsiteY22" fmla="*/ 606859 h 925606"/>
                <a:gd name="connsiteX23" fmla="*/ 740818 w 1552350"/>
                <a:gd name="connsiteY23" fmla="*/ 607826 h 925606"/>
                <a:gd name="connsiteX24" fmla="*/ 749567 w 1552350"/>
                <a:gd name="connsiteY24" fmla="*/ 608314 h 925606"/>
                <a:gd name="connsiteX25" fmla="*/ 547985 w 1552350"/>
                <a:gd name="connsiteY25" fmla="*/ 732756 h 925606"/>
                <a:gd name="connsiteX26" fmla="*/ 593105 w 1552350"/>
                <a:gd name="connsiteY26" fmla="*/ 599581 h 925606"/>
                <a:gd name="connsiteX27" fmla="*/ 598348 w 1552350"/>
                <a:gd name="connsiteY27" fmla="*/ 599874 h 925606"/>
                <a:gd name="connsiteX28" fmla="*/ 593106 w 1552350"/>
                <a:gd name="connsiteY28" fmla="*/ 598126 h 925606"/>
                <a:gd name="connsiteX29" fmla="*/ 501412 w 1552350"/>
                <a:gd name="connsiteY29" fmla="*/ 595215 h 925606"/>
                <a:gd name="connsiteX30" fmla="*/ 490700 w 1552350"/>
                <a:gd name="connsiteY30" fmla="*/ 595688 h 925606"/>
                <a:gd name="connsiteX31" fmla="*/ 501410 w 1552350"/>
                <a:gd name="connsiteY31" fmla="*/ 596671 h 925606"/>
                <a:gd name="connsiteX32" fmla="*/ 257618 w 1552350"/>
                <a:gd name="connsiteY32" fmla="*/ 681088 h 925606"/>
                <a:gd name="connsiteX33" fmla="*/ 285272 w 1552350"/>
                <a:gd name="connsiteY33" fmla="*/ 582843 h 925606"/>
                <a:gd name="connsiteX34" fmla="*/ 288105 w 1552350"/>
                <a:gd name="connsiteY34" fmla="*/ 582946 h 925606"/>
                <a:gd name="connsiteX35" fmla="*/ 285274 w 1552350"/>
                <a:gd name="connsiteY35" fmla="*/ 581389 h 925606"/>
                <a:gd name="connsiteX36" fmla="*/ 246704 w 1552350"/>
                <a:gd name="connsiteY36" fmla="*/ 579933 h 925606"/>
                <a:gd name="connsiteX37" fmla="*/ 231504 w 1552350"/>
                <a:gd name="connsiteY37" fmla="*/ 580529 h 925606"/>
                <a:gd name="connsiteX38" fmla="*/ 245975 w 1552350"/>
                <a:gd name="connsiteY38" fmla="*/ 582116 h 925606"/>
                <a:gd name="connsiteX39" fmla="*/ 72774 w 1552350"/>
                <a:gd name="connsiteY39" fmla="*/ 750951 h 925606"/>
                <a:gd name="connsiteX40" fmla="*/ 44392 w 1552350"/>
                <a:gd name="connsiteY40" fmla="*/ 765506 h 925606"/>
                <a:gd name="connsiteX41" fmla="*/ 93151 w 1552350"/>
                <a:gd name="connsiteY41" fmla="*/ 619230 h 925606"/>
                <a:gd name="connsiteX42" fmla="*/ 0 w 1552350"/>
                <a:gd name="connsiteY42" fmla="*/ 641062 h 925606"/>
                <a:gd name="connsiteX43" fmla="*/ 48031 w 1552350"/>
                <a:gd name="connsiteY43" fmla="*/ 567561 h 925606"/>
                <a:gd name="connsiteX44" fmla="*/ 63439 w 1552350"/>
                <a:gd name="connsiteY44" fmla="*/ 568140 h 925606"/>
                <a:gd name="connsiteX45" fmla="*/ 48760 w 1552350"/>
                <a:gd name="connsiteY45" fmla="*/ 565378 h 925606"/>
                <a:gd name="connsiteX46" fmla="*/ 73503 w 1552350"/>
                <a:gd name="connsiteY46" fmla="*/ 443847 h 925606"/>
                <a:gd name="connsiteX47" fmla="*/ 73501 w 1552350"/>
                <a:gd name="connsiteY47" fmla="*/ 443846 h 925606"/>
                <a:gd name="connsiteX48" fmla="*/ 544346 w 1552350"/>
                <a:gd name="connsiteY48" fmla="*/ 41409 h 925606"/>
                <a:gd name="connsiteX49" fmla="*/ 775489 w 1552350"/>
                <a:gd name="connsiteY49" fmla="*/ 957 h 925606"/>
                <a:gd name="connsiteX0" fmla="*/ 775489 w 1555827"/>
                <a:gd name="connsiteY0" fmla="*/ 957 h 925606"/>
                <a:gd name="connsiteX1" fmla="*/ 1186936 w 1555827"/>
                <a:gd name="connsiteY1" fmla="*/ 118549 h 925606"/>
                <a:gd name="connsiteX2" fmla="*/ 1459109 w 1555827"/>
                <a:gd name="connsiteY2" fmla="*/ 377622 h 925606"/>
                <a:gd name="connsiteX3" fmla="*/ 1550076 w 1555827"/>
                <a:gd name="connsiteY3" fmla="*/ 700737 h 925606"/>
                <a:gd name="connsiteX4" fmla="*/ 1546437 w 1555827"/>
                <a:gd name="connsiteY4" fmla="*/ 724751 h 925606"/>
                <a:gd name="connsiteX5" fmla="*/ 1546438 w 1555827"/>
                <a:gd name="connsiteY5" fmla="*/ 724751 h 925606"/>
                <a:gd name="connsiteX6" fmla="*/ 1546438 w 1555827"/>
                <a:gd name="connsiteY6" fmla="*/ 915418 h 925606"/>
                <a:gd name="connsiteX7" fmla="*/ 1470025 w 1555827"/>
                <a:gd name="connsiteY7" fmla="*/ 925606 h 925606"/>
                <a:gd name="connsiteX8" fmla="*/ 1426361 w 1555827"/>
                <a:gd name="connsiteY8" fmla="*/ 849922 h 925606"/>
                <a:gd name="connsiteX9" fmla="*/ 1262621 w 1555827"/>
                <a:gd name="connsiteY9" fmla="*/ 716019 h 925606"/>
                <a:gd name="connsiteX10" fmla="*/ 1233512 w 1555827"/>
                <a:gd name="connsiteY10" fmla="*/ 888492 h 925606"/>
                <a:gd name="connsiteX11" fmla="*/ 1091603 w 1555827"/>
                <a:gd name="connsiteY11" fmla="*/ 627235 h 925606"/>
                <a:gd name="connsiteX12" fmla="*/ 1094946 w 1555827"/>
                <a:gd name="connsiteY12" fmla="*/ 627304 h 925606"/>
                <a:gd name="connsiteX13" fmla="*/ 1091604 w 1555827"/>
                <a:gd name="connsiteY13" fmla="*/ 626508 h 925606"/>
                <a:gd name="connsiteX14" fmla="*/ 953335 w 1555827"/>
                <a:gd name="connsiteY14" fmla="*/ 619231 h 925606"/>
                <a:gd name="connsiteX15" fmla="*/ 947095 w 1555827"/>
                <a:gd name="connsiteY15" fmla="*/ 620025 h 925606"/>
                <a:gd name="connsiteX16" fmla="*/ 952606 w 1555827"/>
                <a:gd name="connsiteY16" fmla="*/ 620685 h 925606"/>
                <a:gd name="connsiteX17" fmla="*/ 823796 w 1555827"/>
                <a:gd name="connsiteY17" fmla="*/ 734940 h 925606"/>
                <a:gd name="connsiteX18" fmla="*/ 842717 w 1555827"/>
                <a:gd name="connsiteY18" fmla="*/ 614136 h 925606"/>
                <a:gd name="connsiteX19" fmla="*/ 849219 w 1555827"/>
                <a:gd name="connsiteY19" fmla="*/ 614136 h 925606"/>
                <a:gd name="connsiteX20" fmla="*/ 843447 w 1555827"/>
                <a:gd name="connsiteY20" fmla="*/ 612681 h 925606"/>
                <a:gd name="connsiteX21" fmla="*/ 749569 w 1555827"/>
                <a:gd name="connsiteY21" fmla="*/ 606859 h 925606"/>
                <a:gd name="connsiteX22" fmla="*/ 740818 w 1555827"/>
                <a:gd name="connsiteY22" fmla="*/ 607826 h 925606"/>
                <a:gd name="connsiteX23" fmla="*/ 749567 w 1555827"/>
                <a:gd name="connsiteY23" fmla="*/ 608314 h 925606"/>
                <a:gd name="connsiteX24" fmla="*/ 547985 w 1555827"/>
                <a:gd name="connsiteY24" fmla="*/ 732756 h 925606"/>
                <a:gd name="connsiteX25" fmla="*/ 593105 w 1555827"/>
                <a:gd name="connsiteY25" fmla="*/ 599581 h 925606"/>
                <a:gd name="connsiteX26" fmla="*/ 598348 w 1555827"/>
                <a:gd name="connsiteY26" fmla="*/ 599874 h 925606"/>
                <a:gd name="connsiteX27" fmla="*/ 593106 w 1555827"/>
                <a:gd name="connsiteY27" fmla="*/ 598126 h 925606"/>
                <a:gd name="connsiteX28" fmla="*/ 501412 w 1555827"/>
                <a:gd name="connsiteY28" fmla="*/ 595215 h 925606"/>
                <a:gd name="connsiteX29" fmla="*/ 490700 w 1555827"/>
                <a:gd name="connsiteY29" fmla="*/ 595688 h 925606"/>
                <a:gd name="connsiteX30" fmla="*/ 501410 w 1555827"/>
                <a:gd name="connsiteY30" fmla="*/ 596671 h 925606"/>
                <a:gd name="connsiteX31" fmla="*/ 257618 w 1555827"/>
                <a:gd name="connsiteY31" fmla="*/ 681088 h 925606"/>
                <a:gd name="connsiteX32" fmla="*/ 285272 w 1555827"/>
                <a:gd name="connsiteY32" fmla="*/ 582843 h 925606"/>
                <a:gd name="connsiteX33" fmla="*/ 288105 w 1555827"/>
                <a:gd name="connsiteY33" fmla="*/ 582946 h 925606"/>
                <a:gd name="connsiteX34" fmla="*/ 285274 w 1555827"/>
                <a:gd name="connsiteY34" fmla="*/ 581389 h 925606"/>
                <a:gd name="connsiteX35" fmla="*/ 246704 w 1555827"/>
                <a:gd name="connsiteY35" fmla="*/ 579933 h 925606"/>
                <a:gd name="connsiteX36" fmla="*/ 231504 w 1555827"/>
                <a:gd name="connsiteY36" fmla="*/ 580529 h 925606"/>
                <a:gd name="connsiteX37" fmla="*/ 245975 w 1555827"/>
                <a:gd name="connsiteY37" fmla="*/ 582116 h 925606"/>
                <a:gd name="connsiteX38" fmla="*/ 72774 w 1555827"/>
                <a:gd name="connsiteY38" fmla="*/ 750951 h 925606"/>
                <a:gd name="connsiteX39" fmla="*/ 44392 w 1555827"/>
                <a:gd name="connsiteY39" fmla="*/ 765506 h 925606"/>
                <a:gd name="connsiteX40" fmla="*/ 93151 w 1555827"/>
                <a:gd name="connsiteY40" fmla="*/ 619230 h 925606"/>
                <a:gd name="connsiteX41" fmla="*/ 0 w 1555827"/>
                <a:gd name="connsiteY41" fmla="*/ 641062 h 925606"/>
                <a:gd name="connsiteX42" fmla="*/ 48031 w 1555827"/>
                <a:gd name="connsiteY42" fmla="*/ 567561 h 925606"/>
                <a:gd name="connsiteX43" fmla="*/ 63439 w 1555827"/>
                <a:gd name="connsiteY43" fmla="*/ 568140 h 925606"/>
                <a:gd name="connsiteX44" fmla="*/ 48760 w 1555827"/>
                <a:gd name="connsiteY44" fmla="*/ 565378 h 925606"/>
                <a:gd name="connsiteX45" fmla="*/ 73503 w 1555827"/>
                <a:gd name="connsiteY45" fmla="*/ 443847 h 925606"/>
                <a:gd name="connsiteX46" fmla="*/ 73501 w 1555827"/>
                <a:gd name="connsiteY46" fmla="*/ 443846 h 925606"/>
                <a:gd name="connsiteX47" fmla="*/ 544346 w 1555827"/>
                <a:gd name="connsiteY47" fmla="*/ 41409 h 925606"/>
                <a:gd name="connsiteX48" fmla="*/ 775489 w 1555827"/>
                <a:gd name="connsiteY48" fmla="*/ 957 h 925606"/>
                <a:gd name="connsiteX0" fmla="*/ 775489 w 1555827"/>
                <a:gd name="connsiteY0" fmla="*/ 957 h 925606"/>
                <a:gd name="connsiteX1" fmla="*/ 1186936 w 1555827"/>
                <a:gd name="connsiteY1" fmla="*/ 118549 h 925606"/>
                <a:gd name="connsiteX2" fmla="*/ 1459109 w 1555827"/>
                <a:gd name="connsiteY2" fmla="*/ 377622 h 925606"/>
                <a:gd name="connsiteX3" fmla="*/ 1550076 w 1555827"/>
                <a:gd name="connsiteY3" fmla="*/ 700737 h 925606"/>
                <a:gd name="connsiteX4" fmla="*/ 1546437 w 1555827"/>
                <a:gd name="connsiteY4" fmla="*/ 724751 h 925606"/>
                <a:gd name="connsiteX5" fmla="*/ 1546438 w 1555827"/>
                <a:gd name="connsiteY5" fmla="*/ 915418 h 925606"/>
                <a:gd name="connsiteX6" fmla="*/ 1470025 w 1555827"/>
                <a:gd name="connsiteY6" fmla="*/ 925606 h 925606"/>
                <a:gd name="connsiteX7" fmla="*/ 1426361 w 1555827"/>
                <a:gd name="connsiteY7" fmla="*/ 849922 h 925606"/>
                <a:gd name="connsiteX8" fmla="*/ 1262621 w 1555827"/>
                <a:gd name="connsiteY8" fmla="*/ 716019 h 925606"/>
                <a:gd name="connsiteX9" fmla="*/ 1233512 w 1555827"/>
                <a:gd name="connsiteY9" fmla="*/ 888492 h 925606"/>
                <a:gd name="connsiteX10" fmla="*/ 1091603 w 1555827"/>
                <a:gd name="connsiteY10" fmla="*/ 627235 h 925606"/>
                <a:gd name="connsiteX11" fmla="*/ 1094946 w 1555827"/>
                <a:gd name="connsiteY11" fmla="*/ 627304 h 925606"/>
                <a:gd name="connsiteX12" fmla="*/ 1091604 w 1555827"/>
                <a:gd name="connsiteY12" fmla="*/ 626508 h 925606"/>
                <a:gd name="connsiteX13" fmla="*/ 953335 w 1555827"/>
                <a:gd name="connsiteY13" fmla="*/ 619231 h 925606"/>
                <a:gd name="connsiteX14" fmla="*/ 947095 w 1555827"/>
                <a:gd name="connsiteY14" fmla="*/ 620025 h 925606"/>
                <a:gd name="connsiteX15" fmla="*/ 952606 w 1555827"/>
                <a:gd name="connsiteY15" fmla="*/ 620685 h 925606"/>
                <a:gd name="connsiteX16" fmla="*/ 823796 w 1555827"/>
                <a:gd name="connsiteY16" fmla="*/ 734940 h 925606"/>
                <a:gd name="connsiteX17" fmla="*/ 842717 w 1555827"/>
                <a:gd name="connsiteY17" fmla="*/ 614136 h 925606"/>
                <a:gd name="connsiteX18" fmla="*/ 849219 w 1555827"/>
                <a:gd name="connsiteY18" fmla="*/ 614136 h 925606"/>
                <a:gd name="connsiteX19" fmla="*/ 843447 w 1555827"/>
                <a:gd name="connsiteY19" fmla="*/ 612681 h 925606"/>
                <a:gd name="connsiteX20" fmla="*/ 749569 w 1555827"/>
                <a:gd name="connsiteY20" fmla="*/ 606859 h 925606"/>
                <a:gd name="connsiteX21" fmla="*/ 740818 w 1555827"/>
                <a:gd name="connsiteY21" fmla="*/ 607826 h 925606"/>
                <a:gd name="connsiteX22" fmla="*/ 749567 w 1555827"/>
                <a:gd name="connsiteY22" fmla="*/ 608314 h 925606"/>
                <a:gd name="connsiteX23" fmla="*/ 547985 w 1555827"/>
                <a:gd name="connsiteY23" fmla="*/ 732756 h 925606"/>
                <a:gd name="connsiteX24" fmla="*/ 593105 w 1555827"/>
                <a:gd name="connsiteY24" fmla="*/ 599581 h 925606"/>
                <a:gd name="connsiteX25" fmla="*/ 598348 w 1555827"/>
                <a:gd name="connsiteY25" fmla="*/ 599874 h 925606"/>
                <a:gd name="connsiteX26" fmla="*/ 593106 w 1555827"/>
                <a:gd name="connsiteY26" fmla="*/ 598126 h 925606"/>
                <a:gd name="connsiteX27" fmla="*/ 501412 w 1555827"/>
                <a:gd name="connsiteY27" fmla="*/ 595215 h 925606"/>
                <a:gd name="connsiteX28" fmla="*/ 490700 w 1555827"/>
                <a:gd name="connsiteY28" fmla="*/ 595688 h 925606"/>
                <a:gd name="connsiteX29" fmla="*/ 501410 w 1555827"/>
                <a:gd name="connsiteY29" fmla="*/ 596671 h 925606"/>
                <a:gd name="connsiteX30" fmla="*/ 257618 w 1555827"/>
                <a:gd name="connsiteY30" fmla="*/ 681088 h 925606"/>
                <a:gd name="connsiteX31" fmla="*/ 285272 w 1555827"/>
                <a:gd name="connsiteY31" fmla="*/ 582843 h 925606"/>
                <a:gd name="connsiteX32" fmla="*/ 288105 w 1555827"/>
                <a:gd name="connsiteY32" fmla="*/ 582946 h 925606"/>
                <a:gd name="connsiteX33" fmla="*/ 285274 w 1555827"/>
                <a:gd name="connsiteY33" fmla="*/ 581389 h 925606"/>
                <a:gd name="connsiteX34" fmla="*/ 246704 w 1555827"/>
                <a:gd name="connsiteY34" fmla="*/ 579933 h 925606"/>
                <a:gd name="connsiteX35" fmla="*/ 231504 w 1555827"/>
                <a:gd name="connsiteY35" fmla="*/ 580529 h 925606"/>
                <a:gd name="connsiteX36" fmla="*/ 245975 w 1555827"/>
                <a:gd name="connsiteY36" fmla="*/ 582116 h 925606"/>
                <a:gd name="connsiteX37" fmla="*/ 72774 w 1555827"/>
                <a:gd name="connsiteY37" fmla="*/ 750951 h 925606"/>
                <a:gd name="connsiteX38" fmla="*/ 44392 w 1555827"/>
                <a:gd name="connsiteY38" fmla="*/ 765506 h 925606"/>
                <a:gd name="connsiteX39" fmla="*/ 93151 w 1555827"/>
                <a:gd name="connsiteY39" fmla="*/ 619230 h 925606"/>
                <a:gd name="connsiteX40" fmla="*/ 0 w 1555827"/>
                <a:gd name="connsiteY40" fmla="*/ 641062 h 925606"/>
                <a:gd name="connsiteX41" fmla="*/ 48031 w 1555827"/>
                <a:gd name="connsiteY41" fmla="*/ 567561 h 925606"/>
                <a:gd name="connsiteX42" fmla="*/ 63439 w 1555827"/>
                <a:gd name="connsiteY42" fmla="*/ 568140 h 925606"/>
                <a:gd name="connsiteX43" fmla="*/ 48760 w 1555827"/>
                <a:gd name="connsiteY43" fmla="*/ 565378 h 925606"/>
                <a:gd name="connsiteX44" fmla="*/ 73503 w 1555827"/>
                <a:gd name="connsiteY44" fmla="*/ 443847 h 925606"/>
                <a:gd name="connsiteX45" fmla="*/ 73501 w 1555827"/>
                <a:gd name="connsiteY45" fmla="*/ 443846 h 925606"/>
                <a:gd name="connsiteX46" fmla="*/ 544346 w 1555827"/>
                <a:gd name="connsiteY46" fmla="*/ 41409 h 925606"/>
                <a:gd name="connsiteX47" fmla="*/ 775489 w 1555827"/>
                <a:gd name="connsiteY47" fmla="*/ 957 h 925606"/>
                <a:gd name="connsiteX0" fmla="*/ 775489 w 1558955"/>
                <a:gd name="connsiteY0" fmla="*/ 957 h 925606"/>
                <a:gd name="connsiteX1" fmla="*/ 1186936 w 1558955"/>
                <a:gd name="connsiteY1" fmla="*/ 118549 h 925606"/>
                <a:gd name="connsiteX2" fmla="*/ 1459109 w 1558955"/>
                <a:gd name="connsiteY2" fmla="*/ 377622 h 925606"/>
                <a:gd name="connsiteX3" fmla="*/ 1550076 w 1558955"/>
                <a:gd name="connsiteY3" fmla="*/ 700737 h 925606"/>
                <a:gd name="connsiteX4" fmla="*/ 1546438 w 1558955"/>
                <a:gd name="connsiteY4" fmla="*/ 915418 h 925606"/>
                <a:gd name="connsiteX5" fmla="*/ 1470025 w 1558955"/>
                <a:gd name="connsiteY5" fmla="*/ 925606 h 925606"/>
                <a:gd name="connsiteX6" fmla="*/ 1426361 w 1558955"/>
                <a:gd name="connsiteY6" fmla="*/ 849922 h 925606"/>
                <a:gd name="connsiteX7" fmla="*/ 1262621 w 1558955"/>
                <a:gd name="connsiteY7" fmla="*/ 716019 h 925606"/>
                <a:gd name="connsiteX8" fmla="*/ 1233512 w 1558955"/>
                <a:gd name="connsiteY8" fmla="*/ 888492 h 925606"/>
                <a:gd name="connsiteX9" fmla="*/ 1091603 w 1558955"/>
                <a:gd name="connsiteY9" fmla="*/ 627235 h 925606"/>
                <a:gd name="connsiteX10" fmla="*/ 1094946 w 1558955"/>
                <a:gd name="connsiteY10" fmla="*/ 627304 h 925606"/>
                <a:gd name="connsiteX11" fmla="*/ 1091604 w 1558955"/>
                <a:gd name="connsiteY11" fmla="*/ 626508 h 925606"/>
                <a:gd name="connsiteX12" fmla="*/ 953335 w 1558955"/>
                <a:gd name="connsiteY12" fmla="*/ 619231 h 925606"/>
                <a:gd name="connsiteX13" fmla="*/ 947095 w 1558955"/>
                <a:gd name="connsiteY13" fmla="*/ 620025 h 925606"/>
                <a:gd name="connsiteX14" fmla="*/ 952606 w 1558955"/>
                <a:gd name="connsiteY14" fmla="*/ 620685 h 925606"/>
                <a:gd name="connsiteX15" fmla="*/ 823796 w 1558955"/>
                <a:gd name="connsiteY15" fmla="*/ 734940 h 925606"/>
                <a:gd name="connsiteX16" fmla="*/ 842717 w 1558955"/>
                <a:gd name="connsiteY16" fmla="*/ 614136 h 925606"/>
                <a:gd name="connsiteX17" fmla="*/ 849219 w 1558955"/>
                <a:gd name="connsiteY17" fmla="*/ 614136 h 925606"/>
                <a:gd name="connsiteX18" fmla="*/ 843447 w 1558955"/>
                <a:gd name="connsiteY18" fmla="*/ 612681 h 925606"/>
                <a:gd name="connsiteX19" fmla="*/ 749569 w 1558955"/>
                <a:gd name="connsiteY19" fmla="*/ 606859 h 925606"/>
                <a:gd name="connsiteX20" fmla="*/ 740818 w 1558955"/>
                <a:gd name="connsiteY20" fmla="*/ 607826 h 925606"/>
                <a:gd name="connsiteX21" fmla="*/ 749567 w 1558955"/>
                <a:gd name="connsiteY21" fmla="*/ 608314 h 925606"/>
                <a:gd name="connsiteX22" fmla="*/ 547985 w 1558955"/>
                <a:gd name="connsiteY22" fmla="*/ 732756 h 925606"/>
                <a:gd name="connsiteX23" fmla="*/ 593105 w 1558955"/>
                <a:gd name="connsiteY23" fmla="*/ 599581 h 925606"/>
                <a:gd name="connsiteX24" fmla="*/ 598348 w 1558955"/>
                <a:gd name="connsiteY24" fmla="*/ 599874 h 925606"/>
                <a:gd name="connsiteX25" fmla="*/ 593106 w 1558955"/>
                <a:gd name="connsiteY25" fmla="*/ 598126 h 925606"/>
                <a:gd name="connsiteX26" fmla="*/ 501412 w 1558955"/>
                <a:gd name="connsiteY26" fmla="*/ 595215 h 925606"/>
                <a:gd name="connsiteX27" fmla="*/ 490700 w 1558955"/>
                <a:gd name="connsiteY27" fmla="*/ 595688 h 925606"/>
                <a:gd name="connsiteX28" fmla="*/ 501410 w 1558955"/>
                <a:gd name="connsiteY28" fmla="*/ 596671 h 925606"/>
                <a:gd name="connsiteX29" fmla="*/ 257618 w 1558955"/>
                <a:gd name="connsiteY29" fmla="*/ 681088 h 925606"/>
                <a:gd name="connsiteX30" fmla="*/ 285272 w 1558955"/>
                <a:gd name="connsiteY30" fmla="*/ 582843 h 925606"/>
                <a:gd name="connsiteX31" fmla="*/ 288105 w 1558955"/>
                <a:gd name="connsiteY31" fmla="*/ 582946 h 925606"/>
                <a:gd name="connsiteX32" fmla="*/ 285274 w 1558955"/>
                <a:gd name="connsiteY32" fmla="*/ 581389 h 925606"/>
                <a:gd name="connsiteX33" fmla="*/ 246704 w 1558955"/>
                <a:gd name="connsiteY33" fmla="*/ 579933 h 925606"/>
                <a:gd name="connsiteX34" fmla="*/ 231504 w 1558955"/>
                <a:gd name="connsiteY34" fmla="*/ 580529 h 925606"/>
                <a:gd name="connsiteX35" fmla="*/ 245975 w 1558955"/>
                <a:gd name="connsiteY35" fmla="*/ 582116 h 925606"/>
                <a:gd name="connsiteX36" fmla="*/ 72774 w 1558955"/>
                <a:gd name="connsiteY36" fmla="*/ 750951 h 925606"/>
                <a:gd name="connsiteX37" fmla="*/ 44392 w 1558955"/>
                <a:gd name="connsiteY37" fmla="*/ 765506 h 925606"/>
                <a:gd name="connsiteX38" fmla="*/ 93151 w 1558955"/>
                <a:gd name="connsiteY38" fmla="*/ 619230 h 925606"/>
                <a:gd name="connsiteX39" fmla="*/ 0 w 1558955"/>
                <a:gd name="connsiteY39" fmla="*/ 641062 h 925606"/>
                <a:gd name="connsiteX40" fmla="*/ 48031 w 1558955"/>
                <a:gd name="connsiteY40" fmla="*/ 567561 h 925606"/>
                <a:gd name="connsiteX41" fmla="*/ 63439 w 1558955"/>
                <a:gd name="connsiteY41" fmla="*/ 568140 h 925606"/>
                <a:gd name="connsiteX42" fmla="*/ 48760 w 1558955"/>
                <a:gd name="connsiteY42" fmla="*/ 565378 h 925606"/>
                <a:gd name="connsiteX43" fmla="*/ 73503 w 1558955"/>
                <a:gd name="connsiteY43" fmla="*/ 443847 h 925606"/>
                <a:gd name="connsiteX44" fmla="*/ 73501 w 1558955"/>
                <a:gd name="connsiteY44" fmla="*/ 443846 h 925606"/>
                <a:gd name="connsiteX45" fmla="*/ 544346 w 1558955"/>
                <a:gd name="connsiteY45" fmla="*/ 41409 h 925606"/>
                <a:gd name="connsiteX46" fmla="*/ 775489 w 1558955"/>
                <a:gd name="connsiteY46" fmla="*/ 957 h 925606"/>
                <a:gd name="connsiteX0" fmla="*/ 775489 w 1558955"/>
                <a:gd name="connsiteY0" fmla="*/ 957 h 925606"/>
                <a:gd name="connsiteX1" fmla="*/ 1186936 w 1558955"/>
                <a:gd name="connsiteY1" fmla="*/ 118549 h 925606"/>
                <a:gd name="connsiteX2" fmla="*/ 1459109 w 1558955"/>
                <a:gd name="connsiteY2" fmla="*/ 377622 h 925606"/>
                <a:gd name="connsiteX3" fmla="*/ 1550076 w 1558955"/>
                <a:gd name="connsiteY3" fmla="*/ 700737 h 925606"/>
                <a:gd name="connsiteX4" fmla="*/ 1546438 w 1558955"/>
                <a:gd name="connsiteY4" fmla="*/ 915418 h 925606"/>
                <a:gd name="connsiteX5" fmla="*/ 1470025 w 1558955"/>
                <a:gd name="connsiteY5" fmla="*/ 925606 h 925606"/>
                <a:gd name="connsiteX6" fmla="*/ 1426361 w 1558955"/>
                <a:gd name="connsiteY6" fmla="*/ 849922 h 925606"/>
                <a:gd name="connsiteX7" fmla="*/ 1262621 w 1558955"/>
                <a:gd name="connsiteY7" fmla="*/ 716019 h 925606"/>
                <a:gd name="connsiteX8" fmla="*/ 1233512 w 1558955"/>
                <a:gd name="connsiteY8" fmla="*/ 888492 h 925606"/>
                <a:gd name="connsiteX9" fmla="*/ 1091603 w 1558955"/>
                <a:gd name="connsiteY9" fmla="*/ 627235 h 925606"/>
                <a:gd name="connsiteX10" fmla="*/ 1094946 w 1558955"/>
                <a:gd name="connsiteY10" fmla="*/ 627304 h 925606"/>
                <a:gd name="connsiteX11" fmla="*/ 1091604 w 1558955"/>
                <a:gd name="connsiteY11" fmla="*/ 626508 h 925606"/>
                <a:gd name="connsiteX12" fmla="*/ 953335 w 1558955"/>
                <a:gd name="connsiteY12" fmla="*/ 619231 h 925606"/>
                <a:gd name="connsiteX13" fmla="*/ 947095 w 1558955"/>
                <a:gd name="connsiteY13" fmla="*/ 620025 h 925606"/>
                <a:gd name="connsiteX14" fmla="*/ 823796 w 1558955"/>
                <a:gd name="connsiteY14" fmla="*/ 734940 h 925606"/>
                <a:gd name="connsiteX15" fmla="*/ 842717 w 1558955"/>
                <a:gd name="connsiteY15" fmla="*/ 614136 h 925606"/>
                <a:gd name="connsiteX16" fmla="*/ 849219 w 1558955"/>
                <a:gd name="connsiteY16" fmla="*/ 614136 h 925606"/>
                <a:gd name="connsiteX17" fmla="*/ 843447 w 1558955"/>
                <a:gd name="connsiteY17" fmla="*/ 612681 h 925606"/>
                <a:gd name="connsiteX18" fmla="*/ 749569 w 1558955"/>
                <a:gd name="connsiteY18" fmla="*/ 606859 h 925606"/>
                <a:gd name="connsiteX19" fmla="*/ 740818 w 1558955"/>
                <a:gd name="connsiteY19" fmla="*/ 607826 h 925606"/>
                <a:gd name="connsiteX20" fmla="*/ 749567 w 1558955"/>
                <a:gd name="connsiteY20" fmla="*/ 608314 h 925606"/>
                <a:gd name="connsiteX21" fmla="*/ 547985 w 1558955"/>
                <a:gd name="connsiteY21" fmla="*/ 732756 h 925606"/>
                <a:gd name="connsiteX22" fmla="*/ 593105 w 1558955"/>
                <a:gd name="connsiteY22" fmla="*/ 599581 h 925606"/>
                <a:gd name="connsiteX23" fmla="*/ 598348 w 1558955"/>
                <a:gd name="connsiteY23" fmla="*/ 599874 h 925606"/>
                <a:gd name="connsiteX24" fmla="*/ 593106 w 1558955"/>
                <a:gd name="connsiteY24" fmla="*/ 598126 h 925606"/>
                <a:gd name="connsiteX25" fmla="*/ 501412 w 1558955"/>
                <a:gd name="connsiteY25" fmla="*/ 595215 h 925606"/>
                <a:gd name="connsiteX26" fmla="*/ 490700 w 1558955"/>
                <a:gd name="connsiteY26" fmla="*/ 595688 h 925606"/>
                <a:gd name="connsiteX27" fmla="*/ 501410 w 1558955"/>
                <a:gd name="connsiteY27" fmla="*/ 596671 h 925606"/>
                <a:gd name="connsiteX28" fmla="*/ 257618 w 1558955"/>
                <a:gd name="connsiteY28" fmla="*/ 681088 h 925606"/>
                <a:gd name="connsiteX29" fmla="*/ 285272 w 1558955"/>
                <a:gd name="connsiteY29" fmla="*/ 582843 h 925606"/>
                <a:gd name="connsiteX30" fmla="*/ 288105 w 1558955"/>
                <a:gd name="connsiteY30" fmla="*/ 582946 h 925606"/>
                <a:gd name="connsiteX31" fmla="*/ 285274 w 1558955"/>
                <a:gd name="connsiteY31" fmla="*/ 581389 h 925606"/>
                <a:gd name="connsiteX32" fmla="*/ 246704 w 1558955"/>
                <a:gd name="connsiteY32" fmla="*/ 579933 h 925606"/>
                <a:gd name="connsiteX33" fmla="*/ 231504 w 1558955"/>
                <a:gd name="connsiteY33" fmla="*/ 580529 h 925606"/>
                <a:gd name="connsiteX34" fmla="*/ 245975 w 1558955"/>
                <a:gd name="connsiteY34" fmla="*/ 582116 h 925606"/>
                <a:gd name="connsiteX35" fmla="*/ 72774 w 1558955"/>
                <a:gd name="connsiteY35" fmla="*/ 750951 h 925606"/>
                <a:gd name="connsiteX36" fmla="*/ 44392 w 1558955"/>
                <a:gd name="connsiteY36" fmla="*/ 765506 h 925606"/>
                <a:gd name="connsiteX37" fmla="*/ 93151 w 1558955"/>
                <a:gd name="connsiteY37" fmla="*/ 619230 h 925606"/>
                <a:gd name="connsiteX38" fmla="*/ 0 w 1558955"/>
                <a:gd name="connsiteY38" fmla="*/ 641062 h 925606"/>
                <a:gd name="connsiteX39" fmla="*/ 48031 w 1558955"/>
                <a:gd name="connsiteY39" fmla="*/ 567561 h 925606"/>
                <a:gd name="connsiteX40" fmla="*/ 63439 w 1558955"/>
                <a:gd name="connsiteY40" fmla="*/ 568140 h 925606"/>
                <a:gd name="connsiteX41" fmla="*/ 48760 w 1558955"/>
                <a:gd name="connsiteY41" fmla="*/ 565378 h 925606"/>
                <a:gd name="connsiteX42" fmla="*/ 73503 w 1558955"/>
                <a:gd name="connsiteY42" fmla="*/ 443847 h 925606"/>
                <a:gd name="connsiteX43" fmla="*/ 73501 w 1558955"/>
                <a:gd name="connsiteY43" fmla="*/ 443846 h 925606"/>
                <a:gd name="connsiteX44" fmla="*/ 544346 w 1558955"/>
                <a:gd name="connsiteY44" fmla="*/ 41409 h 925606"/>
                <a:gd name="connsiteX45" fmla="*/ 775489 w 1558955"/>
                <a:gd name="connsiteY45" fmla="*/ 957 h 925606"/>
                <a:gd name="connsiteX0" fmla="*/ 775489 w 1558955"/>
                <a:gd name="connsiteY0" fmla="*/ 957 h 925606"/>
                <a:gd name="connsiteX1" fmla="*/ 1186936 w 1558955"/>
                <a:gd name="connsiteY1" fmla="*/ 118549 h 925606"/>
                <a:gd name="connsiteX2" fmla="*/ 1459109 w 1558955"/>
                <a:gd name="connsiteY2" fmla="*/ 377622 h 925606"/>
                <a:gd name="connsiteX3" fmla="*/ 1550076 w 1558955"/>
                <a:gd name="connsiteY3" fmla="*/ 700737 h 925606"/>
                <a:gd name="connsiteX4" fmla="*/ 1546438 w 1558955"/>
                <a:gd name="connsiteY4" fmla="*/ 915418 h 925606"/>
                <a:gd name="connsiteX5" fmla="*/ 1470025 w 1558955"/>
                <a:gd name="connsiteY5" fmla="*/ 925606 h 925606"/>
                <a:gd name="connsiteX6" fmla="*/ 1426361 w 1558955"/>
                <a:gd name="connsiteY6" fmla="*/ 849922 h 925606"/>
                <a:gd name="connsiteX7" fmla="*/ 1262621 w 1558955"/>
                <a:gd name="connsiteY7" fmla="*/ 716019 h 925606"/>
                <a:gd name="connsiteX8" fmla="*/ 1233512 w 1558955"/>
                <a:gd name="connsiteY8" fmla="*/ 888492 h 925606"/>
                <a:gd name="connsiteX9" fmla="*/ 1091603 w 1558955"/>
                <a:gd name="connsiteY9" fmla="*/ 627235 h 925606"/>
                <a:gd name="connsiteX10" fmla="*/ 1094946 w 1558955"/>
                <a:gd name="connsiteY10" fmla="*/ 627304 h 925606"/>
                <a:gd name="connsiteX11" fmla="*/ 1091604 w 1558955"/>
                <a:gd name="connsiteY11" fmla="*/ 626508 h 925606"/>
                <a:gd name="connsiteX12" fmla="*/ 953335 w 1558955"/>
                <a:gd name="connsiteY12" fmla="*/ 619231 h 925606"/>
                <a:gd name="connsiteX13" fmla="*/ 823796 w 1558955"/>
                <a:gd name="connsiteY13" fmla="*/ 734940 h 925606"/>
                <a:gd name="connsiteX14" fmla="*/ 842717 w 1558955"/>
                <a:gd name="connsiteY14" fmla="*/ 614136 h 925606"/>
                <a:gd name="connsiteX15" fmla="*/ 849219 w 1558955"/>
                <a:gd name="connsiteY15" fmla="*/ 614136 h 925606"/>
                <a:gd name="connsiteX16" fmla="*/ 843447 w 1558955"/>
                <a:gd name="connsiteY16" fmla="*/ 612681 h 925606"/>
                <a:gd name="connsiteX17" fmla="*/ 749569 w 1558955"/>
                <a:gd name="connsiteY17" fmla="*/ 606859 h 925606"/>
                <a:gd name="connsiteX18" fmla="*/ 740818 w 1558955"/>
                <a:gd name="connsiteY18" fmla="*/ 607826 h 925606"/>
                <a:gd name="connsiteX19" fmla="*/ 749567 w 1558955"/>
                <a:gd name="connsiteY19" fmla="*/ 608314 h 925606"/>
                <a:gd name="connsiteX20" fmla="*/ 547985 w 1558955"/>
                <a:gd name="connsiteY20" fmla="*/ 732756 h 925606"/>
                <a:gd name="connsiteX21" fmla="*/ 593105 w 1558955"/>
                <a:gd name="connsiteY21" fmla="*/ 599581 h 925606"/>
                <a:gd name="connsiteX22" fmla="*/ 598348 w 1558955"/>
                <a:gd name="connsiteY22" fmla="*/ 599874 h 925606"/>
                <a:gd name="connsiteX23" fmla="*/ 593106 w 1558955"/>
                <a:gd name="connsiteY23" fmla="*/ 598126 h 925606"/>
                <a:gd name="connsiteX24" fmla="*/ 501412 w 1558955"/>
                <a:gd name="connsiteY24" fmla="*/ 595215 h 925606"/>
                <a:gd name="connsiteX25" fmla="*/ 490700 w 1558955"/>
                <a:gd name="connsiteY25" fmla="*/ 595688 h 925606"/>
                <a:gd name="connsiteX26" fmla="*/ 501410 w 1558955"/>
                <a:gd name="connsiteY26" fmla="*/ 596671 h 925606"/>
                <a:gd name="connsiteX27" fmla="*/ 257618 w 1558955"/>
                <a:gd name="connsiteY27" fmla="*/ 681088 h 925606"/>
                <a:gd name="connsiteX28" fmla="*/ 285272 w 1558955"/>
                <a:gd name="connsiteY28" fmla="*/ 582843 h 925606"/>
                <a:gd name="connsiteX29" fmla="*/ 288105 w 1558955"/>
                <a:gd name="connsiteY29" fmla="*/ 582946 h 925606"/>
                <a:gd name="connsiteX30" fmla="*/ 285274 w 1558955"/>
                <a:gd name="connsiteY30" fmla="*/ 581389 h 925606"/>
                <a:gd name="connsiteX31" fmla="*/ 246704 w 1558955"/>
                <a:gd name="connsiteY31" fmla="*/ 579933 h 925606"/>
                <a:gd name="connsiteX32" fmla="*/ 231504 w 1558955"/>
                <a:gd name="connsiteY32" fmla="*/ 580529 h 925606"/>
                <a:gd name="connsiteX33" fmla="*/ 245975 w 1558955"/>
                <a:gd name="connsiteY33" fmla="*/ 582116 h 925606"/>
                <a:gd name="connsiteX34" fmla="*/ 72774 w 1558955"/>
                <a:gd name="connsiteY34" fmla="*/ 750951 h 925606"/>
                <a:gd name="connsiteX35" fmla="*/ 44392 w 1558955"/>
                <a:gd name="connsiteY35" fmla="*/ 765506 h 925606"/>
                <a:gd name="connsiteX36" fmla="*/ 93151 w 1558955"/>
                <a:gd name="connsiteY36" fmla="*/ 619230 h 925606"/>
                <a:gd name="connsiteX37" fmla="*/ 0 w 1558955"/>
                <a:gd name="connsiteY37" fmla="*/ 641062 h 925606"/>
                <a:gd name="connsiteX38" fmla="*/ 48031 w 1558955"/>
                <a:gd name="connsiteY38" fmla="*/ 567561 h 925606"/>
                <a:gd name="connsiteX39" fmla="*/ 63439 w 1558955"/>
                <a:gd name="connsiteY39" fmla="*/ 568140 h 925606"/>
                <a:gd name="connsiteX40" fmla="*/ 48760 w 1558955"/>
                <a:gd name="connsiteY40" fmla="*/ 565378 h 925606"/>
                <a:gd name="connsiteX41" fmla="*/ 73503 w 1558955"/>
                <a:gd name="connsiteY41" fmla="*/ 443847 h 925606"/>
                <a:gd name="connsiteX42" fmla="*/ 73501 w 1558955"/>
                <a:gd name="connsiteY42" fmla="*/ 443846 h 925606"/>
                <a:gd name="connsiteX43" fmla="*/ 544346 w 1558955"/>
                <a:gd name="connsiteY43" fmla="*/ 41409 h 925606"/>
                <a:gd name="connsiteX44" fmla="*/ 775489 w 1558955"/>
                <a:gd name="connsiteY44" fmla="*/ 957 h 925606"/>
                <a:gd name="connsiteX0" fmla="*/ 775489 w 1558955"/>
                <a:gd name="connsiteY0" fmla="*/ 957 h 925606"/>
                <a:gd name="connsiteX1" fmla="*/ 1186936 w 1558955"/>
                <a:gd name="connsiteY1" fmla="*/ 118549 h 925606"/>
                <a:gd name="connsiteX2" fmla="*/ 1459109 w 1558955"/>
                <a:gd name="connsiteY2" fmla="*/ 377622 h 925606"/>
                <a:gd name="connsiteX3" fmla="*/ 1550076 w 1558955"/>
                <a:gd name="connsiteY3" fmla="*/ 700737 h 925606"/>
                <a:gd name="connsiteX4" fmla="*/ 1546438 w 1558955"/>
                <a:gd name="connsiteY4" fmla="*/ 915418 h 925606"/>
                <a:gd name="connsiteX5" fmla="*/ 1470025 w 1558955"/>
                <a:gd name="connsiteY5" fmla="*/ 925606 h 925606"/>
                <a:gd name="connsiteX6" fmla="*/ 1426361 w 1558955"/>
                <a:gd name="connsiteY6" fmla="*/ 849922 h 925606"/>
                <a:gd name="connsiteX7" fmla="*/ 1262621 w 1558955"/>
                <a:gd name="connsiteY7" fmla="*/ 716019 h 925606"/>
                <a:gd name="connsiteX8" fmla="*/ 1233512 w 1558955"/>
                <a:gd name="connsiteY8" fmla="*/ 888492 h 925606"/>
                <a:gd name="connsiteX9" fmla="*/ 1091603 w 1558955"/>
                <a:gd name="connsiteY9" fmla="*/ 627235 h 925606"/>
                <a:gd name="connsiteX10" fmla="*/ 1094946 w 1558955"/>
                <a:gd name="connsiteY10" fmla="*/ 627304 h 925606"/>
                <a:gd name="connsiteX11" fmla="*/ 1091604 w 1558955"/>
                <a:gd name="connsiteY11" fmla="*/ 626508 h 925606"/>
                <a:gd name="connsiteX12" fmla="*/ 823796 w 1558955"/>
                <a:gd name="connsiteY12" fmla="*/ 734940 h 925606"/>
                <a:gd name="connsiteX13" fmla="*/ 842717 w 1558955"/>
                <a:gd name="connsiteY13" fmla="*/ 614136 h 925606"/>
                <a:gd name="connsiteX14" fmla="*/ 849219 w 1558955"/>
                <a:gd name="connsiteY14" fmla="*/ 614136 h 925606"/>
                <a:gd name="connsiteX15" fmla="*/ 843447 w 1558955"/>
                <a:gd name="connsiteY15" fmla="*/ 612681 h 925606"/>
                <a:gd name="connsiteX16" fmla="*/ 749569 w 1558955"/>
                <a:gd name="connsiteY16" fmla="*/ 606859 h 925606"/>
                <a:gd name="connsiteX17" fmla="*/ 740818 w 1558955"/>
                <a:gd name="connsiteY17" fmla="*/ 607826 h 925606"/>
                <a:gd name="connsiteX18" fmla="*/ 749567 w 1558955"/>
                <a:gd name="connsiteY18" fmla="*/ 608314 h 925606"/>
                <a:gd name="connsiteX19" fmla="*/ 547985 w 1558955"/>
                <a:gd name="connsiteY19" fmla="*/ 732756 h 925606"/>
                <a:gd name="connsiteX20" fmla="*/ 593105 w 1558955"/>
                <a:gd name="connsiteY20" fmla="*/ 599581 h 925606"/>
                <a:gd name="connsiteX21" fmla="*/ 598348 w 1558955"/>
                <a:gd name="connsiteY21" fmla="*/ 599874 h 925606"/>
                <a:gd name="connsiteX22" fmla="*/ 593106 w 1558955"/>
                <a:gd name="connsiteY22" fmla="*/ 598126 h 925606"/>
                <a:gd name="connsiteX23" fmla="*/ 501412 w 1558955"/>
                <a:gd name="connsiteY23" fmla="*/ 595215 h 925606"/>
                <a:gd name="connsiteX24" fmla="*/ 490700 w 1558955"/>
                <a:gd name="connsiteY24" fmla="*/ 595688 h 925606"/>
                <a:gd name="connsiteX25" fmla="*/ 501410 w 1558955"/>
                <a:gd name="connsiteY25" fmla="*/ 596671 h 925606"/>
                <a:gd name="connsiteX26" fmla="*/ 257618 w 1558955"/>
                <a:gd name="connsiteY26" fmla="*/ 681088 h 925606"/>
                <a:gd name="connsiteX27" fmla="*/ 285272 w 1558955"/>
                <a:gd name="connsiteY27" fmla="*/ 582843 h 925606"/>
                <a:gd name="connsiteX28" fmla="*/ 288105 w 1558955"/>
                <a:gd name="connsiteY28" fmla="*/ 582946 h 925606"/>
                <a:gd name="connsiteX29" fmla="*/ 285274 w 1558955"/>
                <a:gd name="connsiteY29" fmla="*/ 581389 h 925606"/>
                <a:gd name="connsiteX30" fmla="*/ 246704 w 1558955"/>
                <a:gd name="connsiteY30" fmla="*/ 579933 h 925606"/>
                <a:gd name="connsiteX31" fmla="*/ 231504 w 1558955"/>
                <a:gd name="connsiteY31" fmla="*/ 580529 h 925606"/>
                <a:gd name="connsiteX32" fmla="*/ 245975 w 1558955"/>
                <a:gd name="connsiteY32" fmla="*/ 582116 h 925606"/>
                <a:gd name="connsiteX33" fmla="*/ 72774 w 1558955"/>
                <a:gd name="connsiteY33" fmla="*/ 750951 h 925606"/>
                <a:gd name="connsiteX34" fmla="*/ 44392 w 1558955"/>
                <a:gd name="connsiteY34" fmla="*/ 765506 h 925606"/>
                <a:gd name="connsiteX35" fmla="*/ 93151 w 1558955"/>
                <a:gd name="connsiteY35" fmla="*/ 619230 h 925606"/>
                <a:gd name="connsiteX36" fmla="*/ 0 w 1558955"/>
                <a:gd name="connsiteY36" fmla="*/ 641062 h 925606"/>
                <a:gd name="connsiteX37" fmla="*/ 48031 w 1558955"/>
                <a:gd name="connsiteY37" fmla="*/ 567561 h 925606"/>
                <a:gd name="connsiteX38" fmla="*/ 63439 w 1558955"/>
                <a:gd name="connsiteY38" fmla="*/ 568140 h 925606"/>
                <a:gd name="connsiteX39" fmla="*/ 48760 w 1558955"/>
                <a:gd name="connsiteY39" fmla="*/ 565378 h 925606"/>
                <a:gd name="connsiteX40" fmla="*/ 73503 w 1558955"/>
                <a:gd name="connsiteY40" fmla="*/ 443847 h 925606"/>
                <a:gd name="connsiteX41" fmla="*/ 73501 w 1558955"/>
                <a:gd name="connsiteY41" fmla="*/ 443846 h 925606"/>
                <a:gd name="connsiteX42" fmla="*/ 544346 w 1558955"/>
                <a:gd name="connsiteY42" fmla="*/ 41409 h 925606"/>
                <a:gd name="connsiteX43" fmla="*/ 775489 w 1558955"/>
                <a:gd name="connsiteY43" fmla="*/ 957 h 925606"/>
                <a:gd name="connsiteX0" fmla="*/ 775489 w 1558955"/>
                <a:gd name="connsiteY0" fmla="*/ 957 h 925606"/>
                <a:gd name="connsiteX1" fmla="*/ 1186936 w 1558955"/>
                <a:gd name="connsiteY1" fmla="*/ 118549 h 925606"/>
                <a:gd name="connsiteX2" fmla="*/ 1459109 w 1558955"/>
                <a:gd name="connsiteY2" fmla="*/ 377622 h 925606"/>
                <a:gd name="connsiteX3" fmla="*/ 1550076 w 1558955"/>
                <a:gd name="connsiteY3" fmla="*/ 700737 h 925606"/>
                <a:gd name="connsiteX4" fmla="*/ 1546438 w 1558955"/>
                <a:gd name="connsiteY4" fmla="*/ 915418 h 925606"/>
                <a:gd name="connsiteX5" fmla="*/ 1470025 w 1558955"/>
                <a:gd name="connsiteY5" fmla="*/ 925606 h 925606"/>
                <a:gd name="connsiteX6" fmla="*/ 1426361 w 1558955"/>
                <a:gd name="connsiteY6" fmla="*/ 849922 h 925606"/>
                <a:gd name="connsiteX7" fmla="*/ 1262621 w 1558955"/>
                <a:gd name="connsiteY7" fmla="*/ 716019 h 925606"/>
                <a:gd name="connsiteX8" fmla="*/ 1233512 w 1558955"/>
                <a:gd name="connsiteY8" fmla="*/ 888492 h 925606"/>
                <a:gd name="connsiteX9" fmla="*/ 1091603 w 1558955"/>
                <a:gd name="connsiteY9" fmla="*/ 627235 h 925606"/>
                <a:gd name="connsiteX10" fmla="*/ 1094946 w 1558955"/>
                <a:gd name="connsiteY10" fmla="*/ 627304 h 925606"/>
                <a:gd name="connsiteX11" fmla="*/ 1091604 w 1558955"/>
                <a:gd name="connsiteY11" fmla="*/ 626508 h 925606"/>
                <a:gd name="connsiteX12" fmla="*/ 823796 w 1558955"/>
                <a:gd name="connsiteY12" fmla="*/ 734940 h 925606"/>
                <a:gd name="connsiteX13" fmla="*/ 842717 w 1558955"/>
                <a:gd name="connsiteY13" fmla="*/ 614136 h 925606"/>
                <a:gd name="connsiteX14" fmla="*/ 849219 w 1558955"/>
                <a:gd name="connsiteY14" fmla="*/ 614136 h 925606"/>
                <a:gd name="connsiteX15" fmla="*/ 749569 w 1558955"/>
                <a:gd name="connsiteY15" fmla="*/ 606859 h 925606"/>
                <a:gd name="connsiteX16" fmla="*/ 740818 w 1558955"/>
                <a:gd name="connsiteY16" fmla="*/ 607826 h 925606"/>
                <a:gd name="connsiteX17" fmla="*/ 749567 w 1558955"/>
                <a:gd name="connsiteY17" fmla="*/ 608314 h 925606"/>
                <a:gd name="connsiteX18" fmla="*/ 547985 w 1558955"/>
                <a:gd name="connsiteY18" fmla="*/ 732756 h 925606"/>
                <a:gd name="connsiteX19" fmla="*/ 593105 w 1558955"/>
                <a:gd name="connsiteY19" fmla="*/ 599581 h 925606"/>
                <a:gd name="connsiteX20" fmla="*/ 598348 w 1558955"/>
                <a:gd name="connsiteY20" fmla="*/ 599874 h 925606"/>
                <a:gd name="connsiteX21" fmla="*/ 593106 w 1558955"/>
                <a:gd name="connsiteY21" fmla="*/ 598126 h 925606"/>
                <a:gd name="connsiteX22" fmla="*/ 501412 w 1558955"/>
                <a:gd name="connsiteY22" fmla="*/ 595215 h 925606"/>
                <a:gd name="connsiteX23" fmla="*/ 490700 w 1558955"/>
                <a:gd name="connsiteY23" fmla="*/ 595688 h 925606"/>
                <a:gd name="connsiteX24" fmla="*/ 501410 w 1558955"/>
                <a:gd name="connsiteY24" fmla="*/ 596671 h 925606"/>
                <a:gd name="connsiteX25" fmla="*/ 257618 w 1558955"/>
                <a:gd name="connsiteY25" fmla="*/ 681088 h 925606"/>
                <a:gd name="connsiteX26" fmla="*/ 285272 w 1558955"/>
                <a:gd name="connsiteY26" fmla="*/ 582843 h 925606"/>
                <a:gd name="connsiteX27" fmla="*/ 288105 w 1558955"/>
                <a:gd name="connsiteY27" fmla="*/ 582946 h 925606"/>
                <a:gd name="connsiteX28" fmla="*/ 285274 w 1558955"/>
                <a:gd name="connsiteY28" fmla="*/ 581389 h 925606"/>
                <a:gd name="connsiteX29" fmla="*/ 246704 w 1558955"/>
                <a:gd name="connsiteY29" fmla="*/ 579933 h 925606"/>
                <a:gd name="connsiteX30" fmla="*/ 231504 w 1558955"/>
                <a:gd name="connsiteY30" fmla="*/ 580529 h 925606"/>
                <a:gd name="connsiteX31" fmla="*/ 245975 w 1558955"/>
                <a:gd name="connsiteY31" fmla="*/ 582116 h 925606"/>
                <a:gd name="connsiteX32" fmla="*/ 72774 w 1558955"/>
                <a:gd name="connsiteY32" fmla="*/ 750951 h 925606"/>
                <a:gd name="connsiteX33" fmla="*/ 44392 w 1558955"/>
                <a:gd name="connsiteY33" fmla="*/ 765506 h 925606"/>
                <a:gd name="connsiteX34" fmla="*/ 93151 w 1558955"/>
                <a:gd name="connsiteY34" fmla="*/ 619230 h 925606"/>
                <a:gd name="connsiteX35" fmla="*/ 0 w 1558955"/>
                <a:gd name="connsiteY35" fmla="*/ 641062 h 925606"/>
                <a:gd name="connsiteX36" fmla="*/ 48031 w 1558955"/>
                <a:gd name="connsiteY36" fmla="*/ 567561 h 925606"/>
                <a:gd name="connsiteX37" fmla="*/ 63439 w 1558955"/>
                <a:gd name="connsiteY37" fmla="*/ 568140 h 925606"/>
                <a:gd name="connsiteX38" fmla="*/ 48760 w 1558955"/>
                <a:gd name="connsiteY38" fmla="*/ 565378 h 925606"/>
                <a:gd name="connsiteX39" fmla="*/ 73503 w 1558955"/>
                <a:gd name="connsiteY39" fmla="*/ 443847 h 925606"/>
                <a:gd name="connsiteX40" fmla="*/ 73501 w 1558955"/>
                <a:gd name="connsiteY40" fmla="*/ 443846 h 925606"/>
                <a:gd name="connsiteX41" fmla="*/ 544346 w 1558955"/>
                <a:gd name="connsiteY41" fmla="*/ 41409 h 925606"/>
                <a:gd name="connsiteX42" fmla="*/ 775489 w 1558955"/>
                <a:gd name="connsiteY42" fmla="*/ 957 h 925606"/>
                <a:gd name="connsiteX0" fmla="*/ 775489 w 1558955"/>
                <a:gd name="connsiteY0" fmla="*/ 957 h 925606"/>
                <a:gd name="connsiteX1" fmla="*/ 1186936 w 1558955"/>
                <a:gd name="connsiteY1" fmla="*/ 118549 h 925606"/>
                <a:gd name="connsiteX2" fmla="*/ 1459109 w 1558955"/>
                <a:gd name="connsiteY2" fmla="*/ 377622 h 925606"/>
                <a:gd name="connsiteX3" fmla="*/ 1550076 w 1558955"/>
                <a:gd name="connsiteY3" fmla="*/ 700737 h 925606"/>
                <a:gd name="connsiteX4" fmla="*/ 1546438 w 1558955"/>
                <a:gd name="connsiteY4" fmla="*/ 915418 h 925606"/>
                <a:gd name="connsiteX5" fmla="*/ 1470025 w 1558955"/>
                <a:gd name="connsiteY5" fmla="*/ 925606 h 925606"/>
                <a:gd name="connsiteX6" fmla="*/ 1426361 w 1558955"/>
                <a:gd name="connsiteY6" fmla="*/ 849922 h 925606"/>
                <a:gd name="connsiteX7" fmla="*/ 1262621 w 1558955"/>
                <a:gd name="connsiteY7" fmla="*/ 716019 h 925606"/>
                <a:gd name="connsiteX8" fmla="*/ 1233512 w 1558955"/>
                <a:gd name="connsiteY8" fmla="*/ 888492 h 925606"/>
                <a:gd name="connsiteX9" fmla="*/ 1091603 w 1558955"/>
                <a:gd name="connsiteY9" fmla="*/ 627235 h 925606"/>
                <a:gd name="connsiteX10" fmla="*/ 1094946 w 1558955"/>
                <a:gd name="connsiteY10" fmla="*/ 627304 h 925606"/>
                <a:gd name="connsiteX11" fmla="*/ 1091604 w 1558955"/>
                <a:gd name="connsiteY11" fmla="*/ 626508 h 925606"/>
                <a:gd name="connsiteX12" fmla="*/ 823796 w 1558955"/>
                <a:gd name="connsiteY12" fmla="*/ 734940 h 925606"/>
                <a:gd name="connsiteX13" fmla="*/ 842717 w 1558955"/>
                <a:gd name="connsiteY13" fmla="*/ 614136 h 925606"/>
                <a:gd name="connsiteX14" fmla="*/ 749569 w 1558955"/>
                <a:gd name="connsiteY14" fmla="*/ 606859 h 925606"/>
                <a:gd name="connsiteX15" fmla="*/ 740818 w 1558955"/>
                <a:gd name="connsiteY15" fmla="*/ 607826 h 925606"/>
                <a:gd name="connsiteX16" fmla="*/ 749567 w 1558955"/>
                <a:gd name="connsiteY16" fmla="*/ 608314 h 925606"/>
                <a:gd name="connsiteX17" fmla="*/ 547985 w 1558955"/>
                <a:gd name="connsiteY17" fmla="*/ 732756 h 925606"/>
                <a:gd name="connsiteX18" fmla="*/ 593105 w 1558955"/>
                <a:gd name="connsiteY18" fmla="*/ 599581 h 925606"/>
                <a:gd name="connsiteX19" fmla="*/ 598348 w 1558955"/>
                <a:gd name="connsiteY19" fmla="*/ 599874 h 925606"/>
                <a:gd name="connsiteX20" fmla="*/ 593106 w 1558955"/>
                <a:gd name="connsiteY20" fmla="*/ 598126 h 925606"/>
                <a:gd name="connsiteX21" fmla="*/ 501412 w 1558955"/>
                <a:gd name="connsiteY21" fmla="*/ 595215 h 925606"/>
                <a:gd name="connsiteX22" fmla="*/ 490700 w 1558955"/>
                <a:gd name="connsiteY22" fmla="*/ 595688 h 925606"/>
                <a:gd name="connsiteX23" fmla="*/ 501410 w 1558955"/>
                <a:gd name="connsiteY23" fmla="*/ 596671 h 925606"/>
                <a:gd name="connsiteX24" fmla="*/ 257618 w 1558955"/>
                <a:gd name="connsiteY24" fmla="*/ 681088 h 925606"/>
                <a:gd name="connsiteX25" fmla="*/ 285272 w 1558955"/>
                <a:gd name="connsiteY25" fmla="*/ 582843 h 925606"/>
                <a:gd name="connsiteX26" fmla="*/ 288105 w 1558955"/>
                <a:gd name="connsiteY26" fmla="*/ 582946 h 925606"/>
                <a:gd name="connsiteX27" fmla="*/ 285274 w 1558955"/>
                <a:gd name="connsiteY27" fmla="*/ 581389 h 925606"/>
                <a:gd name="connsiteX28" fmla="*/ 246704 w 1558955"/>
                <a:gd name="connsiteY28" fmla="*/ 579933 h 925606"/>
                <a:gd name="connsiteX29" fmla="*/ 231504 w 1558955"/>
                <a:gd name="connsiteY29" fmla="*/ 580529 h 925606"/>
                <a:gd name="connsiteX30" fmla="*/ 245975 w 1558955"/>
                <a:gd name="connsiteY30" fmla="*/ 582116 h 925606"/>
                <a:gd name="connsiteX31" fmla="*/ 72774 w 1558955"/>
                <a:gd name="connsiteY31" fmla="*/ 750951 h 925606"/>
                <a:gd name="connsiteX32" fmla="*/ 44392 w 1558955"/>
                <a:gd name="connsiteY32" fmla="*/ 765506 h 925606"/>
                <a:gd name="connsiteX33" fmla="*/ 93151 w 1558955"/>
                <a:gd name="connsiteY33" fmla="*/ 619230 h 925606"/>
                <a:gd name="connsiteX34" fmla="*/ 0 w 1558955"/>
                <a:gd name="connsiteY34" fmla="*/ 641062 h 925606"/>
                <a:gd name="connsiteX35" fmla="*/ 48031 w 1558955"/>
                <a:gd name="connsiteY35" fmla="*/ 567561 h 925606"/>
                <a:gd name="connsiteX36" fmla="*/ 63439 w 1558955"/>
                <a:gd name="connsiteY36" fmla="*/ 568140 h 925606"/>
                <a:gd name="connsiteX37" fmla="*/ 48760 w 1558955"/>
                <a:gd name="connsiteY37" fmla="*/ 565378 h 925606"/>
                <a:gd name="connsiteX38" fmla="*/ 73503 w 1558955"/>
                <a:gd name="connsiteY38" fmla="*/ 443847 h 925606"/>
                <a:gd name="connsiteX39" fmla="*/ 73501 w 1558955"/>
                <a:gd name="connsiteY39" fmla="*/ 443846 h 925606"/>
                <a:gd name="connsiteX40" fmla="*/ 544346 w 1558955"/>
                <a:gd name="connsiteY40" fmla="*/ 41409 h 925606"/>
                <a:gd name="connsiteX41" fmla="*/ 775489 w 1558955"/>
                <a:gd name="connsiteY41" fmla="*/ 957 h 925606"/>
                <a:gd name="connsiteX0" fmla="*/ 775489 w 1558955"/>
                <a:gd name="connsiteY0" fmla="*/ 957 h 925606"/>
                <a:gd name="connsiteX1" fmla="*/ 1186936 w 1558955"/>
                <a:gd name="connsiteY1" fmla="*/ 118549 h 925606"/>
                <a:gd name="connsiteX2" fmla="*/ 1459109 w 1558955"/>
                <a:gd name="connsiteY2" fmla="*/ 377622 h 925606"/>
                <a:gd name="connsiteX3" fmla="*/ 1550076 w 1558955"/>
                <a:gd name="connsiteY3" fmla="*/ 700737 h 925606"/>
                <a:gd name="connsiteX4" fmla="*/ 1546438 w 1558955"/>
                <a:gd name="connsiteY4" fmla="*/ 915418 h 925606"/>
                <a:gd name="connsiteX5" fmla="*/ 1470025 w 1558955"/>
                <a:gd name="connsiteY5" fmla="*/ 925606 h 925606"/>
                <a:gd name="connsiteX6" fmla="*/ 1426361 w 1558955"/>
                <a:gd name="connsiteY6" fmla="*/ 849922 h 925606"/>
                <a:gd name="connsiteX7" fmla="*/ 1262621 w 1558955"/>
                <a:gd name="connsiteY7" fmla="*/ 716019 h 925606"/>
                <a:gd name="connsiteX8" fmla="*/ 1233512 w 1558955"/>
                <a:gd name="connsiteY8" fmla="*/ 888492 h 925606"/>
                <a:gd name="connsiteX9" fmla="*/ 1091603 w 1558955"/>
                <a:gd name="connsiteY9" fmla="*/ 627235 h 925606"/>
                <a:gd name="connsiteX10" fmla="*/ 1094946 w 1558955"/>
                <a:gd name="connsiteY10" fmla="*/ 627304 h 925606"/>
                <a:gd name="connsiteX11" fmla="*/ 1091604 w 1558955"/>
                <a:gd name="connsiteY11" fmla="*/ 626508 h 925606"/>
                <a:gd name="connsiteX12" fmla="*/ 823796 w 1558955"/>
                <a:gd name="connsiteY12" fmla="*/ 734940 h 925606"/>
                <a:gd name="connsiteX13" fmla="*/ 842717 w 1558955"/>
                <a:gd name="connsiteY13" fmla="*/ 614136 h 925606"/>
                <a:gd name="connsiteX14" fmla="*/ 749569 w 1558955"/>
                <a:gd name="connsiteY14" fmla="*/ 606859 h 925606"/>
                <a:gd name="connsiteX15" fmla="*/ 740818 w 1558955"/>
                <a:gd name="connsiteY15" fmla="*/ 607826 h 925606"/>
                <a:gd name="connsiteX16" fmla="*/ 547985 w 1558955"/>
                <a:gd name="connsiteY16" fmla="*/ 732756 h 925606"/>
                <a:gd name="connsiteX17" fmla="*/ 593105 w 1558955"/>
                <a:gd name="connsiteY17" fmla="*/ 599581 h 925606"/>
                <a:gd name="connsiteX18" fmla="*/ 598348 w 1558955"/>
                <a:gd name="connsiteY18" fmla="*/ 599874 h 925606"/>
                <a:gd name="connsiteX19" fmla="*/ 593106 w 1558955"/>
                <a:gd name="connsiteY19" fmla="*/ 598126 h 925606"/>
                <a:gd name="connsiteX20" fmla="*/ 501412 w 1558955"/>
                <a:gd name="connsiteY20" fmla="*/ 595215 h 925606"/>
                <a:gd name="connsiteX21" fmla="*/ 490700 w 1558955"/>
                <a:gd name="connsiteY21" fmla="*/ 595688 h 925606"/>
                <a:gd name="connsiteX22" fmla="*/ 501410 w 1558955"/>
                <a:gd name="connsiteY22" fmla="*/ 596671 h 925606"/>
                <a:gd name="connsiteX23" fmla="*/ 257618 w 1558955"/>
                <a:gd name="connsiteY23" fmla="*/ 681088 h 925606"/>
                <a:gd name="connsiteX24" fmla="*/ 285272 w 1558955"/>
                <a:gd name="connsiteY24" fmla="*/ 582843 h 925606"/>
                <a:gd name="connsiteX25" fmla="*/ 288105 w 1558955"/>
                <a:gd name="connsiteY25" fmla="*/ 582946 h 925606"/>
                <a:gd name="connsiteX26" fmla="*/ 285274 w 1558955"/>
                <a:gd name="connsiteY26" fmla="*/ 581389 h 925606"/>
                <a:gd name="connsiteX27" fmla="*/ 246704 w 1558955"/>
                <a:gd name="connsiteY27" fmla="*/ 579933 h 925606"/>
                <a:gd name="connsiteX28" fmla="*/ 231504 w 1558955"/>
                <a:gd name="connsiteY28" fmla="*/ 580529 h 925606"/>
                <a:gd name="connsiteX29" fmla="*/ 245975 w 1558955"/>
                <a:gd name="connsiteY29" fmla="*/ 582116 h 925606"/>
                <a:gd name="connsiteX30" fmla="*/ 72774 w 1558955"/>
                <a:gd name="connsiteY30" fmla="*/ 750951 h 925606"/>
                <a:gd name="connsiteX31" fmla="*/ 44392 w 1558955"/>
                <a:gd name="connsiteY31" fmla="*/ 765506 h 925606"/>
                <a:gd name="connsiteX32" fmla="*/ 93151 w 1558955"/>
                <a:gd name="connsiteY32" fmla="*/ 619230 h 925606"/>
                <a:gd name="connsiteX33" fmla="*/ 0 w 1558955"/>
                <a:gd name="connsiteY33" fmla="*/ 641062 h 925606"/>
                <a:gd name="connsiteX34" fmla="*/ 48031 w 1558955"/>
                <a:gd name="connsiteY34" fmla="*/ 567561 h 925606"/>
                <a:gd name="connsiteX35" fmla="*/ 63439 w 1558955"/>
                <a:gd name="connsiteY35" fmla="*/ 568140 h 925606"/>
                <a:gd name="connsiteX36" fmla="*/ 48760 w 1558955"/>
                <a:gd name="connsiteY36" fmla="*/ 565378 h 925606"/>
                <a:gd name="connsiteX37" fmla="*/ 73503 w 1558955"/>
                <a:gd name="connsiteY37" fmla="*/ 443847 h 925606"/>
                <a:gd name="connsiteX38" fmla="*/ 73501 w 1558955"/>
                <a:gd name="connsiteY38" fmla="*/ 443846 h 925606"/>
                <a:gd name="connsiteX39" fmla="*/ 544346 w 1558955"/>
                <a:gd name="connsiteY39" fmla="*/ 41409 h 925606"/>
                <a:gd name="connsiteX40" fmla="*/ 775489 w 1558955"/>
                <a:gd name="connsiteY40" fmla="*/ 957 h 925606"/>
                <a:gd name="connsiteX0" fmla="*/ 775489 w 1558955"/>
                <a:gd name="connsiteY0" fmla="*/ 957 h 925606"/>
                <a:gd name="connsiteX1" fmla="*/ 1186936 w 1558955"/>
                <a:gd name="connsiteY1" fmla="*/ 118549 h 925606"/>
                <a:gd name="connsiteX2" fmla="*/ 1459109 w 1558955"/>
                <a:gd name="connsiteY2" fmla="*/ 377622 h 925606"/>
                <a:gd name="connsiteX3" fmla="*/ 1550076 w 1558955"/>
                <a:gd name="connsiteY3" fmla="*/ 700737 h 925606"/>
                <a:gd name="connsiteX4" fmla="*/ 1546438 w 1558955"/>
                <a:gd name="connsiteY4" fmla="*/ 915418 h 925606"/>
                <a:gd name="connsiteX5" fmla="*/ 1470025 w 1558955"/>
                <a:gd name="connsiteY5" fmla="*/ 925606 h 925606"/>
                <a:gd name="connsiteX6" fmla="*/ 1426361 w 1558955"/>
                <a:gd name="connsiteY6" fmla="*/ 849922 h 925606"/>
                <a:gd name="connsiteX7" fmla="*/ 1262621 w 1558955"/>
                <a:gd name="connsiteY7" fmla="*/ 716019 h 925606"/>
                <a:gd name="connsiteX8" fmla="*/ 1233512 w 1558955"/>
                <a:gd name="connsiteY8" fmla="*/ 888492 h 925606"/>
                <a:gd name="connsiteX9" fmla="*/ 1091603 w 1558955"/>
                <a:gd name="connsiteY9" fmla="*/ 627235 h 925606"/>
                <a:gd name="connsiteX10" fmla="*/ 1094946 w 1558955"/>
                <a:gd name="connsiteY10" fmla="*/ 627304 h 925606"/>
                <a:gd name="connsiteX11" fmla="*/ 1091604 w 1558955"/>
                <a:gd name="connsiteY11" fmla="*/ 626508 h 925606"/>
                <a:gd name="connsiteX12" fmla="*/ 823796 w 1558955"/>
                <a:gd name="connsiteY12" fmla="*/ 734940 h 925606"/>
                <a:gd name="connsiteX13" fmla="*/ 842717 w 1558955"/>
                <a:gd name="connsiteY13" fmla="*/ 614136 h 925606"/>
                <a:gd name="connsiteX14" fmla="*/ 749569 w 1558955"/>
                <a:gd name="connsiteY14" fmla="*/ 606859 h 925606"/>
                <a:gd name="connsiteX15" fmla="*/ 547985 w 1558955"/>
                <a:gd name="connsiteY15" fmla="*/ 732756 h 925606"/>
                <a:gd name="connsiteX16" fmla="*/ 593105 w 1558955"/>
                <a:gd name="connsiteY16" fmla="*/ 599581 h 925606"/>
                <a:gd name="connsiteX17" fmla="*/ 598348 w 1558955"/>
                <a:gd name="connsiteY17" fmla="*/ 599874 h 925606"/>
                <a:gd name="connsiteX18" fmla="*/ 593106 w 1558955"/>
                <a:gd name="connsiteY18" fmla="*/ 598126 h 925606"/>
                <a:gd name="connsiteX19" fmla="*/ 501412 w 1558955"/>
                <a:gd name="connsiteY19" fmla="*/ 595215 h 925606"/>
                <a:gd name="connsiteX20" fmla="*/ 490700 w 1558955"/>
                <a:gd name="connsiteY20" fmla="*/ 595688 h 925606"/>
                <a:gd name="connsiteX21" fmla="*/ 501410 w 1558955"/>
                <a:gd name="connsiteY21" fmla="*/ 596671 h 925606"/>
                <a:gd name="connsiteX22" fmla="*/ 257618 w 1558955"/>
                <a:gd name="connsiteY22" fmla="*/ 681088 h 925606"/>
                <a:gd name="connsiteX23" fmla="*/ 285272 w 1558955"/>
                <a:gd name="connsiteY23" fmla="*/ 582843 h 925606"/>
                <a:gd name="connsiteX24" fmla="*/ 288105 w 1558955"/>
                <a:gd name="connsiteY24" fmla="*/ 582946 h 925606"/>
                <a:gd name="connsiteX25" fmla="*/ 285274 w 1558955"/>
                <a:gd name="connsiteY25" fmla="*/ 581389 h 925606"/>
                <a:gd name="connsiteX26" fmla="*/ 246704 w 1558955"/>
                <a:gd name="connsiteY26" fmla="*/ 579933 h 925606"/>
                <a:gd name="connsiteX27" fmla="*/ 231504 w 1558955"/>
                <a:gd name="connsiteY27" fmla="*/ 580529 h 925606"/>
                <a:gd name="connsiteX28" fmla="*/ 245975 w 1558955"/>
                <a:gd name="connsiteY28" fmla="*/ 582116 h 925606"/>
                <a:gd name="connsiteX29" fmla="*/ 72774 w 1558955"/>
                <a:gd name="connsiteY29" fmla="*/ 750951 h 925606"/>
                <a:gd name="connsiteX30" fmla="*/ 44392 w 1558955"/>
                <a:gd name="connsiteY30" fmla="*/ 765506 h 925606"/>
                <a:gd name="connsiteX31" fmla="*/ 93151 w 1558955"/>
                <a:gd name="connsiteY31" fmla="*/ 619230 h 925606"/>
                <a:gd name="connsiteX32" fmla="*/ 0 w 1558955"/>
                <a:gd name="connsiteY32" fmla="*/ 641062 h 925606"/>
                <a:gd name="connsiteX33" fmla="*/ 48031 w 1558955"/>
                <a:gd name="connsiteY33" fmla="*/ 567561 h 925606"/>
                <a:gd name="connsiteX34" fmla="*/ 63439 w 1558955"/>
                <a:gd name="connsiteY34" fmla="*/ 568140 h 925606"/>
                <a:gd name="connsiteX35" fmla="*/ 48760 w 1558955"/>
                <a:gd name="connsiteY35" fmla="*/ 565378 h 925606"/>
                <a:gd name="connsiteX36" fmla="*/ 73503 w 1558955"/>
                <a:gd name="connsiteY36" fmla="*/ 443847 h 925606"/>
                <a:gd name="connsiteX37" fmla="*/ 73501 w 1558955"/>
                <a:gd name="connsiteY37" fmla="*/ 443846 h 925606"/>
                <a:gd name="connsiteX38" fmla="*/ 544346 w 1558955"/>
                <a:gd name="connsiteY38" fmla="*/ 41409 h 925606"/>
                <a:gd name="connsiteX39" fmla="*/ 775489 w 1558955"/>
                <a:gd name="connsiteY39" fmla="*/ 957 h 925606"/>
                <a:gd name="connsiteX0" fmla="*/ 775489 w 1558955"/>
                <a:gd name="connsiteY0" fmla="*/ 957 h 925606"/>
                <a:gd name="connsiteX1" fmla="*/ 1186936 w 1558955"/>
                <a:gd name="connsiteY1" fmla="*/ 118549 h 925606"/>
                <a:gd name="connsiteX2" fmla="*/ 1459109 w 1558955"/>
                <a:gd name="connsiteY2" fmla="*/ 377622 h 925606"/>
                <a:gd name="connsiteX3" fmla="*/ 1550076 w 1558955"/>
                <a:gd name="connsiteY3" fmla="*/ 700737 h 925606"/>
                <a:gd name="connsiteX4" fmla="*/ 1546438 w 1558955"/>
                <a:gd name="connsiteY4" fmla="*/ 915418 h 925606"/>
                <a:gd name="connsiteX5" fmla="*/ 1470025 w 1558955"/>
                <a:gd name="connsiteY5" fmla="*/ 925606 h 925606"/>
                <a:gd name="connsiteX6" fmla="*/ 1426361 w 1558955"/>
                <a:gd name="connsiteY6" fmla="*/ 849922 h 925606"/>
                <a:gd name="connsiteX7" fmla="*/ 1262621 w 1558955"/>
                <a:gd name="connsiteY7" fmla="*/ 716019 h 925606"/>
                <a:gd name="connsiteX8" fmla="*/ 1233512 w 1558955"/>
                <a:gd name="connsiteY8" fmla="*/ 888492 h 925606"/>
                <a:gd name="connsiteX9" fmla="*/ 1091603 w 1558955"/>
                <a:gd name="connsiteY9" fmla="*/ 627235 h 925606"/>
                <a:gd name="connsiteX10" fmla="*/ 1094946 w 1558955"/>
                <a:gd name="connsiteY10" fmla="*/ 627304 h 925606"/>
                <a:gd name="connsiteX11" fmla="*/ 1091604 w 1558955"/>
                <a:gd name="connsiteY11" fmla="*/ 626508 h 925606"/>
                <a:gd name="connsiteX12" fmla="*/ 823796 w 1558955"/>
                <a:gd name="connsiteY12" fmla="*/ 734940 h 925606"/>
                <a:gd name="connsiteX13" fmla="*/ 842717 w 1558955"/>
                <a:gd name="connsiteY13" fmla="*/ 614136 h 925606"/>
                <a:gd name="connsiteX14" fmla="*/ 547985 w 1558955"/>
                <a:gd name="connsiteY14" fmla="*/ 732756 h 925606"/>
                <a:gd name="connsiteX15" fmla="*/ 593105 w 1558955"/>
                <a:gd name="connsiteY15" fmla="*/ 599581 h 925606"/>
                <a:gd name="connsiteX16" fmla="*/ 598348 w 1558955"/>
                <a:gd name="connsiteY16" fmla="*/ 599874 h 925606"/>
                <a:gd name="connsiteX17" fmla="*/ 593106 w 1558955"/>
                <a:gd name="connsiteY17" fmla="*/ 598126 h 925606"/>
                <a:gd name="connsiteX18" fmla="*/ 501412 w 1558955"/>
                <a:gd name="connsiteY18" fmla="*/ 595215 h 925606"/>
                <a:gd name="connsiteX19" fmla="*/ 490700 w 1558955"/>
                <a:gd name="connsiteY19" fmla="*/ 595688 h 925606"/>
                <a:gd name="connsiteX20" fmla="*/ 501410 w 1558955"/>
                <a:gd name="connsiteY20" fmla="*/ 596671 h 925606"/>
                <a:gd name="connsiteX21" fmla="*/ 257618 w 1558955"/>
                <a:gd name="connsiteY21" fmla="*/ 681088 h 925606"/>
                <a:gd name="connsiteX22" fmla="*/ 285272 w 1558955"/>
                <a:gd name="connsiteY22" fmla="*/ 582843 h 925606"/>
                <a:gd name="connsiteX23" fmla="*/ 288105 w 1558955"/>
                <a:gd name="connsiteY23" fmla="*/ 582946 h 925606"/>
                <a:gd name="connsiteX24" fmla="*/ 285274 w 1558955"/>
                <a:gd name="connsiteY24" fmla="*/ 581389 h 925606"/>
                <a:gd name="connsiteX25" fmla="*/ 246704 w 1558955"/>
                <a:gd name="connsiteY25" fmla="*/ 579933 h 925606"/>
                <a:gd name="connsiteX26" fmla="*/ 231504 w 1558955"/>
                <a:gd name="connsiteY26" fmla="*/ 580529 h 925606"/>
                <a:gd name="connsiteX27" fmla="*/ 245975 w 1558955"/>
                <a:gd name="connsiteY27" fmla="*/ 582116 h 925606"/>
                <a:gd name="connsiteX28" fmla="*/ 72774 w 1558955"/>
                <a:gd name="connsiteY28" fmla="*/ 750951 h 925606"/>
                <a:gd name="connsiteX29" fmla="*/ 44392 w 1558955"/>
                <a:gd name="connsiteY29" fmla="*/ 765506 h 925606"/>
                <a:gd name="connsiteX30" fmla="*/ 93151 w 1558955"/>
                <a:gd name="connsiteY30" fmla="*/ 619230 h 925606"/>
                <a:gd name="connsiteX31" fmla="*/ 0 w 1558955"/>
                <a:gd name="connsiteY31" fmla="*/ 641062 h 925606"/>
                <a:gd name="connsiteX32" fmla="*/ 48031 w 1558955"/>
                <a:gd name="connsiteY32" fmla="*/ 567561 h 925606"/>
                <a:gd name="connsiteX33" fmla="*/ 63439 w 1558955"/>
                <a:gd name="connsiteY33" fmla="*/ 568140 h 925606"/>
                <a:gd name="connsiteX34" fmla="*/ 48760 w 1558955"/>
                <a:gd name="connsiteY34" fmla="*/ 565378 h 925606"/>
                <a:gd name="connsiteX35" fmla="*/ 73503 w 1558955"/>
                <a:gd name="connsiteY35" fmla="*/ 443847 h 925606"/>
                <a:gd name="connsiteX36" fmla="*/ 73501 w 1558955"/>
                <a:gd name="connsiteY36" fmla="*/ 443846 h 925606"/>
                <a:gd name="connsiteX37" fmla="*/ 544346 w 1558955"/>
                <a:gd name="connsiteY37" fmla="*/ 41409 h 925606"/>
                <a:gd name="connsiteX38" fmla="*/ 775489 w 1558955"/>
                <a:gd name="connsiteY38" fmla="*/ 957 h 925606"/>
                <a:gd name="connsiteX0" fmla="*/ 775489 w 1558955"/>
                <a:gd name="connsiteY0" fmla="*/ 957 h 925606"/>
                <a:gd name="connsiteX1" fmla="*/ 1186936 w 1558955"/>
                <a:gd name="connsiteY1" fmla="*/ 118549 h 925606"/>
                <a:gd name="connsiteX2" fmla="*/ 1459109 w 1558955"/>
                <a:gd name="connsiteY2" fmla="*/ 377622 h 925606"/>
                <a:gd name="connsiteX3" fmla="*/ 1550076 w 1558955"/>
                <a:gd name="connsiteY3" fmla="*/ 700737 h 925606"/>
                <a:gd name="connsiteX4" fmla="*/ 1546438 w 1558955"/>
                <a:gd name="connsiteY4" fmla="*/ 915418 h 925606"/>
                <a:gd name="connsiteX5" fmla="*/ 1470025 w 1558955"/>
                <a:gd name="connsiteY5" fmla="*/ 925606 h 925606"/>
                <a:gd name="connsiteX6" fmla="*/ 1426361 w 1558955"/>
                <a:gd name="connsiteY6" fmla="*/ 849922 h 925606"/>
                <a:gd name="connsiteX7" fmla="*/ 1262621 w 1558955"/>
                <a:gd name="connsiteY7" fmla="*/ 716019 h 925606"/>
                <a:gd name="connsiteX8" fmla="*/ 1233512 w 1558955"/>
                <a:gd name="connsiteY8" fmla="*/ 888492 h 925606"/>
                <a:gd name="connsiteX9" fmla="*/ 1091603 w 1558955"/>
                <a:gd name="connsiteY9" fmla="*/ 627235 h 925606"/>
                <a:gd name="connsiteX10" fmla="*/ 1094946 w 1558955"/>
                <a:gd name="connsiteY10" fmla="*/ 627304 h 925606"/>
                <a:gd name="connsiteX11" fmla="*/ 1091604 w 1558955"/>
                <a:gd name="connsiteY11" fmla="*/ 626508 h 925606"/>
                <a:gd name="connsiteX12" fmla="*/ 823796 w 1558955"/>
                <a:gd name="connsiteY12" fmla="*/ 734940 h 925606"/>
                <a:gd name="connsiteX13" fmla="*/ 842717 w 1558955"/>
                <a:gd name="connsiteY13" fmla="*/ 614136 h 925606"/>
                <a:gd name="connsiteX14" fmla="*/ 547985 w 1558955"/>
                <a:gd name="connsiteY14" fmla="*/ 732756 h 925606"/>
                <a:gd name="connsiteX15" fmla="*/ 593105 w 1558955"/>
                <a:gd name="connsiteY15" fmla="*/ 599581 h 925606"/>
                <a:gd name="connsiteX16" fmla="*/ 598348 w 1558955"/>
                <a:gd name="connsiteY16" fmla="*/ 599874 h 925606"/>
                <a:gd name="connsiteX17" fmla="*/ 593106 w 1558955"/>
                <a:gd name="connsiteY17" fmla="*/ 598126 h 925606"/>
                <a:gd name="connsiteX18" fmla="*/ 501412 w 1558955"/>
                <a:gd name="connsiteY18" fmla="*/ 595215 h 925606"/>
                <a:gd name="connsiteX19" fmla="*/ 490700 w 1558955"/>
                <a:gd name="connsiteY19" fmla="*/ 595688 h 925606"/>
                <a:gd name="connsiteX20" fmla="*/ 257618 w 1558955"/>
                <a:gd name="connsiteY20" fmla="*/ 681088 h 925606"/>
                <a:gd name="connsiteX21" fmla="*/ 285272 w 1558955"/>
                <a:gd name="connsiteY21" fmla="*/ 582843 h 925606"/>
                <a:gd name="connsiteX22" fmla="*/ 288105 w 1558955"/>
                <a:gd name="connsiteY22" fmla="*/ 582946 h 925606"/>
                <a:gd name="connsiteX23" fmla="*/ 285274 w 1558955"/>
                <a:gd name="connsiteY23" fmla="*/ 581389 h 925606"/>
                <a:gd name="connsiteX24" fmla="*/ 246704 w 1558955"/>
                <a:gd name="connsiteY24" fmla="*/ 579933 h 925606"/>
                <a:gd name="connsiteX25" fmla="*/ 231504 w 1558955"/>
                <a:gd name="connsiteY25" fmla="*/ 580529 h 925606"/>
                <a:gd name="connsiteX26" fmla="*/ 245975 w 1558955"/>
                <a:gd name="connsiteY26" fmla="*/ 582116 h 925606"/>
                <a:gd name="connsiteX27" fmla="*/ 72774 w 1558955"/>
                <a:gd name="connsiteY27" fmla="*/ 750951 h 925606"/>
                <a:gd name="connsiteX28" fmla="*/ 44392 w 1558955"/>
                <a:gd name="connsiteY28" fmla="*/ 765506 h 925606"/>
                <a:gd name="connsiteX29" fmla="*/ 93151 w 1558955"/>
                <a:gd name="connsiteY29" fmla="*/ 619230 h 925606"/>
                <a:gd name="connsiteX30" fmla="*/ 0 w 1558955"/>
                <a:gd name="connsiteY30" fmla="*/ 641062 h 925606"/>
                <a:gd name="connsiteX31" fmla="*/ 48031 w 1558955"/>
                <a:gd name="connsiteY31" fmla="*/ 567561 h 925606"/>
                <a:gd name="connsiteX32" fmla="*/ 63439 w 1558955"/>
                <a:gd name="connsiteY32" fmla="*/ 568140 h 925606"/>
                <a:gd name="connsiteX33" fmla="*/ 48760 w 1558955"/>
                <a:gd name="connsiteY33" fmla="*/ 565378 h 925606"/>
                <a:gd name="connsiteX34" fmla="*/ 73503 w 1558955"/>
                <a:gd name="connsiteY34" fmla="*/ 443847 h 925606"/>
                <a:gd name="connsiteX35" fmla="*/ 73501 w 1558955"/>
                <a:gd name="connsiteY35" fmla="*/ 443846 h 925606"/>
                <a:gd name="connsiteX36" fmla="*/ 544346 w 1558955"/>
                <a:gd name="connsiteY36" fmla="*/ 41409 h 925606"/>
                <a:gd name="connsiteX37" fmla="*/ 775489 w 1558955"/>
                <a:gd name="connsiteY37" fmla="*/ 957 h 925606"/>
                <a:gd name="connsiteX0" fmla="*/ 775489 w 1558955"/>
                <a:gd name="connsiteY0" fmla="*/ 957 h 925606"/>
                <a:gd name="connsiteX1" fmla="*/ 1186936 w 1558955"/>
                <a:gd name="connsiteY1" fmla="*/ 118549 h 925606"/>
                <a:gd name="connsiteX2" fmla="*/ 1459109 w 1558955"/>
                <a:gd name="connsiteY2" fmla="*/ 377622 h 925606"/>
                <a:gd name="connsiteX3" fmla="*/ 1550076 w 1558955"/>
                <a:gd name="connsiteY3" fmla="*/ 700737 h 925606"/>
                <a:gd name="connsiteX4" fmla="*/ 1546438 w 1558955"/>
                <a:gd name="connsiteY4" fmla="*/ 915418 h 925606"/>
                <a:gd name="connsiteX5" fmla="*/ 1470025 w 1558955"/>
                <a:gd name="connsiteY5" fmla="*/ 925606 h 925606"/>
                <a:gd name="connsiteX6" fmla="*/ 1426361 w 1558955"/>
                <a:gd name="connsiteY6" fmla="*/ 849922 h 925606"/>
                <a:gd name="connsiteX7" fmla="*/ 1262621 w 1558955"/>
                <a:gd name="connsiteY7" fmla="*/ 716019 h 925606"/>
                <a:gd name="connsiteX8" fmla="*/ 1233512 w 1558955"/>
                <a:gd name="connsiteY8" fmla="*/ 888492 h 925606"/>
                <a:gd name="connsiteX9" fmla="*/ 1091603 w 1558955"/>
                <a:gd name="connsiteY9" fmla="*/ 627235 h 925606"/>
                <a:gd name="connsiteX10" fmla="*/ 1094946 w 1558955"/>
                <a:gd name="connsiteY10" fmla="*/ 627304 h 925606"/>
                <a:gd name="connsiteX11" fmla="*/ 1091604 w 1558955"/>
                <a:gd name="connsiteY11" fmla="*/ 626508 h 925606"/>
                <a:gd name="connsiteX12" fmla="*/ 823796 w 1558955"/>
                <a:gd name="connsiteY12" fmla="*/ 734940 h 925606"/>
                <a:gd name="connsiteX13" fmla="*/ 842717 w 1558955"/>
                <a:gd name="connsiteY13" fmla="*/ 614136 h 925606"/>
                <a:gd name="connsiteX14" fmla="*/ 547985 w 1558955"/>
                <a:gd name="connsiteY14" fmla="*/ 732756 h 925606"/>
                <a:gd name="connsiteX15" fmla="*/ 593105 w 1558955"/>
                <a:gd name="connsiteY15" fmla="*/ 599581 h 925606"/>
                <a:gd name="connsiteX16" fmla="*/ 598348 w 1558955"/>
                <a:gd name="connsiteY16" fmla="*/ 599874 h 925606"/>
                <a:gd name="connsiteX17" fmla="*/ 593106 w 1558955"/>
                <a:gd name="connsiteY17" fmla="*/ 598126 h 925606"/>
                <a:gd name="connsiteX18" fmla="*/ 490700 w 1558955"/>
                <a:gd name="connsiteY18" fmla="*/ 595688 h 925606"/>
                <a:gd name="connsiteX19" fmla="*/ 257618 w 1558955"/>
                <a:gd name="connsiteY19" fmla="*/ 681088 h 925606"/>
                <a:gd name="connsiteX20" fmla="*/ 285272 w 1558955"/>
                <a:gd name="connsiteY20" fmla="*/ 582843 h 925606"/>
                <a:gd name="connsiteX21" fmla="*/ 288105 w 1558955"/>
                <a:gd name="connsiteY21" fmla="*/ 582946 h 925606"/>
                <a:gd name="connsiteX22" fmla="*/ 285274 w 1558955"/>
                <a:gd name="connsiteY22" fmla="*/ 581389 h 925606"/>
                <a:gd name="connsiteX23" fmla="*/ 246704 w 1558955"/>
                <a:gd name="connsiteY23" fmla="*/ 579933 h 925606"/>
                <a:gd name="connsiteX24" fmla="*/ 231504 w 1558955"/>
                <a:gd name="connsiteY24" fmla="*/ 580529 h 925606"/>
                <a:gd name="connsiteX25" fmla="*/ 245975 w 1558955"/>
                <a:gd name="connsiteY25" fmla="*/ 582116 h 925606"/>
                <a:gd name="connsiteX26" fmla="*/ 72774 w 1558955"/>
                <a:gd name="connsiteY26" fmla="*/ 750951 h 925606"/>
                <a:gd name="connsiteX27" fmla="*/ 44392 w 1558955"/>
                <a:gd name="connsiteY27" fmla="*/ 765506 h 925606"/>
                <a:gd name="connsiteX28" fmla="*/ 93151 w 1558955"/>
                <a:gd name="connsiteY28" fmla="*/ 619230 h 925606"/>
                <a:gd name="connsiteX29" fmla="*/ 0 w 1558955"/>
                <a:gd name="connsiteY29" fmla="*/ 641062 h 925606"/>
                <a:gd name="connsiteX30" fmla="*/ 48031 w 1558955"/>
                <a:gd name="connsiteY30" fmla="*/ 567561 h 925606"/>
                <a:gd name="connsiteX31" fmla="*/ 63439 w 1558955"/>
                <a:gd name="connsiteY31" fmla="*/ 568140 h 925606"/>
                <a:gd name="connsiteX32" fmla="*/ 48760 w 1558955"/>
                <a:gd name="connsiteY32" fmla="*/ 565378 h 925606"/>
                <a:gd name="connsiteX33" fmla="*/ 73503 w 1558955"/>
                <a:gd name="connsiteY33" fmla="*/ 443847 h 925606"/>
                <a:gd name="connsiteX34" fmla="*/ 73501 w 1558955"/>
                <a:gd name="connsiteY34" fmla="*/ 443846 h 925606"/>
                <a:gd name="connsiteX35" fmla="*/ 544346 w 1558955"/>
                <a:gd name="connsiteY35" fmla="*/ 41409 h 925606"/>
                <a:gd name="connsiteX36" fmla="*/ 775489 w 1558955"/>
                <a:gd name="connsiteY36" fmla="*/ 957 h 925606"/>
                <a:gd name="connsiteX0" fmla="*/ 775489 w 1558955"/>
                <a:gd name="connsiteY0" fmla="*/ 957 h 925606"/>
                <a:gd name="connsiteX1" fmla="*/ 1186936 w 1558955"/>
                <a:gd name="connsiteY1" fmla="*/ 118549 h 925606"/>
                <a:gd name="connsiteX2" fmla="*/ 1459109 w 1558955"/>
                <a:gd name="connsiteY2" fmla="*/ 377622 h 925606"/>
                <a:gd name="connsiteX3" fmla="*/ 1550076 w 1558955"/>
                <a:gd name="connsiteY3" fmla="*/ 700737 h 925606"/>
                <a:gd name="connsiteX4" fmla="*/ 1546438 w 1558955"/>
                <a:gd name="connsiteY4" fmla="*/ 915418 h 925606"/>
                <a:gd name="connsiteX5" fmla="*/ 1470025 w 1558955"/>
                <a:gd name="connsiteY5" fmla="*/ 925606 h 925606"/>
                <a:gd name="connsiteX6" fmla="*/ 1426361 w 1558955"/>
                <a:gd name="connsiteY6" fmla="*/ 849922 h 925606"/>
                <a:gd name="connsiteX7" fmla="*/ 1262621 w 1558955"/>
                <a:gd name="connsiteY7" fmla="*/ 716019 h 925606"/>
                <a:gd name="connsiteX8" fmla="*/ 1233512 w 1558955"/>
                <a:gd name="connsiteY8" fmla="*/ 888492 h 925606"/>
                <a:gd name="connsiteX9" fmla="*/ 1091603 w 1558955"/>
                <a:gd name="connsiteY9" fmla="*/ 627235 h 925606"/>
                <a:gd name="connsiteX10" fmla="*/ 1094946 w 1558955"/>
                <a:gd name="connsiteY10" fmla="*/ 627304 h 925606"/>
                <a:gd name="connsiteX11" fmla="*/ 1091604 w 1558955"/>
                <a:gd name="connsiteY11" fmla="*/ 626508 h 925606"/>
                <a:gd name="connsiteX12" fmla="*/ 823796 w 1558955"/>
                <a:gd name="connsiteY12" fmla="*/ 734940 h 925606"/>
                <a:gd name="connsiteX13" fmla="*/ 842717 w 1558955"/>
                <a:gd name="connsiteY13" fmla="*/ 614136 h 925606"/>
                <a:gd name="connsiteX14" fmla="*/ 547985 w 1558955"/>
                <a:gd name="connsiteY14" fmla="*/ 732756 h 925606"/>
                <a:gd name="connsiteX15" fmla="*/ 593105 w 1558955"/>
                <a:gd name="connsiteY15" fmla="*/ 599581 h 925606"/>
                <a:gd name="connsiteX16" fmla="*/ 598348 w 1558955"/>
                <a:gd name="connsiteY16" fmla="*/ 599874 h 925606"/>
                <a:gd name="connsiteX17" fmla="*/ 593106 w 1558955"/>
                <a:gd name="connsiteY17" fmla="*/ 598126 h 925606"/>
                <a:gd name="connsiteX18" fmla="*/ 257618 w 1558955"/>
                <a:gd name="connsiteY18" fmla="*/ 681088 h 925606"/>
                <a:gd name="connsiteX19" fmla="*/ 285272 w 1558955"/>
                <a:gd name="connsiteY19" fmla="*/ 582843 h 925606"/>
                <a:gd name="connsiteX20" fmla="*/ 288105 w 1558955"/>
                <a:gd name="connsiteY20" fmla="*/ 582946 h 925606"/>
                <a:gd name="connsiteX21" fmla="*/ 285274 w 1558955"/>
                <a:gd name="connsiteY21" fmla="*/ 581389 h 925606"/>
                <a:gd name="connsiteX22" fmla="*/ 246704 w 1558955"/>
                <a:gd name="connsiteY22" fmla="*/ 579933 h 925606"/>
                <a:gd name="connsiteX23" fmla="*/ 231504 w 1558955"/>
                <a:gd name="connsiteY23" fmla="*/ 580529 h 925606"/>
                <a:gd name="connsiteX24" fmla="*/ 245975 w 1558955"/>
                <a:gd name="connsiteY24" fmla="*/ 582116 h 925606"/>
                <a:gd name="connsiteX25" fmla="*/ 72774 w 1558955"/>
                <a:gd name="connsiteY25" fmla="*/ 750951 h 925606"/>
                <a:gd name="connsiteX26" fmla="*/ 44392 w 1558955"/>
                <a:gd name="connsiteY26" fmla="*/ 765506 h 925606"/>
                <a:gd name="connsiteX27" fmla="*/ 93151 w 1558955"/>
                <a:gd name="connsiteY27" fmla="*/ 619230 h 925606"/>
                <a:gd name="connsiteX28" fmla="*/ 0 w 1558955"/>
                <a:gd name="connsiteY28" fmla="*/ 641062 h 925606"/>
                <a:gd name="connsiteX29" fmla="*/ 48031 w 1558955"/>
                <a:gd name="connsiteY29" fmla="*/ 567561 h 925606"/>
                <a:gd name="connsiteX30" fmla="*/ 63439 w 1558955"/>
                <a:gd name="connsiteY30" fmla="*/ 568140 h 925606"/>
                <a:gd name="connsiteX31" fmla="*/ 48760 w 1558955"/>
                <a:gd name="connsiteY31" fmla="*/ 565378 h 925606"/>
                <a:gd name="connsiteX32" fmla="*/ 73503 w 1558955"/>
                <a:gd name="connsiteY32" fmla="*/ 443847 h 925606"/>
                <a:gd name="connsiteX33" fmla="*/ 73501 w 1558955"/>
                <a:gd name="connsiteY33" fmla="*/ 443846 h 925606"/>
                <a:gd name="connsiteX34" fmla="*/ 544346 w 1558955"/>
                <a:gd name="connsiteY34" fmla="*/ 41409 h 925606"/>
                <a:gd name="connsiteX35" fmla="*/ 775489 w 1558955"/>
                <a:gd name="connsiteY35" fmla="*/ 957 h 925606"/>
                <a:gd name="connsiteX0" fmla="*/ 775489 w 1558955"/>
                <a:gd name="connsiteY0" fmla="*/ 957 h 925606"/>
                <a:gd name="connsiteX1" fmla="*/ 1186936 w 1558955"/>
                <a:gd name="connsiteY1" fmla="*/ 118549 h 925606"/>
                <a:gd name="connsiteX2" fmla="*/ 1459109 w 1558955"/>
                <a:gd name="connsiteY2" fmla="*/ 377622 h 925606"/>
                <a:gd name="connsiteX3" fmla="*/ 1550076 w 1558955"/>
                <a:gd name="connsiteY3" fmla="*/ 700737 h 925606"/>
                <a:gd name="connsiteX4" fmla="*/ 1546438 w 1558955"/>
                <a:gd name="connsiteY4" fmla="*/ 915418 h 925606"/>
                <a:gd name="connsiteX5" fmla="*/ 1470025 w 1558955"/>
                <a:gd name="connsiteY5" fmla="*/ 925606 h 925606"/>
                <a:gd name="connsiteX6" fmla="*/ 1426361 w 1558955"/>
                <a:gd name="connsiteY6" fmla="*/ 849922 h 925606"/>
                <a:gd name="connsiteX7" fmla="*/ 1262621 w 1558955"/>
                <a:gd name="connsiteY7" fmla="*/ 716019 h 925606"/>
                <a:gd name="connsiteX8" fmla="*/ 1233512 w 1558955"/>
                <a:gd name="connsiteY8" fmla="*/ 888492 h 925606"/>
                <a:gd name="connsiteX9" fmla="*/ 1091603 w 1558955"/>
                <a:gd name="connsiteY9" fmla="*/ 627235 h 925606"/>
                <a:gd name="connsiteX10" fmla="*/ 1094946 w 1558955"/>
                <a:gd name="connsiteY10" fmla="*/ 627304 h 925606"/>
                <a:gd name="connsiteX11" fmla="*/ 1091604 w 1558955"/>
                <a:gd name="connsiteY11" fmla="*/ 626508 h 925606"/>
                <a:gd name="connsiteX12" fmla="*/ 823796 w 1558955"/>
                <a:gd name="connsiteY12" fmla="*/ 734940 h 925606"/>
                <a:gd name="connsiteX13" fmla="*/ 842717 w 1558955"/>
                <a:gd name="connsiteY13" fmla="*/ 614136 h 925606"/>
                <a:gd name="connsiteX14" fmla="*/ 547985 w 1558955"/>
                <a:gd name="connsiteY14" fmla="*/ 732756 h 925606"/>
                <a:gd name="connsiteX15" fmla="*/ 593105 w 1558955"/>
                <a:gd name="connsiteY15" fmla="*/ 599581 h 925606"/>
                <a:gd name="connsiteX16" fmla="*/ 598348 w 1558955"/>
                <a:gd name="connsiteY16" fmla="*/ 599874 h 925606"/>
                <a:gd name="connsiteX17" fmla="*/ 593106 w 1558955"/>
                <a:gd name="connsiteY17" fmla="*/ 598126 h 925606"/>
                <a:gd name="connsiteX18" fmla="*/ 257618 w 1558955"/>
                <a:gd name="connsiteY18" fmla="*/ 681088 h 925606"/>
                <a:gd name="connsiteX19" fmla="*/ 285272 w 1558955"/>
                <a:gd name="connsiteY19" fmla="*/ 582843 h 925606"/>
                <a:gd name="connsiteX20" fmla="*/ 288105 w 1558955"/>
                <a:gd name="connsiteY20" fmla="*/ 582946 h 925606"/>
                <a:gd name="connsiteX21" fmla="*/ 285274 w 1558955"/>
                <a:gd name="connsiteY21" fmla="*/ 581389 h 925606"/>
                <a:gd name="connsiteX22" fmla="*/ 246704 w 1558955"/>
                <a:gd name="connsiteY22" fmla="*/ 579933 h 925606"/>
                <a:gd name="connsiteX23" fmla="*/ 231504 w 1558955"/>
                <a:gd name="connsiteY23" fmla="*/ 580529 h 925606"/>
                <a:gd name="connsiteX24" fmla="*/ 72774 w 1558955"/>
                <a:gd name="connsiteY24" fmla="*/ 750951 h 925606"/>
                <a:gd name="connsiteX25" fmla="*/ 44392 w 1558955"/>
                <a:gd name="connsiteY25" fmla="*/ 765506 h 925606"/>
                <a:gd name="connsiteX26" fmla="*/ 93151 w 1558955"/>
                <a:gd name="connsiteY26" fmla="*/ 619230 h 925606"/>
                <a:gd name="connsiteX27" fmla="*/ 0 w 1558955"/>
                <a:gd name="connsiteY27" fmla="*/ 641062 h 925606"/>
                <a:gd name="connsiteX28" fmla="*/ 48031 w 1558955"/>
                <a:gd name="connsiteY28" fmla="*/ 567561 h 925606"/>
                <a:gd name="connsiteX29" fmla="*/ 63439 w 1558955"/>
                <a:gd name="connsiteY29" fmla="*/ 568140 h 925606"/>
                <a:gd name="connsiteX30" fmla="*/ 48760 w 1558955"/>
                <a:gd name="connsiteY30" fmla="*/ 565378 h 925606"/>
                <a:gd name="connsiteX31" fmla="*/ 73503 w 1558955"/>
                <a:gd name="connsiteY31" fmla="*/ 443847 h 925606"/>
                <a:gd name="connsiteX32" fmla="*/ 73501 w 1558955"/>
                <a:gd name="connsiteY32" fmla="*/ 443846 h 925606"/>
                <a:gd name="connsiteX33" fmla="*/ 544346 w 1558955"/>
                <a:gd name="connsiteY33" fmla="*/ 41409 h 925606"/>
                <a:gd name="connsiteX34" fmla="*/ 775489 w 1558955"/>
                <a:gd name="connsiteY34" fmla="*/ 957 h 925606"/>
                <a:gd name="connsiteX0" fmla="*/ 775489 w 1558955"/>
                <a:gd name="connsiteY0" fmla="*/ 957 h 925606"/>
                <a:gd name="connsiteX1" fmla="*/ 1186936 w 1558955"/>
                <a:gd name="connsiteY1" fmla="*/ 118549 h 925606"/>
                <a:gd name="connsiteX2" fmla="*/ 1459109 w 1558955"/>
                <a:gd name="connsiteY2" fmla="*/ 377622 h 925606"/>
                <a:gd name="connsiteX3" fmla="*/ 1550076 w 1558955"/>
                <a:gd name="connsiteY3" fmla="*/ 700737 h 925606"/>
                <a:gd name="connsiteX4" fmla="*/ 1546438 w 1558955"/>
                <a:gd name="connsiteY4" fmla="*/ 915418 h 925606"/>
                <a:gd name="connsiteX5" fmla="*/ 1470025 w 1558955"/>
                <a:gd name="connsiteY5" fmla="*/ 925606 h 925606"/>
                <a:gd name="connsiteX6" fmla="*/ 1426361 w 1558955"/>
                <a:gd name="connsiteY6" fmla="*/ 849922 h 925606"/>
                <a:gd name="connsiteX7" fmla="*/ 1262621 w 1558955"/>
                <a:gd name="connsiteY7" fmla="*/ 716019 h 925606"/>
                <a:gd name="connsiteX8" fmla="*/ 1233512 w 1558955"/>
                <a:gd name="connsiteY8" fmla="*/ 888492 h 925606"/>
                <a:gd name="connsiteX9" fmla="*/ 1091603 w 1558955"/>
                <a:gd name="connsiteY9" fmla="*/ 627235 h 925606"/>
                <a:gd name="connsiteX10" fmla="*/ 1094946 w 1558955"/>
                <a:gd name="connsiteY10" fmla="*/ 627304 h 925606"/>
                <a:gd name="connsiteX11" fmla="*/ 1091604 w 1558955"/>
                <a:gd name="connsiteY11" fmla="*/ 626508 h 925606"/>
                <a:gd name="connsiteX12" fmla="*/ 823796 w 1558955"/>
                <a:gd name="connsiteY12" fmla="*/ 734940 h 925606"/>
                <a:gd name="connsiteX13" fmla="*/ 842717 w 1558955"/>
                <a:gd name="connsiteY13" fmla="*/ 614136 h 925606"/>
                <a:gd name="connsiteX14" fmla="*/ 547985 w 1558955"/>
                <a:gd name="connsiteY14" fmla="*/ 732756 h 925606"/>
                <a:gd name="connsiteX15" fmla="*/ 593105 w 1558955"/>
                <a:gd name="connsiteY15" fmla="*/ 599581 h 925606"/>
                <a:gd name="connsiteX16" fmla="*/ 598348 w 1558955"/>
                <a:gd name="connsiteY16" fmla="*/ 599874 h 925606"/>
                <a:gd name="connsiteX17" fmla="*/ 593106 w 1558955"/>
                <a:gd name="connsiteY17" fmla="*/ 598126 h 925606"/>
                <a:gd name="connsiteX18" fmla="*/ 257618 w 1558955"/>
                <a:gd name="connsiteY18" fmla="*/ 681088 h 925606"/>
                <a:gd name="connsiteX19" fmla="*/ 285272 w 1558955"/>
                <a:gd name="connsiteY19" fmla="*/ 582843 h 925606"/>
                <a:gd name="connsiteX20" fmla="*/ 288105 w 1558955"/>
                <a:gd name="connsiteY20" fmla="*/ 582946 h 925606"/>
                <a:gd name="connsiteX21" fmla="*/ 285274 w 1558955"/>
                <a:gd name="connsiteY21" fmla="*/ 581389 h 925606"/>
                <a:gd name="connsiteX22" fmla="*/ 231504 w 1558955"/>
                <a:gd name="connsiteY22" fmla="*/ 580529 h 925606"/>
                <a:gd name="connsiteX23" fmla="*/ 72774 w 1558955"/>
                <a:gd name="connsiteY23" fmla="*/ 750951 h 925606"/>
                <a:gd name="connsiteX24" fmla="*/ 44392 w 1558955"/>
                <a:gd name="connsiteY24" fmla="*/ 765506 h 925606"/>
                <a:gd name="connsiteX25" fmla="*/ 93151 w 1558955"/>
                <a:gd name="connsiteY25" fmla="*/ 619230 h 925606"/>
                <a:gd name="connsiteX26" fmla="*/ 0 w 1558955"/>
                <a:gd name="connsiteY26" fmla="*/ 641062 h 925606"/>
                <a:gd name="connsiteX27" fmla="*/ 48031 w 1558955"/>
                <a:gd name="connsiteY27" fmla="*/ 567561 h 925606"/>
                <a:gd name="connsiteX28" fmla="*/ 63439 w 1558955"/>
                <a:gd name="connsiteY28" fmla="*/ 568140 h 925606"/>
                <a:gd name="connsiteX29" fmla="*/ 48760 w 1558955"/>
                <a:gd name="connsiteY29" fmla="*/ 565378 h 925606"/>
                <a:gd name="connsiteX30" fmla="*/ 73503 w 1558955"/>
                <a:gd name="connsiteY30" fmla="*/ 443847 h 925606"/>
                <a:gd name="connsiteX31" fmla="*/ 73501 w 1558955"/>
                <a:gd name="connsiteY31" fmla="*/ 443846 h 925606"/>
                <a:gd name="connsiteX32" fmla="*/ 544346 w 1558955"/>
                <a:gd name="connsiteY32" fmla="*/ 41409 h 925606"/>
                <a:gd name="connsiteX33" fmla="*/ 775489 w 1558955"/>
                <a:gd name="connsiteY33" fmla="*/ 957 h 925606"/>
                <a:gd name="connsiteX0" fmla="*/ 775489 w 1558955"/>
                <a:gd name="connsiteY0" fmla="*/ 957 h 925606"/>
                <a:gd name="connsiteX1" fmla="*/ 1186936 w 1558955"/>
                <a:gd name="connsiteY1" fmla="*/ 118549 h 925606"/>
                <a:gd name="connsiteX2" fmla="*/ 1459109 w 1558955"/>
                <a:gd name="connsiteY2" fmla="*/ 377622 h 925606"/>
                <a:gd name="connsiteX3" fmla="*/ 1550076 w 1558955"/>
                <a:gd name="connsiteY3" fmla="*/ 700737 h 925606"/>
                <a:gd name="connsiteX4" fmla="*/ 1546438 w 1558955"/>
                <a:gd name="connsiteY4" fmla="*/ 915418 h 925606"/>
                <a:gd name="connsiteX5" fmla="*/ 1470025 w 1558955"/>
                <a:gd name="connsiteY5" fmla="*/ 925606 h 925606"/>
                <a:gd name="connsiteX6" fmla="*/ 1426361 w 1558955"/>
                <a:gd name="connsiteY6" fmla="*/ 849922 h 925606"/>
                <a:gd name="connsiteX7" fmla="*/ 1262621 w 1558955"/>
                <a:gd name="connsiteY7" fmla="*/ 716019 h 925606"/>
                <a:gd name="connsiteX8" fmla="*/ 1233512 w 1558955"/>
                <a:gd name="connsiteY8" fmla="*/ 888492 h 925606"/>
                <a:gd name="connsiteX9" fmla="*/ 1091603 w 1558955"/>
                <a:gd name="connsiteY9" fmla="*/ 627235 h 925606"/>
                <a:gd name="connsiteX10" fmla="*/ 1094946 w 1558955"/>
                <a:gd name="connsiteY10" fmla="*/ 627304 h 925606"/>
                <a:gd name="connsiteX11" fmla="*/ 1091604 w 1558955"/>
                <a:gd name="connsiteY11" fmla="*/ 626508 h 925606"/>
                <a:gd name="connsiteX12" fmla="*/ 823796 w 1558955"/>
                <a:gd name="connsiteY12" fmla="*/ 734940 h 925606"/>
                <a:gd name="connsiteX13" fmla="*/ 842717 w 1558955"/>
                <a:gd name="connsiteY13" fmla="*/ 614136 h 925606"/>
                <a:gd name="connsiteX14" fmla="*/ 547985 w 1558955"/>
                <a:gd name="connsiteY14" fmla="*/ 732756 h 925606"/>
                <a:gd name="connsiteX15" fmla="*/ 593105 w 1558955"/>
                <a:gd name="connsiteY15" fmla="*/ 599581 h 925606"/>
                <a:gd name="connsiteX16" fmla="*/ 598348 w 1558955"/>
                <a:gd name="connsiteY16" fmla="*/ 599874 h 925606"/>
                <a:gd name="connsiteX17" fmla="*/ 593106 w 1558955"/>
                <a:gd name="connsiteY17" fmla="*/ 598126 h 925606"/>
                <a:gd name="connsiteX18" fmla="*/ 257618 w 1558955"/>
                <a:gd name="connsiteY18" fmla="*/ 681088 h 925606"/>
                <a:gd name="connsiteX19" fmla="*/ 285272 w 1558955"/>
                <a:gd name="connsiteY19" fmla="*/ 582843 h 925606"/>
                <a:gd name="connsiteX20" fmla="*/ 288105 w 1558955"/>
                <a:gd name="connsiteY20" fmla="*/ 582946 h 925606"/>
                <a:gd name="connsiteX21" fmla="*/ 285274 w 1558955"/>
                <a:gd name="connsiteY21" fmla="*/ 581389 h 925606"/>
                <a:gd name="connsiteX22" fmla="*/ 72774 w 1558955"/>
                <a:gd name="connsiteY22" fmla="*/ 750951 h 925606"/>
                <a:gd name="connsiteX23" fmla="*/ 44392 w 1558955"/>
                <a:gd name="connsiteY23" fmla="*/ 765506 h 925606"/>
                <a:gd name="connsiteX24" fmla="*/ 93151 w 1558955"/>
                <a:gd name="connsiteY24" fmla="*/ 619230 h 925606"/>
                <a:gd name="connsiteX25" fmla="*/ 0 w 1558955"/>
                <a:gd name="connsiteY25" fmla="*/ 641062 h 925606"/>
                <a:gd name="connsiteX26" fmla="*/ 48031 w 1558955"/>
                <a:gd name="connsiteY26" fmla="*/ 567561 h 925606"/>
                <a:gd name="connsiteX27" fmla="*/ 63439 w 1558955"/>
                <a:gd name="connsiteY27" fmla="*/ 568140 h 925606"/>
                <a:gd name="connsiteX28" fmla="*/ 48760 w 1558955"/>
                <a:gd name="connsiteY28" fmla="*/ 565378 h 925606"/>
                <a:gd name="connsiteX29" fmla="*/ 73503 w 1558955"/>
                <a:gd name="connsiteY29" fmla="*/ 443847 h 925606"/>
                <a:gd name="connsiteX30" fmla="*/ 73501 w 1558955"/>
                <a:gd name="connsiteY30" fmla="*/ 443846 h 925606"/>
                <a:gd name="connsiteX31" fmla="*/ 544346 w 1558955"/>
                <a:gd name="connsiteY31" fmla="*/ 41409 h 925606"/>
                <a:gd name="connsiteX32" fmla="*/ 775489 w 1558955"/>
                <a:gd name="connsiteY32" fmla="*/ 957 h 925606"/>
                <a:gd name="connsiteX0" fmla="*/ 775489 w 1558955"/>
                <a:gd name="connsiteY0" fmla="*/ 957 h 925606"/>
                <a:gd name="connsiteX1" fmla="*/ 1186936 w 1558955"/>
                <a:gd name="connsiteY1" fmla="*/ 118549 h 925606"/>
                <a:gd name="connsiteX2" fmla="*/ 1459109 w 1558955"/>
                <a:gd name="connsiteY2" fmla="*/ 377622 h 925606"/>
                <a:gd name="connsiteX3" fmla="*/ 1550076 w 1558955"/>
                <a:gd name="connsiteY3" fmla="*/ 700737 h 925606"/>
                <a:gd name="connsiteX4" fmla="*/ 1546438 w 1558955"/>
                <a:gd name="connsiteY4" fmla="*/ 915418 h 925606"/>
                <a:gd name="connsiteX5" fmla="*/ 1470025 w 1558955"/>
                <a:gd name="connsiteY5" fmla="*/ 925606 h 925606"/>
                <a:gd name="connsiteX6" fmla="*/ 1426361 w 1558955"/>
                <a:gd name="connsiteY6" fmla="*/ 849922 h 925606"/>
                <a:gd name="connsiteX7" fmla="*/ 1262621 w 1558955"/>
                <a:gd name="connsiteY7" fmla="*/ 716019 h 925606"/>
                <a:gd name="connsiteX8" fmla="*/ 1233512 w 1558955"/>
                <a:gd name="connsiteY8" fmla="*/ 888492 h 925606"/>
                <a:gd name="connsiteX9" fmla="*/ 1091603 w 1558955"/>
                <a:gd name="connsiteY9" fmla="*/ 627235 h 925606"/>
                <a:gd name="connsiteX10" fmla="*/ 1094946 w 1558955"/>
                <a:gd name="connsiteY10" fmla="*/ 627304 h 925606"/>
                <a:gd name="connsiteX11" fmla="*/ 1091604 w 1558955"/>
                <a:gd name="connsiteY11" fmla="*/ 626508 h 925606"/>
                <a:gd name="connsiteX12" fmla="*/ 823796 w 1558955"/>
                <a:gd name="connsiteY12" fmla="*/ 734940 h 925606"/>
                <a:gd name="connsiteX13" fmla="*/ 842717 w 1558955"/>
                <a:gd name="connsiteY13" fmla="*/ 614136 h 925606"/>
                <a:gd name="connsiteX14" fmla="*/ 547985 w 1558955"/>
                <a:gd name="connsiteY14" fmla="*/ 732756 h 925606"/>
                <a:gd name="connsiteX15" fmla="*/ 593105 w 1558955"/>
                <a:gd name="connsiteY15" fmla="*/ 599581 h 925606"/>
                <a:gd name="connsiteX16" fmla="*/ 598348 w 1558955"/>
                <a:gd name="connsiteY16" fmla="*/ 599874 h 925606"/>
                <a:gd name="connsiteX17" fmla="*/ 593106 w 1558955"/>
                <a:gd name="connsiteY17" fmla="*/ 598126 h 925606"/>
                <a:gd name="connsiteX18" fmla="*/ 257618 w 1558955"/>
                <a:gd name="connsiteY18" fmla="*/ 681088 h 925606"/>
                <a:gd name="connsiteX19" fmla="*/ 285272 w 1558955"/>
                <a:gd name="connsiteY19" fmla="*/ 582843 h 925606"/>
                <a:gd name="connsiteX20" fmla="*/ 288105 w 1558955"/>
                <a:gd name="connsiteY20" fmla="*/ 582946 h 925606"/>
                <a:gd name="connsiteX21" fmla="*/ 285274 w 1558955"/>
                <a:gd name="connsiteY21" fmla="*/ 581389 h 925606"/>
                <a:gd name="connsiteX22" fmla="*/ 44392 w 1558955"/>
                <a:gd name="connsiteY22" fmla="*/ 765506 h 925606"/>
                <a:gd name="connsiteX23" fmla="*/ 93151 w 1558955"/>
                <a:gd name="connsiteY23" fmla="*/ 619230 h 925606"/>
                <a:gd name="connsiteX24" fmla="*/ 0 w 1558955"/>
                <a:gd name="connsiteY24" fmla="*/ 641062 h 925606"/>
                <a:gd name="connsiteX25" fmla="*/ 48031 w 1558955"/>
                <a:gd name="connsiteY25" fmla="*/ 567561 h 925606"/>
                <a:gd name="connsiteX26" fmla="*/ 63439 w 1558955"/>
                <a:gd name="connsiteY26" fmla="*/ 568140 h 925606"/>
                <a:gd name="connsiteX27" fmla="*/ 48760 w 1558955"/>
                <a:gd name="connsiteY27" fmla="*/ 565378 h 925606"/>
                <a:gd name="connsiteX28" fmla="*/ 73503 w 1558955"/>
                <a:gd name="connsiteY28" fmla="*/ 443847 h 925606"/>
                <a:gd name="connsiteX29" fmla="*/ 73501 w 1558955"/>
                <a:gd name="connsiteY29" fmla="*/ 443846 h 925606"/>
                <a:gd name="connsiteX30" fmla="*/ 544346 w 1558955"/>
                <a:gd name="connsiteY30" fmla="*/ 41409 h 925606"/>
                <a:gd name="connsiteX31" fmla="*/ 775489 w 1558955"/>
                <a:gd name="connsiteY31" fmla="*/ 957 h 925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58955" h="925606">
                  <a:moveTo>
                    <a:pt x="775489" y="957"/>
                  </a:moveTo>
                  <a:cubicBezTo>
                    <a:pt x="895216" y="-5711"/>
                    <a:pt x="1012430" y="21284"/>
                    <a:pt x="1186936" y="118549"/>
                  </a:cubicBezTo>
                  <a:cubicBezTo>
                    <a:pt x="1328818" y="197630"/>
                    <a:pt x="1404529" y="251724"/>
                    <a:pt x="1459109" y="377622"/>
                  </a:cubicBezTo>
                  <a:cubicBezTo>
                    <a:pt x="1504228" y="481688"/>
                    <a:pt x="1534793" y="588666"/>
                    <a:pt x="1550076" y="700737"/>
                  </a:cubicBezTo>
                  <a:cubicBezTo>
                    <a:pt x="1564631" y="790370"/>
                    <a:pt x="1559780" y="877940"/>
                    <a:pt x="1546438" y="915418"/>
                  </a:cubicBezTo>
                  <a:cubicBezTo>
                    <a:pt x="1518784" y="902318"/>
                    <a:pt x="1493313" y="904502"/>
                    <a:pt x="1470025" y="925606"/>
                  </a:cubicBezTo>
                  <a:cubicBezTo>
                    <a:pt x="1451104" y="901591"/>
                    <a:pt x="1448921" y="868843"/>
                    <a:pt x="1426361" y="849922"/>
                  </a:cubicBezTo>
                  <a:cubicBezTo>
                    <a:pt x="1373964" y="805530"/>
                    <a:pt x="1320112" y="762594"/>
                    <a:pt x="1262621" y="716019"/>
                  </a:cubicBezTo>
                  <a:cubicBezTo>
                    <a:pt x="1253160" y="773510"/>
                    <a:pt x="1244428" y="825179"/>
                    <a:pt x="1233512" y="888492"/>
                  </a:cubicBezTo>
                  <a:cubicBezTo>
                    <a:pt x="1184025" y="795342"/>
                    <a:pt x="1137451" y="711652"/>
                    <a:pt x="1091603" y="627235"/>
                  </a:cubicBezTo>
                  <a:lnTo>
                    <a:pt x="1094946" y="627304"/>
                  </a:lnTo>
                  <a:lnTo>
                    <a:pt x="1091604" y="626508"/>
                  </a:lnTo>
                  <a:cubicBezTo>
                    <a:pt x="1046412" y="644447"/>
                    <a:pt x="865277" y="737002"/>
                    <a:pt x="823796" y="734940"/>
                  </a:cubicBezTo>
                  <a:cubicBezTo>
                    <a:pt x="831802" y="686909"/>
                    <a:pt x="837624" y="650523"/>
                    <a:pt x="842717" y="614136"/>
                  </a:cubicBezTo>
                  <a:lnTo>
                    <a:pt x="547985" y="732756"/>
                  </a:lnTo>
                  <a:cubicBezTo>
                    <a:pt x="564723" y="682543"/>
                    <a:pt x="578550" y="641062"/>
                    <a:pt x="593105" y="599581"/>
                  </a:cubicBezTo>
                  <a:lnTo>
                    <a:pt x="598348" y="599874"/>
                  </a:lnTo>
                  <a:lnTo>
                    <a:pt x="593106" y="598126"/>
                  </a:lnTo>
                  <a:lnTo>
                    <a:pt x="257618" y="681088"/>
                  </a:lnTo>
                  <a:cubicBezTo>
                    <a:pt x="267807" y="644701"/>
                    <a:pt x="276539" y="613408"/>
                    <a:pt x="285272" y="582843"/>
                  </a:cubicBezTo>
                  <a:lnTo>
                    <a:pt x="288105" y="582946"/>
                  </a:lnTo>
                  <a:lnTo>
                    <a:pt x="285274" y="581389"/>
                  </a:lnTo>
                  <a:cubicBezTo>
                    <a:pt x="244655" y="611816"/>
                    <a:pt x="76412" y="759199"/>
                    <a:pt x="44392" y="765506"/>
                  </a:cubicBezTo>
                  <a:cubicBezTo>
                    <a:pt x="60402" y="718202"/>
                    <a:pt x="76413" y="670172"/>
                    <a:pt x="93151" y="619230"/>
                  </a:cubicBezTo>
                  <a:cubicBezTo>
                    <a:pt x="58947" y="618503"/>
                    <a:pt x="32749" y="639607"/>
                    <a:pt x="0" y="641062"/>
                  </a:cubicBezTo>
                  <a:cubicBezTo>
                    <a:pt x="17466" y="614864"/>
                    <a:pt x="32749" y="591577"/>
                    <a:pt x="48031" y="567561"/>
                  </a:cubicBezTo>
                  <a:lnTo>
                    <a:pt x="63439" y="568140"/>
                  </a:lnTo>
                  <a:lnTo>
                    <a:pt x="48760" y="565378"/>
                  </a:lnTo>
                  <a:lnTo>
                    <a:pt x="73503" y="443847"/>
                  </a:lnTo>
                  <a:cubicBezTo>
                    <a:pt x="73502" y="443847"/>
                    <a:pt x="73502" y="443846"/>
                    <a:pt x="73501" y="443846"/>
                  </a:cubicBezTo>
                  <a:cubicBezTo>
                    <a:pt x="184845" y="256818"/>
                    <a:pt x="356137" y="85612"/>
                    <a:pt x="544346" y="41409"/>
                  </a:cubicBezTo>
                  <a:cubicBezTo>
                    <a:pt x="630911" y="21078"/>
                    <a:pt x="703652" y="4958"/>
                    <a:pt x="775489" y="95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6B6B141-887C-4BA1-BAFF-246F98932F0D}"/>
                </a:ext>
              </a:extLst>
            </p:cNvPr>
            <p:cNvSpPr/>
            <p:nvPr/>
          </p:nvSpPr>
          <p:spPr>
            <a:xfrm>
              <a:off x="5096659" y="1522414"/>
              <a:ext cx="1476575" cy="700737"/>
            </a:xfrm>
            <a:custGeom>
              <a:avLst/>
              <a:gdLst>
                <a:gd name="connsiteX0" fmla="*/ 0 w 1933575"/>
                <a:gd name="connsiteY0" fmla="*/ 547390 h 914400"/>
                <a:gd name="connsiteX1" fmla="*/ 616268 w 1933575"/>
                <a:gd name="connsiteY1" fmla="*/ 20658 h 914400"/>
                <a:gd name="connsiteX2" fmla="*/ 981075 w 1933575"/>
                <a:gd name="connsiteY2" fmla="*/ 13990 h 914400"/>
                <a:gd name="connsiteX3" fmla="*/ 1457325 w 1933575"/>
                <a:gd name="connsiteY3" fmla="*/ 121623 h 914400"/>
                <a:gd name="connsiteX4" fmla="*/ 1813560 w 1933575"/>
                <a:gd name="connsiteY4" fmla="*/ 460713 h 914400"/>
                <a:gd name="connsiteX5" fmla="*/ 1932623 w 1933575"/>
                <a:gd name="connsiteY5" fmla="*/ 883623 h 914400"/>
                <a:gd name="connsiteX6" fmla="*/ 1927860 w 1933575"/>
                <a:gd name="connsiteY6" fmla="*/ 915055 h 914400"/>
                <a:gd name="connsiteX7" fmla="*/ 1889760 w 1933575"/>
                <a:gd name="connsiteY7" fmla="*/ 913150 h 914400"/>
                <a:gd name="connsiteX8" fmla="*/ 1638300 w 1933575"/>
                <a:gd name="connsiteY8" fmla="*/ 828378 h 914400"/>
                <a:gd name="connsiteX9" fmla="*/ 1607820 w 1933575"/>
                <a:gd name="connsiteY9" fmla="*/ 793135 h 914400"/>
                <a:gd name="connsiteX10" fmla="*/ 1639253 w 1933575"/>
                <a:gd name="connsiteY10" fmla="*/ 790278 h 914400"/>
                <a:gd name="connsiteX11" fmla="*/ 924877 w 1933575"/>
                <a:gd name="connsiteY11" fmla="*/ 593110 h 914400"/>
                <a:gd name="connsiteX12" fmla="*/ 130493 w 1933575"/>
                <a:gd name="connsiteY12" fmla="*/ 552153 h 914400"/>
                <a:gd name="connsiteX13" fmla="*/ 0 w 1933575"/>
                <a:gd name="connsiteY13" fmla="*/ 547390 h 914400"/>
                <a:gd name="connsiteX0" fmla="*/ 0 w 1935605"/>
                <a:gd name="connsiteY0" fmla="*/ 581385 h 952384"/>
                <a:gd name="connsiteX1" fmla="*/ 616268 w 1935605"/>
                <a:gd name="connsiteY1" fmla="*/ 54653 h 952384"/>
                <a:gd name="connsiteX2" fmla="*/ 1064022 w 1935605"/>
                <a:gd name="connsiteY2" fmla="*/ 24286 h 952384"/>
                <a:gd name="connsiteX3" fmla="*/ 1457325 w 1935605"/>
                <a:gd name="connsiteY3" fmla="*/ 155618 h 952384"/>
                <a:gd name="connsiteX4" fmla="*/ 1813560 w 1935605"/>
                <a:gd name="connsiteY4" fmla="*/ 494708 h 952384"/>
                <a:gd name="connsiteX5" fmla="*/ 1932623 w 1935605"/>
                <a:gd name="connsiteY5" fmla="*/ 917618 h 952384"/>
                <a:gd name="connsiteX6" fmla="*/ 1927860 w 1935605"/>
                <a:gd name="connsiteY6" fmla="*/ 949050 h 952384"/>
                <a:gd name="connsiteX7" fmla="*/ 1889760 w 1935605"/>
                <a:gd name="connsiteY7" fmla="*/ 947145 h 952384"/>
                <a:gd name="connsiteX8" fmla="*/ 1638300 w 1935605"/>
                <a:gd name="connsiteY8" fmla="*/ 862373 h 952384"/>
                <a:gd name="connsiteX9" fmla="*/ 1607820 w 1935605"/>
                <a:gd name="connsiteY9" fmla="*/ 827130 h 952384"/>
                <a:gd name="connsiteX10" fmla="*/ 1639253 w 1935605"/>
                <a:gd name="connsiteY10" fmla="*/ 824273 h 952384"/>
                <a:gd name="connsiteX11" fmla="*/ 924877 w 1935605"/>
                <a:gd name="connsiteY11" fmla="*/ 627105 h 952384"/>
                <a:gd name="connsiteX12" fmla="*/ 130493 w 1935605"/>
                <a:gd name="connsiteY12" fmla="*/ 586148 h 952384"/>
                <a:gd name="connsiteX13" fmla="*/ 0 w 1935605"/>
                <a:gd name="connsiteY13" fmla="*/ 581385 h 952384"/>
                <a:gd name="connsiteX0" fmla="*/ 0 w 1935605"/>
                <a:gd name="connsiteY0" fmla="*/ 551224 h 922224"/>
                <a:gd name="connsiteX1" fmla="*/ 616268 w 1935605"/>
                <a:gd name="connsiteY1" fmla="*/ 24492 h 922224"/>
                <a:gd name="connsiteX2" fmla="*/ 1457325 w 1935605"/>
                <a:gd name="connsiteY2" fmla="*/ 125457 h 922224"/>
                <a:gd name="connsiteX3" fmla="*/ 1813560 w 1935605"/>
                <a:gd name="connsiteY3" fmla="*/ 464547 h 922224"/>
                <a:gd name="connsiteX4" fmla="*/ 1932623 w 1935605"/>
                <a:gd name="connsiteY4" fmla="*/ 887457 h 922224"/>
                <a:gd name="connsiteX5" fmla="*/ 1927860 w 1935605"/>
                <a:gd name="connsiteY5" fmla="*/ 918889 h 922224"/>
                <a:gd name="connsiteX6" fmla="*/ 1889760 w 1935605"/>
                <a:gd name="connsiteY6" fmla="*/ 916984 h 922224"/>
                <a:gd name="connsiteX7" fmla="*/ 1638300 w 1935605"/>
                <a:gd name="connsiteY7" fmla="*/ 832212 h 922224"/>
                <a:gd name="connsiteX8" fmla="*/ 1607820 w 1935605"/>
                <a:gd name="connsiteY8" fmla="*/ 796969 h 922224"/>
                <a:gd name="connsiteX9" fmla="*/ 1639253 w 1935605"/>
                <a:gd name="connsiteY9" fmla="*/ 794112 h 922224"/>
                <a:gd name="connsiteX10" fmla="*/ 924877 w 1935605"/>
                <a:gd name="connsiteY10" fmla="*/ 596944 h 922224"/>
                <a:gd name="connsiteX11" fmla="*/ 130493 w 1935605"/>
                <a:gd name="connsiteY11" fmla="*/ 555987 h 922224"/>
                <a:gd name="connsiteX12" fmla="*/ 0 w 1935605"/>
                <a:gd name="connsiteY12" fmla="*/ 551224 h 922224"/>
                <a:gd name="connsiteX0" fmla="*/ 0 w 1935605"/>
                <a:gd name="connsiteY0" fmla="*/ 580930 h 951930"/>
                <a:gd name="connsiteX1" fmla="*/ 616268 w 1935605"/>
                <a:gd name="connsiteY1" fmla="*/ 54198 h 951930"/>
                <a:gd name="connsiteX2" fmla="*/ 1457325 w 1935605"/>
                <a:gd name="connsiteY2" fmla="*/ 155163 h 951930"/>
                <a:gd name="connsiteX3" fmla="*/ 1813560 w 1935605"/>
                <a:gd name="connsiteY3" fmla="*/ 494253 h 951930"/>
                <a:gd name="connsiteX4" fmla="*/ 1932623 w 1935605"/>
                <a:gd name="connsiteY4" fmla="*/ 917163 h 951930"/>
                <a:gd name="connsiteX5" fmla="*/ 1927860 w 1935605"/>
                <a:gd name="connsiteY5" fmla="*/ 948595 h 951930"/>
                <a:gd name="connsiteX6" fmla="*/ 1889760 w 1935605"/>
                <a:gd name="connsiteY6" fmla="*/ 946690 h 951930"/>
                <a:gd name="connsiteX7" fmla="*/ 1638300 w 1935605"/>
                <a:gd name="connsiteY7" fmla="*/ 861918 h 951930"/>
                <a:gd name="connsiteX8" fmla="*/ 1607820 w 1935605"/>
                <a:gd name="connsiteY8" fmla="*/ 826675 h 951930"/>
                <a:gd name="connsiteX9" fmla="*/ 1639253 w 1935605"/>
                <a:gd name="connsiteY9" fmla="*/ 823818 h 951930"/>
                <a:gd name="connsiteX10" fmla="*/ 924877 w 1935605"/>
                <a:gd name="connsiteY10" fmla="*/ 626650 h 951930"/>
                <a:gd name="connsiteX11" fmla="*/ 130493 w 1935605"/>
                <a:gd name="connsiteY11" fmla="*/ 585693 h 951930"/>
                <a:gd name="connsiteX12" fmla="*/ 0 w 1935605"/>
                <a:gd name="connsiteY12" fmla="*/ 580930 h 951930"/>
                <a:gd name="connsiteX0" fmla="*/ 0 w 1935605"/>
                <a:gd name="connsiteY0" fmla="*/ 580930 h 951930"/>
                <a:gd name="connsiteX1" fmla="*/ 616268 w 1935605"/>
                <a:gd name="connsiteY1" fmla="*/ 54198 h 951930"/>
                <a:gd name="connsiteX2" fmla="*/ 1457325 w 1935605"/>
                <a:gd name="connsiteY2" fmla="*/ 155163 h 951930"/>
                <a:gd name="connsiteX3" fmla="*/ 1813560 w 1935605"/>
                <a:gd name="connsiteY3" fmla="*/ 494253 h 951930"/>
                <a:gd name="connsiteX4" fmla="*/ 1932623 w 1935605"/>
                <a:gd name="connsiteY4" fmla="*/ 917163 h 951930"/>
                <a:gd name="connsiteX5" fmla="*/ 1927860 w 1935605"/>
                <a:gd name="connsiteY5" fmla="*/ 948595 h 951930"/>
                <a:gd name="connsiteX6" fmla="*/ 1889760 w 1935605"/>
                <a:gd name="connsiteY6" fmla="*/ 946690 h 951930"/>
                <a:gd name="connsiteX7" fmla="*/ 1638300 w 1935605"/>
                <a:gd name="connsiteY7" fmla="*/ 861918 h 951930"/>
                <a:gd name="connsiteX8" fmla="*/ 1607820 w 1935605"/>
                <a:gd name="connsiteY8" fmla="*/ 826675 h 951930"/>
                <a:gd name="connsiteX9" fmla="*/ 1639253 w 1935605"/>
                <a:gd name="connsiteY9" fmla="*/ 823818 h 951930"/>
                <a:gd name="connsiteX10" fmla="*/ 924877 w 1935605"/>
                <a:gd name="connsiteY10" fmla="*/ 626650 h 951930"/>
                <a:gd name="connsiteX11" fmla="*/ 130493 w 1935605"/>
                <a:gd name="connsiteY11" fmla="*/ 585693 h 951930"/>
                <a:gd name="connsiteX12" fmla="*/ 0 w 1935605"/>
                <a:gd name="connsiteY12" fmla="*/ 580930 h 951930"/>
                <a:gd name="connsiteX0" fmla="*/ 0 w 1935605"/>
                <a:gd name="connsiteY0" fmla="*/ 580930 h 951930"/>
                <a:gd name="connsiteX1" fmla="*/ 616268 w 1935605"/>
                <a:gd name="connsiteY1" fmla="*/ 54198 h 951930"/>
                <a:gd name="connsiteX2" fmla="*/ 1457325 w 1935605"/>
                <a:gd name="connsiteY2" fmla="*/ 155163 h 951930"/>
                <a:gd name="connsiteX3" fmla="*/ 1813560 w 1935605"/>
                <a:gd name="connsiteY3" fmla="*/ 494253 h 951930"/>
                <a:gd name="connsiteX4" fmla="*/ 1932623 w 1935605"/>
                <a:gd name="connsiteY4" fmla="*/ 917163 h 951930"/>
                <a:gd name="connsiteX5" fmla="*/ 1927860 w 1935605"/>
                <a:gd name="connsiteY5" fmla="*/ 948595 h 951930"/>
                <a:gd name="connsiteX6" fmla="*/ 1889760 w 1935605"/>
                <a:gd name="connsiteY6" fmla="*/ 946690 h 951930"/>
                <a:gd name="connsiteX7" fmla="*/ 1638300 w 1935605"/>
                <a:gd name="connsiteY7" fmla="*/ 861918 h 951930"/>
                <a:gd name="connsiteX8" fmla="*/ 1607820 w 1935605"/>
                <a:gd name="connsiteY8" fmla="*/ 826675 h 951930"/>
                <a:gd name="connsiteX9" fmla="*/ 1639253 w 1935605"/>
                <a:gd name="connsiteY9" fmla="*/ 823818 h 951930"/>
                <a:gd name="connsiteX10" fmla="*/ 924877 w 1935605"/>
                <a:gd name="connsiteY10" fmla="*/ 626650 h 951930"/>
                <a:gd name="connsiteX11" fmla="*/ 0 w 1935605"/>
                <a:gd name="connsiteY11" fmla="*/ 580930 h 951930"/>
                <a:gd name="connsiteX0" fmla="*/ 0 w 1935605"/>
                <a:gd name="connsiteY0" fmla="*/ 580930 h 951930"/>
                <a:gd name="connsiteX1" fmla="*/ 616268 w 1935605"/>
                <a:gd name="connsiteY1" fmla="*/ 54198 h 951930"/>
                <a:gd name="connsiteX2" fmla="*/ 1457325 w 1935605"/>
                <a:gd name="connsiteY2" fmla="*/ 155163 h 951930"/>
                <a:gd name="connsiteX3" fmla="*/ 1813560 w 1935605"/>
                <a:gd name="connsiteY3" fmla="*/ 494253 h 951930"/>
                <a:gd name="connsiteX4" fmla="*/ 1932623 w 1935605"/>
                <a:gd name="connsiteY4" fmla="*/ 917163 h 951930"/>
                <a:gd name="connsiteX5" fmla="*/ 1927860 w 1935605"/>
                <a:gd name="connsiteY5" fmla="*/ 948595 h 951930"/>
                <a:gd name="connsiteX6" fmla="*/ 1889760 w 1935605"/>
                <a:gd name="connsiteY6" fmla="*/ 946690 h 951930"/>
                <a:gd name="connsiteX7" fmla="*/ 1638300 w 1935605"/>
                <a:gd name="connsiteY7" fmla="*/ 861918 h 951930"/>
                <a:gd name="connsiteX8" fmla="*/ 1607820 w 1935605"/>
                <a:gd name="connsiteY8" fmla="*/ 826675 h 951930"/>
                <a:gd name="connsiteX9" fmla="*/ 1639253 w 1935605"/>
                <a:gd name="connsiteY9" fmla="*/ 823818 h 951930"/>
                <a:gd name="connsiteX10" fmla="*/ 0 w 1935605"/>
                <a:gd name="connsiteY10" fmla="*/ 580930 h 951930"/>
                <a:gd name="connsiteX0" fmla="*/ 0 w 1935605"/>
                <a:gd name="connsiteY0" fmla="*/ 580930 h 951930"/>
                <a:gd name="connsiteX1" fmla="*/ 616268 w 1935605"/>
                <a:gd name="connsiteY1" fmla="*/ 54198 h 951930"/>
                <a:gd name="connsiteX2" fmla="*/ 1457325 w 1935605"/>
                <a:gd name="connsiteY2" fmla="*/ 155163 h 951930"/>
                <a:gd name="connsiteX3" fmla="*/ 1813560 w 1935605"/>
                <a:gd name="connsiteY3" fmla="*/ 494253 h 951930"/>
                <a:gd name="connsiteX4" fmla="*/ 1932623 w 1935605"/>
                <a:gd name="connsiteY4" fmla="*/ 917163 h 951930"/>
                <a:gd name="connsiteX5" fmla="*/ 1927860 w 1935605"/>
                <a:gd name="connsiteY5" fmla="*/ 948595 h 951930"/>
                <a:gd name="connsiteX6" fmla="*/ 1889760 w 1935605"/>
                <a:gd name="connsiteY6" fmla="*/ 946690 h 951930"/>
                <a:gd name="connsiteX7" fmla="*/ 1638300 w 1935605"/>
                <a:gd name="connsiteY7" fmla="*/ 861918 h 951930"/>
                <a:gd name="connsiteX8" fmla="*/ 1607820 w 1935605"/>
                <a:gd name="connsiteY8" fmla="*/ 826675 h 951930"/>
                <a:gd name="connsiteX9" fmla="*/ 0 w 1935605"/>
                <a:gd name="connsiteY9" fmla="*/ 580930 h 951930"/>
                <a:gd name="connsiteX0" fmla="*/ 0 w 1935605"/>
                <a:gd name="connsiteY0" fmla="*/ 580930 h 951930"/>
                <a:gd name="connsiteX1" fmla="*/ 616268 w 1935605"/>
                <a:gd name="connsiteY1" fmla="*/ 54198 h 951930"/>
                <a:gd name="connsiteX2" fmla="*/ 1457325 w 1935605"/>
                <a:gd name="connsiteY2" fmla="*/ 155163 h 951930"/>
                <a:gd name="connsiteX3" fmla="*/ 1813560 w 1935605"/>
                <a:gd name="connsiteY3" fmla="*/ 494253 h 951930"/>
                <a:gd name="connsiteX4" fmla="*/ 1932623 w 1935605"/>
                <a:gd name="connsiteY4" fmla="*/ 917163 h 951930"/>
                <a:gd name="connsiteX5" fmla="*/ 1927860 w 1935605"/>
                <a:gd name="connsiteY5" fmla="*/ 948595 h 951930"/>
                <a:gd name="connsiteX6" fmla="*/ 1889760 w 1935605"/>
                <a:gd name="connsiteY6" fmla="*/ 946690 h 951930"/>
                <a:gd name="connsiteX7" fmla="*/ 1638300 w 1935605"/>
                <a:gd name="connsiteY7" fmla="*/ 861918 h 951930"/>
                <a:gd name="connsiteX8" fmla="*/ 0 w 1935605"/>
                <a:gd name="connsiteY8" fmla="*/ 580930 h 951930"/>
                <a:gd name="connsiteX0" fmla="*/ 0 w 2039865"/>
                <a:gd name="connsiteY0" fmla="*/ 580930 h 976019"/>
                <a:gd name="connsiteX1" fmla="*/ 616268 w 2039865"/>
                <a:gd name="connsiteY1" fmla="*/ 54198 h 976019"/>
                <a:gd name="connsiteX2" fmla="*/ 1457325 w 2039865"/>
                <a:gd name="connsiteY2" fmla="*/ 155163 h 976019"/>
                <a:gd name="connsiteX3" fmla="*/ 1813560 w 2039865"/>
                <a:gd name="connsiteY3" fmla="*/ 494253 h 976019"/>
                <a:gd name="connsiteX4" fmla="*/ 1932623 w 2039865"/>
                <a:gd name="connsiteY4" fmla="*/ 917163 h 976019"/>
                <a:gd name="connsiteX5" fmla="*/ 1927860 w 2039865"/>
                <a:gd name="connsiteY5" fmla="*/ 948595 h 976019"/>
                <a:gd name="connsiteX6" fmla="*/ 1889760 w 2039865"/>
                <a:gd name="connsiteY6" fmla="*/ 946690 h 976019"/>
                <a:gd name="connsiteX7" fmla="*/ 0 w 2039865"/>
                <a:gd name="connsiteY7" fmla="*/ 580930 h 976019"/>
                <a:gd name="connsiteX0" fmla="*/ 0 w 1935605"/>
                <a:gd name="connsiteY0" fmla="*/ 580930 h 948595"/>
                <a:gd name="connsiteX1" fmla="*/ 616268 w 1935605"/>
                <a:gd name="connsiteY1" fmla="*/ 54198 h 948595"/>
                <a:gd name="connsiteX2" fmla="*/ 1457325 w 1935605"/>
                <a:gd name="connsiteY2" fmla="*/ 155163 h 948595"/>
                <a:gd name="connsiteX3" fmla="*/ 1813560 w 1935605"/>
                <a:gd name="connsiteY3" fmla="*/ 494253 h 948595"/>
                <a:gd name="connsiteX4" fmla="*/ 1932623 w 1935605"/>
                <a:gd name="connsiteY4" fmla="*/ 917163 h 948595"/>
                <a:gd name="connsiteX5" fmla="*/ 1927860 w 1935605"/>
                <a:gd name="connsiteY5" fmla="*/ 948595 h 948595"/>
                <a:gd name="connsiteX6" fmla="*/ 0 w 1935605"/>
                <a:gd name="connsiteY6" fmla="*/ 580930 h 948595"/>
                <a:gd name="connsiteX0" fmla="*/ 0 w 1932623"/>
                <a:gd name="connsiteY0" fmla="*/ 580930 h 917880"/>
                <a:gd name="connsiteX1" fmla="*/ 616268 w 1932623"/>
                <a:gd name="connsiteY1" fmla="*/ 54198 h 917880"/>
                <a:gd name="connsiteX2" fmla="*/ 1457325 w 1932623"/>
                <a:gd name="connsiteY2" fmla="*/ 155163 h 917880"/>
                <a:gd name="connsiteX3" fmla="*/ 1813560 w 1932623"/>
                <a:gd name="connsiteY3" fmla="*/ 494253 h 917880"/>
                <a:gd name="connsiteX4" fmla="*/ 1932623 w 1932623"/>
                <a:gd name="connsiteY4" fmla="*/ 917163 h 917880"/>
                <a:gd name="connsiteX5" fmla="*/ 0 w 1932623"/>
                <a:gd name="connsiteY5" fmla="*/ 580930 h 917880"/>
                <a:gd name="connsiteX0" fmla="*/ 0 w 1932623"/>
                <a:gd name="connsiteY0" fmla="*/ 580930 h 917163"/>
                <a:gd name="connsiteX1" fmla="*/ 616268 w 1932623"/>
                <a:gd name="connsiteY1" fmla="*/ 54198 h 917163"/>
                <a:gd name="connsiteX2" fmla="*/ 1457325 w 1932623"/>
                <a:gd name="connsiteY2" fmla="*/ 155163 h 917163"/>
                <a:gd name="connsiteX3" fmla="*/ 1813560 w 1932623"/>
                <a:gd name="connsiteY3" fmla="*/ 494253 h 917163"/>
                <a:gd name="connsiteX4" fmla="*/ 1932623 w 1932623"/>
                <a:gd name="connsiteY4" fmla="*/ 917163 h 917163"/>
                <a:gd name="connsiteX5" fmla="*/ 0 w 1932623"/>
                <a:gd name="connsiteY5" fmla="*/ 580930 h 917163"/>
                <a:gd name="connsiteX0" fmla="*/ 0 w 1932623"/>
                <a:gd name="connsiteY0" fmla="*/ 580930 h 917163"/>
                <a:gd name="connsiteX1" fmla="*/ 616268 w 1932623"/>
                <a:gd name="connsiteY1" fmla="*/ 54198 h 917163"/>
                <a:gd name="connsiteX2" fmla="*/ 1457325 w 1932623"/>
                <a:gd name="connsiteY2" fmla="*/ 155163 h 917163"/>
                <a:gd name="connsiteX3" fmla="*/ 1813560 w 1932623"/>
                <a:gd name="connsiteY3" fmla="*/ 494253 h 917163"/>
                <a:gd name="connsiteX4" fmla="*/ 1932623 w 1932623"/>
                <a:gd name="connsiteY4" fmla="*/ 917163 h 917163"/>
                <a:gd name="connsiteX5" fmla="*/ 0 w 1932623"/>
                <a:gd name="connsiteY5" fmla="*/ 580930 h 917163"/>
                <a:gd name="connsiteX0" fmla="*/ 0 w 1932623"/>
                <a:gd name="connsiteY0" fmla="*/ 580930 h 917163"/>
                <a:gd name="connsiteX1" fmla="*/ 616268 w 1932623"/>
                <a:gd name="connsiteY1" fmla="*/ 54198 h 917163"/>
                <a:gd name="connsiteX2" fmla="*/ 1457325 w 1932623"/>
                <a:gd name="connsiteY2" fmla="*/ 155163 h 917163"/>
                <a:gd name="connsiteX3" fmla="*/ 1813560 w 1932623"/>
                <a:gd name="connsiteY3" fmla="*/ 494253 h 917163"/>
                <a:gd name="connsiteX4" fmla="*/ 1932623 w 1932623"/>
                <a:gd name="connsiteY4" fmla="*/ 917163 h 917163"/>
                <a:gd name="connsiteX5" fmla="*/ 0 w 1932623"/>
                <a:gd name="connsiteY5" fmla="*/ 580930 h 917163"/>
                <a:gd name="connsiteX0" fmla="*/ 0 w 1932623"/>
                <a:gd name="connsiteY0" fmla="*/ 580930 h 917163"/>
                <a:gd name="connsiteX1" fmla="*/ 616268 w 1932623"/>
                <a:gd name="connsiteY1" fmla="*/ 54198 h 917163"/>
                <a:gd name="connsiteX2" fmla="*/ 1457325 w 1932623"/>
                <a:gd name="connsiteY2" fmla="*/ 155163 h 917163"/>
                <a:gd name="connsiteX3" fmla="*/ 1813560 w 1932623"/>
                <a:gd name="connsiteY3" fmla="*/ 494253 h 917163"/>
                <a:gd name="connsiteX4" fmla="*/ 1932623 w 1932623"/>
                <a:gd name="connsiteY4" fmla="*/ 917163 h 917163"/>
                <a:gd name="connsiteX5" fmla="*/ 0 w 1932623"/>
                <a:gd name="connsiteY5" fmla="*/ 580930 h 917163"/>
                <a:gd name="connsiteX0" fmla="*/ 0 w 1932623"/>
                <a:gd name="connsiteY0" fmla="*/ 580930 h 917163"/>
                <a:gd name="connsiteX1" fmla="*/ 616268 w 1932623"/>
                <a:gd name="connsiteY1" fmla="*/ 54198 h 917163"/>
                <a:gd name="connsiteX2" fmla="*/ 1457325 w 1932623"/>
                <a:gd name="connsiteY2" fmla="*/ 155163 h 917163"/>
                <a:gd name="connsiteX3" fmla="*/ 1813560 w 1932623"/>
                <a:gd name="connsiteY3" fmla="*/ 494253 h 917163"/>
                <a:gd name="connsiteX4" fmla="*/ 1932623 w 1932623"/>
                <a:gd name="connsiteY4" fmla="*/ 917163 h 917163"/>
                <a:gd name="connsiteX5" fmla="*/ 0 w 1932623"/>
                <a:gd name="connsiteY5" fmla="*/ 580930 h 917163"/>
                <a:gd name="connsiteX0" fmla="*/ 0 w 1932623"/>
                <a:gd name="connsiteY0" fmla="*/ 580930 h 917163"/>
                <a:gd name="connsiteX1" fmla="*/ 616268 w 1932623"/>
                <a:gd name="connsiteY1" fmla="*/ 54198 h 917163"/>
                <a:gd name="connsiteX2" fmla="*/ 1457325 w 1932623"/>
                <a:gd name="connsiteY2" fmla="*/ 155163 h 917163"/>
                <a:gd name="connsiteX3" fmla="*/ 1813560 w 1932623"/>
                <a:gd name="connsiteY3" fmla="*/ 494253 h 917163"/>
                <a:gd name="connsiteX4" fmla="*/ 1932623 w 1932623"/>
                <a:gd name="connsiteY4" fmla="*/ 917163 h 917163"/>
                <a:gd name="connsiteX5" fmla="*/ 0 w 1932623"/>
                <a:gd name="connsiteY5" fmla="*/ 580930 h 917163"/>
                <a:gd name="connsiteX0" fmla="*/ 0 w 1932623"/>
                <a:gd name="connsiteY0" fmla="*/ 580930 h 917163"/>
                <a:gd name="connsiteX1" fmla="*/ 616268 w 1932623"/>
                <a:gd name="connsiteY1" fmla="*/ 54198 h 917163"/>
                <a:gd name="connsiteX2" fmla="*/ 1457325 w 1932623"/>
                <a:gd name="connsiteY2" fmla="*/ 155163 h 917163"/>
                <a:gd name="connsiteX3" fmla="*/ 1813560 w 1932623"/>
                <a:gd name="connsiteY3" fmla="*/ 494253 h 917163"/>
                <a:gd name="connsiteX4" fmla="*/ 1932623 w 1932623"/>
                <a:gd name="connsiteY4" fmla="*/ 917163 h 917163"/>
                <a:gd name="connsiteX5" fmla="*/ 0 w 1932623"/>
                <a:gd name="connsiteY5" fmla="*/ 580930 h 917163"/>
                <a:gd name="connsiteX0" fmla="*/ 0 w 1932623"/>
                <a:gd name="connsiteY0" fmla="*/ 580930 h 917163"/>
                <a:gd name="connsiteX1" fmla="*/ 616268 w 1932623"/>
                <a:gd name="connsiteY1" fmla="*/ 54198 h 917163"/>
                <a:gd name="connsiteX2" fmla="*/ 1457325 w 1932623"/>
                <a:gd name="connsiteY2" fmla="*/ 155163 h 917163"/>
                <a:gd name="connsiteX3" fmla="*/ 1813560 w 1932623"/>
                <a:gd name="connsiteY3" fmla="*/ 494253 h 917163"/>
                <a:gd name="connsiteX4" fmla="*/ 1932623 w 1932623"/>
                <a:gd name="connsiteY4" fmla="*/ 917163 h 917163"/>
                <a:gd name="connsiteX5" fmla="*/ 0 w 1932623"/>
                <a:gd name="connsiteY5" fmla="*/ 580930 h 917163"/>
                <a:gd name="connsiteX0" fmla="*/ 0 w 1932623"/>
                <a:gd name="connsiteY0" fmla="*/ 580930 h 917163"/>
                <a:gd name="connsiteX1" fmla="*/ 616268 w 1932623"/>
                <a:gd name="connsiteY1" fmla="*/ 54198 h 917163"/>
                <a:gd name="connsiteX2" fmla="*/ 1457325 w 1932623"/>
                <a:gd name="connsiteY2" fmla="*/ 155163 h 917163"/>
                <a:gd name="connsiteX3" fmla="*/ 1813560 w 1932623"/>
                <a:gd name="connsiteY3" fmla="*/ 494253 h 917163"/>
                <a:gd name="connsiteX4" fmla="*/ 1932623 w 1932623"/>
                <a:gd name="connsiteY4" fmla="*/ 917163 h 917163"/>
                <a:gd name="connsiteX5" fmla="*/ 0 w 1932623"/>
                <a:gd name="connsiteY5" fmla="*/ 580930 h 917163"/>
                <a:gd name="connsiteX0" fmla="*/ 0 w 1932623"/>
                <a:gd name="connsiteY0" fmla="*/ 580930 h 917163"/>
                <a:gd name="connsiteX1" fmla="*/ 616268 w 1932623"/>
                <a:gd name="connsiteY1" fmla="*/ 54198 h 917163"/>
                <a:gd name="connsiteX2" fmla="*/ 1457325 w 1932623"/>
                <a:gd name="connsiteY2" fmla="*/ 155163 h 917163"/>
                <a:gd name="connsiteX3" fmla="*/ 1813560 w 1932623"/>
                <a:gd name="connsiteY3" fmla="*/ 494253 h 917163"/>
                <a:gd name="connsiteX4" fmla="*/ 1932623 w 1932623"/>
                <a:gd name="connsiteY4" fmla="*/ 917163 h 917163"/>
                <a:gd name="connsiteX5" fmla="*/ 0 w 1932623"/>
                <a:gd name="connsiteY5" fmla="*/ 580930 h 917163"/>
                <a:gd name="connsiteX0" fmla="*/ 0 w 1932623"/>
                <a:gd name="connsiteY0" fmla="*/ 580930 h 917163"/>
                <a:gd name="connsiteX1" fmla="*/ 616268 w 1932623"/>
                <a:gd name="connsiteY1" fmla="*/ 54198 h 917163"/>
                <a:gd name="connsiteX2" fmla="*/ 1457325 w 1932623"/>
                <a:gd name="connsiteY2" fmla="*/ 155163 h 917163"/>
                <a:gd name="connsiteX3" fmla="*/ 1813560 w 1932623"/>
                <a:gd name="connsiteY3" fmla="*/ 494253 h 917163"/>
                <a:gd name="connsiteX4" fmla="*/ 1932623 w 1932623"/>
                <a:gd name="connsiteY4" fmla="*/ 917163 h 917163"/>
                <a:gd name="connsiteX5" fmla="*/ 0 w 1932623"/>
                <a:gd name="connsiteY5" fmla="*/ 580930 h 917163"/>
                <a:gd name="connsiteX0" fmla="*/ 0 w 1932623"/>
                <a:gd name="connsiteY0" fmla="*/ 580930 h 917163"/>
                <a:gd name="connsiteX1" fmla="*/ 616268 w 1932623"/>
                <a:gd name="connsiteY1" fmla="*/ 54198 h 917163"/>
                <a:gd name="connsiteX2" fmla="*/ 1457325 w 1932623"/>
                <a:gd name="connsiteY2" fmla="*/ 155163 h 917163"/>
                <a:gd name="connsiteX3" fmla="*/ 1813560 w 1932623"/>
                <a:gd name="connsiteY3" fmla="*/ 494253 h 917163"/>
                <a:gd name="connsiteX4" fmla="*/ 1932623 w 1932623"/>
                <a:gd name="connsiteY4" fmla="*/ 917163 h 917163"/>
                <a:gd name="connsiteX5" fmla="*/ 0 w 1932623"/>
                <a:gd name="connsiteY5" fmla="*/ 580930 h 917163"/>
                <a:gd name="connsiteX0" fmla="*/ 0 w 1932623"/>
                <a:gd name="connsiteY0" fmla="*/ 580930 h 917163"/>
                <a:gd name="connsiteX1" fmla="*/ 616268 w 1932623"/>
                <a:gd name="connsiteY1" fmla="*/ 54198 h 917163"/>
                <a:gd name="connsiteX2" fmla="*/ 1457325 w 1932623"/>
                <a:gd name="connsiteY2" fmla="*/ 155163 h 917163"/>
                <a:gd name="connsiteX3" fmla="*/ 1813560 w 1932623"/>
                <a:gd name="connsiteY3" fmla="*/ 494253 h 917163"/>
                <a:gd name="connsiteX4" fmla="*/ 1932623 w 1932623"/>
                <a:gd name="connsiteY4" fmla="*/ 917163 h 917163"/>
                <a:gd name="connsiteX5" fmla="*/ 0 w 1932623"/>
                <a:gd name="connsiteY5" fmla="*/ 580930 h 917163"/>
                <a:gd name="connsiteX0" fmla="*/ 0 w 1932623"/>
                <a:gd name="connsiteY0" fmla="*/ 580930 h 917163"/>
                <a:gd name="connsiteX1" fmla="*/ 616268 w 1932623"/>
                <a:gd name="connsiteY1" fmla="*/ 54198 h 917163"/>
                <a:gd name="connsiteX2" fmla="*/ 1457325 w 1932623"/>
                <a:gd name="connsiteY2" fmla="*/ 155163 h 917163"/>
                <a:gd name="connsiteX3" fmla="*/ 1813560 w 1932623"/>
                <a:gd name="connsiteY3" fmla="*/ 494253 h 917163"/>
                <a:gd name="connsiteX4" fmla="*/ 1932623 w 1932623"/>
                <a:gd name="connsiteY4" fmla="*/ 917163 h 917163"/>
                <a:gd name="connsiteX5" fmla="*/ 0 w 1932623"/>
                <a:gd name="connsiteY5" fmla="*/ 580930 h 91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2623" h="917163">
                  <a:moveTo>
                    <a:pt x="0" y="580930"/>
                  </a:moveTo>
                  <a:cubicBezTo>
                    <a:pt x="145733" y="336138"/>
                    <a:pt x="369930" y="112054"/>
                    <a:pt x="616268" y="54198"/>
                  </a:cubicBezTo>
                  <a:cubicBezTo>
                    <a:pt x="918403" y="-16763"/>
                    <a:pt x="1091880" y="-48526"/>
                    <a:pt x="1457325" y="155163"/>
                  </a:cubicBezTo>
                  <a:cubicBezTo>
                    <a:pt x="1643028" y="258669"/>
                    <a:pt x="1742123" y="329470"/>
                    <a:pt x="1813560" y="494253"/>
                  </a:cubicBezTo>
                  <a:cubicBezTo>
                    <a:pt x="1872615" y="630460"/>
                    <a:pt x="1912620" y="770478"/>
                    <a:pt x="1932623" y="917163"/>
                  </a:cubicBezTo>
                  <a:cubicBezTo>
                    <a:pt x="402859" y="389462"/>
                    <a:pt x="158017" y="627580"/>
                    <a:pt x="0" y="58093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8C93A28-54F0-4EB7-B8BB-B305BA0AB521}"/>
                </a:ext>
              </a:extLst>
            </p:cNvPr>
            <p:cNvSpPr/>
            <p:nvPr/>
          </p:nvSpPr>
          <p:spPr>
            <a:xfrm>
              <a:off x="5454473" y="3590697"/>
              <a:ext cx="723437" cy="490821"/>
            </a:xfrm>
            <a:custGeom>
              <a:avLst/>
              <a:gdLst>
                <a:gd name="connsiteX0" fmla="*/ 915353 w 914400"/>
                <a:gd name="connsiteY0" fmla="*/ 188817 h 628650"/>
                <a:gd name="connsiteX1" fmla="*/ 520065 w 914400"/>
                <a:gd name="connsiteY1" fmla="*/ 624110 h 628650"/>
                <a:gd name="connsiteX2" fmla="*/ 479108 w 914400"/>
                <a:gd name="connsiteY2" fmla="*/ 620299 h 628650"/>
                <a:gd name="connsiteX3" fmla="*/ 356235 w 914400"/>
                <a:gd name="connsiteY3" fmla="*/ 428847 h 628650"/>
                <a:gd name="connsiteX4" fmla="*/ 285750 w 914400"/>
                <a:gd name="connsiteY4" fmla="*/ 422179 h 628650"/>
                <a:gd name="connsiteX5" fmla="*/ 95250 w 914400"/>
                <a:gd name="connsiteY5" fmla="*/ 626014 h 628650"/>
                <a:gd name="connsiteX6" fmla="*/ 20003 w 914400"/>
                <a:gd name="connsiteY6" fmla="*/ 267874 h 628650"/>
                <a:gd name="connsiteX7" fmla="*/ 0 w 914400"/>
                <a:gd name="connsiteY7" fmla="*/ 213582 h 628650"/>
                <a:gd name="connsiteX8" fmla="*/ 121920 w 914400"/>
                <a:gd name="connsiteY8" fmla="*/ 56420 h 628650"/>
                <a:gd name="connsiteX9" fmla="*/ 161925 w 914400"/>
                <a:gd name="connsiteY9" fmla="*/ 98329 h 628650"/>
                <a:gd name="connsiteX10" fmla="*/ 300038 w 914400"/>
                <a:gd name="connsiteY10" fmla="*/ 315499 h 628650"/>
                <a:gd name="connsiteX11" fmla="*/ 358140 w 914400"/>
                <a:gd name="connsiteY11" fmla="*/ 323120 h 628650"/>
                <a:gd name="connsiteX12" fmla="*/ 667703 w 914400"/>
                <a:gd name="connsiteY12" fmla="*/ 31654 h 628650"/>
                <a:gd name="connsiteX13" fmla="*/ 707708 w 914400"/>
                <a:gd name="connsiteY13" fmla="*/ 4985 h 628650"/>
                <a:gd name="connsiteX14" fmla="*/ 741045 w 914400"/>
                <a:gd name="connsiteY14" fmla="*/ 10699 h 628650"/>
                <a:gd name="connsiteX15" fmla="*/ 915353 w 914400"/>
                <a:gd name="connsiteY15" fmla="*/ 188817 h 628650"/>
                <a:gd name="connsiteX0" fmla="*/ 20003 w 915353"/>
                <a:gd name="connsiteY0" fmla="*/ 267874 h 637282"/>
                <a:gd name="connsiteX1" fmla="*/ 0 w 915353"/>
                <a:gd name="connsiteY1" fmla="*/ 213582 h 637282"/>
                <a:gd name="connsiteX2" fmla="*/ 121920 w 915353"/>
                <a:gd name="connsiteY2" fmla="*/ 56420 h 637282"/>
                <a:gd name="connsiteX3" fmla="*/ 161925 w 915353"/>
                <a:gd name="connsiteY3" fmla="*/ 98329 h 637282"/>
                <a:gd name="connsiteX4" fmla="*/ 300038 w 915353"/>
                <a:gd name="connsiteY4" fmla="*/ 315499 h 637282"/>
                <a:gd name="connsiteX5" fmla="*/ 358140 w 915353"/>
                <a:gd name="connsiteY5" fmla="*/ 323120 h 637282"/>
                <a:gd name="connsiteX6" fmla="*/ 667703 w 915353"/>
                <a:gd name="connsiteY6" fmla="*/ 31654 h 637282"/>
                <a:gd name="connsiteX7" fmla="*/ 707708 w 915353"/>
                <a:gd name="connsiteY7" fmla="*/ 4985 h 637282"/>
                <a:gd name="connsiteX8" fmla="*/ 741045 w 915353"/>
                <a:gd name="connsiteY8" fmla="*/ 10699 h 637282"/>
                <a:gd name="connsiteX9" fmla="*/ 915353 w 915353"/>
                <a:gd name="connsiteY9" fmla="*/ 188817 h 637282"/>
                <a:gd name="connsiteX10" fmla="*/ 520065 w 915353"/>
                <a:gd name="connsiteY10" fmla="*/ 624110 h 637282"/>
                <a:gd name="connsiteX11" fmla="*/ 479108 w 915353"/>
                <a:gd name="connsiteY11" fmla="*/ 620299 h 637282"/>
                <a:gd name="connsiteX12" fmla="*/ 356235 w 915353"/>
                <a:gd name="connsiteY12" fmla="*/ 428847 h 637282"/>
                <a:gd name="connsiteX13" fmla="*/ 285750 w 915353"/>
                <a:gd name="connsiteY13" fmla="*/ 422179 h 637282"/>
                <a:gd name="connsiteX14" fmla="*/ 95250 w 915353"/>
                <a:gd name="connsiteY14" fmla="*/ 626014 h 637282"/>
                <a:gd name="connsiteX15" fmla="*/ 135701 w 915353"/>
                <a:gd name="connsiteY15" fmla="*/ 383572 h 637282"/>
                <a:gd name="connsiteX0" fmla="*/ 20003 w 915353"/>
                <a:gd name="connsiteY0" fmla="*/ 267874 h 637282"/>
                <a:gd name="connsiteX1" fmla="*/ 0 w 915353"/>
                <a:gd name="connsiteY1" fmla="*/ 213582 h 637282"/>
                <a:gd name="connsiteX2" fmla="*/ 121920 w 915353"/>
                <a:gd name="connsiteY2" fmla="*/ 56420 h 637282"/>
                <a:gd name="connsiteX3" fmla="*/ 161925 w 915353"/>
                <a:gd name="connsiteY3" fmla="*/ 98329 h 637282"/>
                <a:gd name="connsiteX4" fmla="*/ 300038 w 915353"/>
                <a:gd name="connsiteY4" fmla="*/ 315499 h 637282"/>
                <a:gd name="connsiteX5" fmla="*/ 358140 w 915353"/>
                <a:gd name="connsiteY5" fmla="*/ 323120 h 637282"/>
                <a:gd name="connsiteX6" fmla="*/ 667703 w 915353"/>
                <a:gd name="connsiteY6" fmla="*/ 31654 h 637282"/>
                <a:gd name="connsiteX7" fmla="*/ 707708 w 915353"/>
                <a:gd name="connsiteY7" fmla="*/ 4985 h 637282"/>
                <a:gd name="connsiteX8" fmla="*/ 741045 w 915353"/>
                <a:gd name="connsiteY8" fmla="*/ 10699 h 637282"/>
                <a:gd name="connsiteX9" fmla="*/ 915353 w 915353"/>
                <a:gd name="connsiteY9" fmla="*/ 188817 h 637282"/>
                <a:gd name="connsiteX10" fmla="*/ 520065 w 915353"/>
                <a:gd name="connsiteY10" fmla="*/ 624110 h 637282"/>
                <a:gd name="connsiteX11" fmla="*/ 479108 w 915353"/>
                <a:gd name="connsiteY11" fmla="*/ 620299 h 637282"/>
                <a:gd name="connsiteX12" fmla="*/ 356235 w 915353"/>
                <a:gd name="connsiteY12" fmla="*/ 428847 h 637282"/>
                <a:gd name="connsiteX13" fmla="*/ 285750 w 915353"/>
                <a:gd name="connsiteY13" fmla="*/ 422179 h 637282"/>
                <a:gd name="connsiteX14" fmla="*/ 95250 w 915353"/>
                <a:gd name="connsiteY14" fmla="*/ 626014 h 637282"/>
                <a:gd name="connsiteX0" fmla="*/ 0 w 915353"/>
                <a:gd name="connsiteY0" fmla="*/ 213582 h 637282"/>
                <a:gd name="connsiteX1" fmla="*/ 121920 w 915353"/>
                <a:gd name="connsiteY1" fmla="*/ 56420 h 637282"/>
                <a:gd name="connsiteX2" fmla="*/ 161925 w 915353"/>
                <a:gd name="connsiteY2" fmla="*/ 98329 h 637282"/>
                <a:gd name="connsiteX3" fmla="*/ 300038 w 915353"/>
                <a:gd name="connsiteY3" fmla="*/ 315499 h 637282"/>
                <a:gd name="connsiteX4" fmla="*/ 358140 w 915353"/>
                <a:gd name="connsiteY4" fmla="*/ 323120 h 637282"/>
                <a:gd name="connsiteX5" fmla="*/ 667703 w 915353"/>
                <a:gd name="connsiteY5" fmla="*/ 31654 h 637282"/>
                <a:gd name="connsiteX6" fmla="*/ 707708 w 915353"/>
                <a:gd name="connsiteY6" fmla="*/ 4985 h 637282"/>
                <a:gd name="connsiteX7" fmla="*/ 741045 w 915353"/>
                <a:gd name="connsiteY7" fmla="*/ 10699 h 637282"/>
                <a:gd name="connsiteX8" fmla="*/ 915353 w 915353"/>
                <a:gd name="connsiteY8" fmla="*/ 188817 h 637282"/>
                <a:gd name="connsiteX9" fmla="*/ 520065 w 915353"/>
                <a:gd name="connsiteY9" fmla="*/ 624110 h 637282"/>
                <a:gd name="connsiteX10" fmla="*/ 479108 w 915353"/>
                <a:gd name="connsiteY10" fmla="*/ 620299 h 637282"/>
                <a:gd name="connsiteX11" fmla="*/ 356235 w 915353"/>
                <a:gd name="connsiteY11" fmla="*/ 428847 h 637282"/>
                <a:gd name="connsiteX12" fmla="*/ 285750 w 915353"/>
                <a:gd name="connsiteY12" fmla="*/ 422179 h 637282"/>
                <a:gd name="connsiteX13" fmla="*/ 95250 w 915353"/>
                <a:gd name="connsiteY13" fmla="*/ 626014 h 637282"/>
                <a:gd name="connsiteX0" fmla="*/ 0 w 915353"/>
                <a:gd name="connsiteY0" fmla="*/ 213582 h 637282"/>
                <a:gd name="connsiteX1" fmla="*/ 121920 w 915353"/>
                <a:gd name="connsiteY1" fmla="*/ 56420 h 637282"/>
                <a:gd name="connsiteX2" fmla="*/ 300038 w 915353"/>
                <a:gd name="connsiteY2" fmla="*/ 315499 h 637282"/>
                <a:gd name="connsiteX3" fmla="*/ 358140 w 915353"/>
                <a:gd name="connsiteY3" fmla="*/ 323120 h 637282"/>
                <a:gd name="connsiteX4" fmla="*/ 667703 w 915353"/>
                <a:gd name="connsiteY4" fmla="*/ 31654 h 637282"/>
                <a:gd name="connsiteX5" fmla="*/ 707708 w 915353"/>
                <a:gd name="connsiteY5" fmla="*/ 4985 h 637282"/>
                <a:gd name="connsiteX6" fmla="*/ 741045 w 915353"/>
                <a:gd name="connsiteY6" fmla="*/ 10699 h 637282"/>
                <a:gd name="connsiteX7" fmla="*/ 915353 w 915353"/>
                <a:gd name="connsiteY7" fmla="*/ 188817 h 637282"/>
                <a:gd name="connsiteX8" fmla="*/ 520065 w 915353"/>
                <a:gd name="connsiteY8" fmla="*/ 624110 h 637282"/>
                <a:gd name="connsiteX9" fmla="*/ 479108 w 915353"/>
                <a:gd name="connsiteY9" fmla="*/ 620299 h 637282"/>
                <a:gd name="connsiteX10" fmla="*/ 356235 w 915353"/>
                <a:gd name="connsiteY10" fmla="*/ 428847 h 637282"/>
                <a:gd name="connsiteX11" fmla="*/ 285750 w 915353"/>
                <a:gd name="connsiteY11" fmla="*/ 422179 h 637282"/>
                <a:gd name="connsiteX12" fmla="*/ 95250 w 915353"/>
                <a:gd name="connsiteY12" fmla="*/ 626014 h 637282"/>
                <a:gd name="connsiteX0" fmla="*/ 0 w 918692"/>
                <a:gd name="connsiteY0" fmla="*/ 208597 h 632297"/>
                <a:gd name="connsiteX1" fmla="*/ 121920 w 918692"/>
                <a:gd name="connsiteY1" fmla="*/ 51435 h 632297"/>
                <a:gd name="connsiteX2" fmla="*/ 300038 w 918692"/>
                <a:gd name="connsiteY2" fmla="*/ 310514 h 632297"/>
                <a:gd name="connsiteX3" fmla="*/ 358140 w 918692"/>
                <a:gd name="connsiteY3" fmla="*/ 318135 h 632297"/>
                <a:gd name="connsiteX4" fmla="*/ 667703 w 918692"/>
                <a:gd name="connsiteY4" fmla="*/ 26669 h 632297"/>
                <a:gd name="connsiteX5" fmla="*/ 707708 w 918692"/>
                <a:gd name="connsiteY5" fmla="*/ 0 h 632297"/>
                <a:gd name="connsiteX6" fmla="*/ 915353 w 918692"/>
                <a:gd name="connsiteY6" fmla="*/ 183832 h 632297"/>
                <a:gd name="connsiteX7" fmla="*/ 520065 w 918692"/>
                <a:gd name="connsiteY7" fmla="*/ 619125 h 632297"/>
                <a:gd name="connsiteX8" fmla="*/ 479108 w 918692"/>
                <a:gd name="connsiteY8" fmla="*/ 615314 h 632297"/>
                <a:gd name="connsiteX9" fmla="*/ 356235 w 918692"/>
                <a:gd name="connsiteY9" fmla="*/ 423862 h 632297"/>
                <a:gd name="connsiteX10" fmla="*/ 285750 w 918692"/>
                <a:gd name="connsiteY10" fmla="*/ 417194 h 632297"/>
                <a:gd name="connsiteX11" fmla="*/ 95250 w 918692"/>
                <a:gd name="connsiteY11" fmla="*/ 621029 h 632297"/>
                <a:gd name="connsiteX0" fmla="*/ 0 w 915353"/>
                <a:gd name="connsiteY0" fmla="*/ 208597 h 632297"/>
                <a:gd name="connsiteX1" fmla="*/ 121920 w 915353"/>
                <a:gd name="connsiteY1" fmla="*/ 51435 h 632297"/>
                <a:gd name="connsiteX2" fmla="*/ 300038 w 915353"/>
                <a:gd name="connsiteY2" fmla="*/ 310514 h 632297"/>
                <a:gd name="connsiteX3" fmla="*/ 358140 w 915353"/>
                <a:gd name="connsiteY3" fmla="*/ 318135 h 632297"/>
                <a:gd name="connsiteX4" fmla="*/ 667703 w 915353"/>
                <a:gd name="connsiteY4" fmla="*/ 26669 h 632297"/>
                <a:gd name="connsiteX5" fmla="*/ 707708 w 915353"/>
                <a:gd name="connsiteY5" fmla="*/ 0 h 632297"/>
                <a:gd name="connsiteX6" fmla="*/ 915353 w 915353"/>
                <a:gd name="connsiteY6" fmla="*/ 183832 h 632297"/>
                <a:gd name="connsiteX7" fmla="*/ 520065 w 915353"/>
                <a:gd name="connsiteY7" fmla="*/ 619125 h 632297"/>
                <a:gd name="connsiteX8" fmla="*/ 479108 w 915353"/>
                <a:gd name="connsiteY8" fmla="*/ 615314 h 632297"/>
                <a:gd name="connsiteX9" fmla="*/ 356235 w 915353"/>
                <a:gd name="connsiteY9" fmla="*/ 423862 h 632297"/>
                <a:gd name="connsiteX10" fmla="*/ 285750 w 915353"/>
                <a:gd name="connsiteY10" fmla="*/ 417194 h 632297"/>
                <a:gd name="connsiteX11" fmla="*/ 95250 w 915353"/>
                <a:gd name="connsiteY11" fmla="*/ 621029 h 632297"/>
                <a:gd name="connsiteX0" fmla="*/ 0 w 915353"/>
                <a:gd name="connsiteY0" fmla="*/ 208597 h 632297"/>
                <a:gd name="connsiteX1" fmla="*/ 121920 w 915353"/>
                <a:gd name="connsiteY1" fmla="*/ 51435 h 632297"/>
                <a:gd name="connsiteX2" fmla="*/ 300038 w 915353"/>
                <a:gd name="connsiteY2" fmla="*/ 310514 h 632297"/>
                <a:gd name="connsiteX3" fmla="*/ 358140 w 915353"/>
                <a:gd name="connsiteY3" fmla="*/ 318135 h 632297"/>
                <a:gd name="connsiteX4" fmla="*/ 707708 w 915353"/>
                <a:gd name="connsiteY4" fmla="*/ 0 h 632297"/>
                <a:gd name="connsiteX5" fmla="*/ 915353 w 915353"/>
                <a:gd name="connsiteY5" fmla="*/ 183832 h 632297"/>
                <a:gd name="connsiteX6" fmla="*/ 520065 w 915353"/>
                <a:gd name="connsiteY6" fmla="*/ 619125 h 632297"/>
                <a:gd name="connsiteX7" fmla="*/ 479108 w 915353"/>
                <a:gd name="connsiteY7" fmla="*/ 615314 h 632297"/>
                <a:gd name="connsiteX8" fmla="*/ 356235 w 915353"/>
                <a:gd name="connsiteY8" fmla="*/ 423862 h 632297"/>
                <a:gd name="connsiteX9" fmla="*/ 285750 w 915353"/>
                <a:gd name="connsiteY9" fmla="*/ 417194 h 632297"/>
                <a:gd name="connsiteX10" fmla="*/ 95250 w 915353"/>
                <a:gd name="connsiteY10" fmla="*/ 621029 h 632297"/>
                <a:gd name="connsiteX0" fmla="*/ 0 w 915353"/>
                <a:gd name="connsiteY0" fmla="*/ 208597 h 621028"/>
                <a:gd name="connsiteX1" fmla="*/ 121920 w 915353"/>
                <a:gd name="connsiteY1" fmla="*/ 51435 h 621028"/>
                <a:gd name="connsiteX2" fmla="*/ 300038 w 915353"/>
                <a:gd name="connsiteY2" fmla="*/ 310514 h 621028"/>
                <a:gd name="connsiteX3" fmla="*/ 358140 w 915353"/>
                <a:gd name="connsiteY3" fmla="*/ 318135 h 621028"/>
                <a:gd name="connsiteX4" fmla="*/ 707708 w 915353"/>
                <a:gd name="connsiteY4" fmla="*/ 0 h 621028"/>
                <a:gd name="connsiteX5" fmla="*/ 915353 w 915353"/>
                <a:gd name="connsiteY5" fmla="*/ 183832 h 621028"/>
                <a:gd name="connsiteX6" fmla="*/ 479108 w 915353"/>
                <a:gd name="connsiteY6" fmla="*/ 615314 h 621028"/>
                <a:gd name="connsiteX7" fmla="*/ 356235 w 915353"/>
                <a:gd name="connsiteY7" fmla="*/ 423862 h 621028"/>
                <a:gd name="connsiteX8" fmla="*/ 285750 w 915353"/>
                <a:gd name="connsiteY8" fmla="*/ 417194 h 621028"/>
                <a:gd name="connsiteX9" fmla="*/ 95250 w 915353"/>
                <a:gd name="connsiteY9" fmla="*/ 621029 h 62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5353" h="621028">
                  <a:moveTo>
                    <a:pt x="0" y="208597"/>
                  </a:moveTo>
                  <a:cubicBezTo>
                    <a:pt x="3810" y="127635"/>
                    <a:pt x="67628" y="94297"/>
                    <a:pt x="121920" y="51435"/>
                  </a:cubicBezTo>
                  <a:cubicBezTo>
                    <a:pt x="171926" y="68421"/>
                    <a:pt x="260668" y="266064"/>
                    <a:pt x="300038" y="310514"/>
                  </a:cubicBezTo>
                  <a:cubicBezTo>
                    <a:pt x="318135" y="340994"/>
                    <a:pt x="290195" y="369887"/>
                    <a:pt x="358140" y="318135"/>
                  </a:cubicBezTo>
                  <a:cubicBezTo>
                    <a:pt x="426085" y="266383"/>
                    <a:pt x="614839" y="22384"/>
                    <a:pt x="707708" y="0"/>
                  </a:cubicBezTo>
                  <a:cubicBezTo>
                    <a:pt x="748983" y="26194"/>
                    <a:pt x="847741" y="95478"/>
                    <a:pt x="915353" y="183832"/>
                  </a:cubicBezTo>
                  <a:lnTo>
                    <a:pt x="479108" y="615314"/>
                  </a:lnTo>
                  <a:cubicBezTo>
                    <a:pt x="439103" y="551497"/>
                    <a:pt x="396240" y="488632"/>
                    <a:pt x="356235" y="423862"/>
                  </a:cubicBezTo>
                  <a:cubicBezTo>
                    <a:pt x="325755" y="375285"/>
                    <a:pt x="326708" y="373379"/>
                    <a:pt x="285750" y="417194"/>
                  </a:cubicBezTo>
                  <a:lnTo>
                    <a:pt x="95250" y="621029"/>
                  </a:ln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A54034F-4EF9-4004-9A71-2C236EC5C820}"/>
                </a:ext>
              </a:extLst>
            </p:cNvPr>
            <p:cNvSpPr/>
            <p:nvPr/>
          </p:nvSpPr>
          <p:spPr>
            <a:xfrm>
              <a:off x="5560954" y="3305484"/>
              <a:ext cx="458473" cy="560356"/>
            </a:xfrm>
            <a:custGeom>
              <a:avLst/>
              <a:gdLst>
                <a:gd name="connsiteX0" fmla="*/ 608648 w 600075"/>
                <a:gd name="connsiteY0" fmla="*/ 18800 h 733425"/>
                <a:gd name="connsiteX1" fmla="*/ 573405 w 600075"/>
                <a:gd name="connsiteY1" fmla="*/ 9275 h 733425"/>
                <a:gd name="connsiteX2" fmla="*/ 350520 w 600075"/>
                <a:gd name="connsiteY2" fmla="*/ 91190 h 733425"/>
                <a:gd name="connsiteX3" fmla="*/ 134302 w 600075"/>
                <a:gd name="connsiteY3" fmla="*/ 93095 h 733425"/>
                <a:gd name="connsiteX4" fmla="*/ 0 w 600075"/>
                <a:gd name="connsiteY4" fmla="*/ 57853 h 733425"/>
                <a:gd name="connsiteX5" fmla="*/ 12383 w 600075"/>
                <a:gd name="connsiteY5" fmla="*/ 175010 h 733425"/>
                <a:gd name="connsiteX6" fmla="*/ 12383 w 600075"/>
                <a:gd name="connsiteY6" fmla="*/ 175010 h 733425"/>
                <a:gd name="connsiteX7" fmla="*/ 11430 w 600075"/>
                <a:gd name="connsiteY7" fmla="*/ 209300 h 733425"/>
                <a:gd name="connsiteX8" fmla="*/ 2858 w 600075"/>
                <a:gd name="connsiteY8" fmla="*/ 425518 h 733425"/>
                <a:gd name="connsiteX9" fmla="*/ 205740 w 600075"/>
                <a:gd name="connsiteY9" fmla="*/ 742700 h 733425"/>
                <a:gd name="connsiteX10" fmla="*/ 589598 w 600075"/>
                <a:gd name="connsiteY10" fmla="*/ 374083 h 733425"/>
                <a:gd name="connsiteX11" fmla="*/ 586740 w 600075"/>
                <a:gd name="connsiteY11" fmla="*/ 185488 h 733425"/>
                <a:gd name="connsiteX12" fmla="*/ 608648 w 600075"/>
                <a:gd name="connsiteY12" fmla="*/ 18800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0075" h="733425">
                  <a:moveTo>
                    <a:pt x="608648" y="18800"/>
                  </a:moveTo>
                  <a:cubicBezTo>
                    <a:pt x="604838" y="-12632"/>
                    <a:pt x="586740" y="3560"/>
                    <a:pt x="573405" y="9275"/>
                  </a:cubicBezTo>
                  <a:cubicBezTo>
                    <a:pt x="501015" y="40708"/>
                    <a:pt x="426720" y="67378"/>
                    <a:pt x="350520" y="91190"/>
                  </a:cubicBezTo>
                  <a:cubicBezTo>
                    <a:pt x="278130" y="115003"/>
                    <a:pt x="208598" y="121670"/>
                    <a:pt x="134302" y="93095"/>
                  </a:cubicBezTo>
                  <a:cubicBezTo>
                    <a:pt x="91440" y="76903"/>
                    <a:pt x="48577" y="52138"/>
                    <a:pt x="0" y="57853"/>
                  </a:cubicBezTo>
                  <a:cubicBezTo>
                    <a:pt x="3810" y="96905"/>
                    <a:pt x="8573" y="135958"/>
                    <a:pt x="12383" y="175010"/>
                  </a:cubicBezTo>
                  <a:cubicBezTo>
                    <a:pt x="12383" y="175010"/>
                    <a:pt x="12383" y="175010"/>
                    <a:pt x="12383" y="175010"/>
                  </a:cubicBezTo>
                  <a:cubicBezTo>
                    <a:pt x="12383" y="186440"/>
                    <a:pt x="12383" y="197870"/>
                    <a:pt x="11430" y="209300"/>
                  </a:cubicBezTo>
                  <a:cubicBezTo>
                    <a:pt x="9525" y="281690"/>
                    <a:pt x="20002" y="354080"/>
                    <a:pt x="2858" y="425518"/>
                  </a:cubicBezTo>
                  <a:cubicBezTo>
                    <a:pt x="69533" y="529340"/>
                    <a:pt x="136208" y="634115"/>
                    <a:pt x="205740" y="742700"/>
                  </a:cubicBezTo>
                  <a:cubicBezTo>
                    <a:pt x="335280" y="617923"/>
                    <a:pt x="461963" y="496003"/>
                    <a:pt x="589598" y="374083"/>
                  </a:cubicBezTo>
                  <a:cubicBezTo>
                    <a:pt x="588645" y="311218"/>
                    <a:pt x="587693" y="248353"/>
                    <a:pt x="586740" y="185488"/>
                  </a:cubicBezTo>
                  <a:cubicBezTo>
                    <a:pt x="594360" y="130243"/>
                    <a:pt x="601980" y="74998"/>
                    <a:pt x="608648" y="188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9E2DA70-516C-4364-89BE-AEC3A56866F7}"/>
                </a:ext>
              </a:extLst>
            </p:cNvPr>
            <p:cNvSpPr/>
            <p:nvPr/>
          </p:nvSpPr>
          <p:spPr>
            <a:xfrm>
              <a:off x="5358631" y="2556445"/>
              <a:ext cx="130992" cy="181934"/>
            </a:xfrm>
            <a:custGeom>
              <a:avLst/>
              <a:gdLst>
                <a:gd name="connsiteX0" fmla="*/ 177182 w 171450"/>
                <a:gd name="connsiteY0" fmla="*/ 132410 h 238125"/>
                <a:gd name="connsiteX1" fmla="*/ 174324 w 171450"/>
                <a:gd name="connsiteY1" fmla="*/ 159080 h 238125"/>
                <a:gd name="connsiteX2" fmla="*/ 86694 w 171450"/>
                <a:gd name="connsiteY2" fmla="*/ 244805 h 238125"/>
                <a:gd name="connsiteX3" fmla="*/ 3827 w 171450"/>
                <a:gd name="connsiteY3" fmla="*/ 160032 h 238125"/>
                <a:gd name="connsiteX4" fmla="*/ 17 w 171450"/>
                <a:gd name="connsiteY4" fmla="*/ 125742 h 238125"/>
                <a:gd name="connsiteX5" fmla="*/ 90504 w 171450"/>
                <a:gd name="connsiteY5" fmla="*/ 12 h 238125"/>
                <a:gd name="connsiteX6" fmla="*/ 177182 w 171450"/>
                <a:gd name="connsiteY6" fmla="*/ 13241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238125">
                  <a:moveTo>
                    <a:pt x="177182" y="132410"/>
                  </a:moveTo>
                  <a:cubicBezTo>
                    <a:pt x="177182" y="136220"/>
                    <a:pt x="177182" y="147650"/>
                    <a:pt x="174324" y="159080"/>
                  </a:cubicBezTo>
                  <a:cubicBezTo>
                    <a:pt x="162894" y="211467"/>
                    <a:pt x="127652" y="247662"/>
                    <a:pt x="86694" y="244805"/>
                  </a:cubicBezTo>
                  <a:cubicBezTo>
                    <a:pt x="35259" y="240995"/>
                    <a:pt x="15257" y="203847"/>
                    <a:pt x="3827" y="160032"/>
                  </a:cubicBezTo>
                  <a:cubicBezTo>
                    <a:pt x="969" y="148602"/>
                    <a:pt x="17" y="137172"/>
                    <a:pt x="17" y="125742"/>
                  </a:cubicBezTo>
                  <a:cubicBezTo>
                    <a:pt x="-936" y="54305"/>
                    <a:pt x="39069" y="-940"/>
                    <a:pt x="90504" y="12"/>
                  </a:cubicBezTo>
                  <a:cubicBezTo>
                    <a:pt x="139082" y="965"/>
                    <a:pt x="178134" y="57162"/>
                    <a:pt x="177182" y="1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C6B10B8-6D67-4A37-B77A-825F9F58794C}"/>
                </a:ext>
              </a:extLst>
            </p:cNvPr>
            <p:cNvSpPr/>
            <p:nvPr/>
          </p:nvSpPr>
          <p:spPr>
            <a:xfrm>
              <a:off x="5910982" y="2549904"/>
              <a:ext cx="130992" cy="181934"/>
            </a:xfrm>
            <a:custGeom>
              <a:avLst/>
              <a:gdLst>
                <a:gd name="connsiteX0" fmla="*/ 180039 w 171450"/>
                <a:gd name="connsiteY0" fmla="*/ 117158 h 238125"/>
                <a:gd name="connsiteX1" fmla="*/ 89552 w 171450"/>
                <a:gd name="connsiteY1" fmla="*/ 243840 h 238125"/>
                <a:gd name="connsiteX2" fmla="*/ 17 w 171450"/>
                <a:gd name="connsiteY2" fmla="*/ 121920 h 238125"/>
                <a:gd name="connsiteX3" fmla="*/ 2874 w 171450"/>
                <a:gd name="connsiteY3" fmla="*/ 92392 h 238125"/>
                <a:gd name="connsiteX4" fmla="*/ 90504 w 171450"/>
                <a:gd name="connsiteY4" fmla="*/ 0 h 238125"/>
                <a:gd name="connsiteX5" fmla="*/ 178134 w 171450"/>
                <a:gd name="connsiteY5" fmla="*/ 92392 h 238125"/>
                <a:gd name="connsiteX6" fmla="*/ 180039 w 171450"/>
                <a:gd name="connsiteY6" fmla="*/ 117158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238125">
                  <a:moveTo>
                    <a:pt x="180039" y="117158"/>
                  </a:moveTo>
                  <a:cubicBezTo>
                    <a:pt x="180039" y="190500"/>
                    <a:pt x="140034" y="243840"/>
                    <a:pt x="89552" y="243840"/>
                  </a:cubicBezTo>
                  <a:cubicBezTo>
                    <a:pt x="39069" y="243840"/>
                    <a:pt x="-936" y="189548"/>
                    <a:pt x="17" y="121920"/>
                  </a:cubicBezTo>
                  <a:cubicBezTo>
                    <a:pt x="17" y="112395"/>
                    <a:pt x="969" y="101917"/>
                    <a:pt x="2874" y="92392"/>
                  </a:cubicBezTo>
                  <a:cubicBezTo>
                    <a:pt x="13352" y="35242"/>
                    <a:pt x="47642" y="0"/>
                    <a:pt x="90504" y="0"/>
                  </a:cubicBezTo>
                  <a:cubicBezTo>
                    <a:pt x="133367" y="0"/>
                    <a:pt x="167657" y="36195"/>
                    <a:pt x="178134" y="92392"/>
                  </a:cubicBezTo>
                  <a:cubicBezTo>
                    <a:pt x="179087" y="102870"/>
                    <a:pt x="179087" y="112395"/>
                    <a:pt x="180039" y="11715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F07F538-1F17-43D0-8BEC-B96A99E246FC}"/>
                </a:ext>
              </a:extLst>
            </p:cNvPr>
            <p:cNvSpPr/>
            <p:nvPr/>
          </p:nvSpPr>
          <p:spPr>
            <a:xfrm>
              <a:off x="5552766" y="2988900"/>
              <a:ext cx="342036" cy="94606"/>
            </a:xfrm>
            <a:custGeom>
              <a:avLst/>
              <a:gdLst>
                <a:gd name="connsiteX0" fmla="*/ 210742 w 447675"/>
                <a:gd name="connsiteY0" fmla="*/ 124553 h 123825"/>
                <a:gd name="connsiteX1" fmla="*/ 27862 w 447675"/>
                <a:gd name="connsiteY1" fmla="*/ 78833 h 123825"/>
                <a:gd name="connsiteX2" fmla="*/ 5002 w 447675"/>
                <a:gd name="connsiteY2" fmla="*/ 33112 h 123825"/>
                <a:gd name="connsiteX3" fmla="*/ 52627 w 447675"/>
                <a:gd name="connsiteY3" fmla="*/ 31207 h 123825"/>
                <a:gd name="connsiteX4" fmla="*/ 389812 w 447675"/>
                <a:gd name="connsiteY4" fmla="*/ 16920 h 123825"/>
                <a:gd name="connsiteX5" fmla="*/ 445057 w 447675"/>
                <a:gd name="connsiteY5" fmla="*/ 13110 h 123825"/>
                <a:gd name="connsiteX6" fmla="*/ 418387 w 447675"/>
                <a:gd name="connsiteY6" fmla="*/ 61687 h 123825"/>
                <a:gd name="connsiteX7" fmla="*/ 210742 w 447675"/>
                <a:gd name="connsiteY7" fmla="*/ 12455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7675" h="123825">
                  <a:moveTo>
                    <a:pt x="210742" y="124553"/>
                  </a:moveTo>
                  <a:cubicBezTo>
                    <a:pt x="143115" y="126458"/>
                    <a:pt x="84060" y="108360"/>
                    <a:pt x="27862" y="78833"/>
                  </a:cubicBezTo>
                  <a:cubicBezTo>
                    <a:pt x="9765" y="69308"/>
                    <a:pt x="-9285" y="55972"/>
                    <a:pt x="5002" y="33112"/>
                  </a:cubicBezTo>
                  <a:cubicBezTo>
                    <a:pt x="17385" y="12157"/>
                    <a:pt x="35482" y="22635"/>
                    <a:pt x="52627" y="31207"/>
                  </a:cubicBezTo>
                  <a:cubicBezTo>
                    <a:pt x="167880" y="93120"/>
                    <a:pt x="280275" y="87405"/>
                    <a:pt x="389812" y="16920"/>
                  </a:cubicBezTo>
                  <a:cubicBezTo>
                    <a:pt x="407910" y="5490"/>
                    <a:pt x="427912" y="-12608"/>
                    <a:pt x="445057" y="13110"/>
                  </a:cubicBezTo>
                  <a:cubicBezTo>
                    <a:pt x="463155" y="40732"/>
                    <a:pt x="435532" y="51210"/>
                    <a:pt x="418387" y="61687"/>
                  </a:cubicBezTo>
                  <a:cubicBezTo>
                    <a:pt x="352665" y="102645"/>
                    <a:pt x="284085" y="127410"/>
                    <a:pt x="210742" y="12455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AAB2F4D-6E5D-42B4-A07A-1DC3183EB7FB}"/>
                </a:ext>
              </a:extLst>
            </p:cNvPr>
            <p:cNvSpPr/>
            <p:nvPr/>
          </p:nvSpPr>
          <p:spPr>
            <a:xfrm>
              <a:off x="4849691" y="1959281"/>
              <a:ext cx="1535063" cy="207644"/>
            </a:xfrm>
            <a:custGeom>
              <a:avLst/>
              <a:gdLst>
                <a:gd name="connsiteX0" fmla="*/ 323248 w 2000250"/>
                <a:gd name="connsiteY0" fmla="*/ 19365 h 276225"/>
                <a:gd name="connsiteX1" fmla="*/ 658528 w 2000250"/>
                <a:gd name="connsiteY1" fmla="*/ 315 h 276225"/>
                <a:gd name="connsiteX2" fmla="*/ 1585310 w 2000250"/>
                <a:gd name="connsiteY2" fmla="*/ 125093 h 276225"/>
                <a:gd name="connsiteX3" fmla="*/ 2009173 w 2000250"/>
                <a:gd name="connsiteY3" fmla="*/ 267968 h 276225"/>
                <a:gd name="connsiteX4" fmla="*/ 1922495 w 2000250"/>
                <a:gd name="connsiteY4" fmla="*/ 271778 h 276225"/>
                <a:gd name="connsiteX5" fmla="*/ 1918685 w 2000250"/>
                <a:gd name="connsiteY5" fmla="*/ 274635 h 276225"/>
                <a:gd name="connsiteX6" fmla="*/ 1655795 w 2000250"/>
                <a:gd name="connsiteY6" fmla="*/ 258443 h 276225"/>
                <a:gd name="connsiteX7" fmla="*/ 1474820 w 2000250"/>
                <a:gd name="connsiteY7" fmla="*/ 248918 h 276225"/>
                <a:gd name="connsiteX8" fmla="*/ 1330993 w 2000250"/>
                <a:gd name="connsiteY8" fmla="*/ 240345 h 276225"/>
                <a:gd name="connsiteX9" fmla="*/ 1208120 w 2000250"/>
                <a:gd name="connsiteY9" fmla="*/ 232725 h 276225"/>
                <a:gd name="connsiteX10" fmla="*/ 1003333 w 2000250"/>
                <a:gd name="connsiteY10" fmla="*/ 221295 h 276225"/>
                <a:gd name="connsiteX11" fmla="*/ 883318 w 2000250"/>
                <a:gd name="connsiteY11" fmla="*/ 217485 h 276225"/>
                <a:gd name="connsiteX12" fmla="*/ 646145 w 2000250"/>
                <a:gd name="connsiteY12" fmla="*/ 213675 h 276225"/>
                <a:gd name="connsiteX13" fmla="*/ 600425 w 2000250"/>
                <a:gd name="connsiteY13" fmla="*/ 199388 h 276225"/>
                <a:gd name="connsiteX14" fmla="*/ 549943 w 2000250"/>
                <a:gd name="connsiteY14" fmla="*/ 197483 h 276225"/>
                <a:gd name="connsiteX15" fmla="*/ 290863 w 2000250"/>
                <a:gd name="connsiteY15" fmla="*/ 178433 h 276225"/>
                <a:gd name="connsiteX16" fmla="*/ 55595 w 2000250"/>
                <a:gd name="connsiteY16" fmla="*/ 150810 h 276225"/>
                <a:gd name="connsiteX17" fmla="*/ 27020 w 2000250"/>
                <a:gd name="connsiteY17" fmla="*/ 145095 h 276225"/>
                <a:gd name="connsiteX18" fmla="*/ 350 w 2000250"/>
                <a:gd name="connsiteY18" fmla="*/ 126045 h 276225"/>
                <a:gd name="connsiteX19" fmla="*/ 24163 w 2000250"/>
                <a:gd name="connsiteY19" fmla="*/ 99375 h 276225"/>
                <a:gd name="connsiteX20" fmla="*/ 227045 w 2000250"/>
                <a:gd name="connsiteY20" fmla="*/ 40320 h 276225"/>
                <a:gd name="connsiteX21" fmla="*/ 323248 w 2000250"/>
                <a:gd name="connsiteY21" fmla="*/ 19365 h 276225"/>
                <a:gd name="connsiteX0" fmla="*/ 323248 w 2009172"/>
                <a:gd name="connsiteY0" fmla="*/ 19365 h 280440"/>
                <a:gd name="connsiteX1" fmla="*/ 658528 w 2009172"/>
                <a:gd name="connsiteY1" fmla="*/ 315 h 280440"/>
                <a:gd name="connsiteX2" fmla="*/ 1585310 w 2009172"/>
                <a:gd name="connsiteY2" fmla="*/ 125093 h 280440"/>
                <a:gd name="connsiteX3" fmla="*/ 2009173 w 2009172"/>
                <a:gd name="connsiteY3" fmla="*/ 267968 h 280440"/>
                <a:gd name="connsiteX4" fmla="*/ 1922495 w 2009172"/>
                <a:gd name="connsiteY4" fmla="*/ 271778 h 280440"/>
                <a:gd name="connsiteX5" fmla="*/ 1918685 w 2009172"/>
                <a:gd name="connsiteY5" fmla="*/ 274635 h 280440"/>
                <a:gd name="connsiteX6" fmla="*/ 1655795 w 2009172"/>
                <a:gd name="connsiteY6" fmla="*/ 258443 h 280440"/>
                <a:gd name="connsiteX7" fmla="*/ 1474820 w 2009172"/>
                <a:gd name="connsiteY7" fmla="*/ 248918 h 280440"/>
                <a:gd name="connsiteX8" fmla="*/ 1330993 w 2009172"/>
                <a:gd name="connsiteY8" fmla="*/ 240345 h 280440"/>
                <a:gd name="connsiteX9" fmla="*/ 1208120 w 2009172"/>
                <a:gd name="connsiteY9" fmla="*/ 232725 h 280440"/>
                <a:gd name="connsiteX10" fmla="*/ 883318 w 2009172"/>
                <a:gd name="connsiteY10" fmla="*/ 217485 h 280440"/>
                <a:gd name="connsiteX11" fmla="*/ 646145 w 2009172"/>
                <a:gd name="connsiteY11" fmla="*/ 213675 h 280440"/>
                <a:gd name="connsiteX12" fmla="*/ 600425 w 2009172"/>
                <a:gd name="connsiteY12" fmla="*/ 199388 h 280440"/>
                <a:gd name="connsiteX13" fmla="*/ 549943 w 2009172"/>
                <a:gd name="connsiteY13" fmla="*/ 197483 h 280440"/>
                <a:gd name="connsiteX14" fmla="*/ 290863 w 2009172"/>
                <a:gd name="connsiteY14" fmla="*/ 178433 h 280440"/>
                <a:gd name="connsiteX15" fmla="*/ 55595 w 2009172"/>
                <a:gd name="connsiteY15" fmla="*/ 150810 h 280440"/>
                <a:gd name="connsiteX16" fmla="*/ 27020 w 2009172"/>
                <a:gd name="connsiteY16" fmla="*/ 145095 h 280440"/>
                <a:gd name="connsiteX17" fmla="*/ 350 w 2009172"/>
                <a:gd name="connsiteY17" fmla="*/ 126045 h 280440"/>
                <a:gd name="connsiteX18" fmla="*/ 24163 w 2009172"/>
                <a:gd name="connsiteY18" fmla="*/ 99375 h 280440"/>
                <a:gd name="connsiteX19" fmla="*/ 227045 w 2009172"/>
                <a:gd name="connsiteY19" fmla="*/ 40320 h 280440"/>
                <a:gd name="connsiteX20" fmla="*/ 323248 w 2009172"/>
                <a:gd name="connsiteY20" fmla="*/ 19365 h 280440"/>
                <a:gd name="connsiteX0" fmla="*/ 323248 w 2009173"/>
                <a:gd name="connsiteY0" fmla="*/ 19365 h 280439"/>
                <a:gd name="connsiteX1" fmla="*/ 658528 w 2009173"/>
                <a:gd name="connsiteY1" fmla="*/ 315 h 280439"/>
                <a:gd name="connsiteX2" fmla="*/ 1585310 w 2009173"/>
                <a:gd name="connsiteY2" fmla="*/ 125093 h 280439"/>
                <a:gd name="connsiteX3" fmla="*/ 2009173 w 2009173"/>
                <a:gd name="connsiteY3" fmla="*/ 267968 h 280439"/>
                <a:gd name="connsiteX4" fmla="*/ 1922495 w 2009173"/>
                <a:gd name="connsiteY4" fmla="*/ 271778 h 280439"/>
                <a:gd name="connsiteX5" fmla="*/ 1918685 w 2009173"/>
                <a:gd name="connsiteY5" fmla="*/ 274635 h 280439"/>
                <a:gd name="connsiteX6" fmla="*/ 1655795 w 2009173"/>
                <a:gd name="connsiteY6" fmla="*/ 258443 h 280439"/>
                <a:gd name="connsiteX7" fmla="*/ 1474820 w 2009173"/>
                <a:gd name="connsiteY7" fmla="*/ 248918 h 280439"/>
                <a:gd name="connsiteX8" fmla="*/ 1330993 w 2009173"/>
                <a:gd name="connsiteY8" fmla="*/ 240345 h 280439"/>
                <a:gd name="connsiteX9" fmla="*/ 1208120 w 2009173"/>
                <a:gd name="connsiteY9" fmla="*/ 232725 h 280439"/>
                <a:gd name="connsiteX10" fmla="*/ 646145 w 2009173"/>
                <a:gd name="connsiteY10" fmla="*/ 213675 h 280439"/>
                <a:gd name="connsiteX11" fmla="*/ 600425 w 2009173"/>
                <a:gd name="connsiteY11" fmla="*/ 199388 h 280439"/>
                <a:gd name="connsiteX12" fmla="*/ 549943 w 2009173"/>
                <a:gd name="connsiteY12" fmla="*/ 197483 h 280439"/>
                <a:gd name="connsiteX13" fmla="*/ 290863 w 2009173"/>
                <a:gd name="connsiteY13" fmla="*/ 178433 h 280439"/>
                <a:gd name="connsiteX14" fmla="*/ 55595 w 2009173"/>
                <a:gd name="connsiteY14" fmla="*/ 150810 h 280439"/>
                <a:gd name="connsiteX15" fmla="*/ 27020 w 2009173"/>
                <a:gd name="connsiteY15" fmla="*/ 145095 h 280439"/>
                <a:gd name="connsiteX16" fmla="*/ 350 w 2009173"/>
                <a:gd name="connsiteY16" fmla="*/ 126045 h 280439"/>
                <a:gd name="connsiteX17" fmla="*/ 24163 w 2009173"/>
                <a:gd name="connsiteY17" fmla="*/ 99375 h 280439"/>
                <a:gd name="connsiteX18" fmla="*/ 227045 w 2009173"/>
                <a:gd name="connsiteY18" fmla="*/ 40320 h 280439"/>
                <a:gd name="connsiteX19" fmla="*/ 323248 w 2009173"/>
                <a:gd name="connsiteY19" fmla="*/ 19365 h 280439"/>
                <a:gd name="connsiteX0" fmla="*/ 323248 w 2009173"/>
                <a:gd name="connsiteY0" fmla="*/ 19365 h 280439"/>
                <a:gd name="connsiteX1" fmla="*/ 658528 w 2009173"/>
                <a:gd name="connsiteY1" fmla="*/ 315 h 280439"/>
                <a:gd name="connsiteX2" fmla="*/ 1585310 w 2009173"/>
                <a:gd name="connsiteY2" fmla="*/ 125093 h 280439"/>
                <a:gd name="connsiteX3" fmla="*/ 2009173 w 2009173"/>
                <a:gd name="connsiteY3" fmla="*/ 267968 h 280439"/>
                <a:gd name="connsiteX4" fmla="*/ 1922495 w 2009173"/>
                <a:gd name="connsiteY4" fmla="*/ 271778 h 280439"/>
                <a:gd name="connsiteX5" fmla="*/ 1918685 w 2009173"/>
                <a:gd name="connsiteY5" fmla="*/ 274635 h 280439"/>
                <a:gd name="connsiteX6" fmla="*/ 1655795 w 2009173"/>
                <a:gd name="connsiteY6" fmla="*/ 258443 h 280439"/>
                <a:gd name="connsiteX7" fmla="*/ 1474820 w 2009173"/>
                <a:gd name="connsiteY7" fmla="*/ 248918 h 280439"/>
                <a:gd name="connsiteX8" fmla="*/ 1330993 w 2009173"/>
                <a:gd name="connsiteY8" fmla="*/ 240345 h 280439"/>
                <a:gd name="connsiteX9" fmla="*/ 646145 w 2009173"/>
                <a:gd name="connsiteY9" fmla="*/ 213675 h 280439"/>
                <a:gd name="connsiteX10" fmla="*/ 600425 w 2009173"/>
                <a:gd name="connsiteY10" fmla="*/ 199388 h 280439"/>
                <a:gd name="connsiteX11" fmla="*/ 549943 w 2009173"/>
                <a:gd name="connsiteY11" fmla="*/ 197483 h 280439"/>
                <a:gd name="connsiteX12" fmla="*/ 290863 w 2009173"/>
                <a:gd name="connsiteY12" fmla="*/ 178433 h 280439"/>
                <a:gd name="connsiteX13" fmla="*/ 55595 w 2009173"/>
                <a:gd name="connsiteY13" fmla="*/ 150810 h 280439"/>
                <a:gd name="connsiteX14" fmla="*/ 27020 w 2009173"/>
                <a:gd name="connsiteY14" fmla="*/ 145095 h 280439"/>
                <a:gd name="connsiteX15" fmla="*/ 350 w 2009173"/>
                <a:gd name="connsiteY15" fmla="*/ 126045 h 280439"/>
                <a:gd name="connsiteX16" fmla="*/ 24163 w 2009173"/>
                <a:gd name="connsiteY16" fmla="*/ 99375 h 280439"/>
                <a:gd name="connsiteX17" fmla="*/ 227045 w 2009173"/>
                <a:gd name="connsiteY17" fmla="*/ 40320 h 280439"/>
                <a:gd name="connsiteX18" fmla="*/ 323248 w 2009173"/>
                <a:gd name="connsiteY18" fmla="*/ 19365 h 280439"/>
                <a:gd name="connsiteX0" fmla="*/ 323248 w 2009173"/>
                <a:gd name="connsiteY0" fmla="*/ 19365 h 280439"/>
                <a:gd name="connsiteX1" fmla="*/ 658528 w 2009173"/>
                <a:gd name="connsiteY1" fmla="*/ 315 h 280439"/>
                <a:gd name="connsiteX2" fmla="*/ 1585310 w 2009173"/>
                <a:gd name="connsiteY2" fmla="*/ 125093 h 280439"/>
                <a:gd name="connsiteX3" fmla="*/ 2009173 w 2009173"/>
                <a:gd name="connsiteY3" fmla="*/ 267968 h 280439"/>
                <a:gd name="connsiteX4" fmla="*/ 1922495 w 2009173"/>
                <a:gd name="connsiteY4" fmla="*/ 271778 h 280439"/>
                <a:gd name="connsiteX5" fmla="*/ 1918685 w 2009173"/>
                <a:gd name="connsiteY5" fmla="*/ 274635 h 280439"/>
                <a:gd name="connsiteX6" fmla="*/ 1655795 w 2009173"/>
                <a:gd name="connsiteY6" fmla="*/ 258443 h 280439"/>
                <a:gd name="connsiteX7" fmla="*/ 1474820 w 2009173"/>
                <a:gd name="connsiteY7" fmla="*/ 248918 h 280439"/>
                <a:gd name="connsiteX8" fmla="*/ 646145 w 2009173"/>
                <a:gd name="connsiteY8" fmla="*/ 213675 h 280439"/>
                <a:gd name="connsiteX9" fmla="*/ 600425 w 2009173"/>
                <a:gd name="connsiteY9" fmla="*/ 199388 h 280439"/>
                <a:gd name="connsiteX10" fmla="*/ 549943 w 2009173"/>
                <a:gd name="connsiteY10" fmla="*/ 197483 h 280439"/>
                <a:gd name="connsiteX11" fmla="*/ 290863 w 2009173"/>
                <a:gd name="connsiteY11" fmla="*/ 178433 h 280439"/>
                <a:gd name="connsiteX12" fmla="*/ 55595 w 2009173"/>
                <a:gd name="connsiteY12" fmla="*/ 150810 h 280439"/>
                <a:gd name="connsiteX13" fmla="*/ 27020 w 2009173"/>
                <a:gd name="connsiteY13" fmla="*/ 145095 h 280439"/>
                <a:gd name="connsiteX14" fmla="*/ 350 w 2009173"/>
                <a:gd name="connsiteY14" fmla="*/ 126045 h 280439"/>
                <a:gd name="connsiteX15" fmla="*/ 24163 w 2009173"/>
                <a:gd name="connsiteY15" fmla="*/ 99375 h 280439"/>
                <a:gd name="connsiteX16" fmla="*/ 227045 w 2009173"/>
                <a:gd name="connsiteY16" fmla="*/ 40320 h 280439"/>
                <a:gd name="connsiteX17" fmla="*/ 323248 w 2009173"/>
                <a:gd name="connsiteY17" fmla="*/ 19365 h 280439"/>
                <a:gd name="connsiteX0" fmla="*/ 323248 w 2009173"/>
                <a:gd name="connsiteY0" fmla="*/ 19365 h 280439"/>
                <a:gd name="connsiteX1" fmla="*/ 658528 w 2009173"/>
                <a:gd name="connsiteY1" fmla="*/ 315 h 280439"/>
                <a:gd name="connsiteX2" fmla="*/ 1585310 w 2009173"/>
                <a:gd name="connsiteY2" fmla="*/ 125093 h 280439"/>
                <a:gd name="connsiteX3" fmla="*/ 2009173 w 2009173"/>
                <a:gd name="connsiteY3" fmla="*/ 267968 h 280439"/>
                <a:gd name="connsiteX4" fmla="*/ 1922495 w 2009173"/>
                <a:gd name="connsiteY4" fmla="*/ 271778 h 280439"/>
                <a:gd name="connsiteX5" fmla="*/ 1918685 w 2009173"/>
                <a:gd name="connsiteY5" fmla="*/ 274635 h 280439"/>
                <a:gd name="connsiteX6" fmla="*/ 1655795 w 2009173"/>
                <a:gd name="connsiteY6" fmla="*/ 258443 h 280439"/>
                <a:gd name="connsiteX7" fmla="*/ 646145 w 2009173"/>
                <a:gd name="connsiteY7" fmla="*/ 213675 h 280439"/>
                <a:gd name="connsiteX8" fmla="*/ 600425 w 2009173"/>
                <a:gd name="connsiteY8" fmla="*/ 199388 h 280439"/>
                <a:gd name="connsiteX9" fmla="*/ 549943 w 2009173"/>
                <a:gd name="connsiteY9" fmla="*/ 197483 h 280439"/>
                <a:gd name="connsiteX10" fmla="*/ 290863 w 2009173"/>
                <a:gd name="connsiteY10" fmla="*/ 178433 h 280439"/>
                <a:gd name="connsiteX11" fmla="*/ 55595 w 2009173"/>
                <a:gd name="connsiteY11" fmla="*/ 150810 h 280439"/>
                <a:gd name="connsiteX12" fmla="*/ 27020 w 2009173"/>
                <a:gd name="connsiteY12" fmla="*/ 145095 h 280439"/>
                <a:gd name="connsiteX13" fmla="*/ 350 w 2009173"/>
                <a:gd name="connsiteY13" fmla="*/ 126045 h 280439"/>
                <a:gd name="connsiteX14" fmla="*/ 24163 w 2009173"/>
                <a:gd name="connsiteY14" fmla="*/ 99375 h 280439"/>
                <a:gd name="connsiteX15" fmla="*/ 227045 w 2009173"/>
                <a:gd name="connsiteY15" fmla="*/ 40320 h 280439"/>
                <a:gd name="connsiteX16" fmla="*/ 323248 w 2009173"/>
                <a:gd name="connsiteY16" fmla="*/ 19365 h 280439"/>
                <a:gd name="connsiteX0" fmla="*/ 323248 w 2012946"/>
                <a:gd name="connsiteY0" fmla="*/ 19365 h 278840"/>
                <a:gd name="connsiteX1" fmla="*/ 658528 w 2012946"/>
                <a:gd name="connsiteY1" fmla="*/ 315 h 278840"/>
                <a:gd name="connsiteX2" fmla="*/ 1585310 w 2012946"/>
                <a:gd name="connsiteY2" fmla="*/ 125093 h 278840"/>
                <a:gd name="connsiteX3" fmla="*/ 2009173 w 2012946"/>
                <a:gd name="connsiteY3" fmla="*/ 267968 h 278840"/>
                <a:gd name="connsiteX4" fmla="*/ 1922495 w 2012946"/>
                <a:gd name="connsiteY4" fmla="*/ 271778 h 278840"/>
                <a:gd name="connsiteX5" fmla="*/ 1918685 w 2012946"/>
                <a:gd name="connsiteY5" fmla="*/ 274635 h 278840"/>
                <a:gd name="connsiteX6" fmla="*/ 646145 w 2012946"/>
                <a:gd name="connsiteY6" fmla="*/ 213675 h 278840"/>
                <a:gd name="connsiteX7" fmla="*/ 600425 w 2012946"/>
                <a:gd name="connsiteY7" fmla="*/ 199388 h 278840"/>
                <a:gd name="connsiteX8" fmla="*/ 549943 w 2012946"/>
                <a:gd name="connsiteY8" fmla="*/ 197483 h 278840"/>
                <a:gd name="connsiteX9" fmla="*/ 290863 w 2012946"/>
                <a:gd name="connsiteY9" fmla="*/ 178433 h 278840"/>
                <a:gd name="connsiteX10" fmla="*/ 55595 w 2012946"/>
                <a:gd name="connsiteY10" fmla="*/ 150810 h 278840"/>
                <a:gd name="connsiteX11" fmla="*/ 27020 w 2012946"/>
                <a:gd name="connsiteY11" fmla="*/ 145095 h 278840"/>
                <a:gd name="connsiteX12" fmla="*/ 350 w 2012946"/>
                <a:gd name="connsiteY12" fmla="*/ 126045 h 278840"/>
                <a:gd name="connsiteX13" fmla="*/ 24163 w 2012946"/>
                <a:gd name="connsiteY13" fmla="*/ 99375 h 278840"/>
                <a:gd name="connsiteX14" fmla="*/ 227045 w 2012946"/>
                <a:gd name="connsiteY14" fmla="*/ 40320 h 278840"/>
                <a:gd name="connsiteX15" fmla="*/ 323248 w 2012946"/>
                <a:gd name="connsiteY15" fmla="*/ 19365 h 278840"/>
                <a:gd name="connsiteX0" fmla="*/ 323248 w 2012947"/>
                <a:gd name="connsiteY0" fmla="*/ 19365 h 278840"/>
                <a:gd name="connsiteX1" fmla="*/ 658528 w 2012947"/>
                <a:gd name="connsiteY1" fmla="*/ 315 h 278840"/>
                <a:gd name="connsiteX2" fmla="*/ 1585310 w 2012947"/>
                <a:gd name="connsiteY2" fmla="*/ 125093 h 278840"/>
                <a:gd name="connsiteX3" fmla="*/ 2009173 w 2012947"/>
                <a:gd name="connsiteY3" fmla="*/ 267968 h 278840"/>
                <a:gd name="connsiteX4" fmla="*/ 1922495 w 2012947"/>
                <a:gd name="connsiteY4" fmla="*/ 271778 h 278840"/>
                <a:gd name="connsiteX5" fmla="*/ 1918685 w 2012947"/>
                <a:gd name="connsiteY5" fmla="*/ 274635 h 278840"/>
                <a:gd name="connsiteX6" fmla="*/ 600425 w 2012947"/>
                <a:gd name="connsiteY6" fmla="*/ 199388 h 278840"/>
                <a:gd name="connsiteX7" fmla="*/ 549943 w 2012947"/>
                <a:gd name="connsiteY7" fmla="*/ 197483 h 278840"/>
                <a:gd name="connsiteX8" fmla="*/ 290863 w 2012947"/>
                <a:gd name="connsiteY8" fmla="*/ 178433 h 278840"/>
                <a:gd name="connsiteX9" fmla="*/ 55595 w 2012947"/>
                <a:gd name="connsiteY9" fmla="*/ 150810 h 278840"/>
                <a:gd name="connsiteX10" fmla="*/ 27020 w 2012947"/>
                <a:gd name="connsiteY10" fmla="*/ 145095 h 278840"/>
                <a:gd name="connsiteX11" fmla="*/ 350 w 2012947"/>
                <a:gd name="connsiteY11" fmla="*/ 126045 h 278840"/>
                <a:gd name="connsiteX12" fmla="*/ 24163 w 2012947"/>
                <a:gd name="connsiteY12" fmla="*/ 99375 h 278840"/>
                <a:gd name="connsiteX13" fmla="*/ 227045 w 2012947"/>
                <a:gd name="connsiteY13" fmla="*/ 40320 h 278840"/>
                <a:gd name="connsiteX14" fmla="*/ 323248 w 2012947"/>
                <a:gd name="connsiteY14" fmla="*/ 19365 h 278840"/>
                <a:gd name="connsiteX0" fmla="*/ 323248 w 2012947"/>
                <a:gd name="connsiteY0" fmla="*/ 19365 h 278840"/>
                <a:gd name="connsiteX1" fmla="*/ 658528 w 2012947"/>
                <a:gd name="connsiteY1" fmla="*/ 315 h 278840"/>
                <a:gd name="connsiteX2" fmla="*/ 1585310 w 2012947"/>
                <a:gd name="connsiteY2" fmla="*/ 125093 h 278840"/>
                <a:gd name="connsiteX3" fmla="*/ 2009173 w 2012947"/>
                <a:gd name="connsiteY3" fmla="*/ 267968 h 278840"/>
                <a:gd name="connsiteX4" fmla="*/ 1922495 w 2012947"/>
                <a:gd name="connsiteY4" fmla="*/ 271778 h 278840"/>
                <a:gd name="connsiteX5" fmla="*/ 1918685 w 2012947"/>
                <a:gd name="connsiteY5" fmla="*/ 274635 h 278840"/>
                <a:gd name="connsiteX6" fmla="*/ 600425 w 2012947"/>
                <a:gd name="connsiteY6" fmla="*/ 199388 h 278840"/>
                <a:gd name="connsiteX7" fmla="*/ 290863 w 2012947"/>
                <a:gd name="connsiteY7" fmla="*/ 178433 h 278840"/>
                <a:gd name="connsiteX8" fmla="*/ 55595 w 2012947"/>
                <a:gd name="connsiteY8" fmla="*/ 150810 h 278840"/>
                <a:gd name="connsiteX9" fmla="*/ 27020 w 2012947"/>
                <a:gd name="connsiteY9" fmla="*/ 145095 h 278840"/>
                <a:gd name="connsiteX10" fmla="*/ 350 w 2012947"/>
                <a:gd name="connsiteY10" fmla="*/ 126045 h 278840"/>
                <a:gd name="connsiteX11" fmla="*/ 24163 w 2012947"/>
                <a:gd name="connsiteY11" fmla="*/ 99375 h 278840"/>
                <a:gd name="connsiteX12" fmla="*/ 227045 w 2012947"/>
                <a:gd name="connsiteY12" fmla="*/ 40320 h 278840"/>
                <a:gd name="connsiteX13" fmla="*/ 323248 w 2012947"/>
                <a:gd name="connsiteY13" fmla="*/ 19365 h 278840"/>
                <a:gd name="connsiteX0" fmla="*/ 323248 w 2012947"/>
                <a:gd name="connsiteY0" fmla="*/ 19365 h 278840"/>
                <a:gd name="connsiteX1" fmla="*/ 658528 w 2012947"/>
                <a:gd name="connsiteY1" fmla="*/ 315 h 278840"/>
                <a:gd name="connsiteX2" fmla="*/ 1585310 w 2012947"/>
                <a:gd name="connsiteY2" fmla="*/ 125093 h 278840"/>
                <a:gd name="connsiteX3" fmla="*/ 2009173 w 2012947"/>
                <a:gd name="connsiteY3" fmla="*/ 267968 h 278840"/>
                <a:gd name="connsiteX4" fmla="*/ 1922495 w 2012947"/>
                <a:gd name="connsiteY4" fmla="*/ 271778 h 278840"/>
                <a:gd name="connsiteX5" fmla="*/ 1918685 w 2012947"/>
                <a:gd name="connsiteY5" fmla="*/ 274635 h 278840"/>
                <a:gd name="connsiteX6" fmla="*/ 290863 w 2012947"/>
                <a:gd name="connsiteY6" fmla="*/ 178433 h 278840"/>
                <a:gd name="connsiteX7" fmla="*/ 55595 w 2012947"/>
                <a:gd name="connsiteY7" fmla="*/ 150810 h 278840"/>
                <a:gd name="connsiteX8" fmla="*/ 27020 w 2012947"/>
                <a:gd name="connsiteY8" fmla="*/ 145095 h 278840"/>
                <a:gd name="connsiteX9" fmla="*/ 350 w 2012947"/>
                <a:gd name="connsiteY9" fmla="*/ 126045 h 278840"/>
                <a:gd name="connsiteX10" fmla="*/ 24163 w 2012947"/>
                <a:gd name="connsiteY10" fmla="*/ 99375 h 278840"/>
                <a:gd name="connsiteX11" fmla="*/ 227045 w 2012947"/>
                <a:gd name="connsiteY11" fmla="*/ 40320 h 278840"/>
                <a:gd name="connsiteX12" fmla="*/ 323248 w 2012947"/>
                <a:gd name="connsiteY12" fmla="*/ 19365 h 278840"/>
                <a:gd name="connsiteX0" fmla="*/ 323248 w 2012947"/>
                <a:gd name="connsiteY0" fmla="*/ 19365 h 278840"/>
                <a:gd name="connsiteX1" fmla="*/ 658528 w 2012947"/>
                <a:gd name="connsiteY1" fmla="*/ 315 h 278840"/>
                <a:gd name="connsiteX2" fmla="*/ 1585310 w 2012947"/>
                <a:gd name="connsiteY2" fmla="*/ 125093 h 278840"/>
                <a:gd name="connsiteX3" fmla="*/ 2009173 w 2012947"/>
                <a:gd name="connsiteY3" fmla="*/ 267968 h 278840"/>
                <a:gd name="connsiteX4" fmla="*/ 1922495 w 2012947"/>
                <a:gd name="connsiteY4" fmla="*/ 271778 h 278840"/>
                <a:gd name="connsiteX5" fmla="*/ 1918685 w 2012947"/>
                <a:gd name="connsiteY5" fmla="*/ 274635 h 278840"/>
                <a:gd name="connsiteX6" fmla="*/ 55595 w 2012947"/>
                <a:gd name="connsiteY6" fmla="*/ 150810 h 278840"/>
                <a:gd name="connsiteX7" fmla="*/ 27020 w 2012947"/>
                <a:gd name="connsiteY7" fmla="*/ 145095 h 278840"/>
                <a:gd name="connsiteX8" fmla="*/ 350 w 2012947"/>
                <a:gd name="connsiteY8" fmla="*/ 126045 h 278840"/>
                <a:gd name="connsiteX9" fmla="*/ 24163 w 2012947"/>
                <a:gd name="connsiteY9" fmla="*/ 99375 h 278840"/>
                <a:gd name="connsiteX10" fmla="*/ 227045 w 2012947"/>
                <a:gd name="connsiteY10" fmla="*/ 40320 h 278840"/>
                <a:gd name="connsiteX11" fmla="*/ 323248 w 2012947"/>
                <a:gd name="connsiteY11" fmla="*/ 19365 h 278840"/>
                <a:gd name="connsiteX0" fmla="*/ 323248 w 2012947"/>
                <a:gd name="connsiteY0" fmla="*/ 19365 h 278840"/>
                <a:gd name="connsiteX1" fmla="*/ 658528 w 2012947"/>
                <a:gd name="connsiteY1" fmla="*/ 315 h 278840"/>
                <a:gd name="connsiteX2" fmla="*/ 1585310 w 2012947"/>
                <a:gd name="connsiteY2" fmla="*/ 125093 h 278840"/>
                <a:gd name="connsiteX3" fmla="*/ 2009173 w 2012947"/>
                <a:gd name="connsiteY3" fmla="*/ 267968 h 278840"/>
                <a:gd name="connsiteX4" fmla="*/ 1922495 w 2012947"/>
                <a:gd name="connsiteY4" fmla="*/ 271778 h 278840"/>
                <a:gd name="connsiteX5" fmla="*/ 1918685 w 2012947"/>
                <a:gd name="connsiteY5" fmla="*/ 274635 h 278840"/>
                <a:gd name="connsiteX6" fmla="*/ 27020 w 2012947"/>
                <a:gd name="connsiteY6" fmla="*/ 145095 h 278840"/>
                <a:gd name="connsiteX7" fmla="*/ 350 w 2012947"/>
                <a:gd name="connsiteY7" fmla="*/ 126045 h 278840"/>
                <a:gd name="connsiteX8" fmla="*/ 24163 w 2012947"/>
                <a:gd name="connsiteY8" fmla="*/ 99375 h 278840"/>
                <a:gd name="connsiteX9" fmla="*/ 227045 w 2012947"/>
                <a:gd name="connsiteY9" fmla="*/ 40320 h 278840"/>
                <a:gd name="connsiteX10" fmla="*/ 323248 w 2012947"/>
                <a:gd name="connsiteY10" fmla="*/ 19365 h 278840"/>
                <a:gd name="connsiteX0" fmla="*/ 323248 w 2009174"/>
                <a:gd name="connsiteY0" fmla="*/ 19365 h 271777"/>
                <a:gd name="connsiteX1" fmla="*/ 658528 w 2009174"/>
                <a:gd name="connsiteY1" fmla="*/ 315 h 271777"/>
                <a:gd name="connsiteX2" fmla="*/ 1585310 w 2009174"/>
                <a:gd name="connsiteY2" fmla="*/ 125093 h 271777"/>
                <a:gd name="connsiteX3" fmla="*/ 2009173 w 2009174"/>
                <a:gd name="connsiteY3" fmla="*/ 267968 h 271777"/>
                <a:gd name="connsiteX4" fmla="*/ 1922495 w 2009174"/>
                <a:gd name="connsiteY4" fmla="*/ 271778 h 271777"/>
                <a:gd name="connsiteX5" fmla="*/ 27020 w 2009174"/>
                <a:gd name="connsiteY5" fmla="*/ 145095 h 271777"/>
                <a:gd name="connsiteX6" fmla="*/ 350 w 2009174"/>
                <a:gd name="connsiteY6" fmla="*/ 126045 h 271777"/>
                <a:gd name="connsiteX7" fmla="*/ 24163 w 2009174"/>
                <a:gd name="connsiteY7" fmla="*/ 99375 h 271777"/>
                <a:gd name="connsiteX8" fmla="*/ 227045 w 2009174"/>
                <a:gd name="connsiteY8" fmla="*/ 40320 h 271777"/>
                <a:gd name="connsiteX9" fmla="*/ 323248 w 2009174"/>
                <a:gd name="connsiteY9" fmla="*/ 19365 h 27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9174" h="271777">
                  <a:moveTo>
                    <a:pt x="323248" y="19365"/>
                  </a:moveTo>
                  <a:cubicBezTo>
                    <a:pt x="434690" y="9840"/>
                    <a:pt x="546133" y="2220"/>
                    <a:pt x="658528" y="315"/>
                  </a:cubicBezTo>
                  <a:cubicBezTo>
                    <a:pt x="973805" y="-4447"/>
                    <a:pt x="1281463" y="45083"/>
                    <a:pt x="1585310" y="125093"/>
                  </a:cubicBezTo>
                  <a:cubicBezTo>
                    <a:pt x="1725328" y="162240"/>
                    <a:pt x="1862488" y="206055"/>
                    <a:pt x="2009173" y="267968"/>
                  </a:cubicBezTo>
                  <a:lnTo>
                    <a:pt x="1922495" y="271778"/>
                  </a:lnTo>
                  <a:lnTo>
                    <a:pt x="27020" y="145095"/>
                  </a:lnTo>
                  <a:cubicBezTo>
                    <a:pt x="16543" y="141285"/>
                    <a:pt x="2255" y="139380"/>
                    <a:pt x="350" y="126045"/>
                  </a:cubicBezTo>
                  <a:cubicBezTo>
                    <a:pt x="-2507" y="108900"/>
                    <a:pt x="12733" y="104138"/>
                    <a:pt x="24163" y="99375"/>
                  </a:cubicBezTo>
                  <a:cubicBezTo>
                    <a:pt x="88933" y="69848"/>
                    <a:pt x="158465" y="56513"/>
                    <a:pt x="227045" y="40320"/>
                  </a:cubicBezTo>
                  <a:cubicBezTo>
                    <a:pt x="259430" y="34605"/>
                    <a:pt x="290863" y="26985"/>
                    <a:pt x="323248" y="1936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" name="Graphic 5">
            <a:extLst>
              <a:ext uri="{FF2B5EF4-FFF2-40B4-BE49-F238E27FC236}">
                <a16:creationId xmlns:a16="http://schemas.microsoft.com/office/drawing/2014/main" id="{0C406B6E-C528-4B99-8600-80FDBC75CCB6}"/>
              </a:ext>
            </a:extLst>
          </p:cNvPr>
          <p:cNvSpPr/>
          <p:nvPr/>
        </p:nvSpPr>
        <p:spPr>
          <a:xfrm>
            <a:off x="4439245" y="3332731"/>
            <a:ext cx="2466158" cy="3077568"/>
          </a:xfrm>
          <a:custGeom>
            <a:avLst/>
            <a:gdLst>
              <a:gd name="connsiteX0" fmla="*/ 0 w 5488226"/>
              <a:gd name="connsiteY0" fmla="*/ 2923156 h 6848868"/>
              <a:gd name="connsiteX1" fmla="*/ 728720 w 5488226"/>
              <a:gd name="connsiteY1" fmla="*/ 2905806 h 6848868"/>
              <a:gd name="connsiteX2" fmla="*/ 762507 w 5488226"/>
              <a:gd name="connsiteY2" fmla="*/ 2881150 h 6848868"/>
              <a:gd name="connsiteX3" fmla="*/ 855652 w 5488226"/>
              <a:gd name="connsiteY3" fmla="*/ 2750565 h 6848868"/>
              <a:gd name="connsiteX4" fmla="*/ 940578 w 5488226"/>
              <a:gd name="connsiteY4" fmla="*/ 2684816 h 6848868"/>
              <a:gd name="connsiteX5" fmla="*/ 1013632 w 5488226"/>
              <a:gd name="connsiteY5" fmla="*/ 2529575 h 6848868"/>
              <a:gd name="connsiteX6" fmla="*/ 778945 w 5488226"/>
              <a:gd name="connsiteY6" fmla="*/ 449345 h 6848868"/>
              <a:gd name="connsiteX7" fmla="*/ 811819 w 5488226"/>
              <a:gd name="connsiteY7" fmla="*/ 392728 h 6848868"/>
              <a:gd name="connsiteX8" fmla="*/ 911356 w 5488226"/>
              <a:gd name="connsiteY8" fmla="*/ 363506 h 6848868"/>
              <a:gd name="connsiteX9" fmla="*/ 1018198 w 5488226"/>
              <a:gd name="connsiteY9" fmla="*/ 427429 h 6848868"/>
              <a:gd name="connsiteX10" fmla="*/ 1110430 w 5488226"/>
              <a:gd name="connsiteY10" fmla="*/ 764393 h 6848868"/>
              <a:gd name="connsiteX11" fmla="*/ 1444655 w 5488226"/>
              <a:gd name="connsiteY11" fmla="*/ 2230964 h 6848868"/>
              <a:gd name="connsiteX12" fmla="*/ 1486661 w 5488226"/>
              <a:gd name="connsiteY12" fmla="*/ 2434603 h 6848868"/>
              <a:gd name="connsiteX13" fmla="*/ 1460179 w 5488226"/>
              <a:gd name="connsiteY13" fmla="*/ 2470218 h 6848868"/>
              <a:gd name="connsiteX14" fmla="*/ 1391690 w 5488226"/>
              <a:gd name="connsiteY14" fmla="*/ 2486655 h 6848868"/>
              <a:gd name="connsiteX15" fmla="*/ 1367947 w 5488226"/>
              <a:gd name="connsiteY15" fmla="*/ 2496700 h 6848868"/>
              <a:gd name="connsiteX16" fmla="*/ 1218185 w 5488226"/>
              <a:gd name="connsiteY16" fmla="*/ 2424559 h 6848868"/>
              <a:gd name="connsiteX17" fmla="*/ 1178005 w 5488226"/>
              <a:gd name="connsiteY17" fmla="*/ 2287581 h 6848868"/>
              <a:gd name="connsiteX18" fmla="*/ 1172526 w 5488226"/>
              <a:gd name="connsiteY18" fmla="*/ 2338719 h 6848868"/>
              <a:gd name="connsiteX19" fmla="*/ 1181658 w 5488226"/>
              <a:gd name="connsiteY19" fmla="*/ 2572494 h 6848868"/>
              <a:gd name="connsiteX20" fmla="*/ 1216359 w 5488226"/>
              <a:gd name="connsiteY20" fmla="*/ 2639157 h 6848868"/>
              <a:gd name="connsiteX21" fmla="*/ 1430957 w 5488226"/>
              <a:gd name="connsiteY21" fmla="*/ 2817227 h 6848868"/>
              <a:gd name="connsiteX22" fmla="*/ 1760616 w 5488226"/>
              <a:gd name="connsiteY22" fmla="*/ 2932288 h 6848868"/>
              <a:gd name="connsiteX23" fmla="*/ 1839149 w 5488226"/>
              <a:gd name="connsiteY23" fmla="*/ 2860147 h 6848868"/>
              <a:gd name="connsiteX24" fmla="*/ 1941426 w 5488226"/>
              <a:gd name="connsiteY24" fmla="*/ 2772481 h 6848868"/>
              <a:gd name="connsiteX25" fmla="*/ 2389798 w 5488226"/>
              <a:gd name="connsiteY25" fmla="*/ 2809008 h 6848868"/>
              <a:gd name="connsiteX26" fmla="*/ 2515818 w 5488226"/>
              <a:gd name="connsiteY26" fmla="*/ 2815401 h 6848868"/>
              <a:gd name="connsiteX27" fmla="*/ 2429978 w 5488226"/>
              <a:gd name="connsiteY27" fmla="*/ 2739607 h 6848868"/>
              <a:gd name="connsiteX28" fmla="*/ 2300306 w 5488226"/>
              <a:gd name="connsiteY28" fmla="*/ 2731388 h 6848868"/>
              <a:gd name="connsiteX29" fmla="*/ 2238210 w 5488226"/>
              <a:gd name="connsiteY29" fmla="*/ 2703992 h 6848868"/>
              <a:gd name="connsiteX30" fmla="*/ 2273824 w 5488226"/>
              <a:gd name="connsiteY30" fmla="*/ 2638243 h 6848868"/>
              <a:gd name="connsiteX31" fmla="*/ 2456461 w 5488226"/>
              <a:gd name="connsiteY31" fmla="*/ 2547838 h 6848868"/>
              <a:gd name="connsiteX32" fmla="*/ 2620834 w 5488226"/>
              <a:gd name="connsiteY32" fmla="*/ 2574321 h 6848868"/>
              <a:gd name="connsiteX33" fmla="*/ 2688409 w 5488226"/>
              <a:gd name="connsiteY33" fmla="*/ 2631851 h 6848868"/>
              <a:gd name="connsiteX34" fmla="*/ 3162351 w 5488226"/>
              <a:gd name="connsiteY34" fmla="*/ 2792571 h 6848868"/>
              <a:gd name="connsiteX35" fmla="*/ 3594286 w 5488226"/>
              <a:gd name="connsiteY35" fmla="*/ 2724082 h 6848868"/>
              <a:gd name="connsiteX36" fmla="*/ 3660035 w 5488226"/>
              <a:gd name="connsiteY36" fmla="*/ 2642809 h 6848868"/>
              <a:gd name="connsiteX37" fmla="*/ 3699302 w 5488226"/>
              <a:gd name="connsiteY37" fmla="*/ 2224572 h 6848868"/>
              <a:gd name="connsiteX38" fmla="*/ 3751353 w 5488226"/>
              <a:gd name="connsiteY38" fmla="*/ 1861125 h 6848868"/>
              <a:gd name="connsiteX39" fmla="*/ 3870980 w 5488226"/>
              <a:gd name="connsiteY39" fmla="*/ 1579865 h 6848868"/>
              <a:gd name="connsiteX40" fmla="*/ 3887418 w 5488226"/>
              <a:gd name="connsiteY40" fmla="*/ 1504071 h 6848868"/>
              <a:gd name="connsiteX41" fmla="*/ 3896549 w 5488226"/>
              <a:gd name="connsiteY41" fmla="*/ 1368006 h 6848868"/>
              <a:gd name="connsiteX42" fmla="*/ 3907507 w 5488226"/>
              <a:gd name="connsiteY42" fmla="*/ 1253859 h 6848868"/>
              <a:gd name="connsiteX43" fmla="*/ 3850890 w 5488226"/>
              <a:gd name="connsiteY43" fmla="*/ 1212765 h 6848868"/>
              <a:gd name="connsiteX44" fmla="*/ 3686517 w 5488226"/>
              <a:gd name="connsiteY44" fmla="*/ 1269383 h 6848868"/>
              <a:gd name="connsiteX45" fmla="*/ 3511186 w 5488226"/>
              <a:gd name="connsiteY45" fmla="*/ 1151582 h 6848868"/>
              <a:gd name="connsiteX46" fmla="*/ 3465527 w 5488226"/>
              <a:gd name="connsiteY46" fmla="*/ 1105923 h 6848868"/>
              <a:gd name="connsiteX47" fmla="*/ 3473746 w 5488226"/>
              <a:gd name="connsiteY47" fmla="*/ 1073049 h 6848868"/>
              <a:gd name="connsiteX48" fmla="*/ 3435392 w 5488226"/>
              <a:gd name="connsiteY48" fmla="*/ 1044740 h 6848868"/>
              <a:gd name="connsiteX49" fmla="*/ 3394299 w 5488226"/>
              <a:gd name="connsiteY49" fmla="*/ 965293 h 6848868"/>
              <a:gd name="connsiteX50" fmla="*/ 3324897 w 5488226"/>
              <a:gd name="connsiteY50" fmla="*/ 926026 h 6848868"/>
              <a:gd name="connsiteX51" fmla="*/ 3297502 w 5488226"/>
              <a:gd name="connsiteY51" fmla="*/ 641113 h 6848868"/>
              <a:gd name="connsiteX52" fmla="*/ 3249103 w 5488226"/>
              <a:gd name="connsiteY52" fmla="*/ 506875 h 6848868"/>
              <a:gd name="connsiteX53" fmla="*/ 3162351 w 5488226"/>
              <a:gd name="connsiteY53" fmla="*/ 342503 h 6848868"/>
              <a:gd name="connsiteX54" fmla="*/ 3164177 w 5488226"/>
              <a:gd name="connsiteY54" fmla="*/ 308715 h 6848868"/>
              <a:gd name="connsiteX55" fmla="*/ 3365990 w 5488226"/>
              <a:gd name="connsiteY55" fmla="*/ 158953 h 6848868"/>
              <a:gd name="connsiteX56" fmla="*/ 3672820 w 5488226"/>
              <a:gd name="connsiteY56" fmla="*/ 19236 h 6848868"/>
              <a:gd name="connsiteX57" fmla="*/ 3963212 w 5488226"/>
              <a:gd name="connsiteY57" fmla="*/ 16496 h 6848868"/>
              <a:gd name="connsiteX58" fmla="*/ 4154067 w 5488226"/>
              <a:gd name="connsiteY58" fmla="*/ 163519 h 6848868"/>
              <a:gd name="connsiteX59" fmla="*/ 4265475 w 5488226"/>
              <a:gd name="connsiteY59" fmla="*/ 808226 h 6848868"/>
              <a:gd name="connsiteX60" fmla="*/ 4295610 w 5488226"/>
              <a:gd name="connsiteY60" fmla="*/ 912328 h 6848868"/>
              <a:gd name="connsiteX61" fmla="*/ 4403366 w 5488226"/>
              <a:gd name="connsiteY61" fmla="*/ 1040174 h 6848868"/>
              <a:gd name="connsiteX62" fmla="*/ 4584176 w 5488226"/>
              <a:gd name="connsiteY62" fmla="*/ 1172585 h 6848868"/>
              <a:gd name="connsiteX63" fmla="*/ 4783249 w 5488226"/>
              <a:gd name="connsiteY63" fmla="*/ 1368920 h 6848868"/>
              <a:gd name="connsiteX64" fmla="*/ 4929359 w 5488226"/>
              <a:gd name="connsiteY64" fmla="*/ 1882128 h 6848868"/>
              <a:gd name="connsiteX65" fmla="*/ 4924793 w 5488226"/>
              <a:gd name="connsiteY65" fmla="*/ 3042783 h 6848868"/>
              <a:gd name="connsiteX66" fmla="*/ 4866349 w 5488226"/>
              <a:gd name="connsiteY66" fmla="*/ 3249162 h 6848868"/>
              <a:gd name="connsiteX67" fmla="*/ 4866349 w 5488226"/>
              <a:gd name="connsiteY67" fmla="*/ 3381574 h 6848868"/>
              <a:gd name="connsiteX68" fmla="*/ 4916574 w 5488226"/>
              <a:gd name="connsiteY68" fmla="*/ 3705754 h 6848868"/>
              <a:gd name="connsiteX69" fmla="*/ 4672755 w 5488226"/>
              <a:gd name="connsiteY69" fmla="*/ 4377856 h 6848868"/>
              <a:gd name="connsiteX70" fmla="*/ 4661796 w 5488226"/>
              <a:gd name="connsiteY70" fmla="*/ 4392467 h 6848868"/>
              <a:gd name="connsiteX71" fmla="*/ 4659970 w 5488226"/>
              <a:gd name="connsiteY71" fmla="*/ 4399772 h 6848868"/>
              <a:gd name="connsiteX72" fmla="*/ 4837127 w 5488226"/>
              <a:gd name="connsiteY72" fmla="*/ 4344981 h 6848868"/>
              <a:gd name="connsiteX73" fmla="*/ 4923880 w 5488226"/>
              <a:gd name="connsiteY73" fmla="*/ 4102075 h 6848868"/>
              <a:gd name="connsiteX74" fmla="*/ 4985063 w 5488226"/>
              <a:gd name="connsiteY74" fmla="*/ 3611696 h 6848868"/>
              <a:gd name="connsiteX75" fmla="*/ 5177744 w 5488226"/>
              <a:gd name="connsiteY75" fmla="*/ 2236443 h 6848868"/>
              <a:gd name="connsiteX76" fmla="*/ 5193268 w 5488226"/>
              <a:gd name="connsiteY76" fmla="*/ 2163388 h 6848868"/>
              <a:gd name="connsiteX77" fmla="*/ 5244406 w 5488226"/>
              <a:gd name="connsiteY77" fmla="*/ 2146951 h 6848868"/>
              <a:gd name="connsiteX78" fmla="*/ 5292805 w 5488226"/>
              <a:gd name="connsiteY78" fmla="*/ 2299453 h 6848868"/>
              <a:gd name="connsiteX79" fmla="*/ 5259931 w 5488226"/>
              <a:gd name="connsiteY79" fmla="*/ 2466565 h 6848868"/>
              <a:gd name="connsiteX80" fmla="*/ 5199661 w 5488226"/>
              <a:gd name="connsiteY80" fmla="*/ 3017214 h 6848868"/>
              <a:gd name="connsiteX81" fmla="*/ 5108343 w 5488226"/>
              <a:gd name="connsiteY81" fmla="*/ 3926744 h 6848868"/>
              <a:gd name="connsiteX82" fmla="*/ 4913834 w 5488226"/>
              <a:gd name="connsiteY82" fmla="*/ 4479219 h 6848868"/>
              <a:gd name="connsiteX83" fmla="*/ 4763159 w 5488226"/>
              <a:gd name="connsiteY83" fmla="*/ 4565972 h 6848868"/>
              <a:gd name="connsiteX84" fmla="*/ 4321179 w 5488226"/>
              <a:gd name="connsiteY84" fmla="*/ 4571450 h 6848868"/>
              <a:gd name="connsiteX85" fmla="*/ 4283739 w 5488226"/>
              <a:gd name="connsiteY85" fmla="*/ 4603412 h 6848868"/>
              <a:gd name="connsiteX86" fmla="*/ 4270954 w 5488226"/>
              <a:gd name="connsiteY86" fmla="*/ 4814357 h 6848868"/>
              <a:gd name="connsiteX87" fmla="*/ 4286478 w 5488226"/>
              <a:gd name="connsiteY87" fmla="*/ 5606086 h 6848868"/>
              <a:gd name="connsiteX88" fmla="*/ 4373231 w 5488226"/>
              <a:gd name="connsiteY88" fmla="*/ 6290060 h 6848868"/>
              <a:gd name="connsiteX89" fmla="*/ 4391494 w 5488226"/>
              <a:gd name="connsiteY89" fmla="*/ 6350330 h 6848868"/>
              <a:gd name="connsiteX90" fmla="*/ 4511121 w 5488226"/>
              <a:gd name="connsiteY90" fmla="*/ 6460825 h 6848868"/>
              <a:gd name="connsiteX91" fmla="*/ 4850825 w 5488226"/>
              <a:gd name="connsiteY91" fmla="*/ 6521095 h 6848868"/>
              <a:gd name="connsiteX92" fmla="*/ 5448046 w 5488226"/>
              <a:gd name="connsiteY92" fmla="*/ 6618806 h 6848868"/>
              <a:gd name="connsiteX93" fmla="*/ 5490053 w 5488226"/>
              <a:gd name="connsiteY93" fmla="*/ 6669944 h 6848868"/>
              <a:gd name="connsiteX94" fmla="*/ 5481834 w 5488226"/>
              <a:gd name="connsiteY94" fmla="*/ 6773134 h 6848868"/>
              <a:gd name="connsiteX95" fmla="*/ 5379557 w 5488226"/>
              <a:gd name="connsiteY95" fmla="*/ 6855320 h 6848868"/>
              <a:gd name="connsiteX96" fmla="*/ 5276368 w 5488226"/>
              <a:gd name="connsiteY96" fmla="*/ 6785918 h 6848868"/>
              <a:gd name="connsiteX97" fmla="*/ 5263584 w 5488226"/>
              <a:gd name="connsiteY97" fmla="*/ 6751217 h 6848868"/>
              <a:gd name="connsiteX98" fmla="*/ 5158568 w 5488226"/>
              <a:gd name="connsiteY98" fmla="*/ 6672684 h 6848868"/>
              <a:gd name="connsiteX99" fmla="*/ 4571391 w 5488226"/>
              <a:gd name="connsiteY99" fmla="*/ 6608761 h 6848868"/>
              <a:gd name="connsiteX100" fmla="*/ 4306568 w 5488226"/>
              <a:gd name="connsiteY100" fmla="*/ 6655333 h 6848868"/>
              <a:gd name="connsiteX101" fmla="*/ 3938556 w 5488226"/>
              <a:gd name="connsiteY101" fmla="*/ 6711950 h 6848868"/>
              <a:gd name="connsiteX102" fmla="*/ 3681038 w 5488226"/>
              <a:gd name="connsiteY102" fmla="*/ 6676336 h 6848868"/>
              <a:gd name="connsiteX103" fmla="*/ 3514839 w 5488226"/>
              <a:gd name="connsiteY103" fmla="*/ 6679989 h 6848868"/>
              <a:gd name="connsiteX104" fmla="*/ 3355945 w 5488226"/>
              <a:gd name="connsiteY104" fmla="*/ 6817879 h 6848868"/>
              <a:gd name="connsiteX105" fmla="*/ 3305720 w 5488226"/>
              <a:gd name="connsiteY105" fmla="*/ 6854407 h 6848868"/>
              <a:gd name="connsiteX106" fmla="*/ 3172396 w 5488226"/>
              <a:gd name="connsiteY106" fmla="*/ 6854407 h 6848868"/>
              <a:gd name="connsiteX107" fmla="*/ 3148653 w 5488226"/>
              <a:gd name="connsiteY107" fmla="*/ 6675423 h 6848868"/>
              <a:gd name="connsiteX108" fmla="*/ 3182441 w 5488226"/>
              <a:gd name="connsiteY108" fmla="*/ 6642548 h 6848868"/>
              <a:gd name="connsiteX109" fmla="*/ 3534929 w 5488226"/>
              <a:gd name="connsiteY109" fmla="*/ 6568581 h 6848868"/>
              <a:gd name="connsiteX110" fmla="*/ 3681038 w 5488226"/>
              <a:gd name="connsiteY110" fmla="*/ 6541185 h 6848868"/>
              <a:gd name="connsiteX111" fmla="*/ 3881025 w 5488226"/>
              <a:gd name="connsiteY111" fmla="*/ 6418818 h 6848868"/>
              <a:gd name="connsiteX112" fmla="*/ 4001565 w 5488226"/>
              <a:gd name="connsiteY112" fmla="*/ 6098292 h 6848868"/>
              <a:gd name="connsiteX113" fmla="*/ 4012523 w 5488226"/>
              <a:gd name="connsiteY113" fmla="*/ 5457237 h 6848868"/>
              <a:gd name="connsiteX114" fmla="*/ 3965038 w 5488226"/>
              <a:gd name="connsiteY114" fmla="*/ 5028955 h 6848868"/>
              <a:gd name="connsiteX115" fmla="*/ 3973257 w 5488226"/>
              <a:gd name="connsiteY115" fmla="*/ 4647245 h 6848868"/>
              <a:gd name="connsiteX116" fmla="*/ 3924858 w 5488226"/>
              <a:gd name="connsiteY116" fmla="*/ 4580582 h 6848868"/>
              <a:gd name="connsiteX117" fmla="*/ 3781488 w 5488226"/>
              <a:gd name="connsiteY117" fmla="*/ 4566885 h 6848868"/>
              <a:gd name="connsiteX118" fmla="*/ 3264627 w 5488226"/>
              <a:gd name="connsiteY118" fmla="*/ 4573277 h 6848868"/>
              <a:gd name="connsiteX119" fmla="*/ 3199791 w 5488226"/>
              <a:gd name="connsiteY119" fmla="*/ 4627155 h 6848868"/>
              <a:gd name="connsiteX120" fmla="*/ 3195225 w 5488226"/>
              <a:gd name="connsiteY120" fmla="*/ 4797007 h 6848868"/>
              <a:gd name="connsiteX121" fmla="*/ 3557759 w 5488226"/>
              <a:gd name="connsiteY121" fmla="*/ 5982317 h 6848868"/>
              <a:gd name="connsiteX122" fmla="*/ 3530363 w 5488226"/>
              <a:gd name="connsiteY122" fmla="*/ 6014279 h 6848868"/>
              <a:gd name="connsiteX123" fmla="*/ 3559585 w 5488226"/>
              <a:gd name="connsiteY123" fmla="*/ 6489134 h 6848868"/>
              <a:gd name="connsiteX124" fmla="*/ 3529450 w 5488226"/>
              <a:gd name="connsiteY124" fmla="*/ 6528400 h 6848868"/>
              <a:gd name="connsiteX125" fmla="*/ 3387907 w 5488226"/>
              <a:gd name="connsiteY125" fmla="*/ 6583191 h 6848868"/>
              <a:gd name="connsiteX126" fmla="*/ 3314852 w 5488226"/>
              <a:gd name="connsiteY126" fmla="*/ 6503745 h 6848868"/>
              <a:gd name="connsiteX127" fmla="*/ 3160524 w 5488226"/>
              <a:gd name="connsiteY127" fmla="*/ 6648941 h 6848868"/>
              <a:gd name="connsiteX128" fmla="*/ 2778814 w 5488226"/>
              <a:gd name="connsiteY128" fmla="*/ 6734780 h 6848868"/>
              <a:gd name="connsiteX129" fmla="*/ 2760550 w 5488226"/>
              <a:gd name="connsiteY129" fmla="*/ 6736606 h 6848868"/>
              <a:gd name="connsiteX130" fmla="*/ 2657361 w 5488226"/>
              <a:gd name="connsiteY130" fmla="*/ 6693687 h 6848868"/>
              <a:gd name="connsiteX131" fmla="*/ 2711239 w 5488226"/>
              <a:gd name="connsiteY131" fmla="*/ 6566754 h 6848868"/>
              <a:gd name="connsiteX132" fmla="*/ 2881090 w 5488226"/>
              <a:gd name="connsiteY132" fmla="*/ 6452606 h 6848868"/>
              <a:gd name="connsiteX133" fmla="*/ 3061900 w 5488226"/>
              <a:gd name="connsiteY133" fmla="*/ 6277275 h 6848868"/>
              <a:gd name="connsiteX134" fmla="*/ 3055508 w 5488226"/>
              <a:gd name="connsiteY134" fmla="*/ 6127514 h 6848868"/>
              <a:gd name="connsiteX135" fmla="*/ 2950492 w 5488226"/>
              <a:gd name="connsiteY135" fmla="*/ 6104684 h 6848868"/>
              <a:gd name="connsiteX136" fmla="*/ 2763290 w 5488226"/>
              <a:gd name="connsiteY136" fmla="*/ 6059938 h 6848868"/>
              <a:gd name="connsiteX137" fmla="*/ 2690235 w 5488226"/>
              <a:gd name="connsiteY137" fmla="*/ 5968620 h 6848868"/>
              <a:gd name="connsiteX138" fmla="*/ 2545952 w 5488226"/>
              <a:gd name="connsiteY138" fmla="*/ 5190588 h 6848868"/>
              <a:gd name="connsiteX139" fmla="*/ 2534994 w 5488226"/>
              <a:gd name="connsiteY139" fmla="*/ 5139450 h 6848868"/>
              <a:gd name="connsiteX140" fmla="*/ 2517644 w 5488226"/>
              <a:gd name="connsiteY140" fmla="*/ 5186022 h 6848868"/>
              <a:gd name="connsiteX141" fmla="*/ 2447329 w 5488226"/>
              <a:gd name="connsiteY141" fmla="*/ 5436234 h 6848868"/>
              <a:gd name="connsiteX142" fmla="*/ 2290262 w 5488226"/>
              <a:gd name="connsiteY142" fmla="*/ 5912002 h 6848868"/>
              <a:gd name="connsiteX143" fmla="*/ 2254647 w 5488226"/>
              <a:gd name="connsiteY143" fmla="*/ 6116555 h 6848868"/>
              <a:gd name="connsiteX144" fmla="*/ 2242776 w 5488226"/>
              <a:gd name="connsiteY144" fmla="*/ 6269057 h 6848868"/>
              <a:gd name="connsiteX145" fmla="*/ 2215381 w 5488226"/>
              <a:gd name="connsiteY145" fmla="*/ 6490047 h 6848868"/>
              <a:gd name="connsiteX146" fmla="*/ 2171548 w 5488226"/>
              <a:gd name="connsiteY146" fmla="*/ 6580452 h 6848868"/>
              <a:gd name="connsiteX147" fmla="*/ 1988911 w 5488226"/>
              <a:gd name="connsiteY147" fmla="*/ 6570407 h 6848868"/>
              <a:gd name="connsiteX148" fmla="*/ 1961516 w 5488226"/>
              <a:gd name="connsiteY148" fmla="*/ 6458086 h 6848868"/>
              <a:gd name="connsiteX149" fmla="*/ 1792577 w 5488226"/>
              <a:gd name="connsiteY149" fmla="*/ 6552143 h 6848868"/>
              <a:gd name="connsiteX150" fmla="*/ 992629 w 5488226"/>
              <a:gd name="connsiteY150" fmla="*/ 6564928 h 6848868"/>
              <a:gd name="connsiteX151" fmla="*/ 942404 w 5488226"/>
              <a:gd name="connsiteY151" fmla="*/ 6557622 h 6848868"/>
              <a:gd name="connsiteX152" fmla="*/ 1041028 w 5488226"/>
              <a:gd name="connsiteY152" fmla="*/ 6406034 h 6848868"/>
              <a:gd name="connsiteX153" fmla="*/ 1212706 w 5488226"/>
              <a:gd name="connsiteY153" fmla="*/ 6323848 h 6848868"/>
              <a:gd name="connsiteX154" fmla="*/ 1384385 w 5488226"/>
              <a:gd name="connsiteY154" fmla="*/ 6241661 h 6848868"/>
              <a:gd name="connsiteX155" fmla="*/ 1562455 w 5488226"/>
              <a:gd name="connsiteY155" fmla="*/ 6148517 h 6848868"/>
              <a:gd name="connsiteX156" fmla="*/ 1611767 w 5488226"/>
              <a:gd name="connsiteY156" fmla="*/ 6084594 h 6848868"/>
              <a:gd name="connsiteX157" fmla="*/ 1588024 w 5488226"/>
              <a:gd name="connsiteY157" fmla="*/ 6019758 h 6848868"/>
              <a:gd name="connsiteX158" fmla="*/ 1515883 w 5488226"/>
              <a:gd name="connsiteY158" fmla="*/ 5869083 h 6848868"/>
              <a:gd name="connsiteX159" fmla="*/ 1695780 w 5488226"/>
              <a:gd name="connsiteY159" fmla="*/ 5350395 h 6848868"/>
              <a:gd name="connsiteX160" fmla="*/ 1973387 w 5488226"/>
              <a:gd name="connsiteY160" fmla="*/ 4330370 h 6848868"/>
              <a:gd name="connsiteX161" fmla="*/ 2136847 w 5488226"/>
              <a:gd name="connsiteY161" fmla="*/ 4068287 h 6848868"/>
              <a:gd name="connsiteX162" fmla="*/ 2492075 w 5488226"/>
              <a:gd name="connsiteY162" fmla="*/ 3906654 h 6848868"/>
              <a:gd name="connsiteX163" fmla="*/ 3626247 w 5488226"/>
              <a:gd name="connsiteY163" fmla="*/ 3483850 h 6848868"/>
              <a:gd name="connsiteX164" fmla="*/ 3684691 w 5488226"/>
              <a:gd name="connsiteY164" fmla="*/ 3422667 h 6848868"/>
              <a:gd name="connsiteX165" fmla="*/ 3636292 w 5488226"/>
              <a:gd name="connsiteY165" fmla="*/ 3300301 h 6848868"/>
              <a:gd name="connsiteX166" fmla="*/ 3393386 w 5488226"/>
              <a:gd name="connsiteY166" fmla="*/ 3236378 h 6848868"/>
              <a:gd name="connsiteX167" fmla="*/ 3195225 w 5488226"/>
              <a:gd name="connsiteY167" fmla="*/ 3187066 h 6848868"/>
              <a:gd name="connsiteX168" fmla="*/ 3123997 w 5488226"/>
              <a:gd name="connsiteY168" fmla="*/ 3210809 h 6848868"/>
              <a:gd name="connsiteX169" fmla="*/ 3022634 w 5488226"/>
              <a:gd name="connsiteY169" fmla="*/ 3249162 h 6848868"/>
              <a:gd name="connsiteX170" fmla="*/ 2713978 w 5488226"/>
              <a:gd name="connsiteY170" fmla="*/ 3244596 h 6848868"/>
              <a:gd name="connsiteX171" fmla="*/ 988977 w 5488226"/>
              <a:gd name="connsiteY171" fmla="*/ 3244596 h 6848868"/>
              <a:gd name="connsiteX172" fmla="*/ 937838 w 5488226"/>
              <a:gd name="connsiteY172" fmla="*/ 3244596 h 6848868"/>
              <a:gd name="connsiteX173" fmla="*/ 933272 w 5488226"/>
              <a:gd name="connsiteY173" fmla="*/ 3339567 h 6848868"/>
              <a:gd name="connsiteX174" fmla="*/ 918661 w 5488226"/>
              <a:gd name="connsiteY174" fmla="*/ 5450845 h 6848868"/>
              <a:gd name="connsiteX175" fmla="*/ 919575 w 5488226"/>
              <a:gd name="connsiteY175" fmla="*/ 6477262 h 6848868"/>
              <a:gd name="connsiteX176" fmla="*/ 871176 w 5488226"/>
              <a:gd name="connsiteY176" fmla="*/ 6536619 h 6848868"/>
              <a:gd name="connsiteX177" fmla="*/ 697671 w 5488226"/>
              <a:gd name="connsiteY177" fmla="*/ 6544838 h 6848868"/>
              <a:gd name="connsiteX178" fmla="*/ 605440 w 5488226"/>
              <a:gd name="connsiteY178" fmla="*/ 6450780 h 6848868"/>
              <a:gd name="connsiteX179" fmla="*/ 606353 w 5488226"/>
              <a:gd name="connsiteY179" fmla="*/ 4190653 h 6848868"/>
              <a:gd name="connsiteX180" fmla="*/ 590829 w 5488226"/>
              <a:gd name="connsiteY180" fmla="*/ 3321304 h 6848868"/>
              <a:gd name="connsiteX181" fmla="*/ 530559 w 5488226"/>
              <a:gd name="connsiteY181" fmla="*/ 3255555 h 6848868"/>
              <a:gd name="connsiteX182" fmla="*/ 158894 w 5488226"/>
              <a:gd name="connsiteY182" fmla="*/ 3244596 h 684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488226" h="6848868">
                <a:moveTo>
                  <a:pt x="0" y="2923156"/>
                </a:moveTo>
                <a:cubicBezTo>
                  <a:pt x="242907" y="2917677"/>
                  <a:pt x="485813" y="2911285"/>
                  <a:pt x="728720" y="2905806"/>
                </a:cubicBezTo>
                <a:cubicBezTo>
                  <a:pt x="747896" y="2905806"/>
                  <a:pt x="757028" y="2900327"/>
                  <a:pt x="762507" y="2881150"/>
                </a:cubicBezTo>
                <a:cubicBezTo>
                  <a:pt x="777118" y="2826359"/>
                  <a:pt x="810906" y="2784353"/>
                  <a:pt x="855652" y="2750565"/>
                </a:cubicBezTo>
                <a:cubicBezTo>
                  <a:pt x="883961" y="2728648"/>
                  <a:pt x="913182" y="2707645"/>
                  <a:pt x="940578" y="2684816"/>
                </a:cubicBezTo>
                <a:cubicBezTo>
                  <a:pt x="989890" y="2644635"/>
                  <a:pt x="1011806" y="2593497"/>
                  <a:pt x="1013632" y="2529575"/>
                </a:cubicBezTo>
                <a:cubicBezTo>
                  <a:pt x="1030983" y="1825511"/>
                  <a:pt x="940578" y="1133319"/>
                  <a:pt x="778945" y="449345"/>
                </a:cubicBezTo>
                <a:cubicBezTo>
                  <a:pt x="770726" y="415557"/>
                  <a:pt x="774379" y="399120"/>
                  <a:pt x="811819" y="392728"/>
                </a:cubicBezTo>
                <a:cubicBezTo>
                  <a:pt x="845607" y="386335"/>
                  <a:pt x="877568" y="371724"/>
                  <a:pt x="911356" y="363506"/>
                </a:cubicBezTo>
                <a:cubicBezTo>
                  <a:pt x="979845" y="347068"/>
                  <a:pt x="999935" y="358940"/>
                  <a:pt x="1018198" y="427429"/>
                </a:cubicBezTo>
                <a:cubicBezTo>
                  <a:pt x="1049247" y="539750"/>
                  <a:pt x="1079382" y="652071"/>
                  <a:pt x="1110430" y="764393"/>
                </a:cubicBezTo>
                <a:cubicBezTo>
                  <a:pt x="1243754" y="1248380"/>
                  <a:pt x="1343291" y="1739672"/>
                  <a:pt x="1444655" y="2230964"/>
                </a:cubicBezTo>
                <a:cubicBezTo>
                  <a:pt x="1458352" y="2298539"/>
                  <a:pt x="1471137" y="2367028"/>
                  <a:pt x="1486661" y="2434603"/>
                </a:cubicBezTo>
                <a:cubicBezTo>
                  <a:pt x="1492140" y="2459260"/>
                  <a:pt x="1484835" y="2467478"/>
                  <a:pt x="1460179" y="2470218"/>
                </a:cubicBezTo>
                <a:cubicBezTo>
                  <a:pt x="1437349" y="2472044"/>
                  <a:pt x="1414519" y="2480263"/>
                  <a:pt x="1391690" y="2486655"/>
                </a:cubicBezTo>
                <a:cubicBezTo>
                  <a:pt x="1383471" y="2488481"/>
                  <a:pt x="1376166" y="2493960"/>
                  <a:pt x="1367947" y="2496700"/>
                </a:cubicBezTo>
                <a:cubicBezTo>
                  <a:pt x="1277542" y="2532314"/>
                  <a:pt x="1245581" y="2517703"/>
                  <a:pt x="1218185" y="2424559"/>
                </a:cubicBezTo>
                <a:cubicBezTo>
                  <a:pt x="1205401" y="2379813"/>
                  <a:pt x="1195356" y="2333240"/>
                  <a:pt x="1178005" y="2287581"/>
                </a:cubicBezTo>
                <a:cubicBezTo>
                  <a:pt x="1176179" y="2304932"/>
                  <a:pt x="1172526" y="2321369"/>
                  <a:pt x="1172526" y="2338719"/>
                </a:cubicBezTo>
                <a:cubicBezTo>
                  <a:pt x="1174353" y="2416340"/>
                  <a:pt x="1175266" y="2494874"/>
                  <a:pt x="1181658" y="2572494"/>
                </a:cubicBezTo>
                <a:cubicBezTo>
                  <a:pt x="1183484" y="2595324"/>
                  <a:pt x="1198095" y="2622719"/>
                  <a:pt x="1216359" y="2639157"/>
                </a:cubicBezTo>
                <a:cubicBezTo>
                  <a:pt x="1285761" y="2700340"/>
                  <a:pt x="1357902" y="2759696"/>
                  <a:pt x="1430957" y="2817227"/>
                </a:cubicBezTo>
                <a:cubicBezTo>
                  <a:pt x="1527754" y="2893021"/>
                  <a:pt x="1636423" y="2934114"/>
                  <a:pt x="1760616" y="2932288"/>
                </a:cubicBezTo>
                <a:cubicBezTo>
                  <a:pt x="1821799" y="2931375"/>
                  <a:pt x="1833670" y="2921330"/>
                  <a:pt x="1839149" y="2860147"/>
                </a:cubicBezTo>
                <a:cubicBezTo>
                  <a:pt x="1846455" y="2784353"/>
                  <a:pt x="1863805" y="2767002"/>
                  <a:pt x="1941426" y="2772481"/>
                </a:cubicBezTo>
                <a:cubicBezTo>
                  <a:pt x="2091188" y="2783439"/>
                  <a:pt x="2240036" y="2797137"/>
                  <a:pt x="2389798" y="2809008"/>
                </a:cubicBezTo>
                <a:cubicBezTo>
                  <a:pt x="2431805" y="2812661"/>
                  <a:pt x="2473811" y="2813574"/>
                  <a:pt x="2515818" y="2815401"/>
                </a:cubicBezTo>
                <a:cubicBezTo>
                  <a:pt x="2507599" y="2770655"/>
                  <a:pt x="2482030" y="2745999"/>
                  <a:pt x="2429978" y="2739607"/>
                </a:cubicBezTo>
                <a:cubicBezTo>
                  <a:pt x="2387059" y="2734127"/>
                  <a:pt x="2343226" y="2734127"/>
                  <a:pt x="2300306" y="2731388"/>
                </a:cubicBezTo>
                <a:cubicBezTo>
                  <a:pt x="2276564" y="2729562"/>
                  <a:pt x="2247342" y="2735954"/>
                  <a:pt x="2238210" y="2703992"/>
                </a:cubicBezTo>
                <a:cubicBezTo>
                  <a:pt x="2229078" y="2672031"/>
                  <a:pt x="2248255" y="2651028"/>
                  <a:pt x="2273824" y="2638243"/>
                </a:cubicBezTo>
                <a:cubicBezTo>
                  <a:pt x="2334094" y="2607195"/>
                  <a:pt x="2394364" y="2574321"/>
                  <a:pt x="2456461" y="2547838"/>
                </a:cubicBezTo>
                <a:cubicBezTo>
                  <a:pt x="2514904" y="2523182"/>
                  <a:pt x="2570608" y="2535054"/>
                  <a:pt x="2620834" y="2574321"/>
                </a:cubicBezTo>
                <a:cubicBezTo>
                  <a:pt x="2644576" y="2592584"/>
                  <a:pt x="2668319" y="2610848"/>
                  <a:pt x="2688409" y="2631851"/>
                </a:cubicBezTo>
                <a:cubicBezTo>
                  <a:pt x="2819907" y="2764262"/>
                  <a:pt x="2985193" y="2806269"/>
                  <a:pt x="3162351" y="2792571"/>
                </a:cubicBezTo>
                <a:cubicBezTo>
                  <a:pt x="3307547" y="2780700"/>
                  <a:pt x="3450916" y="2749651"/>
                  <a:pt x="3594286" y="2724082"/>
                </a:cubicBezTo>
                <a:cubicBezTo>
                  <a:pt x="3641771" y="2715864"/>
                  <a:pt x="3654556" y="2696687"/>
                  <a:pt x="3660035" y="2642809"/>
                </a:cubicBezTo>
                <a:cubicBezTo>
                  <a:pt x="3673733" y="2503092"/>
                  <a:pt x="3682864" y="2363375"/>
                  <a:pt x="3699302" y="2224572"/>
                </a:cubicBezTo>
                <a:cubicBezTo>
                  <a:pt x="3713000" y="2103118"/>
                  <a:pt x="3730350" y="1981665"/>
                  <a:pt x="3751353" y="1861125"/>
                </a:cubicBezTo>
                <a:cubicBezTo>
                  <a:pt x="3769617" y="1758849"/>
                  <a:pt x="3809797" y="1663878"/>
                  <a:pt x="3870980" y="1579865"/>
                </a:cubicBezTo>
                <a:cubicBezTo>
                  <a:pt x="3888331" y="1556122"/>
                  <a:pt x="3889244" y="1532379"/>
                  <a:pt x="3887418" y="1504071"/>
                </a:cubicBezTo>
                <a:cubicBezTo>
                  <a:pt x="3884678" y="1459325"/>
                  <a:pt x="3891983" y="1413666"/>
                  <a:pt x="3896549" y="1368006"/>
                </a:cubicBezTo>
                <a:cubicBezTo>
                  <a:pt x="3900202" y="1329653"/>
                  <a:pt x="3908421" y="1292212"/>
                  <a:pt x="3907507" y="1253859"/>
                </a:cubicBezTo>
                <a:cubicBezTo>
                  <a:pt x="3906594" y="1209113"/>
                  <a:pt x="3892896" y="1199981"/>
                  <a:pt x="3850890" y="1212765"/>
                </a:cubicBezTo>
                <a:cubicBezTo>
                  <a:pt x="3795186" y="1229203"/>
                  <a:pt x="3741308" y="1250206"/>
                  <a:pt x="3686517" y="1269383"/>
                </a:cubicBezTo>
                <a:cubicBezTo>
                  <a:pt x="3601591" y="1301344"/>
                  <a:pt x="3520318" y="1297691"/>
                  <a:pt x="3511186" y="1151582"/>
                </a:cubicBezTo>
                <a:cubicBezTo>
                  <a:pt x="3501141" y="1123274"/>
                  <a:pt x="3495662" y="1134232"/>
                  <a:pt x="3465527" y="1105923"/>
                </a:cubicBezTo>
                <a:cubicBezTo>
                  <a:pt x="3456395" y="1097704"/>
                  <a:pt x="3478312" y="1084007"/>
                  <a:pt x="3473746" y="1073049"/>
                </a:cubicBezTo>
                <a:cubicBezTo>
                  <a:pt x="3468267" y="1060264"/>
                  <a:pt x="3433566" y="1058438"/>
                  <a:pt x="3435392" y="1044740"/>
                </a:cubicBezTo>
                <a:cubicBezTo>
                  <a:pt x="3441784" y="1007299"/>
                  <a:pt x="3441784" y="982643"/>
                  <a:pt x="3394299" y="965293"/>
                </a:cubicBezTo>
                <a:cubicBezTo>
                  <a:pt x="3373296" y="958901"/>
                  <a:pt x="3323071" y="963467"/>
                  <a:pt x="3324897" y="926026"/>
                </a:cubicBezTo>
                <a:cubicBezTo>
                  <a:pt x="3326723" y="831968"/>
                  <a:pt x="3320331" y="733345"/>
                  <a:pt x="3297502" y="641113"/>
                </a:cubicBezTo>
                <a:cubicBezTo>
                  <a:pt x="3285630" y="594541"/>
                  <a:pt x="3270106" y="548882"/>
                  <a:pt x="3249103" y="506875"/>
                </a:cubicBezTo>
                <a:cubicBezTo>
                  <a:pt x="3221707" y="451171"/>
                  <a:pt x="3190659" y="398207"/>
                  <a:pt x="3162351" y="342503"/>
                </a:cubicBezTo>
                <a:cubicBezTo>
                  <a:pt x="3157785" y="333371"/>
                  <a:pt x="3158698" y="314194"/>
                  <a:pt x="3164177" y="308715"/>
                </a:cubicBezTo>
                <a:cubicBezTo>
                  <a:pt x="3229926" y="255750"/>
                  <a:pt x="3296588" y="204612"/>
                  <a:pt x="3365990" y="158953"/>
                </a:cubicBezTo>
                <a:cubicBezTo>
                  <a:pt x="3460048" y="97770"/>
                  <a:pt x="3560498" y="47545"/>
                  <a:pt x="3672820" y="19236"/>
                </a:cubicBezTo>
                <a:cubicBezTo>
                  <a:pt x="3768704" y="-4507"/>
                  <a:pt x="3866414" y="-7246"/>
                  <a:pt x="3963212" y="16496"/>
                </a:cubicBezTo>
                <a:cubicBezTo>
                  <a:pt x="4048137" y="37500"/>
                  <a:pt x="4113887" y="84072"/>
                  <a:pt x="4154067" y="163519"/>
                </a:cubicBezTo>
                <a:cubicBezTo>
                  <a:pt x="4256343" y="367159"/>
                  <a:pt x="4300176" y="580843"/>
                  <a:pt x="4265475" y="808226"/>
                </a:cubicBezTo>
                <a:cubicBezTo>
                  <a:pt x="4259083" y="850232"/>
                  <a:pt x="4265475" y="881280"/>
                  <a:pt x="4295610" y="912328"/>
                </a:cubicBezTo>
                <a:cubicBezTo>
                  <a:pt x="4333964" y="952508"/>
                  <a:pt x="4367751" y="997254"/>
                  <a:pt x="4403366" y="1040174"/>
                </a:cubicBezTo>
                <a:cubicBezTo>
                  <a:pt x="4452678" y="1099531"/>
                  <a:pt x="4511121" y="1148843"/>
                  <a:pt x="4584176" y="1172585"/>
                </a:cubicBezTo>
                <a:cubicBezTo>
                  <a:pt x="4684626" y="1205460"/>
                  <a:pt x="4743070" y="1276688"/>
                  <a:pt x="4783249" y="1368920"/>
                </a:cubicBezTo>
                <a:cubicBezTo>
                  <a:pt x="4854477" y="1533293"/>
                  <a:pt x="4899224" y="1705884"/>
                  <a:pt x="4929359" y="1882128"/>
                </a:cubicBezTo>
                <a:cubicBezTo>
                  <a:pt x="4995108" y="2269318"/>
                  <a:pt x="4995108" y="2656507"/>
                  <a:pt x="4924793" y="3042783"/>
                </a:cubicBezTo>
                <a:cubicBezTo>
                  <a:pt x="4912008" y="3113098"/>
                  <a:pt x="4891918" y="3182500"/>
                  <a:pt x="4866349" y="3249162"/>
                </a:cubicBezTo>
                <a:cubicBezTo>
                  <a:pt x="4848999" y="3295735"/>
                  <a:pt x="4848086" y="3337741"/>
                  <a:pt x="4866349" y="3381574"/>
                </a:cubicBezTo>
                <a:cubicBezTo>
                  <a:pt x="4910182" y="3485677"/>
                  <a:pt x="4919314" y="3595258"/>
                  <a:pt x="4916574" y="3705754"/>
                </a:cubicBezTo>
                <a:cubicBezTo>
                  <a:pt x="4909268" y="3956879"/>
                  <a:pt x="4827996" y="4180608"/>
                  <a:pt x="4672755" y="4377856"/>
                </a:cubicBezTo>
                <a:cubicBezTo>
                  <a:pt x="4669102" y="4382422"/>
                  <a:pt x="4664536" y="4386988"/>
                  <a:pt x="4661796" y="4392467"/>
                </a:cubicBezTo>
                <a:cubicBezTo>
                  <a:pt x="4660883" y="4394293"/>
                  <a:pt x="4660883" y="4397033"/>
                  <a:pt x="4659970" y="4399772"/>
                </a:cubicBezTo>
                <a:cubicBezTo>
                  <a:pt x="4733938" y="4421689"/>
                  <a:pt x="4792381" y="4404338"/>
                  <a:pt x="4837127" y="4344981"/>
                </a:cubicBezTo>
                <a:cubicBezTo>
                  <a:pt x="4891005" y="4272840"/>
                  <a:pt x="4911095" y="4187914"/>
                  <a:pt x="4923880" y="4102075"/>
                </a:cubicBezTo>
                <a:cubicBezTo>
                  <a:pt x="4948536" y="3939528"/>
                  <a:pt x="4964973" y="3775155"/>
                  <a:pt x="4985063" y="3611696"/>
                </a:cubicBezTo>
                <a:cubicBezTo>
                  <a:pt x="5042593" y="3152365"/>
                  <a:pt x="5083687" y="2690295"/>
                  <a:pt x="5177744" y="2236443"/>
                </a:cubicBezTo>
                <a:cubicBezTo>
                  <a:pt x="5182310" y="2211787"/>
                  <a:pt x="5187789" y="2188044"/>
                  <a:pt x="5193268" y="2163388"/>
                </a:cubicBezTo>
                <a:cubicBezTo>
                  <a:pt x="5201487" y="2128688"/>
                  <a:pt x="5217011" y="2123208"/>
                  <a:pt x="5244406" y="2146951"/>
                </a:cubicBezTo>
                <a:cubicBezTo>
                  <a:pt x="5290979" y="2188044"/>
                  <a:pt x="5301937" y="2241009"/>
                  <a:pt x="5292805" y="2299453"/>
                </a:cubicBezTo>
                <a:cubicBezTo>
                  <a:pt x="5283673" y="2356070"/>
                  <a:pt x="5266323" y="2410861"/>
                  <a:pt x="5259931" y="2466565"/>
                </a:cubicBezTo>
                <a:cubicBezTo>
                  <a:pt x="5238014" y="2650115"/>
                  <a:pt x="5218837" y="2833664"/>
                  <a:pt x="5199661" y="3017214"/>
                </a:cubicBezTo>
                <a:cubicBezTo>
                  <a:pt x="5169525" y="3320390"/>
                  <a:pt x="5144870" y="3624480"/>
                  <a:pt x="5108343" y="3926744"/>
                </a:cubicBezTo>
                <a:cubicBezTo>
                  <a:pt x="5084600" y="4123991"/>
                  <a:pt x="5021590" y="4309367"/>
                  <a:pt x="4913834" y="4479219"/>
                </a:cubicBezTo>
                <a:cubicBezTo>
                  <a:pt x="4877307" y="4537663"/>
                  <a:pt x="4832561" y="4565972"/>
                  <a:pt x="4763159" y="4565972"/>
                </a:cubicBezTo>
                <a:cubicBezTo>
                  <a:pt x="4616137" y="4565058"/>
                  <a:pt x="4468201" y="4569624"/>
                  <a:pt x="4321179" y="4571450"/>
                </a:cubicBezTo>
                <a:cubicBezTo>
                  <a:pt x="4296523" y="4571450"/>
                  <a:pt x="4285565" y="4577843"/>
                  <a:pt x="4283739" y="4603412"/>
                </a:cubicBezTo>
                <a:cubicBezTo>
                  <a:pt x="4280086" y="4673727"/>
                  <a:pt x="4270041" y="4744042"/>
                  <a:pt x="4270954" y="4814357"/>
                </a:cubicBezTo>
                <a:cubicBezTo>
                  <a:pt x="4273694" y="5078267"/>
                  <a:pt x="4276433" y="5342177"/>
                  <a:pt x="4286478" y="5606086"/>
                </a:cubicBezTo>
                <a:cubicBezTo>
                  <a:pt x="4295610" y="5836208"/>
                  <a:pt x="4315700" y="6066330"/>
                  <a:pt x="4373231" y="6290060"/>
                </a:cubicBezTo>
                <a:cubicBezTo>
                  <a:pt x="4378710" y="6310150"/>
                  <a:pt x="4385102" y="6330240"/>
                  <a:pt x="4391494" y="6350330"/>
                </a:cubicBezTo>
                <a:cubicBezTo>
                  <a:pt x="4410671" y="6408774"/>
                  <a:pt x="4449938" y="6448954"/>
                  <a:pt x="4511121" y="6460825"/>
                </a:cubicBezTo>
                <a:cubicBezTo>
                  <a:pt x="4624356" y="6482741"/>
                  <a:pt x="4737590" y="6501918"/>
                  <a:pt x="4850825" y="6521095"/>
                </a:cubicBezTo>
                <a:cubicBezTo>
                  <a:pt x="5049899" y="6553970"/>
                  <a:pt x="5248972" y="6586844"/>
                  <a:pt x="5448046" y="6618806"/>
                </a:cubicBezTo>
                <a:cubicBezTo>
                  <a:pt x="5479094" y="6623372"/>
                  <a:pt x="5493705" y="6637069"/>
                  <a:pt x="5490053" y="6669944"/>
                </a:cubicBezTo>
                <a:cubicBezTo>
                  <a:pt x="5486400" y="6704645"/>
                  <a:pt x="5489139" y="6739346"/>
                  <a:pt x="5481834" y="6773134"/>
                </a:cubicBezTo>
                <a:cubicBezTo>
                  <a:pt x="5470876" y="6823359"/>
                  <a:pt x="5429782" y="6852580"/>
                  <a:pt x="5379557" y="6855320"/>
                </a:cubicBezTo>
                <a:cubicBezTo>
                  <a:pt x="5321114" y="6858059"/>
                  <a:pt x="5300111" y="6844362"/>
                  <a:pt x="5276368" y="6785918"/>
                </a:cubicBezTo>
                <a:cubicBezTo>
                  <a:pt x="5271802" y="6774047"/>
                  <a:pt x="5267236" y="6763088"/>
                  <a:pt x="5263584" y="6751217"/>
                </a:cubicBezTo>
                <a:cubicBezTo>
                  <a:pt x="5248059" y="6699166"/>
                  <a:pt x="5211532" y="6678162"/>
                  <a:pt x="5158568" y="6672684"/>
                </a:cubicBezTo>
                <a:cubicBezTo>
                  <a:pt x="4963146" y="6652593"/>
                  <a:pt x="4766812" y="6630677"/>
                  <a:pt x="4571391" y="6608761"/>
                </a:cubicBezTo>
                <a:cubicBezTo>
                  <a:pt x="4478247" y="6597803"/>
                  <a:pt x="4389668" y="6603281"/>
                  <a:pt x="4306568" y="6655333"/>
                </a:cubicBezTo>
                <a:cubicBezTo>
                  <a:pt x="4193334" y="6726561"/>
                  <a:pt x="4066401" y="6725648"/>
                  <a:pt x="3938556" y="6711950"/>
                </a:cubicBezTo>
                <a:cubicBezTo>
                  <a:pt x="3852716" y="6702818"/>
                  <a:pt x="3766877" y="6684555"/>
                  <a:pt x="3681038" y="6676336"/>
                </a:cubicBezTo>
                <a:cubicBezTo>
                  <a:pt x="3626247" y="6670857"/>
                  <a:pt x="3569630" y="6671770"/>
                  <a:pt x="3514839" y="6679989"/>
                </a:cubicBezTo>
                <a:cubicBezTo>
                  <a:pt x="3434479" y="6691860"/>
                  <a:pt x="3379688" y="6740259"/>
                  <a:pt x="3355945" y="6817879"/>
                </a:cubicBezTo>
                <a:cubicBezTo>
                  <a:pt x="3347727" y="6846188"/>
                  <a:pt x="3333116" y="6855320"/>
                  <a:pt x="3305720" y="6854407"/>
                </a:cubicBezTo>
                <a:cubicBezTo>
                  <a:pt x="3260061" y="6852580"/>
                  <a:pt x="3215315" y="6854407"/>
                  <a:pt x="3172396" y="6854407"/>
                </a:cubicBezTo>
                <a:cubicBezTo>
                  <a:pt x="3164177" y="6790484"/>
                  <a:pt x="3156872" y="6732953"/>
                  <a:pt x="3148653" y="6675423"/>
                </a:cubicBezTo>
                <a:cubicBezTo>
                  <a:pt x="3144087" y="6646201"/>
                  <a:pt x="3165090" y="6646201"/>
                  <a:pt x="3182441" y="6642548"/>
                </a:cubicBezTo>
                <a:cubicBezTo>
                  <a:pt x="3300241" y="6617893"/>
                  <a:pt x="3417129" y="6592323"/>
                  <a:pt x="3534929" y="6568581"/>
                </a:cubicBezTo>
                <a:cubicBezTo>
                  <a:pt x="3583328" y="6558536"/>
                  <a:pt x="3631726" y="6546664"/>
                  <a:pt x="3681038" y="6541185"/>
                </a:cubicBezTo>
                <a:cubicBezTo>
                  <a:pt x="3766877" y="6530227"/>
                  <a:pt x="3830800" y="6485481"/>
                  <a:pt x="3881025" y="6418818"/>
                </a:cubicBezTo>
                <a:cubicBezTo>
                  <a:pt x="3952253" y="6323848"/>
                  <a:pt x="3980562" y="6212439"/>
                  <a:pt x="4001565" y="6098292"/>
                </a:cubicBezTo>
                <a:cubicBezTo>
                  <a:pt x="4040832" y="5885520"/>
                  <a:pt x="4034440" y="5670922"/>
                  <a:pt x="4012523" y="5457237"/>
                </a:cubicBezTo>
                <a:cubicBezTo>
                  <a:pt x="3997912" y="5314781"/>
                  <a:pt x="3972343" y="5172324"/>
                  <a:pt x="3965038" y="5028955"/>
                </a:cubicBezTo>
                <a:cubicBezTo>
                  <a:pt x="3958646" y="4902023"/>
                  <a:pt x="3968691" y="4774177"/>
                  <a:pt x="3973257" y="4647245"/>
                </a:cubicBezTo>
                <a:cubicBezTo>
                  <a:pt x="3975083" y="4599759"/>
                  <a:pt x="3971430" y="4589714"/>
                  <a:pt x="3924858" y="4580582"/>
                </a:cubicBezTo>
                <a:cubicBezTo>
                  <a:pt x="3877372" y="4572364"/>
                  <a:pt x="3828974" y="4566885"/>
                  <a:pt x="3781488" y="4566885"/>
                </a:cubicBezTo>
                <a:cubicBezTo>
                  <a:pt x="3608897" y="4567798"/>
                  <a:pt x="3437218" y="4571450"/>
                  <a:pt x="3264627" y="4573277"/>
                </a:cubicBezTo>
                <a:cubicBezTo>
                  <a:pt x="3227187" y="4573277"/>
                  <a:pt x="3203444" y="4593367"/>
                  <a:pt x="3199791" y="4627155"/>
                </a:cubicBezTo>
                <a:cubicBezTo>
                  <a:pt x="3194312" y="4683772"/>
                  <a:pt x="3193399" y="4740389"/>
                  <a:pt x="3195225" y="4797007"/>
                </a:cubicBezTo>
                <a:cubicBezTo>
                  <a:pt x="3204357" y="5147669"/>
                  <a:pt x="3434479" y="5659964"/>
                  <a:pt x="3557759" y="5982317"/>
                </a:cubicBezTo>
                <a:cubicBezTo>
                  <a:pt x="3569630" y="6012452"/>
                  <a:pt x="3514839" y="5985970"/>
                  <a:pt x="3530363" y="6014279"/>
                </a:cubicBezTo>
                <a:cubicBezTo>
                  <a:pt x="3638119" y="6207874"/>
                  <a:pt x="3604331" y="6278189"/>
                  <a:pt x="3559585" y="6489134"/>
                </a:cubicBezTo>
                <a:cubicBezTo>
                  <a:pt x="3556845" y="6503745"/>
                  <a:pt x="3543148" y="6522008"/>
                  <a:pt x="3529450" y="6528400"/>
                </a:cubicBezTo>
                <a:cubicBezTo>
                  <a:pt x="3483791" y="6549404"/>
                  <a:pt x="3436305" y="6568581"/>
                  <a:pt x="3387907" y="6583191"/>
                </a:cubicBezTo>
                <a:cubicBezTo>
                  <a:pt x="3338595" y="6597803"/>
                  <a:pt x="3344074" y="6540272"/>
                  <a:pt x="3314852" y="6503745"/>
                </a:cubicBezTo>
                <a:cubicBezTo>
                  <a:pt x="3264627" y="6532966"/>
                  <a:pt x="3208923" y="6619719"/>
                  <a:pt x="3160524" y="6648941"/>
                </a:cubicBezTo>
                <a:cubicBezTo>
                  <a:pt x="3054595" y="6714690"/>
                  <a:pt x="2901181" y="6717429"/>
                  <a:pt x="2778814" y="6734780"/>
                </a:cubicBezTo>
                <a:cubicBezTo>
                  <a:pt x="2772422" y="6735693"/>
                  <a:pt x="2766029" y="6735693"/>
                  <a:pt x="2760550" y="6736606"/>
                </a:cubicBezTo>
                <a:cubicBezTo>
                  <a:pt x="2706673" y="6739346"/>
                  <a:pt x="2667406" y="6722909"/>
                  <a:pt x="2657361" y="6693687"/>
                </a:cubicBezTo>
                <a:cubicBezTo>
                  <a:pt x="2645490" y="6658986"/>
                  <a:pt x="2673798" y="6591410"/>
                  <a:pt x="2711239" y="6566754"/>
                </a:cubicBezTo>
                <a:cubicBezTo>
                  <a:pt x="2767856" y="6529314"/>
                  <a:pt x="2829039" y="6496439"/>
                  <a:pt x="2881090" y="6452606"/>
                </a:cubicBezTo>
                <a:cubicBezTo>
                  <a:pt x="2945013" y="6398729"/>
                  <a:pt x="3006197" y="6340285"/>
                  <a:pt x="3061900" y="6277275"/>
                </a:cubicBezTo>
                <a:cubicBezTo>
                  <a:pt x="3108473" y="6224311"/>
                  <a:pt x="3101167" y="6122948"/>
                  <a:pt x="3055508" y="6127514"/>
                </a:cubicBezTo>
                <a:cubicBezTo>
                  <a:pt x="3041811" y="6112902"/>
                  <a:pt x="2971495" y="6108336"/>
                  <a:pt x="2950492" y="6104684"/>
                </a:cubicBezTo>
                <a:cubicBezTo>
                  <a:pt x="2867393" y="6090073"/>
                  <a:pt x="2846390" y="6071809"/>
                  <a:pt x="2763290" y="6059938"/>
                </a:cubicBezTo>
                <a:cubicBezTo>
                  <a:pt x="2730415" y="6055372"/>
                  <a:pt x="2696628" y="6006060"/>
                  <a:pt x="2690235" y="5968620"/>
                </a:cubicBezTo>
                <a:cubicBezTo>
                  <a:pt x="2643663" y="5709276"/>
                  <a:pt x="2594351" y="5449932"/>
                  <a:pt x="2545952" y="5190588"/>
                </a:cubicBezTo>
                <a:cubicBezTo>
                  <a:pt x="2543213" y="5176890"/>
                  <a:pt x="2540474" y="5164106"/>
                  <a:pt x="2534994" y="5139450"/>
                </a:cubicBezTo>
                <a:cubicBezTo>
                  <a:pt x="2526776" y="5161367"/>
                  <a:pt x="2521297" y="5173238"/>
                  <a:pt x="2517644" y="5186022"/>
                </a:cubicBezTo>
                <a:cubicBezTo>
                  <a:pt x="2493901" y="5269122"/>
                  <a:pt x="2468332" y="5352221"/>
                  <a:pt x="2447329" y="5436234"/>
                </a:cubicBezTo>
                <a:cubicBezTo>
                  <a:pt x="2407149" y="5598781"/>
                  <a:pt x="2352358" y="5755848"/>
                  <a:pt x="2290262" y="5912002"/>
                </a:cubicBezTo>
                <a:cubicBezTo>
                  <a:pt x="2264692" y="5976838"/>
                  <a:pt x="2271085" y="6048067"/>
                  <a:pt x="2254647" y="6116555"/>
                </a:cubicBezTo>
                <a:cubicBezTo>
                  <a:pt x="2235471" y="6199655"/>
                  <a:pt x="2229991" y="6186870"/>
                  <a:pt x="2242776" y="6269057"/>
                </a:cubicBezTo>
                <a:cubicBezTo>
                  <a:pt x="2251908" y="6327500"/>
                  <a:pt x="2240036" y="6434343"/>
                  <a:pt x="2215381" y="6490047"/>
                </a:cubicBezTo>
                <a:cubicBezTo>
                  <a:pt x="2200770" y="6522921"/>
                  <a:pt x="2209901" y="6585018"/>
                  <a:pt x="2171548" y="6580452"/>
                </a:cubicBezTo>
                <a:cubicBezTo>
                  <a:pt x="2138673" y="6576799"/>
                  <a:pt x="2021786" y="6575886"/>
                  <a:pt x="1988911" y="6570407"/>
                </a:cubicBezTo>
                <a:cubicBezTo>
                  <a:pt x="1970648" y="6545751"/>
                  <a:pt x="1975214" y="6527487"/>
                  <a:pt x="1961516" y="6458086"/>
                </a:cubicBezTo>
                <a:cubicBezTo>
                  <a:pt x="1862892" y="6459912"/>
                  <a:pt x="1874763" y="6514703"/>
                  <a:pt x="1792577" y="6552143"/>
                </a:cubicBezTo>
                <a:cubicBezTo>
                  <a:pt x="1741439" y="6550317"/>
                  <a:pt x="1043767" y="6569494"/>
                  <a:pt x="992629" y="6564928"/>
                </a:cubicBezTo>
                <a:cubicBezTo>
                  <a:pt x="978018" y="6564015"/>
                  <a:pt x="964321" y="6561275"/>
                  <a:pt x="942404" y="6557622"/>
                </a:cubicBezTo>
                <a:cubicBezTo>
                  <a:pt x="915922" y="6529314"/>
                  <a:pt x="1030070" y="6416993"/>
                  <a:pt x="1041028" y="6406034"/>
                </a:cubicBezTo>
                <a:cubicBezTo>
                  <a:pt x="1096732" y="6370420"/>
                  <a:pt x="1135086" y="6358549"/>
                  <a:pt x="1212706" y="6323848"/>
                </a:cubicBezTo>
                <a:cubicBezTo>
                  <a:pt x="1266584" y="6299192"/>
                  <a:pt x="1333246" y="6270883"/>
                  <a:pt x="1384385" y="6241661"/>
                </a:cubicBezTo>
                <a:cubicBezTo>
                  <a:pt x="1447394" y="6205134"/>
                  <a:pt x="1504011" y="6192349"/>
                  <a:pt x="1562455" y="6148517"/>
                </a:cubicBezTo>
                <a:cubicBezTo>
                  <a:pt x="1583458" y="6132992"/>
                  <a:pt x="1598982" y="6107423"/>
                  <a:pt x="1611767" y="6084594"/>
                </a:cubicBezTo>
                <a:cubicBezTo>
                  <a:pt x="1629117" y="6053545"/>
                  <a:pt x="1620899" y="6033456"/>
                  <a:pt x="1588024" y="6019758"/>
                </a:cubicBezTo>
                <a:cubicBezTo>
                  <a:pt x="1504011" y="5984144"/>
                  <a:pt x="1486661" y="5959488"/>
                  <a:pt x="1515883" y="5869083"/>
                </a:cubicBezTo>
                <a:cubicBezTo>
                  <a:pt x="1571587" y="5694665"/>
                  <a:pt x="1630944" y="5521160"/>
                  <a:pt x="1695780" y="5350395"/>
                </a:cubicBezTo>
                <a:cubicBezTo>
                  <a:pt x="1762442" y="5175064"/>
                  <a:pt x="1972474" y="4357766"/>
                  <a:pt x="1973387" y="4330370"/>
                </a:cubicBezTo>
                <a:cubicBezTo>
                  <a:pt x="1975214" y="4209830"/>
                  <a:pt x="2028178" y="4120338"/>
                  <a:pt x="2136847" y="4068287"/>
                </a:cubicBezTo>
                <a:cubicBezTo>
                  <a:pt x="2253734" y="4011670"/>
                  <a:pt x="2371535" y="3955965"/>
                  <a:pt x="2492075" y="3906654"/>
                </a:cubicBezTo>
                <a:cubicBezTo>
                  <a:pt x="2865566" y="3754152"/>
                  <a:pt x="3239971" y="3603477"/>
                  <a:pt x="3626247" y="3483850"/>
                </a:cubicBezTo>
                <a:cubicBezTo>
                  <a:pt x="3657295" y="3474718"/>
                  <a:pt x="3686517" y="3461934"/>
                  <a:pt x="3684691" y="3422667"/>
                </a:cubicBezTo>
                <a:cubicBezTo>
                  <a:pt x="3683778" y="3376095"/>
                  <a:pt x="3700215" y="3319477"/>
                  <a:pt x="3636292" y="3300301"/>
                </a:cubicBezTo>
                <a:cubicBezTo>
                  <a:pt x="3555932" y="3276558"/>
                  <a:pt x="3474659" y="3256468"/>
                  <a:pt x="3393386" y="3236378"/>
                </a:cubicBezTo>
                <a:cubicBezTo>
                  <a:pt x="3327637" y="3219940"/>
                  <a:pt x="3260974" y="3205330"/>
                  <a:pt x="3195225" y="3187066"/>
                </a:cubicBezTo>
                <a:cubicBezTo>
                  <a:pt x="3163264" y="3177934"/>
                  <a:pt x="3141347" y="3177934"/>
                  <a:pt x="3123997" y="3210809"/>
                </a:cubicBezTo>
                <a:cubicBezTo>
                  <a:pt x="3102081" y="3251902"/>
                  <a:pt x="3060988" y="3249162"/>
                  <a:pt x="3022634" y="3249162"/>
                </a:cubicBezTo>
                <a:cubicBezTo>
                  <a:pt x="2919444" y="3248249"/>
                  <a:pt x="2817168" y="3244596"/>
                  <a:pt x="2713978" y="3244596"/>
                </a:cubicBezTo>
                <a:cubicBezTo>
                  <a:pt x="2138673" y="3243683"/>
                  <a:pt x="1564281" y="3244596"/>
                  <a:pt x="988977" y="3244596"/>
                </a:cubicBezTo>
                <a:cubicBezTo>
                  <a:pt x="973452" y="3244596"/>
                  <a:pt x="957015" y="3244596"/>
                  <a:pt x="937838" y="3244596"/>
                </a:cubicBezTo>
                <a:cubicBezTo>
                  <a:pt x="936012" y="3278384"/>
                  <a:pt x="933272" y="3308519"/>
                  <a:pt x="933272" y="3339567"/>
                </a:cubicBezTo>
                <a:cubicBezTo>
                  <a:pt x="928706" y="4043631"/>
                  <a:pt x="923227" y="4746782"/>
                  <a:pt x="918661" y="5450845"/>
                </a:cubicBezTo>
                <a:cubicBezTo>
                  <a:pt x="916835" y="5793288"/>
                  <a:pt x="917748" y="6134819"/>
                  <a:pt x="919575" y="6477262"/>
                </a:cubicBezTo>
                <a:cubicBezTo>
                  <a:pt x="919575" y="6516529"/>
                  <a:pt x="904964" y="6533880"/>
                  <a:pt x="871176" y="6536619"/>
                </a:cubicBezTo>
                <a:cubicBezTo>
                  <a:pt x="813646" y="6542098"/>
                  <a:pt x="755202" y="6544838"/>
                  <a:pt x="697671" y="6544838"/>
                </a:cubicBezTo>
                <a:cubicBezTo>
                  <a:pt x="606353" y="6544838"/>
                  <a:pt x="605440" y="6543012"/>
                  <a:pt x="605440" y="6450780"/>
                </a:cubicBezTo>
                <a:cubicBezTo>
                  <a:pt x="606353" y="5697404"/>
                  <a:pt x="608179" y="4944029"/>
                  <a:pt x="606353" y="4190653"/>
                </a:cubicBezTo>
                <a:cubicBezTo>
                  <a:pt x="605440" y="3901175"/>
                  <a:pt x="596308" y="3610783"/>
                  <a:pt x="590829" y="3321304"/>
                </a:cubicBezTo>
                <a:cubicBezTo>
                  <a:pt x="589916" y="3272905"/>
                  <a:pt x="578958" y="3257381"/>
                  <a:pt x="530559" y="3255555"/>
                </a:cubicBezTo>
                <a:cubicBezTo>
                  <a:pt x="407279" y="3250076"/>
                  <a:pt x="283087" y="3245510"/>
                  <a:pt x="158894" y="3244596"/>
                </a:cubicBezTo>
              </a:path>
            </a:pathLst>
          </a:custGeom>
          <a:solidFill>
            <a:schemeClr val="accent2"/>
          </a:solidFill>
          <a:ln w="91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03DD3DC-2DE2-4286-94B1-027137CDA46F}"/>
              </a:ext>
            </a:extLst>
          </p:cNvPr>
          <p:cNvGrpSpPr/>
          <p:nvPr/>
        </p:nvGrpSpPr>
        <p:grpSpPr>
          <a:xfrm>
            <a:off x="9423591" y="4345626"/>
            <a:ext cx="1276602" cy="1952118"/>
            <a:chOff x="8914819" y="435632"/>
            <a:chExt cx="3989594" cy="6100695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A78BF72-67DC-4C3C-9B1D-27BA1AF9445D}"/>
                </a:ext>
              </a:extLst>
            </p:cNvPr>
            <p:cNvSpPr/>
            <p:nvPr/>
          </p:nvSpPr>
          <p:spPr>
            <a:xfrm>
              <a:off x="9780778" y="1418602"/>
              <a:ext cx="2273181" cy="263210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36659DC-102E-4EB3-90B1-B482C8E89A39}"/>
                </a:ext>
              </a:extLst>
            </p:cNvPr>
            <p:cNvGrpSpPr/>
            <p:nvPr/>
          </p:nvGrpSpPr>
          <p:grpSpPr>
            <a:xfrm>
              <a:off x="9516004" y="435632"/>
              <a:ext cx="3090610" cy="3338513"/>
              <a:chOff x="9516004" y="435632"/>
              <a:chExt cx="3090610" cy="3338513"/>
            </a:xfrm>
          </p:grpSpPr>
          <p:sp>
            <p:nvSpPr>
              <p:cNvPr id="60" name="Block Arc 59">
                <a:extLst>
                  <a:ext uri="{FF2B5EF4-FFF2-40B4-BE49-F238E27FC236}">
                    <a16:creationId xmlns:a16="http://schemas.microsoft.com/office/drawing/2014/main" id="{95EB340A-442A-4B61-8326-FFD0D089D5E4}"/>
                  </a:ext>
                </a:extLst>
              </p:cNvPr>
              <p:cNvSpPr/>
              <p:nvPr/>
            </p:nvSpPr>
            <p:spPr>
              <a:xfrm>
                <a:off x="9642314" y="1224036"/>
                <a:ext cx="2550109" cy="2550109"/>
              </a:xfrm>
              <a:prstGeom prst="blockArc">
                <a:avLst>
                  <a:gd name="adj1" fmla="val 10800000"/>
                  <a:gd name="adj2" fmla="val 1"/>
                  <a:gd name="adj3" fmla="val 288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48F0D5CF-119A-4C32-B798-CA99F350B17E}"/>
                  </a:ext>
                </a:extLst>
              </p:cNvPr>
              <p:cNvSpPr/>
              <p:nvPr/>
            </p:nvSpPr>
            <p:spPr>
              <a:xfrm rot="5400000">
                <a:off x="11860961" y="2637566"/>
                <a:ext cx="693350" cy="176715"/>
              </a:xfrm>
              <a:prstGeom prst="round2SameRect">
                <a:avLst>
                  <a:gd name="adj1" fmla="val 40396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Top Corners Rounded 63">
                <a:extLst>
                  <a:ext uri="{FF2B5EF4-FFF2-40B4-BE49-F238E27FC236}">
                    <a16:creationId xmlns:a16="http://schemas.microsoft.com/office/drawing/2014/main" id="{2A038D63-4123-4B86-AEFF-530FF66267DA}"/>
                  </a:ext>
                </a:extLst>
              </p:cNvPr>
              <p:cNvSpPr/>
              <p:nvPr/>
            </p:nvSpPr>
            <p:spPr>
              <a:xfrm rot="16200000" flipH="1">
                <a:off x="9271656" y="2637566"/>
                <a:ext cx="693350" cy="176715"/>
              </a:xfrm>
              <a:prstGeom prst="round2SameRect">
                <a:avLst>
                  <a:gd name="adj1" fmla="val 40396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Block Arc 67">
                <a:extLst>
                  <a:ext uri="{FF2B5EF4-FFF2-40B4-BE49-F238E27FC236}">
                    <a16:creationId xmlns:a16="http://schemas.microsoft.com/office/drawing/2014/main" id="{7A81E26C-7EB9-4CAC-8825-647C179F912A}"/>
                  </a:ext>
                </a:extLst>
              </p:cNvPr>
              <p:cNvSpPr/>
              <p:nvPr/>
            </p:nvSpPr>
            <p:spPr>
              <a:xfrm>
                <a:off x="9516004" y="435632"/>
                <a:ext cx="3090610" cy="3090610"/>
              </a:xfrm>
              <a:prstGeom prst="blockArc">
                <a:avLst>
                  <a:gd name="adj1" fmla="val 2577978"/>
                  <a:gd name="adj2" fmla="val 5330971"/>
                  <a:gd name="adj3" fmla="val 146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1A937FDA-D2FB-4EF0-96AB-ED1CD55292BC}"/>
                  </a:ext>
                </a:extLst>
              </p:cNvPr>
              <p:cNvSpPr/>
              <p:nvPr/>
            </p:nvSpPr>
            <p:spPr>
              <a:xfrm>
                <a:off x="10761829" y="3402636"/>
                <a:ext cx="541924" cy="191435"/>
              </a:xfrm>
              <a:prstGeom prst="roundRect">
                <a:avLst>
                  <a:gd name="adj" fmla="val 3816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Graphic 222">
              <a:extLst>
                <a:ext uri="{FF2B5EF4-FFF2-40B4-BE49-F238E27FC236}">
                  <a16:creationId xmlns:a16="http://schemas.microsoft.com/office/drawing/2014/main" id="{1FFE4BA8-B0AC-44B7-9041-B629852A7D49}"/>
                </a:ext>
              </a:extLst>
            </p:cNvPr>
            <p:cNvSpPr/>
            <p:nvPr/>
          </p:nvSpPr>
          <p:spPr>
            <a:xfrm rot="10800000">
              <a:off x="9183555" y="5926727"/>
              <a:ext cx="3447127" cy="609600"/>
            </a:xfrm>
            <a:custGeom>
              <a:avLst/>
              <a:gdLst>
                <a:gd name="connsiteX0" fmla="*/ 3438624 w 3543300"/>
                <a:gd name="connsiteY0" fmla="*/ 609600 h 609600"/>
                <a:gd name="connsiteX1" fmla="*/ 112494 w 3543300"/>
                <a:gd name="connsiteY1" fmla="*/ 609600 h 609600"/>
                <a:gd name="connsiteX2" fmla="*/ 7719 w 3543300"/>
                <a:gd name="connsiteY2" fmla="*/ 456248 h 609600"/>
                <a:gd name="connsiteX3" fmla="*/ 158214 w 3543300"/>
                <a:gd name="connsiteY3" fmla="*/ 71438 h 609600"/>
                <a:gd name="connsiteX4" fmla="*/ 262989 w 3543300"/>
                <a:gd name="connsiteY4" fmla="*/ 0 h 609600"/>
                <a:gd name="connsiteX5" fmla="*/ 3282414 w 3543300"/>
                <a:gd name="connsiteY5" fmla="*/ 0 h 609600"/>
                <a:gd name="connsiteX6" fmla="*/ 3386236 w 3543300"/>
                <a:gd name="connsiteY6" fmla="*/ 69533 h 609600"/>
                <a:gd name="connsiteX7" fmla="*/ 3542446 w 3543300"/>
                <a:gd name="connsiteY7" fmla="*/ 454343 h 609600"/>
                <a:gd name="connsiteX8" fmla="*/ 3438624 w 3543300"/>
                <a:gd name="connsiteY8" fmla="*/ 60960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43300" h="609600">
                  <a:moveTo>
                    <a:pt x="3438624" y="609600"/>
                  </a:moveTo>
                  <a:lnTo>
                    <a:pt x="112494" y="609600"/>
                  </a:lnTo>
                  <a:cubicBezTo>
                    <a:pt x="33436" y="609600"/>
                    <a:pt x="-20856" y="530543"/>
                    <a:pt x="7719" y="456248"/>
                  </a:cubicBezTo>
                  <a:lnTo>
                    <a:pt x="158214" y="71438"/>
                  </a:lnTo>
                  <a:cubicBezTo>
                    <a:pt x="175359" y="28575"/>
                    <a:pt x="216316" y="0"/>
                    <a:pt x="262989" y="0"/>
                  </a:cubicBezTo>
                  <a:lnTo>
                    <a:pt x="3282414" y="0"/>
                  </a:lnTo>
                  <a:cubicBezTo>
                    <a:pt x="3328134" y="0"/>
                    <a:pt x="3369091" y="27623"/>
                    <a:pt x="3386236" y="69533"/>
                  </a:cubicBezTo>
                  <a:lnTo>
                    <a:pt x="3542446" y="454343"/>
                  </a:lnTo>
                  <a:cubicBezTo>
                    <a:pt x="3572926" y="528638"/>
                    <a:pt x="3518634" y="609600"/>
                    <a:pt x="3438624" y="60960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BC972EB-CC16-49FD-A3C1-F81077186353}"/>
                </a:ext>
              </a:extLst>
            </p:cNvPr>
            <p:cNvSpPr/>
            <p:nvPr/>
          </p:nvSpPr>
          <p:spPr>
            <a:xfrm>
              <a:off x="9623474" y="4270896"/>
              <a:ext cx="2572284" cy="51553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F659767-13DA-4C54-9C8F-4168EE452D63}"/>
                </a:ext>
              </a:extLst>
            </p:cNvPr>
            <p:cNvSpPr/>
            <p:nvPr/>
          </p:nvSpPr>
          <p:spPr>
            <a:xfrm>
              <a:off x="8914819" y="4353374"/>
              <a:ext cx="3989594" cy="1585955"/>
            </a:xfrm>
            <a:custGeom>
              <a:avLst/>
              <a:gdLst>
                <a:gd name="connsiteX0" fmla="*/ 792978 w 3989594"/>
                <a:gd name="connsiteY0" fmla="*/ 0 h 1585955"/>
                <a:gd name="connsiteX1" fmla="*/ 1049921 w 3989594"/>
                <a:gd name="connsiteY1" fmla="*/ 0 h 1585955"/>
                <a:gd name="connsiteX2" fmla="*/ 1085760 w 3989594"/>
                <a:gd name="connsiteY2" fmla="*/ 33651 h 1585955"/>
                <a:gd name="connsiteX3" fmla="*/ 1994796 w 3989594"/>
                <a:gd name="connsiteY3" fmla="*/ 279982 h 1585955"/>
                <a:gd name="connsiteX4" fmla="*/ 2903832 w 3989594"/>
                <a:gd name="connsiteY4" fmla="*/ 33651 h 1585955"/>
                <a:gd name="connsiteX5" fmla="*/ 2939671 w 3989594"/>
                <a:gd name="connsiteY5" fmla="*/ 0 h 1585955"/>
                <a:gd name="connsiteX6" fmla="*/ 3196616 w 3989594"/>
                <a:gd name="connsiteY6" fmla="*/ 0 h 1585955"/>
                <a:gd name="connsiteX7" fmla="*/ 3989594 w 3989594"/>
                <a:gd name="connsiteY7" fmla="*/ 792978 h 1585955"/>
                <a:gd name="connsiteX8" fmla="*/ 3989593 w 3989594"/>
                <a:gd name="connsiteY8" fmla="*/ 1585955 h 1585955"/>
                <a:gd name="connsiteX9" fmla="*/ 0 w 3989594"/>
                <a:gd name="connsiteY9" fmla="*/ 1585955 h 1585955"/>
                <a:gd name="connsiteX10" fmla="*/ 0 w 3989594"/>
                <a:gd name="connsiteY10" fmla="*/ 792978 h 1585955"/>
                <a:gd name="connsiteX11" fmla="*/ 792978 w 3989594"/>
                <a:gd name="connsiteY11" fmla="*/ 0 h 1585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89594" h="1585955">
                  <a:moveTo>
                    <a:pt x="792978" y="0"/>
                  </a:moveTo>
                  <a:lnTo>
                    <a:pt x="1049921" y="0"/>
                  </a:lnTo>
                  <a:lnTo>
                    <a:pt x="1085760" y="33651"/>
                  </a:lnTo>
                  <a:cubicBezTo>
                    <a:pt x="1282766" y="182270"/>
                    <a:pt x="1616391" y="279982"/>
                    <a:pt x="1994796" y="279982"/>
                  </a:cubicBezTo>
                  <a:cubicBezTo>
                    <a:pt x="2373201" y="279982"/>
                    <a:pt x="2706826" y="182270"/>
                    <a:pt x="2903832" y="33651"/>
                  </a:cubicBezTo>
                  <a:lnTo>
                    <a:pt x="2939671" y="0"/>
                  </a:lnTo>
                  <a:lnTo>
                    <a:pt x="3196616" y="0"/>
                  </a:lnTo>
                  <a:cubicBezTo>
                    <a:pt x="3634566" y="0"/>
                    <a:pt x="3989594" y="355028"/>
                    <a:pt x="3989594" y="792978"/>
                  </a:cubicBezTo>
                  <a:cubicBezTo>
                    <a:pt x="3989594" y="1057304"/>
                    <a:pt x="3989593" y="1321629"/>
                    <a:pt x="3989593" y="1585955"/>
                  </a:cubicBezTo>
                  <a:lnTo>
                    <a:pt x="0" y="1585955"/>
                  </a:lnTo>
                  <a:lnTo>
                    <a:pt x="0" y="792978"/>
                  </a:lnTo>
                  <a:cubicBezTo>
                    <a:pt x="0" y="355028"/>
                    <a:pt x="355028" y="0"/>
                    <a:pt x="792978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98A8458-B7D4-4694-A7E0-9A13A7873A06}"/>
                </a:ext>
              </a:extLst>
            </p:cNvPr>
            <p:cNvSpPr/>
            <p:nvPr/>
          </p:nvSpPr>
          <p:spPr>
            <a:xfrm>
              <a:off x="10507964" y="3760150"/>
              <a:ext cx="803305" cy="649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146348C-3B52-4349-82FD-49134CFE0651}"/>
                </a:ext>
              </a:extLst>
            </p:cNvPr>
            <p:cNvSpPr/>
            <p:nvPr/>
          </p:nvSpPr>
          <p:spPr>
            <a:xfrm>
              <a:off x="10417200" y="2590157"/>
              <a:ext cx="216493" cy="3076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4D05CF7-1306-4CF1-83C3-5FD10C027F24}"/>
                </a:ext>
              </a:extLst>
            </p:cNvPr>
            <p:cNvSpPr/>
            <p:nvPr/>
          </p:nvSpPr>
          <p:spPr>
            <a:xfrm>
              <a:off x="11311269" y="2590157"/>
              <a:ext cx="216493" cy="3076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193BB58-9419-4246-AC85-B65B6EE8697D}"/>
                </a:ext>
              </a:extLst>
            </p:cNvPr>
            <p:cNvSpPr/>
            <p:nvPr/>
          </p:nvSpPr>
          <p:spPr>
            <a:xfrm>
              <a:off x="9763702" y="1401428"/>
              <a:ext cx="2225425" cy="1080137"/>
            </a:xfrm>
            <a:custGeom>
              <a:avLst/>
              <a:gdLst>
                <a:gd name="connsiteX0" fmla="*/ 0 w 2214820"/>
                <a:gd name="connsiteY0" fmla="*/ 1079766 h 1072067"/>
                <a:gd name="connsiteX1" fmla="*/ 333401 w 2214820"/>
                <a:gd name="connsiteY1" fmla="*/ 367018 h 1072067"/>
                <a:gd name="connsiteX2" fmla="*/ 2021613 w 2214820"/>
                <a:gd name="connsiteY2" fmla="*/ 453019 h 1072067"/>
                <a:gd name="connsiteX3" fmla="*/ 2225424 w 2214820"/>
                <a:gd name="connsiteY3" fmla="*/ 858284 h 1072067"/>
                <a:gd name="connsiteX4" fmla="*/ 2139423 w 2214820"/>
                <a:gd name="connsiteY4" fmla="*/ 864174 h 1072067"/>
                <a:gd name="connsiteX5" fmla="*/ 2036928 w 2214820"/>
                <a:gd name="connsiteY5" fmla="*/ 858284 h 1072067"/>
                <a:gd name="connsiteX6" fmla="*/ 1986270 w 2214820"/>
                <a:gd name="connsiteY6" fmla="*/ 848859 h 1072067"/>
                <a:gd name="connsiteX7" fmla="*/ 2006298 w 2214820"/>
                <a:gd name="connsiteY7" fmla="*/ 841791 h 1072067"/>
                <a:gd name="connsiteX8" fmla="*/ 2019257 w 2214820"/>
                <a:gd name="connsiteY8" fmla="*/ 847681 h 1072067"/>
                <a:gd name="connsiteX9" fmla="*/ 1955640 w 2214820"/>
                <a:gd name="connsiteY9" fmla="*/ 845325 h 1072067"/>
                <a:gd name="connsiteX10" fmla="*/ 1446702 w 2214820"/>
                <a:gd name="connsiteY10" fmla="*/ 747543 h 1072067"/>
                <a:gd name="connsiteX11" fmla="*/ 1412537 w 2214820"/>
                <a:gd name="connsiteY11" fmla="*/ 742831 h 1072067"/>
                <a:gd name="connsiteX12" fmla="*/ 1291193 w 2214820"/>
                <a:gd name="connsiteY12" fmla="*/ 727515 h 1072067"/>
                <a:gd name="connsiteX13" fmla="*/ 1286481 w 2214820"/>
                <a:gd name="connsiteY13" fmla="*/ 731050 h 1072067"/>
                <a:gd name="connsiteX14" fmla="*/ 1291193 w 2214820"/>
                <a:gd name="connsiteY14" fmla="*/ 727515 h 1072067"/>
                <a:gd name="connsiteX15" fmla="*/ 1328893 w 2214820"/>
                <a:gd name="connsiteY15" fmla="*/ 756968 h 1072067"/>
                <a:gd name="connsiteX16" fmla="*/ 1425497 w 2214820"/>
                <a:gd name="connsiteY16" fmla="*/ 834722 h 1072067"/>
                <a:gd name="connsiteX17" fmla="*/ 1343030 w 2214820"/>
                <a:gd name="connsiteY17" fmla="*/ 845325 h 1072067"/>
                <a:gd name="connsiteX18" fmla="*/ 658556 w 2214820"/>
                <a:gd name="connsiteY18" fmla="*/ 494252 h 1072067"/>
                <a:gd name="connsiteX19" fmla="*/ 633816 w 2214820"/>
                <a:gd name="connsiteY19" fmla="*/ 477759 h 1072067"/>
                <a:gd name="connsiteX20" fmla="*/ 625569 w 2214820"/>
                <a:gd name="connsiteY20" fmla="*/ 484827 h 1072067"/>
                <a:gd name="connsiteX21" fmla="*/ 620857 w 2214820"/>
                <a:gd name="connsiteY21" fmla="*/ 460087 h 1072067"/>
                <a:gd name="connsiteX22" fmla="*/ 622035 w 2214820"/>
                <a:gd name="connsiteY22" fmla="*/ 516636 h 1072067"/>
                <a:gd name="connsiteX23" fmla="*/ 0 w 2214820"/>
                <a:gd name="connsiteY23" fmla="*/ 1079766 h 1072067"/>
                <a:gd name="connsiteX0" fmla="*/ 0 w 2225455"/>
                <a:gd name="connsiteY0" fmla="*/ 1079766 h 1080136"/>
                <a:gd name="connsiteX1" fmla="*/ 333401 w 2225455"/>
                <a:gd name="connsiteY1" fmla="*/ 367018 h 1080136"/>
                <a:gd name="connsiteX2" fmla="*/ 2021613 w 2225455"/>
                <a:gd name="connsiteY2" fmla="*/ 453019 h 1080136"/>
                <a:gd name="connsiteX3" fmla="*/ 2225424 w 2225455"/>
                <a:gd name="connsiteY3" fmla="*/ 858284 h 1080136"/>
                <a:gd name="connsiteX4" fmla="*/ 2036928 w 2225455"/>
                <a:gd name="connsiteY4" fmla="*/ 858284 h 1080136"/>
                <a:gd name="connsiteX5" fmla="*/ 1986270 w 2225455"/>
                <a:gd name="connsiteY5" fmla="*/ 848859 h 1080136"/>
                <a:gd name="connsiteX6" fmla="*/ 2006298 w 2225455"/>
                <a:gd name="connsiteY6" fmla="*/ 841791 h 1080136"/>
                <a:gd name="connsiteX7" fmla="*/ 2019257 w 2225455"/>
                <a:gd name="connsiteY7" fmla="*/ 847681 h 1080136"/>
                <a:gd name="connsiteX8" fmla="*/ 1955640 w 2225455"/>
                <a:gd name="connsiteY8" fmla="*/ 845325 h 1080136"/>
                <a:gd name="connsiteX9" fmla="*/ 1446702 w 2225455"/>
                <a:gd name="connsiteY9" fmla="*/ 747543 h 1080136"/>
                <a:gd name="connsiteX10" fmla="*/ 1412537 w 2225455"/>
                <a:gd name="connsiteY10" fmla="*/ 742831 h 1080136"/>
                <a:gd name="connsiteX11" fmla="*/ 1291193 w 2225455"/>
                <a:gd name="connsiteY11" fmla="*/ 727515 h 1080136"/>
                <a:gd name="connsiteX12" fmla="*/ 1286481 w 2225455"/>
                <a:gd name="connsiteY12" fmla="*/ 731050 h 1080136"/>
                <a:gd name="connsiteX13" fmla="*/ 1291193 w 2225455"/>
                <a:gd name="connsiteY13" fmla="*/ 727515 h 1080136"/>
                <a:gd name="connsiteX14" fmla="*/ 1328893 w 2225455"/>
                <a:gd name="connsiteY14" fmla="*/ 756968 h 1080136"/>
                <a:gd name="connsiteX15" fmla="*/ 1425497 w 2225455"/>
                <a:gd name="connsiteY15" fmla="*/ 834722 h 1080136"/>
                <a:gd name="connsiteX16" fmla="*/ 1343030 w 2225455"/>
                <a:gd name="connsiteY16" fmla="*/ 845325 h 1080136"/>
                <a:gd name="connsiteX17" fmla="*/ 658556 w 2225455"/>
                <a:gd name="connsiteY17" fmla="*/ 494252 h 1080136"/>
                <a:gd name="connsiteX18" fmla="*/ 633816 w 2225455"/>
                <a:gd name="connsiteY18" fmla="*/ 477759 h 1080136"/>
                <a:gd name="connsiteX19" fmla="*/ 625569 w 2225455"/>
                <a:gd name="connsiteY19" fmla="*/ 484827 h 1080136"/>
                <a:gd name="connsiteX20" fmla="*/ 620857 w 2225455"/>
                <a:gd name="connsiteY20" fmla="*/ 460087 h 1080136"/>
                <a:gd name="connsiteX21" fmla="*/ 622035 w 2225455"/>
                <a:gd name="connsiteY21" fmla="*/ 516636 h 1080136"/>
                <a:gd name="connsiteX22" fmla="*/ 0 w 2225455"/>
                <a:gd name="connsiteY22" fmla="*/ 1079766 h 1080136"/>
                <a:gd name="connsiteX0" fmla="*/ 0 w 2225455"/>
                <a:gd name="connsiteY0" fmla="*/ 1079766 h 1080136"/>
                <a:gd name="connsiteX1" fmla="*/ 333401 w 2225455"/>
                <a:gd name="connsiteY1" fmla="*/ 367018 h 1080136"/>
                <a:gd name="connsiteX2" fmla="*/ 2021613 w 2225455"/>
                <a:gd name="connsiteY2" fmla="*/ 453019 h 1080136"/>
                <a:gd name="connsiteX3" fmla="*/ 2225424 w 2225455"/>
                <a:gd name="connsiteY3" fmla="*/ 858284 h 1080136"/>
                <a:gd name="connsiteX4" fmla="*/ 2036928 w 2225455"/>
                <a:gd name="connsiteY4" fmla="*/ 858284 h 1080136"/>
                <a:gd name="connsiteX5" fmla="*/ 1986270 w 2225455"/>
                <a:gd name="connsiteY5" fmla="*/ 848859 h 1080136"/>
                <a:gd name="connsiteX6" fmla="*/ 2006298 w 2225455"/>
                <a:gd name="connsiteY6" fmla="*/ 841791 h 1080136"/>
                <a:gd name="connsiteX7" fmla="*/ 2019257 w 2225455"/>
                <a:gd name="connsiteY7" fmla="*/ 847681 h 1080136"/>
                <a:gd name="connsiteX8" fmla="*/ 1446702 w 2225455"/>
                <a:gd name="connsiteY8" fmla="*/ 747543 h 1080136"/>
                <a:gd name="connsiteX9" fmla="*/ 1412537 w 2225455"/>
                <a:gd name="connsiteY9" fmla="*/ 742831 h 1080136"/>
                <a:gd name="connsiteX10" fmla="*/ 1291193 w 2225455"/>
                <a:gd name="connsiteY10" fmla="*/ 727515 h 1080136"/>
                <a:gd name="connsiteX11" fmla="*/ 1286481 w 2225455"/>
                <a:gd name="connsiteY11" fmla="*/ 731050 h 1080136"/>
                <a:gd name="connsiteX12" fmla="*/ 1291193 w 2225455"/>
                <a:gd name="connsiteY12" fmla="*/ 727515 h 1080136"/>
                <a:gd name="connsiteX13" fmla="*/ 1328893 w 2225455"/>
                <a:gd name="connsiteY13" fmla="*/ 756968 h 1080136"/>
                <a:gd name="connsiteX14" fmla="*/ 1425497 w 2225455"/>
                <a:gd name="connsiteY14" fmla="*/ 834722 h 1080136"/>
                <a:gd name="connsiteX15" fmla="*/ 1343030 w 2225455"/>
                <a:gd name="connsiteY15" fmla="*/ 845325 h 1080136"/>
                <a:gd name="connsiteX16" fmla="*/ 658556 w 2225455"/>
                <a:gd name="connsiteY16" fmla="*/ 494252 h 1080136"/>
                <a:gd name="connsiteX17" fmla="*/ 633816 w 2225455"/>
                <a:gd name="connsiteY17" fmla="*/ 477759 h 1080136"/>
                <a:gd name="connsiteX18" fmla="*/ 625569 w 2225455"/>
                <a:gd name="connsiteY18" fmla="*/ 484827 h 1080136"/>
                <a:gd name="connsiteX19" fmla="*/ 620857 w 2225455"/>
                <a:gd name="connsiteY19" fmla="*/ 460087 h 1080136"/>
                <a:gd name="connsiteX20" fmla="*/ 622035 w 2225455"/>
                <a:gd name="connsiteY20" fmla="*/ 516636 h 1080136"/>
                <a:gd name="connsiteX21" fmla="*/ 0 w 2225455"/>
                <a:gd name="connsiteY21" fmla="*/ 1079766 h 1080136"/>
                <a:gd name="connsiteX0" fmla="*/ 0 w 2225455"/>
                <a:gd name="connsiteY0" fmla="*/ 1079766 h 1080136"/>
                <a:gd name="connsiteX1" fmla="*/ 333401 w 2225455"/>
                <a:gd name="connsiteY1" fmla="*/ 367018 h 1080136"/>
                <a:gd name="connsiteX2" fmla="*/ 2021613 w 2225455"/>
                <a:gd name="connsiteY2" fmla="*/ 453019 h 1080136"/>
                <a:gd name="connsiteX3" fmla="*/ 2225424 w 2225455"/>
                <a:gd name="connsiteY3" fmla="*/ 858284 h 1080136"/>
                <a:gd name="connsiteX4" fmla="*/ 2036928 w 2225455"/>
                <a:gd name="connsiteY4" fmla="*/ 858284 h 1080136"/>
                <a:gd name="connsiteX5" fmla="*/ 1986270 w 2225455"/>
                <a:gd name="connsiteY5" fmla="*/ 848859 h 1080136"/>
                <a:gd name="connsiteX6" fmla="*/ 2006298 w 2225455"/>
                <a:gd name="connsiteY6" fmla="*/ 841791 h 1080136"/>
                <a:gd name="connsiteX7" fmla="*/ 1446702 w 2225455"/>
                <a:gd name="connsiteY7" fmla="*/ 747543 h 1080136"/>
                <a:gd name="connsiteX8" fmla="*/ 1412537 w 2225455"/>
                <a:gd name="connsiteY8" fmla="*/ 742831 h 1080136"/>
                <a:gd name="connsiteX9" fmla="*/ 1291193 w 2225455"/>
                <a:gd name="connsiteY9" fmla="*/ 727515 h 1080136"/>
                <a:gd name="connsiteX10" fmla="*/ 1286481 w 2225455"/>
                <a:gd name="connsiteY10" fmla="*/ 731050 h 1080136"/>
                <a:gd name="connsiteX11" fmla="*/ 1291193 w 2225455"/>
                <a:gd name="connsiteY11" fmla="*/ 727515 h 1080136"/>
                <a:gd name="connsiteX12" fmla="*/ 1328893 w 2225455"/>
                <a:gd name="connsiteY12" fmla="*/ 756968 h 1080136"/>
                <a:gd name="connsiteX13" fmla="*/ 1425497 w 2225455"/>
                <a:gd name="connsiteY13" fmla="*/ 834722 h 1080136"/>
                <a:gd name="connsiteX14" fmla="*/ 1343030 w 2225455"/>
                <a:gd name="connsiteY14" fmla="*/ 845325 h 1080136"/>
                <a:gd name="connsiteX15" fmla="*/ 658556 w 2225455"/>
                <a:gd name="connsiteY15" fmla="*/ 494252 h 1080136"/>
                <a:gd name="connsiteX16" fmla="*/ 633816 w 2225455"/>
                <a:gd name="connsiteY16" fmla="*/ 477759 h 1080136"/>
                <a:gd name="connsiteX17" fmla="*/ 625569 w 2225455"/>
                <a:gd name="connsiteY17" fmla="*/ 484827 h 1080136"/>
                <a:gd name="connsiteX18" fmla="*/ 620857 w 2225455"/>
                <a:gd name="connsiteY18" fmla="*/ 460087 h 1080136"/>
                <a:gd name="connsiteX19" fmla="*/ 622035 w 2225455"/>
                <a:gd name="connsiteY19" fmla="*/ 516636 h 1080136"/>
                <a:gd name="connsiteX20" fmla="*/ 0 w 2225455"/>
                <a:gd name="connsiteY20" fmla="*/ 1079766 h 1080136"/>
                <a:gd name="connsiteX0" fmla="*/ 0 w 2225455"/>
                <a:gd name="connsiteY0" fmla="*/ 1079766 h 1080136"/>
                <a:gd name="connsiteX1" fmla="*/ 333401 w 2225455"/>
                <a:gd name="connsiteY1" fmla="*/ 367018 h 1080136"/>
                <a:gd name="connsiteX2" fmla="*/ 2021613 w 2225455"/>
                <a:gd name="connsiteY2" fmla="*/ 453019 h 1080136"/>
                <a:gd name="connsiteX3" fmla="*/ 2225424 w 2225455"/>
                <a:gd name="connsiteY3" fmla="*/ 858284 h 1080136"/>
                <a:gd name="connsiteX4" fmla="*/ 2036928 w 2225455"/>
                <a:gd name="connsiteY4" fmla="*/ 858284 h 1080136"/>
                <a:gd name="connsiteX5" fmla="*/ 1986270 w 2225455"/>
                <a:gd name="connsiteY5" fmla="*/ 848859 h 1080136"/>
                <a:gd name="connsiteX6" fmla="*/ 1446702 w 2225455"/>
                <a:gd name="connsiteY6" fmla="*/ 747543 h 1080136"/>
                <a:gd name="connsiteX7" fmla="*/ 1412537 w 2225455"/>
                <a:gd name="connsiteY7" fmla="*/ 742831 h 1080136"/>
                <a:gd name="connsiteX8" fmla="*/ 1291193 w 2225455"/>
                <a:gd name="connsiteY8" fmla="*/ 727515 h 1080136"/>
                <a:gd name="connsiteX9" fmla="*/ 1286481 w 2225455"/>
                <a:gd name="connsiteY9" fmla="*/ 731050 h 1080136"/>
                <a:gd name="connsiteX10" fmla="*/ 1291193 w 2225455"/>
                <a:gd name="connsiteY10" fmla="*/ 727515 h 1080136"/>
                <a:gd name="connsiteX11" fmla="*/ 1328893 w 2225455"/>
                <a:gd name="connsiteY11" fmla="*/ 756968 h 1080136"/>
                <a:gd name="connsiteX12" fmla="*/ 1425497 w 2225455"/>
                <a:gd name="connsiteY12" fmla="*/ 834722 h 1080136"/>
                <a:gd name="connsiteX13" fmla="*/ 1343030 w 2225455"/>
                <a:gd name="connsiteY13" fmla="*/ 845325 h 1080136"/>
                <a:gd name="connsiteX14" fmla="*/ 658556 w 2225455"/>
                <a:gd name="connsiteY14" fmla="*/ 494252 h 1080136"/>
                <a:gd name="connsiteX15" fmla="*/ 633816 w 2225455"/>
                <a:gd name="connsiteY15" fmla="*/ 477759 h 1080136"/>
                <a:gd name="connsiteX16" fmla="*/ 625569 w 2225455"/>
                <a:gd name="connsiteY16" fmla="*/ 484827 h 1080136"/>
                <a:gd name="connsiteX17" fmla="*/ 620857 w 2225455"/>
                <a:gd name="connsiteY17" fmla="*/ 460087 h 1080136"/>
                <a:gd name="connsiteX18" fmla="*/ 622035 w 2225455"/>
                <a:gd name="connsiteY18" fmla="*/ 516636 h 1080136"/>
                <a:gd name="connsiteX19" fmla="*/ 0 w 2225455"/>
                <a:gd name="connsiteY19" fmla="*/ 1079766 h 1080136"/>
                <a:gd name="connsiteX0" fmla="*/ 0 w 2225455"/>
                <a:gd name="connsiteY0" fmla="*/ 1079766 h 1080136"/>
                <a:gd name="connsiteX1" fmla="*/ 333401 w 2225455"/>
                <a:gd name="connsiteY1" fmla="*/ 367018 h 1080136"/>
                <a:gd name="connsiteX2" fmla="*/ 2021613 w 2225455"/>
                <a:gd name="connsiteY2" fmla="*/ 453019 h 1080136"/>
                <a:gd name="connsiteX3" fmla="*/ 2225424 w 2225455"/>
                <a:gd name="connsiteY3" fmla="*/ 858284 h 1080136"/>
                <a:gd name="connsiteX4" fmla="*/ 2036928 w 2225455"/>
                <a:gd name="connsiteY4" fmla="*/ 858284 h 1080136"/>
                <a:gd name="connsiteX5" fmla="*/ 1446702 w 2225455"/>
                <a:gd name="connsiteY5" fmla="*/ 747543 h 1080136"/>
                <a:gd name="connsiteX6" fmla="*/ 1412537 w 2225455"/>
                <a:gd name="connsiteY6" fmla="*/ 742831 h 1080136"/>
                <a:gd name="connsiteX7" fmla="*/ 1291193 w 2225455"/>
                <a:gd name="connsiteY7" fmla="*/ 727515 h 1080136"/>
                <a:gd name="connsiteX8" fmla="*/ 1286481 w 2225455"/>
                <a:gd name="connsiteY8" fmla="*/ 731050 h 1080136"/>
                <a:gd name="connsiteX9" fmla="*/ 1291193 w 2225455"/>
                <a:gd name="connsiteY9" fmla="*/ 727515 h 1080136"/>
                <a:gd name="connsiteX10" fmla="*/ 1328893 w 2225455"/>
                <a:gd name="connsiteY10" fmla="*/ 756968 h 1080136"/>
                <a:gd name="connsiteX11" fmla="*/ 1425497 w 2225455"/>
                <a:gd name="connsiteY11" fmla="*/ 834722 h 1080136"/>
                <a:gd name="connsiteX12" fmla="*/ 1343030 w 2225455"/>
                <a:gd name="connsiteY12" fmla="*/ 845325 h 1080136"/>
                <a:gd name="connsiteX13" fmla="*/ 658556 w 2225455"/>
                <a:gd name="connsiteY13" fmla="*/ 494252 h 1080136"/>
                <a:gd name="connsiteX14" fmla="*/ 633816 w 2225455"/>
                <a:gd name="connsiteY14" fmla="*/ 477759 h 1080136"/>
                <a:gd name="connsiteX15" fmla="*/ 625569 w 2225455"/>
                <a:gd name="connsiteY15" fmla="*/ 484827 h 1080136"/>
                <a:gd name="connsiteX16" fmla="*/ 620857 w 2225455"/>
                <a:gd name="connsiteY16" fmla="*/ 460087 h 1080136"/>
                <a:gd name="connsiteX17" fmla="*/ 622035 w 2225455"/>
                <a:gd name="connsiteY17" fmla="*/ 516636 h 1080136"/>
                <a:gd name="connsiteX18" fmla="*/ 0 w 2225455"/>
                <a:gd name="connsiteY18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446702 w 2225424"/>
                <a:gd name="connsiteY4" fmla="*/ 747543 h 1080136"/>
                <a:gd name="connsiteX5" fmla="*/ 1412537 w 2225424"/>
                <a:gd name="connsiteY5" fmla="*/ 742831 h 1080136"/>
                <a:gd name="connsiteX6" fmla="*/ 1291193 w 2225424"/>
                <a:gd name="connsiteY6" fmla="*/ 727515 h 1080136"/>
                <a:gd name="connsiteX7" fmla="*/ 1286481 w 2225424"/>
                <a:gd name="connsiteY7" fmla="*/ 731050 h 1080136"/>
                <a:gd name="connsiteX8" fmla="*/ 1291193 w 2225424"/>
                <a:gd name="connsiteY8" fmla="*/ 727515 h 1080136"/>
                <a:gd name="connsiteX9" fmla="*/ 1328893 w 2225424"/>
                <a:gd name="connsiteY9" fmla="*/ 756968 h 1080136"/>
                <a:gd name="connsiteX10" fmla="*/ 1425497 w 2225424"/>
                <a:gd name="connsiteY10" fmla="*/ 834722 h 1080136"/>
                <a:gd name="connsiteX11" fmla="*/ 1343030 w 2225424"/>
                <a:gd name="connsiteY11" fmla="*/ 845325 h 1080136"/>
                <a:gd name="connsiteX12" fmla="*/ 658556 w 2225424"/>
                <a:gd name="connsiteY12" fmla="*/ 494252 h 1080136"/>
                <a:gd name="connsiteX13" fmla="*/ 633816 w 2225424"/>
                <a:gd name="connsiteY13" fmla="*/ 477759 h 1080136"/>
                <a:gd name="connsiteX14" fmla="*/ 625569 w 2225424"/>
                <a:gd name="connsiteY14" fmla="*/ 484827 h 1080136"/>
                <a:gd name="connsiteX15" fmla="*/ 620857 w 2225424"/>
                <a:gd name="connsiteY15" fmla="*/ 460087 h 1080136"/>
                <a:gd name="connsiteX16" fmla="*/ 622035 w 2225424"/>
                <a:gd name="connsiteY16" fmla="*/ 516636 h 1080136"/>
                <a:gd name="connsiteX17" fmla="*/ 0 w 2225424"/>
                <a:gd name="connsiteY17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412537 w 2225424"/>
                <a:gd name="connsiteY4" fmla="*/ 742831 h 1080136"/>
                <a:gd name="connsiteX5" fmla="*/ 1291193 w 2225424"/>
                <a:gd name="connsiteY5" fmla="*/ 727515 h 1080136"/>
                <a:gd name="connsiteX6" fmla="*/ 1286481 w 2225424"/>
                <a:gd name="connsiteY6" fmla="*/ 731050 h 1080136"/>
                <a:gd name="connsiteX7" fmla="*/ 1291193 w 2225424"/>
                <a:gd name="connsiteY7" fmla="*/ 727515 h 1080136"/>
                <a:gd name="connsiteX8" fmla="*/ 1328893 w 2225424"/>
                <a:gd name="connsiteY8" fmla="*/ 756968 h 1080136"/>
                <a:gd name="connsiteX9" fmla="*/ 1425497 w 2225424"/>
                <a:gd name="connsiteY9" fmla="*/ 834722 h 1080136"/>
                <a:gd name="connsiteX10" fmla="*/ 1343030 w 2225424"/>
                <a:gd name="connsiteY10" fmla="*/ 845325 h 1080136"/>
                <a:gd name="connsiteX11" fmla="*/ 658556 w 2225424"/>
                <a:gd name="connsiteY11" fmla="*/ 494252 h 1080136"/>
                <a:gd name="connsiteX12" fmla="*/ 633816 w 2225424"/>
                <a:gd name="connsiteY12" fmla="*/ 477759 h 1080136"/>
                <a:gd name="connsiteX13" fmla="*/ 625569 w 2225424"/>
                <a:gd name="connsiteY13" fmla="*/ 484827 h 1080136"/>
                <a:gd name="connsiteX14" fmla="*/ 620857 w 2225424"/>
                <a:gd name="connsiteY14" fmla="*/ 460087 h 1080136"/>
                <a:gd name="connsiteX15" fmla="*/ 622035 w 2225424"/>
                <a:gd name="connsiteY15" fmla="*/ 516636 h 1080136"/>
                <a:gd name="connsiteX16" fmla="*/ 0 w 2225424"/>
                <a:gd name="connsiteY16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286481 w 2225424"/>
                <a:gd name="connsiteY5" fmla="*/ 731050 h 1080136"/>
                <a:gd name="connsiteX6" fmla="*/ 1291193 w 2225424"/>
                <a:gd name="connsiteY6" fmla="*/ 727515 h 1080136"/>
                <a:gd name="connsiteX7" fmla="*/ 1328893 w 2225424"/>
                <a:gd name="connsiteY7" fmla="*/ 756968 h 1080136"/>
                <a:gd name="connsiteX8" fmla="*/ 1425497 w 2225424"/>
                <a:gd name="connsiteY8" fmla="*/ 834722 h 1080136"/>
                <a:gd name="connsiteX9" fmla="*/ 1343030 w 2225424"/>
                <a:gd name="connsiteY9" fmla="*/ 845325 h 1080136"/>
                <a:gd name="connsiteX10" fmla="*/ 658556 w 2225424"/>
                <a:gd name="connsiteY10" fmla="*/ 494252 h 1080136"/>
                <a:gd name="connsiteX11" fmla="*/ 633816 w 2225424"/>
                <a:gd name="connsiteY11" fmla="*/ 477759 h 1080136"/>
                <a:gd name="connsiteX12" fmla="*/ 625569 w 2225424"/>
                <a:gd name="connsiteY12" fmla="*/ 484827 h 1080136"/>
                <a:gd name="connsiteX13" fmla="*/ 620857 w 2225424"/>
                <a:gd name="connsiteY13" fmla="*/ 460087 h 1080136"/>
                <a:gd name="connsiteX14" fmla="*/ 622035 w 2225424"/>
                <a:gd name="connsiteY14" fmla="*/ 516636 h 1080136"/>
                <a:gd name="connsiteX15" fmla="*/ 0 w 2225424"/>
                <a:gd name="connsiteY15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286481 w 2225424"/>
                <a:gd name="connsiteY5" fmla="*/ 731050 h 1080136"/>
                <a:gd name="connsiteX6" fmla="*/ 1328893 w 2225424"/>
                <a:gd name="connsiteY6" fmla="*/ 756968 h 1080136"/>
                <a:gd name="connsiteX7" fmla="*/ 1425497 w 2225424"/>
                <a:gd name="connsiteY7" fmla="*/ 834722 h 1080136"/>
                <a:gd name="connsiteX8" fmla="*/ 1343030 w 2225424"/>
                <a:gd name="connsiteY8" fmla="*/ 845325 h 1080136"/>
                <a:gd name="connsiteX9" fmla="*/ 658556 w 2225424"/>
                <a:gd name="connsiteY9" fmla="*/ 494252 h 1080136"/>
                <a:gd name="connsiteX10" fmla="*/ 633816 w 2225424"/>
                <a:gd name="connsiteY10" fmla="*/ 477759 h 1080136"/>
                <a:gd name="connsiteX11" fmla="*/ 625569 w 2225424"/>
                <a:gd name="connsiteY11" fmla="*/ 484827 h 1080136"/>
                <a:gd name="connsiteX12" fmla="*/ 620857 w 2225424"/>
                <a:gd name="connsiteY12" fmla="*/ 460087 h 1080136"/>
                <a:gd name="connsiteX13" fmla="*/ 622035 w 2225424"/>
                <a:gd name="connsiteY13" fmla="*/ 516636 h 1080136"/>
                <a:gd name="connsiteX14" fmla="*/ 0 w 2225424"/>
                <a:gd name="connsiteY14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286481 w 2225424"/>
                <a:gd name="connsiteY5" fmla="*/ 731050 h 1080136"/>
                <a:gd name="connsiteX6" fmla="*/ 1425497 w 2225424"/>
                <a:gd name="connsiteY6" fmla="*/ 834722 h 1080136"/>
                <a:gd name="connsiteX7" fmla="*/ 1343030 w 2225424"/>
                <a:gd name="connsiteY7" fmla="*/ 845325 h 1080136"/>
                <a:gd name="connsiteX8" fmla="*/ 658556 w 2225424"/>
                <a:gd name="connsiteY8" fmla="*/ 494252 h 1080136"/>
                <a:gd name="connsiteX9" fmla="*/ 633816 w 2225424"/>
                <a:gd name="connsiteY9" fmla="*/ 477759 h 1080136"/>
                <a:gd name="connsiteX10" fmla="*/ 625569 w 2225424"/>
                <a:gd name="connsiteY10" fmla="*/ 484827 h 1080136"/>
                <a:gd name="connsiteX11" fmla="*/ 620857 w 2225424"/>
                <a:gd name="connsiteY11" fmla="*/ 460087 h 1080136"/>
                <a:gd name="connsiteX12" fmla="*/ 622035 w 2225424"/>
                <a:gd name="connsiteY12" fmla="*/ 516636 h 1080136"/>
                <a:gd name="connsiteX13" fmla="*/ 0 w 2225424"/>
                <a:gd name="connsiteY13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425497 w 2225424"/>
                <a:gd name="connsiteY5" fmla="*/ 834722 h 1080136"/>
                <a:gd name="connsiteX6" fmla="*/ 1343030 w 2225424"/>
                <a:gd name="connsiteY6" fmla="*/ 845325 h 1080136"/>
                <a:gd name="connsiteX7" fmla="*/ 658556 w 2225424"/>
                <a:gd name="connsiteY7" fmla="*/ 494252 h 1080136"/>
                <a:gd name="connsiteX8" fmla="*/ 633816 w 2225424"/>
                <a:gd name="connsiteY8" fmla="*/ 477759 h 1080136"/>
                <a:gd name="connsiteX9" fmla="*/ 625569 w 2225424"/>
                <a:gd name="connsiteY9" fmla="*/ 484827 h 1080136"/>
                <a:gd name="connsiteX10" fmla="*/ 620857 w 2225424"/>
                <a:gd name="connsiteY10" fmla="*/ 460087 h 1080136"/>
                <a:gd name="connsiteX11" fmla="*/ 622035 w 2225424"/>
                <a:gd name="connsiteY11" fmla="*/ 516636 h 1080136"/>
                <a:gd name="connsiteX12" fmla="*/ 0 w 2225424"/>
                <a:gd name="connsiteY12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425497 w 2225424"/>
                <a:gd name="connsiteY5" fmla="*/ 834722 h 1080136"/>
                <a:gd name="connsiteX6" fmla="*/ 1291755 w 2225424"/>
                <a:gd name="connsiteY6" fmla="*/ 845325 h 1080136"/>
                <a:gd name="connsiteX7" fmla="*/ 658556 w 2225424"/>
                <a:gd name="connsiteY7" fmla="*/ 494252 h 1080136"/>
                <a:gd name="connsiteX8" fmla="*/ 633816 w 2225424"/>
                <a:gd name="connsiteY8" fmla="*/ 477759 h 1080136"/>
                <a:gd name="connsiteX9" fmla="*/ 625569 w 2225424"/>
                <a:gd name="connsiteY9" fmla="*/ 484827 h 1080136"/>
                <a:gd name="connsiteX10" fmla="*/ 620857 w 2225424"/>
                <a:gd name="connsiteY10" fmla="*/ 460087 h 1080136"/>
                <a:gd name="connsiteX11" fmla="*/ 622035 w 2225424"/>
                <a:gd name="connsiteY11" fmla="*/ 516636 h 1080136"/>
                <a:gd name="connsiteX12" fmla="*/ 0 w 2225424"/>
                <a:gd name="connsiteY12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459680 w 2225424"/>
                <a:gd name="connsiteY5" fmla="*/ 885996 h 1080136"/>
                <a:gd name="connsiteX6" fmla="*/ 1291755 w 2225424"/>
                <a:gd name="connsiteY6" fmla="*/ 845325 h 1080136"/>
                <a:gd name="connsiteX7" fmla="*/ 658556 w 2225424"/>
                <a:gd name="connsiteY7" fmla="*/ 494252 h 1080136"/>
                <a:gd name="connsiteX8" fmla="*/ 633816 w 2225424"/>
                <a:gd name="connsiteY8" fmla="*/ 477759 h 1080136"/>
                <a:gd name="connsiteX9" fmla="*/ 625569 w 2225424"/>
                <a:gd name="connsiteY9" fmla="*/ 484827 h 1080136"/>
                <a:gd name="connsiteX10" fmla="*/ 620857 w 2225424"/>
                <a:gd name="connsiteY10" fmla="*/ 460087 h 1080136"/>
                <a:gd name="connsiteX11" fmla="*/ 622035 w 2225424"/>
                <a:gd name="connsiteY11" fmla="*/ 516636 h 1080136"/>
                <a:gd name="connsiteX12" fmla="*/ 0 w 2225424"/>
                <a:gd name="connsiteY12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459680 w 2225424"/>
                <a:gd name="connsiteY5" fmla="*/ 885996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459680 w 2225424"/>
                <a:gd name="connsiteY5" fmla="*/ 885996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93742 w 2225424"/>
                <a:gd name="connsiteY4" fmla="*/ 727515 h 1080136"/>
                <a:gd name="connsiteX5" fmla="*/ 1459680 w 2225424"/>
                <a:gd name="connsiteY5" fmla="*/ 885996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9680 w 2225424"/>
                <a:gd name="connsiteY5" fmla="*/ 885996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34042 w 2225424"/>
                <a:gd name="connsiteY5" fmla="*/ 843267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33816 w 2225424"/>
                <a:gd name="connsiteY6" fmla="*/ 477759 h 1080136"/>
                <a:gd name="connsiteX7" fmla="*/ 625569 w 2225424"/>
                <a:gd name="connsiteY7" fmla="*/ 484827 h 1080136"/>
                <a:gd name="connsiteX8" fmla="*/ 620857 w 2225424"/>
                <a:gd name="connsiteY8" fmla="*/ 460087 h 1080136"/>
                <a:gd name="connsiteX9" fmla="*/ 622035 w 2225424"/>
                <a:gd name="connsiteY9" fmla="*/ 516636 h 1080136"/>
                <a:gd name="connsiteX10" fmla="*/ 0 w 2225424"/>
                <a:gd name="connsiteY10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33816 w 2225424"/>
                <a:gd name="connsiteY6" fmla="*/ 477759 h 1080136"/>
                <a:gd name="connsiteX7" fmla="*/ 625569 w 2225424"/>
                <a:gd name="connsiteY7" fmla="*/ 484827 h 1080136"/>
                <a:gd name="connsiteX8" fmla="*/ 622035 w 2225424"/>
                <a:gd name="connsiteY8" fmla="*/ 516636 h 1080136"/>
                <a:gd name="connsiteX9" fmla="*/ 0 w 2225424"/>
                <a:gd name="connsiteY9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33816 w 2225424"/>
                <a:gd name="connsiteY6" fmla="*/ 477759 h 1080136"/>
                <a:gd name="connsiteX7" fmla="*/ 622035 w 2225424"/>
                <a:gd name="connsiteY7" fmla="*/ 516636 h 1080136"/>
                <a:gd name="connsiteX8" fmla="*/ 0 w 2225424"/>
                <a:gd name="connsiteY8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22035 w 2225424"/>
                <a:gd name="connsiteY6" fmla="*/ 516636 h 1080136"/>
                <a:gd name="connsiteX7" fmla="*/ 0 w 2225424"/>
                <a:gd name="connsiteY7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22035 w 2225424"/>
                <a:gd name="connsiteY6" fmla="*/ 516636 h 1080136"/>
                <a:gd name="connsiteX7" fmla="*/ 0 w 2225424"/>
                <a:gd name="connsiteY7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25496 w 2225424"/>
                <a:gd name="connsiteY5" fmla="*/ 911633 h 1080136"/>
                <a:gd name="connsiteX6" fmla="*/ 622035 w 2225424"/>
                <a:gd name="connsiteY6" fmla="*/ 516636 h 1080136"/>
                <a:gd name="connsiteX7" fmla="*/ 0 w 2225424"/>
                <a:gd name="connsiteY7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25496 w 2225424"/>
                <a:gd name="connsiteY5" fmla="*/ 911633 h 1080136"/>
                <a:gd name="connsiteX6" fmla="*/ 622035 w 2225424"/>
                <a:gd name="connsiteY6" fmla="*/ 516636 h 1080136"/>
                <a:gd name="connsiteX7" fmla="*/ 0 w 2225424"/>
                <a:gd name="connsiteY7" fmla="*/ 1079766 h 108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25424" h="1080136">
                  <a:moveTo>
                    <a:pt x="0" y="1079766"/>
                  </a:moveTo>
                  <a:cubicBezTo>
                    <a:pt x="41233" y="809982"/>
                    <a:pt x="146084" y="568472"/>
                    <a:pt x="333401" y="367018"/>
                  </a:cubicBezTo>
                  <a:cubicBezTo>
                    <a:pt x="816421" y="-154879"/>
                    <a:pt x="1592786" y="-114824"/>
                    <a:pt x="2021613" y="453019"/>
                  </a:cubicBezTo>
                  <a:cubicBezTo>
                    <a:pt x="2114683" y="574363"/>
                    <a:pt x="2190081" y="706310"/>
                    <a:pt x="2225424" y="858284"/>
                  </a:cubicBezTo>
                  <a:cubicBezTo>
                    <a:pt x="2103687" y="904033"/>
                    <a:pt x="1464776" y="723083"/>
                    <a:pt x="1308285" y="701877"/>
                  </a:cubicBezTo>
                  <a:cubicBezTo>
                    <a:pt x="1174964" y="697950"/>
                    <a:pt x="1365582" y="797995"/>
                    <a:pt x="1425496" y="911633"/>
                  </a:cubicBezTo>
                  <a:cubicBezTo>
                    <a:pt x="1311121" y="880760"/>
                    <a:pt x="940803" y="796262"/>
                    <a:pt x="622035" y="516636"/>
                  </a:cubicBezTo>
                  <a:cubicBezTo>
                    <a:pt x="587870" y="820585"/>
                    <a:pt x="288634" y="1091547"/>
                    <a:pt x="0" y="1079766"/>
                  </a:cubicBezTo>
                  <a:close/>
                </a:path>
              </a:pathLst>
            </a:custGeom>
            <a:solidFill>
              <a:srgbClr val="94643F"/>
            </a:solidFill>
            <a:ln w="11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68D3C78B-8168-43C8-8F37-146DAFCA8496}"/>
                </a:ext>
              </a:extLst>
            </p:cNvPr>
            <p:cNvSpPr/>
            <p:nvPr/>
          </p:nvSpPr>
          <p:spPr>
            <a:xfrm>
              <a:off x="9282053" y="4494044"/>
              <a:ext cx="3246833" cy="2040236"/>
            </a:xfrm>
            <a:prstGeom prst="roundRect">
              <a:avLst>
                <a:gd name="adj" fmla="val 947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659FE65-4AFA-4407-BEC5-2CEA24B4BB8C}"/>
                </a:ext>
              </a:extLst>
            </p:cNvPr>
            <p:cNvSpPr/>
            <p:nvPr/>
          </p:nvSpPr>
          <p:spPr>
            <a:xfrm>
              <a:off x="10755306" y="5266934"/>
              <a:ext cx="300327" cy="30032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6864B48-EDC4-496C-B06E-AFE23E4EFAD8}"/>
              </a:ext>
            </a:extLst>
          </p:cNvPr>
          <p:cNvGrpSpPr/>
          <p:nvPr/>
        </p:nvGrpSpPr>
        <p:grpSpPr>
          <a:xfrm>
            <a:off x="479109" y="1504226"/>
            <a:ext cx="945245" cy="1485615"/>
            <a:chOff x="9577218" y="2004559"/>
            <a:chExt cx="2614783" cy="4109580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0EC2A66-FEC8-4935-A79C-A2CC133EC32F}"/>
                </a:ext>
              </a:extLst>
            </p:cNvPr>
            <p:cNvSpPr/>
            <p:nvPr/>
          </p:nvSpPr>
          <p:spPr>
            <a:xfrm>
              <a:off x="11402282" y="5545257"/>
              <a:ext cx="789718" cy="568882"/>
            </a:xfrm>
            <a:custGeom>
              <a:avLst/>
              <a:gdLst>
                <a:gd name="connsiteX0" fmla="*/ 260837 w 789718"/>
                <a:gd name="connsiteY0" fmla="*/ 0 h 568882"/>
                <a:gd name="connsiteX1" fmla="*/ 749720 w 789718"/>
                <a:gd name="connsiteY1" fmla="*/ 0 h 568882"/>
                <a:gd name="connsiteX2" fmla="*/ 785274 w 789718"/>
                <a:gd name="connsiteY2" fmla="*/ 0 h 568882"/>
                <a:gd name="connsiteX3" fmla="*/ 789718 w 789718"/>
                <a:gd name="connsiteY3" fmla="*/ 0 h 568882"/>
                <a:gd name="connsiteX4" fmla="*/ 789718 w 789718"/>
                <a:gd name="connsiteY4" fmla="*/ 568882 h 568882"/>
                <a:gd name="connsiteX5" fmla="*/ 785274 w 789718"/>
                <a:gd name="connsiteY5" fmla="*/ 568882 h 568882"/>
                <a:gd name="connsiteX6" fmla="*/ 749720 w 789718"/>
                <a:gd name="connsiteY6" fmla="*/ 568882 h 568882"/>
                <a:gd name="connsiteX7" fmla="*/ 166023 w 789718"/>
                <a:gd name="connsiteY7" fmla="*/ 568882 h 568882"/>
                <a:gd name="connsiteX8" fmla="*/ 148245 w 789718"/>
                <a:gd name="connsiteY8" fmla="*/ 358515 h 568882"/>
                <a:gd name="connsiteX9" fmla="*/ 260837 w 789718"/>
                <a:gd name="connsiteY9" fmla="*/ 0 h 568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718" h="568882">
                  <a:moveTo>
                    <a:pt x="260837" y="0"/>
                  </a:moveTo>
                  <a:lnTo>
                    <a:pt x="749720" y="0"/>
                  </a:lnTo>
                  <a:lnTo>
                    <a:pt x="785274" y="0"/>
                  </a:lnTo>
                  <a:lnTo>
                    <a:pt x="789718" y="0"/>
                  </a:lnTo>
                  <a:lnTo>
                    <a:pt x="789718" y="568882"/>
                  </a:lnTo>
                  <a:lnTo>
                    <a:pt x="785274" y="568882"/>
                  </a:lnTo>
                  <a:cubicBezTo>
                    <a:pt x="785274" y="568882"/>
                    <a:pt x="773423" y="568882"/>
                    <a:pt x="749720" y="568882"/>
                  </a:cubicBezTo>
                  <a:cubicBezTo>
                    <a:pt x="657869" y="568882"/>
                    <a:pt x="403057" y="568882"/>
                    <a:pt x="166023" y="568882"/>
                  </a:cubicBezTo>
                  <a:cubicBezTo>
                    <a:pt x="-130270" y="568882"/>
                    <a:pt x="38617" y="471106"/>
                    <a:pt x="148245" y="358515"/>
                  </a:cubicBezTo>
                  <a:cubicBezTo>
                    <a:pt x="257874" y="242960"/>
                    <a:pt x="260837" y="0"/>
                    <a:pt x="260837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F56CD3F-F555-4657-A5BA-8E87A0348BC4}"/>
                </a:ext>
              </a:extLst>
            </p:cNvPr>
            <p:cNvSpPr/>
            <p:nvPr/>
          </p:nvSpPr>
          <p:spPr>
            <a:xfrm>
              <a:off x="9577218" y="2004559"/>
              <a:ext cx="2614782" cy="3549586"/>
            </a:xfrm>
            <a:custGeom>
              <a:avLst/>
              <a:gdLst>
                <a:gd name="connsiteX0" fmla="*/ 165924 w 2614782"/>
                <a:gd name="connsiteY0" fmla="*/ 0 h 3549586"/>
                <a:gd name="connsiteX1" fmla="*/ 2577746 w 2614782"/>
                <a:gd name="connsiteY1" fmla="*/ 0 h 3549586"/>
                <a:gd name="connsiteX2" fmla="*/ 2614782 w 2614782"/>
                <a:gd name="connsiteY2" fmla="*/ 0 h 3549586"/>
                <a:gd name="connsiteX3" fmla="*/ 2614782 w 2614782"/>
                <a:gd name="connsiteY3" fmla="*/ 3549586 h 3549586"/>
                <a:gd name="connsiteX4" fmla="*/ 151109 w 2614782"/>
                <a:gd name="connsiteY4" fmla="*/ 3549586 h 3549586"/>
                <a:gd name="connsiteX5" fmla="*/ 0 w 2614782"/>
                <a:gd name="connsiteY5" fmla="*/ 3380699 h 3549586"/>
                <a:gd name="connsiteX6" fmla="*/ 0 w 2614782"/>
                <a:gd name="connsiteY6" fmla="*/ 165924 h 3549586"/>
                <a:gd name="connsiteX7" fmla="*/ 165924 w 2614782"/>
                <a:gd name="connsiteY7" fmla="*/ 0 h 3549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14782" h="3549586">
                  <a:moveTo>
                    <a:pt x="165924" y="0"/>
                  </a:moveTo>
                  <a:lnTo>
                    <a:pt x="2577746" y="0"/>
                  </a:lnTo>
                  <a:lnTo>
                    <a:pt x="2614782" y="0"/>
                  </a:lnTo>
                  <a:lnTo>
                    <a:pt x="2614782" y="3549586"/>
                  </a:lnTo>
                  <a:lnTo>
                    <a:pt x="151109" y="3549586"/>
                  </a:lnTo>
                  <a:cubicBezTo>
                    <a:pt x="68147" y="3549586"/>
                    <a:pt x="0" y="3475513"/>
                    <a:pt x="0" y="3380699"/>
                  </a:cubicBezTo>
                  <a:lnTo>
                    <a:pt x="0" y="165924"/>
                  </a:lnTo>
                  <a:cubicBezTo>
                    <a:pt x="0" y="71111"/>
                    <a:pt x="79999" y="0"/>
                    <a:pt x="165924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820F9CE-B251-42A9-8009-6807671DCD30}"/>
                </a:ext>
              </a:extLst>
            </p:cNvPr>
            <p:cNvSpPr/>
            <p:nvPr/>
          </p:nvSpPr>
          <p:spPr>
            <a:xfrm>
              <a:off x="9603886" y="2034189"/>
              <a:ext cx="2588114" cy="3114036"/>
            </a:xfrm>
            <a:custGeom>
              <a:avLst/>
              <a:gdLst>
                <a:gd name="connsiteX0" fmla="*/ 165924 w 2588114"/>
                <a:gd name="connsiteY0" fmla="*/ 0 h 3114036"/>
                <a:gd name="connsiteX1" fmla="*/ 2557005 w 2588114"/>
                <a:gd name="connsiteY1" fmla="*/ 0 h 3114036"/>
                <a:gd name="connsiteX2" fmla="*/ 2588114 w 2588114"/>
                <a:gd name="connsiteY2" fmla="*/ 0 h 3114036"/>
                <a:gd name="connsiteX3" fmla="*/ 2588114 w 2588114"/>
                <a:gd name="connsiteY3" fmla="*/ 3114036 h 3114036"/>
                <a:gd name="connsiteX4" fmla="*/ 0 w 2588114"/>
                <a:gd name="connsiteY4" fmla="*/ 3114036 h 3114036"/>
                <a:gd name="connsiteX5" fmla="*/ 0 w 2588114"/>
                <a:gd name="connsiteY5" fmla="*/ 145184 h 3114036"/>
                <a:gd name="connsiteX6" fmla="*/ 165924 w 2588114"/>
                <a:gd name="connsiteY6" fmla="*/ 0 h 31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8114" h="3114036">
                  <a:moveTo>
                    <a:pt x="165924" y="0"/>
                  </a:moveTo>
                  <a:lnTo>
                    <a:pt x="2557005" y="0"/>
                  </a:lnTo>
                  <a:lnTo>
                    <a:pt x="2588114" y="0"/>
                  </a:lnTo>
                  <a:lnTo>
                    <a:pt x="2588114" y="3114036"/>
                  </a:lnTo>
                  <a:lnTo>
                    <a:pt x="0" y="3114036"/>
                  </a:lnTo>
                  <a:lnTo>
                    <a:pt x="0" y="145184"/>
                  </a:lnTo>
                  <a:cubicBezTo>
                    <a:pt x="0" y="59259"/>
                    <a:pt x="79999" y="0"/>
                    <a:pt x="165924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3E85CEC-7BEF-49B9-879D-07390234A1D6}"/>
                </a:ext>
              </a:extLst>
            </p:cNvPr>
            <p:cNvSpPr/>
            <p:nvPr/>
          </p:nvSpPr>
          <p:spPr>
            <a:xfrm>
              <a:off x="11405344" y="6063768"/>
              <a:ext cx="786656" cy="47408"/>
            </a:xfrm>
            <a:custGeom>
              <a:avLst/>
              <a:gdLst>
                <a:gd name="connsiteX0" fmla="*/ 0 w 786656"/>
                <a:gd name="connsiteY0" fmla="*/ 0 h 47408"/>
                <a:gd name="connsiteX1" fmla="*/ 786656 w 786656"/>
                <a:gd name="connsiteY1" fmla="*/ 0 h 47408"/>
                <a:gd name="connsiteX2" fmla="*/ 786656 w 786656"/>
                <a:gd name="connsiteY2" fmla="*/ 47408 h 47408"/>
                <a:gd name="connsiteX3" fmla="*/ 779250 w 786656"/>
                <a:gd name="connsiteY3" fmla="*/ 47408 h 47408"/>
                <a:gd name="connsiteX4" fmla="*/ 752584 w 786656"/>
                <a:gd name="connsiteY4" fmla="*/ 47408 h 47408"/>
                <a:gd name="connsiteX5" fmla="*/ 168887 w 786656"/>
                <a:gd name="connsiteY5" fmla="*/ 47408 h 47408"/>
                <a:gd name="connsiteX6" fmla="*/ 0 w 786656"/>
                <a:gd name="connsiteY6" fmla="*/ 5926 h 47408"/>
                <a:gd name="connsiteX7" fmla="*/ 0 w 786656"/>
                <a:gd name="connsiteY7" fmla="*/ 2963 h 4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6656" h="47408">
                  <a:moveTo>
                    <a:pt x="0" y="0"/>
                  </a:moveTo>
                  <a:lnTo>
                    <a:pt x="786656" y="0"/>
                  </a:lnTo>
                  <a:lnTo>
                    <a:pt x="786656" y="47408"/>
                  </a:lnTo>
                  <a:lnTo>
                    <a:pt x="779250" y="47408"/>
                  </a:lnTo>
                  <a:cubicBezTo>
                    <a:pt x="773324" y="47408"/>
                    <a:pt x="764436" y="47408"/>
                    <a:pt x="752584" y="47408"/>
                  </a:cubicBezTo>
                  <a:cubicBezTo>
                    <a:pt x="660732" y="47408"/>
                    <a:pt x="405921" y="47408"/>
                    <a:pt x="168887" y="47408"/>
                  </a:cubicBezTo>
                  <a:cubicBezTo>
                    <a:pt x="47406" y="47408"/>
                    <a:pt x="0" y="35555"/>
                    <a:pt x="0" y="5926"/>
                  </a:cubicBezTo>
                  <a:cubicBezTo>
                    <a:pt x="0" y="5926"/>
                    <a:pt x="0" y="5926"/>
                    <a:pt x="0" y="296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26842A-8647-4215-BBB9-50F8103F121F}"/>
                </a:ext>
              </a:extLst>
            </p:cNvPr>
            <p:cNvSpPr/>
            <p:nvPr/>
          </p:nvSpPr>
          <p:spPr>
            <a:xfrm>
              <a:off x="9603886" y="5154151"/>
              <a:ext cx="2588115" cy="385180"/>
            </a:xfrm>
            <a:custGeom>
              <a:avLst/>
              <a:gdLst>
                <a:gd name="connsiteX0" fmla="*/ 0 w 2588115"/>
                <a:gd name="connsiteY0" fmla="*/ 0 h 385180"/>
                <a:gd name="connsiteX1" fmla="*/ 2588115 w 2588115"/>
                <a:gd name="connsiteY1" fmla="*/ 0 h 385180"/>
                <a:gd name="connsiteX2" fmla="*/ 2588115 w 2588115"/>
                <a:gd name="connsiteY2" fmla="*/ 385180 h 385180"/>
                <a:gd name="connsiteX3" fmla="*/ 2557005 w 2588115"/>
                <a:gd name="connsiteY3" fmla="*/ 385180 h 385180"/>
                <a:gd name="connsiteX4" fmla="*/ 165924 w 2588115"/>
                <a:gd name="connsiteY4" fmla="*/ 385180 h 385180"/>
                <a:gd name="connsiteX5" fmla="*/ 0 w 2588115"/>
                <a:gd name="connsiteY5" fmla="*/ 239997 h 385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8115" h="385180">
                  <a:moveTo>
                    <a:pt x="0" y="0"/>
                  </a:moveTo>
                  <a:lnTo>
                    <a:pt x="2588115" y="0"/>
                  </a:lnTo>
                  <a:lnTo>
                    <a:pt x="2588115" y="385180"/>
                  </a:lnTo>
                  <a:lnTo>
                    <a:pt x="2557005" y="385180"/>
                  </a:lnTo>
                  <a:lnTo>
                    <a:pt x="165924" y="385180"/>
                  </a:lnTo>
                  <a:cubicBezTo>
                    <a:pt x="79999" y="385180"/>
                    <a:pt x="0" y="314070"/>
                    <a:pt x="0" y="23999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955BB9F-4289-4F81-AD20-EA672D37790D}"/>
                </a:ext>
              </a:extLst>
            </p:cNvPr>
            <p:cNvSpPr/>
            <p:nvPr/>
          </p:nvSpPr>
          <p:spPr>
            <a:xfrm>
              <a:off x="9796942" y="2262334"/>
              <a:ext cx="2395058" cy="2696264"/>
            </a:xfrm>
            <a:custGeom>
              <a:avLst/>
              <a:gdLst>
                <a:gd name="connsiteX0" fmla="*/ 0 w 2395058"/>
                <a:gd name="connsiteY0" fmla="*/ 0 h 2696264"/>
                <a:gd name="connsiteX1" fmla="*/ 2395058 w 2395058"/>
                <a:gd name="connsiteY1" fmla="*/ 0 h 2696264"/>
                <a:gd name="connsiteX2" fmla="*/ 2395058 w 2395058"/>
                <a:gd name="connsiteY2" fmla="*/ 2696264 h 2696264"/>
                <a:gd name="connsiteX3" fmla="*/ 0 w 2395058"/>
                <a:gd name="connsiteY3" fmla="*/ 2696264 h 2696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5058" h="2696264">
                  <a:moveTo>
                    <a:pt x="0" y="0"/>
                  </a:moveTo>
                  <a:lnTo>
                    <a:pt x="2395058" y="0"/>
                  </a:lnTo>
                  <a:lnTo>
                    <a:pt x="2395058" y="2696264"/>
                  </a:lnTo>
                  <a:lnTo>
                    <a:pt x="0" y="269626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BE822C9-B82C-4880-9FD1-487B9B8235B3}"/>
              </a:ext>
            </a:extLst>
          </p:cNvPr>
          <p:cNvGrpSpPr/>
          <p:nvPr/>
        </p:nvGrpSpPr>
        <p:grpSpPr>
          <a:xfrm>
            <a:off x="4054582" y="1677264"/>
            <a:ext cx="2312445" cy="1270532"/>
            <a:chOff x="-548507" y="477868"/>
            <a:chExt cx="11570449" cy="6357177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3588F2F-71FC-4C6E-9CE4-BAC12B385BA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F8B97DB-7D6C-4060-A950-33BA3B54B612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C346697-94EA-4DF9-8ACC-573F79F1E843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323DAD8-DEE2-4AFC-8804-13259112A722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45C08A6-6751-43C5-A056-93F415959961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2561992E-1D47-4C75-A722-0EE3DCEDBBBE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BBEC76D0-B30A-412F-9D0C-1105651C3606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747B586C-EAEB-4471-913D-CB1C541C6D2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4523D98-F6C2-445B-9CBF-42F04F9D85B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45E38A11-2BC3-470C-81A4-F357E3727236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308EE716-9570-4E75-B3F4-63ED82567F5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780F8F7-84AF-4A1A-AB58-3A2C6D344BDF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55C4FA3-7D30-4AC7-AD45-EFF07B1E5445}"/>
              </a:ext>
            </a:extLst>
          </p:cNvPr>
          <p:cNvGrpSpPr/>
          <p:nvPr/>
        </p:nvGrpSpPr>
        <p:grpSpPr>
          <a:xfrm>
            <a:off x="6621159" y="1444863"/>
            <a:ext cx="894114" cy="1668796"/>
            <a:chOff x="3501573" y="3178068"/>
            <a:chExt cx="1340594" cy="2737840"/>
          </a:xfrm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88DF987-1854-4D2A-90A2-BD79BD0C0746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AAD5788-3DC5-4273-B7F3-AB3B49C1A38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E418579-1B14-46B0-982B-C3784A87A6E0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8471C2E-4451-4774-AF8D-51346519BA0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523A83C-547E-4287-98D3-50158B014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61CBFFB-AA3F-429B-815A-C2920474C77F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8EFD2D42-DC84-4B86-8D48-DF9807596FA4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5D27C811-21F9-4179-8147-702B8BD2614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DDFEDBCF-6CE5-4092-BA45-154562879132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FC14DA6-3FCE-4E8D-92F6-1D1A555F7722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24DA5C2F-CFF5-4DA3-8078-EDC52D0232E2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B052198-220F-4E97-920F-E5E6598B3992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F4AEE29-E47F-4C66-AEA6-C49151CA4EBC}"/>
              </a:ext>
            </a:extLst>
          </p:cNvPr>
          <p:cNvGrpSpPr/>
          <p:nvPr/>
        </p:nvGrpSpPr>
        <p:grpSpPr>
          <a:xfrm>
            <a:off x="7649287" y="1632587"/>
            <a:ext cx="825553" cy="1451279"/>
            <a:chOff x="4871870" y="1763729"/>
            <a:chExt cx="2448272" cy="4303935"/>
          </a:xfrm>
        </p:grpSpPr>
        <p:grpSp>
          <p:nvGrpSpPr>
            <p:cNvPr id="114" name="Group 3">
              <a:extLst>
                <a:ext uri="{FF2B5EF4-FFF2-40B4-BE49-F238E27FC236}">
                  <a16:creationId xmlns:a16="http://schemas.microsoft.com/office/drawing/2014/main" id="{281A6A21-2972-409F-A2A2-BD068F53A208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116" name="Rounded Rectangle 4">
                <a:extLst>
                  <a:ext uri="{FF2B5EF4-FFF2-40B4-BE49-F238E27FC236}">
                    <a16:creationId xmlns:a16="http://schemas.microsoft.com/office/drawing/2014/main" id="{8E547A81-F73E-47FE-96B5-5D754F819B80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17" name="Rectangle 5">
                <a:extLst>
                  <a:ext uri="{FF2B5EF4-FFF2-40B4-BE49-F238E27FC236}">
                    <a16:creationId xmlns:a16="http://schemas.microsoft.com/office/drawing/2014/main" id="{97B498F1-30AF-4BEC-A8F1-D0FC56514438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18" name="Group 6">
                <a:extLst>
                  <a:ext uri="{FF2B5EF4-FFF2-40B4-BE49-F238E27FC236}">
                    <a16:creationId xmlns:a16="http://schemas.microsoft.com/office/drawing/2014/main" id="{74AFD037-5EFE-43CB-872C-EA37D8A26D65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19" name="Oval 7">
                  <a:extLst>
                    <a:ext uri="{FF2B5EF4-FFF2-40B4-BE49-F238E27FC236}">
                      <a16:creationId xmlns:a16="http://schemas.microsoft.com/office/drawing/2014/main" id="{662CDCD4-44CD-40C1-8C4D-CAC043BC8DB7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20" name="Rounded Rectangle 8">
                  <a:extLst>
                    <a:ext uri="{FF2B5EF4-FFF2-40B4-BE49-F238E27FC236}">
                      <a16:creationId xmlns:a16="http://schemas.microsoft.com/office/drawing/2014/main" id="{E43B6583-1446-4A00-BC3C-B3E21E1B6E19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115" name="Picture Placeholder 2">
              <a:extLst>
                <a:ext uri="{FF2B5EF4-FFF2-40B4-BE49-F238E27FC236}">
                  <a16:creationId xmlns:a16="http://schemas.microsoft.com/office/drawing/2014/main" id="{1BA88FCE-4EBA-4F54-A54D-3ED495EE6D9D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8375EDF-D7BB-45DE-A879-7BC7D116BA8D}"/>
              </a:ext>
            </a:extLst>
          </p:cNvPr>
          <p:cNvGrpSpPr/>
          <p:nvPr/>
        </p:nvGrpSpPr>
        <p:grpSpPr>
          <a:xfrm>
            <a:off x="9233752" y="1035385"/>
            <a:ext cx="2542649" cy="2429341"/>
            <a:chOff x="9233752" y="1035385"/>
            <a:chExt cx="2542649" cy="2429341"/>
          </a:xfrm>
        </p:grpSpPr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456F04E-B01F-45EE-A97D-9B7AECAFF6F1}"/>
                </a:ext>
              </a:extLst>
            </p:cNvPr>
            <p:cNvSpPr/>
            <p:nvPr/>
          </p:nvSpPr>
          <p:spPr>
            <a:xfrm>
              <a:off x="9233752" y="1035385"/>
              <a:ext cx="2542649" cy="2429341"/>
            </a:xfrm>
            <a:custGeom>
              <a:avLst/>
              <a:gdLst>
                <a:gd name="connsiteX0" fmla="*/ 975369 w 2542649"/>
                <a:gd name="connsiteY0" fmla="*/ 315128 h 2429341"/>
                <a:gd name="connsiteX1" fmla="*/ 937888 w 2542649"/>
                <a:gd name="connsiteY1" fmla="*/ 342518 h 2429341"/>
                <a:gd name="connsiteX2" fmla="*/ 883974 w 2542649"/>
                <a:gd name="connsiteY2" fmla="*/ 421516 h 2429341"/>
                <a:gd name="connsiteX3" fmla="*/ 891470 w 2542649"/>
                <a:gd name="connsiteY3" fmla="*/ 438815 h 2429341"/>
                <a:gd name="connsiteX4" fmla="*/ 920878 w 2542649"/>
                <a:gd name="connsiteY4" fmla="*/ 444293 h 2429341"/>
                <a:gd name="connsiteX5" fmla="*/ 1006796 w 2542649"/>
                <a:gd name="connsiteY5" fmla="*/ 435356 h 2429341"/>
                <a:gd name="connsiteX6" fmla="*/ 1012562 w 2542649"/>
                <a:gd name="connsiteY6" fmla="*/ 432184 h 2429341"/>
                <a:gd name="connsiteX7" fmla="*/ 1032744 w 2542649"/>
                <a:gd name="connsiteY7" fmla="*/ 394703 h 2429341"/>
                <a:gd name="connsiteX8" fmla="*/ 1047160 w 2542649"/>
                <a:gd name="connsiteY8" fmla="*/ 337040 h 2429341"/>
                <a:gd name="connsiteX9" fmla="*/ 985749 w 2542649"/>
                <a:gd name="connsiteY9" fmla="*/ 315705 h 2429341"/>
                <a:gd name="connsiteX10" fmla="*/ 975369 w 2542649"/>
                <a:gd name="connsiteY10" fmla="*/ 315128 h 2429341"/>
                <a:gd name="connsiteX11" fmla="*/ 1562667 w 2542649"/>
                <a:gd name="connsiteY11" fmla="*/ 314263 h 2429341"/>
                <a:gd name="connsiteX12" fmla="*/ 1500102 w 2542649"/>
                <a:gd name="connsiteY12" fmla="*/ 338482 h 2429341"/>
                <a:gd name="connsiteX13" fmla="*/ 1514230 w 2542649"/>
                <a:gd name="connsiteY13" fmla="*/ 378846 h 2429341"/>
                <a:gd name="connsiteX14" fmla="*/ 1539890 w 2542649"/>
                <a:gd name="connsiteY14" fmla="*/ 431031 h 2429341"/>
                <a:gd name="connsiteX15" fmla="*/ 1547386 w 2542649"/>
                <a:gd name="connsiteY15" fmla="*/ 435067 h 2429341"/>
                <a:gd name="connsiteX16" fmla="*/ 1628403 w 2542649"/>
                <a:gd name="connsiteY16" fmla="*/ 439968 h 2429341"/>
                <a:gd name="connsiteX17" fmla="*/ 1661847 w 2542649"/>
                <a:gd name="connsiteY17" fmla="*/ 433626 h 2429341"/>
                <a:gd name="connsiteX18" fmla="*/ 1668478 w 2542649"/>
                <a:gd name="connsiteY18" fmla="*/ 415462 h 2429341"/>
                <a:gd name="connsiteX19" fmla="*/ 1630421 w 2542649"/>
                <a:gd name="connsiteY19" fmla="*/ 358375 h 2429341"/>
                <a:gd name="connsiteX20" fmla="*/ 1574200 w 2542649"/>
                <a:gd name="connsiteY20" fmla="*/ 314263 h 2429341"/>
                <a:gd name="connsiteX21" fmla="*/ 1562667 w 2542649"/>
                <a:gd name="connsiteY21" fmla="*/ 314263 h 2429341"/>
                <a:gd name="connsiteX22" fmla="*/ 1171712 w 2542649"/>
                <a:gd name="connsiteY22" fmla="*/ 172124 h 2429341"/>
                <a:gd name="connsiteX23" fmla="*/ 1123275 w 2542649"/>
                <a:gd name="connsiteY23" fmla="*/ 194901 h 2429341"/>
                <a:gd name="connsiteX24" fmla="*/ 1150088 w 2542649"/>
                <a:gd name="connsiteY24" fmla="*/ 251699 h 2429341"/>
                <a:gd name="connsiteX25" fmla="*/ 1210634 w 2542649"/>
                <a:gd name="connsiteY25" fmla="*/ 212488 h 2429341"/>
                <a:gd name="connsiteX26" fmla="*/ 1190741 w 2542649"/>
                <a:gd name="connsiteY26" fmla="*/ 174719 h 2429341"/>
                <a:gd name="connsiteX27" fmla="*/ 1171712 w 2542649"/>
                <a:gd name="connsiteY27" fmla="*/ 172124 h 2429341"/>
                <a:gd name="connsiteX28" fmla="*/ 1380740 w 2542649"/>
                <a:gd name="connsiteY28" fmla="*/ 171259 h 2429341"/>
                <a:gd name="connsiteX29" fmla="*/ 1352774 w 2542649"/>
                <a:gd name="connsiteY29" fmla="*/ 177890 h 2429341"/>
                <a:gd name="connsiteX30" fmla="*/ 1339223 w 2542649"/>
                <a:gd name="connsiteY30" fmla="*/ 221137 h 2429341"/>
                <a:gd name="connsiteX31" fmla="*/ 1403517 w 2542649"/>
                <a:gd name="connsiteY31" fmla="*/ 247086 h 2429341"/>
                <a:gd name="connsiteX32" fmla="*/ 1422258 w 2542649"/>
                <a:gd name="connsiteY32" fmla="*/ 233535 h 2429341"/>
                <a:gd name="connsiteX33" fmla="*/ 1380740 w 2542649"/>
                <a:gd name="connsiteY33" fmla="*/ 171259 h 2429341"/>
                <a:gd name="connsiteX34" fmla="*/ 1727583 w 2542649"/>
                <a:gd name="connsiteY34" fmla="*/ 0 h 2429341"/>
                <a:gd name="connsiteX35" fmla="*/ 1732484 w 2542649"/>
                <a:gd name="connsiteY35" fmla="*/ 14992 h 2429341"/>
                <a:gd name="connsiteX36" fmla="*/ 1723258 w 2542649"/>
                <a:gd name="connsiteY36" fmla="*/ 43824 h 2429341"/>
                <a:gd name="connsiteX37" fmla="*/ 1659540 w 2542649"/>
                <a:gd name="connsiteY37" fmla="*/ 148771 h 2429341"/>
                <a:gd name="connsiteX38" fmla="*/ 1564397 w 2542649"/>
                <a:gd name="connsiteY38" fmla="*/ 237572 h 2429341"/>
                <a:gd name="connsiteX39" fmla="*/ 1558054 w 2542649"/>
                <a:gd name="connsiteY39" fmla="*/ 241608 h 2429341"/>
                <a:gd name="connsiteX40" fmla="*/ 1565838 w 2542649"/>
                <a:gd name="connsiteY40" fmla="*/ 297829 h 2429341"/>
                <a:gd name="connsiteX41" fmla="*/ 1624943 w 2542649"/>
                <a:gd name="connsiteY41" fmla="*/ 344536 h 2429341"/>
                <a:gd name="connsiteX42" fmla="*/ 1701058 w 2542649"/>
                <a:gd name="connsiteY42" fmla="*/ 487541 h 2429341"/>
                <a:gd name="connsiteX43" fmla="*/ 1696157 w 2542649"/>
                <a:gd name="connsiteY43" fmla="*/ 545780 h 2429341"/>
                <a:gd name="connsiteX44" fmla="*/ 1768524 w 2542649"/>
                <a:gd name="connsiteY44" fmla="*/ 621895 h 2429341"/>
                <a:gd name="connsiteX45" fmla="*/ 1945549 w 2542649"/>
                <a:gd name="connsiteY45" fmla="*/ 326372 h 2429341"/>
                <a:gd name="connsiteX46" fmla="*/ 2001482 w 2542649"/>
                <a:gd name="connsiteY46" fmla="*/ 347708 h 2429341"/>
                <a:gd name="connsiteX47" fmla="*/ 2223773 w 2542649"/>
                <a:gd name="connsiteY47" fmla="*/ 378846 h 2429341"/>
                <a:gd name="connsiteX48" fmla="*/ 2356686 w 2542649"/>
                <a:gd name="connsiteY48" fmla="*/ 372503 h 2429341"/>
                <a:gd name="connsiteX49" fmla="*/ 2366489 w 2542649"/>
                <a:gd name="connsiteY49" fmla="*/ 368178 h 2429341"/>
                <a:gd name="connsiteX50" fmla="*/ 2413772 w 2542649"/>
                <a:gd name="connsiteY50" fmla="*/ 303596 h 2429341"/>
                <a:gd name="connsiteX51" fmla="*/ 2420692 w 2542649"/>
                <a:gd name="connsiteY51" fmla="*/ 294081 h 2429341"/>
                <a:gd name="connsiteX52" fmla="*/ 2408294 w 2542649"/>
                <a:gd name="connsiteY52" fmla="*/ 337328 h 2429341"/>
                <a:gd name="connsiteX53" fmla="*/ 2365624 w 2542649"/>
                <a:gd name="connsiteY53" fmla="*/ 380287 h 2429341"/>
                <a:gd name="connsiteX54" fmla="*/ 2358128 w 2542649"/>
                <a:gd name="connsiteY54" fmla="*/ 383170 h 2429341"/>
                <a:gd name="connsiteX55" fmla="*/ 2148522 w 2542649"/>
                <a:gd name="connsiteY55" fmla="*/ 403641 h 2429341"/>
                <a:gd name="connsiteX56" fmla="*/ 1958811 w 2542649"/>
                <a:gd name="connsiteY56" fmla="*/ 348861 h 2429341"/>
                <a:gd name="connsiteX57" fmla="*/ 1955352 w 2542649"/>
                <a:gd name="connsiteY57" fmla="*/ 347419 h 2429341"/>
                <a:gd name="connsiteX58" fmla="*/ 1792742 w 2542649"/>
                <a:gd name="connsiteY58" fmla="*/ 652745 h 2429341"/>
                <a:gd name="connsiteX59" fmla="*/ 1842621 w 2542649"/>
                <a:gd name="connsiteY59" fmla="*/ 748465 h 2429341"/>
                <a:gd name="connsiteX60" fmla="*/ 1903167 w 2542649"/>
                <a:gd name="connsiteY60" fmla="*/ 964702 h 2429341"/>
                <a:gd name="connsiteX61" fmla="*/ 1917294 w 2542649"/>
                <a:gd name="connsiteY61" fmla="*/ 1158161 h 2429341"/>
                <a:gd name="connsiteX62" fmla="*/ 1917583 w 2542649"/>
                <a:gd name="connsiteY62" fmla="*/ 1165657 h 2429341"/>
                <a:gd name="connsiteX63" fmla="*/ 2173894 w 2542649"/>
                <a:gd name="connsiteY63" fmla="*/ 1080893 h 2429341"/>
                <a:gd name="connsiteX64" fmla="*/ 2198113 w 2542649"/>
                <a:gd name="connsiteY64" fmla="*/ 1132213 h 2429341"/>
                <a:gd name="connsiteX65" fmla="*/ 2341982 w 2542649"/>
                <a:gd name="connsiteY65" fmla="*/ 1312409 h 2429341"/>
                <a:gd name="connsiteX66" fmla="*/ 2439144 w 2542649"/>
                <a:gd name="connsiteY66" fmla="*/ 1395733 h 2429341"/>
                <a:gd name="connsiteX67" fmla="*/ 2452695 w 2542649"/>
                <a:gd name="connsiteY67" fmla="*/ 1400634 h 2429341"/>
                <a:gd name="connsiteX68" fmla="*/ 2529675 w 2542649"/>
                <a:gd name="connsiteY68" fmla="*/ 1386218 h 2429341"/>
                <a:gd name="connsiteX69" fmla="*/ 2542649 w 2542649"/>
                <a:gd name="connsiteY69" fmla="*/ 1383623 h 2429341"/>
                <a:gd name="connsiteX70" fmla="*/ 2504592 w 2542649"/>
                <a:gd name="connsiteY70" fmla="*/ 1406689 h 2429341"/>
                <a:gd name="connsiteX71" fmla="*/ 2442892 w 2542649"/>
                <a:gd name="connsiteY71" fmla="*/ 1408995 h 2429341"/>
                <a:gd name="connsiteX72" fmla="*/ 2435396 w 2542649"/>
                <a:gd name="connsiteY72" fmla="*/ 1406112 h 2429341"/>
                <a:gd name="connsiteX73" fmla="*/ 2263849 w 2542649"/>
                <a:gd name="connsiteY73" fmla="*/ 1271757 h 2429341"/>
                <a:gd name="connsiteX74" fmla="*/ 2168128 w 2542649"/>
                <a:gd name="connsiteY74" fmla="*/ 1107994 h 2429341"/>
                <a:gd name="connsiteX75" fmla="*/ 2166975 w 2542649"/>
                <a:gd name="connsiteY75" fmla="*/ 1104534 h 2429341"/>
                <a:gd name="connsiteX76" fmla="*/ 2086247 w 2542649"/>
                <a:gd name="connsiteY76" fmla="*/ 1149223 h 2429341"/>
                <a:gd name="connsiteX77" fmla="*/ 1925655 w 2542649"/>
                <a:gd name="connsiteY77" fmla="*/ 1201985 h 2429341"/>
                <a:gd name="connsiteX78" fmla="*/ 1915276 w 2542649"/>
                <a:gd name="connsiteY78" fmla="*/ 1214383 h 2429341"/>
                <a:gd name="connsiteX79" fmla="*/ 1827917 w 2542649"/>
                <a:gd name="connsiteY79" fmla="*/ 1575353 h 2429341"/>
                <a:gd name="connsiteX80" fmla="*/ 1704806 w 2542649"/>
                <a:gd name="connsiteY80" fmla="*/ 1767082 h 2429341"/>
                <a:gd name="connsiteX81" fmla="*/ 1699040 w 2542649"/>
                <a:gd name="connsiteY81" fmla="*/ 1773714 h 2429341"/>
                <a:gd name="connsiteX82" fmla="*/ 1988508 w 2542649"/>
                <a:gd name="connsiteY82" fmla="*/ 1808888 h 2429341"/>
                <a:gd name="connsiteX83" fmla="*/ 1988796 w 2542649"/>
                <a:gd name="connsiteY83" fmla="*/ 1816384 h 2429341"/>
                <a:gd name="connsiteX84" fmla="*/ 2025989 w 2542649"/>
                <a:gd name="connsiteY84" fmla="*/ 2038387 h 2429341"/>
                <a:gd name="connsiteX85" fmla="*/ 2099798 w 2542649"/>
                <a:gd name="connsiteY85" fmla="*/ 2206474 h 2429341"/>
                <a:gd name="connsiteX86" fmla="*/ 2109889 w 2542649"/>
                <a:gd name="connsiteY86" fmla="*/ 2215700 h 2429341"/>
                <a:gd name="connsiteX87" fmla="*/ 2186868 w 2542649"/>
                <a:gd name="connsiteY87" fmla="*/ 2234440 h 2429341"/>
                <a:gd name="connsiteX88" fmla="*/ 2196095 w 2542649"/>
                <a:gd name="connsiteY88" fmla="*/ 2235594 h 2429341"/>
                <a:gd name="connsiteX89" fmla="*/ 2137278 w 2542649"/>
                <a:gd name="connsiteY89" fmla="*/ 2237035 h 2429341"/>
                <a:gd name="connsiteX90" fmla="*/ 2098933 w 2542649"/>
                <a:gd name="connsiteY90" fmla="*/ 2218871 h 2429341"/>
                <a:gd name="connsiteX91" fmla="*/ 2091436 w 2542649"/>
                <a:gd name="connsiteY91" fmla="*/ 2212240 h 2429341"/>
                <a:gd name="connsiteX92" fmla="*/ 1990526 w 2542649"/>
                <a:gd name="connsiteY92" fmla="*/ 2017340 h 2429341"/>
                <a:gd name="connsiteX93" fmla="*/ 1971498 w 2542649"/>
                <a:gd name="connsiteY93" fmla="*/ 1834548 h 2429341"/>
                <a:gd name="connsiteX94" fmla="*/ 1972362 w 2542649"/>
                <a:gd name="connsiteY94" fmla="*/ 1825034 h 2429341"/>
                <a:gd name="connsiteX95" fmla="*/ 1952469 w 2542649"/>
                <a:gd name="connsiteY95" fmla="*/ 1828205 h 2429341"/>
                <a:gd name="connsiteX96" fmla="*/ 1708554 w 2542649"/>
                <a:gd name="connsiteY96" fmla="*/ 1814078 h 2429341"/>
                <a:gd name="connsiteX97" fmla="*/ 1675974 w 2542649"/>
                <a:gd name="connsiteY97" fmla="*/ 1806005 h 2429341"/>
                <a:gd name="connsiteX98" fmla="*/ 1663865 w 2542649"/>
                <a:gd name="connsiteY98" fmla="*/ 1809176 h 2429341"/>
                <a:gd name="connsiteX99" fmla="*/ 1439556 w 2542649"/>
                <a:gd name="connsiteY99" fmla="*/ 1948432 h 2429341"/>
                <a:gd name="connsiteX100" fmla="*/ 1226203 w 2542649"/>
                <a:gd name="connsiteY100" fmla="*/ 1972939 h 2429341"/>
                <a:gd name="connsiteX101" fmla="*/ 908480 w 2542649"/>
                <a:gd name="connsiteY101" fmla="*/ 1829646 h 2429341"/>
                <a:gd name="connsiteX102" fmla="*/ 897813 w 2542649"/>
                <a:gd name="connsiteY102" fmla="*/ 1820420 h 2429341"/>
                <a:gd name="connsiteX103" fmla="*/ 895506 w 2542649"/>
                <a:gd name="connsiteY103" fmla="*/ 1818979 h 2429341"/>
                <a:gd name="connsiteX104" fmla="*/ 633428 w 2542649"/>
                <a:gd name="connsiteY104" fmla="*/ 1962271 h 2429341"/>
                <a:gd name="connsiteX105" fmla="*/ 653898 w 2542649"/>
                <a:gd name="connsiteY105" fmla="*/ 1995428 h 2429341"/>
                <a:gd name="connsiteX106" fmla="*/ 698875 w 2542649"/>
                <a:gd name="connsiteY106" fmla="*/ 2146216 h 2429341"/>
                <a:gd name="connsiteX107" fmla="*/ 689072 w 2542649"/>
                <a:gd name="connsiteY107" fmla="*/ 2362741 h 2429341"/>
                <a:gd name="connsiteX108" fmla="*/ 688208 w 2542649"/>
                <a:gd name="connsiteY108" fmla="*/ 2367642 h 2429341"/>
                <a:gd name="connsiteX109" fmla="*/ 604020 w 2542649"/>
                <a:gd name="connsiteY109" fmla="*/ 2429341 h 2429341"/>
                <a:gd name="connsiteX110" fmla="*/ 614399 w 2542649"/>
                <a:gd name="connsiteY110" fmla="*/ 2422133 h 2429341"/>
                <a:gd name="connsiteX111" fmla="*/ 676675 w 2542649"/>
                <a:gd name="connsiteY111" fmla="*/ 2369660 h 2429341"/>
                <a:gd name="connsiteX112" fmla="*/ 678694 w 2542649"/>
                <a:gd name="connsiteY112" fmla="*/ 2363029 h 2429341"/>
                <a:gd name="connsiteX113" fmla="*/ 649862 w 2542649"/>
                <a:gd name="connsiteY113" fmla="*/ 2048189 h 2429341"/>
                <a:gd name="connsiteX114" fmla="*/ 613822 w 2542649"/>
                <a:gd name="connsiteY114" fmla="*/ 1953045 h 2429341"/>
                <a:gd name="connsiteX115" fmla="*/ 868981 w 2542649"/>
                <a:gd name="connsiteY115" fmla="*/ 1791877 h 2429341"/>
                <a:gd name="connsiteX116" fmla="*/ 854277 w 2542649"/>
                <a:gd name="connsiteY116" fmla="*/ 1775443 h 2429341"/>
                <a:gd name="connsiteX117" fmla="*/ 691091 w 2542649"/>
                <a:gd name="connsiteY117" fmla="*/ 1498085 h 2429341"/>
                <a:gd name="connsiteX118" fmla="*/ 639771 w 2542649"/>
                <a:gd name="connsiteY118" fmla="*/ 1272334 h 2429341"/>
                <a:gd name="connsiteX119" fmla="*/ 627373 w 2542649"/>
                <a:gd name="connsiteY119" fmla="*/ 1257918 h 2429341"/>
                <a:gd name="connsiteX120" fmla="*/ 397875 w 2542649"/>
                <a:gd name="connsiteY120" fmla="*/ 1171712 h 2429341"/>
                <a:gd name="connsiteX121" fmla="*/ 375963 w 2542649"/>
                <a:gd name="connsiteY121" fmla="*/ 1157008 h 2429341"/>
                <a:gd name="connsiteX122" fmla="*/ 373368 w 2542649"/>
                <a:gd name="connsiteY122" fmla="*/ 1165657 h 2429341"/>
                <a:gd name="connsiteX123" fmla="*/ 260925 w 2542649"/>
                <a:gd name="connsiteY123" fmla="*/ 1344701 h 2429341"/>
                <a:gd name="connsiteX124" fmla="*/ 107541 w 2542649"/>
                <a:gd name="connsiteY124" fmla="*/ 1459739 h 2429341"/>
                <a:gd name="connsiteX125" fmla="*/ 74097 w 2542649"/>
                <a:gd name="connsiteY125" fmla="*/ 1464928 h 2429341"/>
                <a:gd name="connsiteX126" fmla="*/ 11244 w 2542649"/>
                <a:gd name="connsiteY126" fmla="*/ 1449071 h 2429341"/>
                <a:gd name="connsiteX127" fmla="*/ 5190 w 2542649"/>
                <a:gd name="connsiteY127" fmla="*/ 1443881 h 2429341"/>
                <a:gd name="connsiteX128" fmla="*/ 0 w 2542649"/>
                <a:gd name="connsiteY128" fmla="*/ 1437827 h 2429341"/>
                <a:gd name="connsiteX129" fmla="*/ 14992 w 2542649"/>
                <a:gd name="connsiteY129" fmla="*/ 1441863 h 2429341"/>
                <a:gd name="connsiteX130" fmla="*/ 94279 w 2542649"/>
                <a:gd name="connsiteY130" fmla="*/ 1455125 h 2429341"/>
                <a:gd name="connsiteX131" fmla="*/ 102352 w 2542649"/>
                <a:gd name="connsiteY131" fmla="*/ 1451666 h 2429341"/>
                <a:gd name="connsiteX132" fmla="*/ 304172 w 2542649"/>
                <a:gd name="connsiteY132" fmla="*/ 1252152 h 2429341"/>
                <a:gd name="connsiteX133" fmla="*/ 364718 w 2542649"/>
                <a:gd name="connsiteY133" fmla="*/ 1144610 h 2429341"/>
                <a:gd name="connsiteX134" fmla="*/ 369043 w 2542649"/>
                <a:gd name="connsiteY134" fmla="*/ 1135384 h 2429341"/>
                <a:gd name="connsiteX135" fmla="*/ 634869 w 2542649"/>
                <a:gd name="connsiteY135" fmla="*/ 1222167 h 2429341"/>
                <a:gd name="connsiteX136" fmla="*/ 635158 w 2542649"/>
                <a:gd name="connsiteY136" fmla="*/ 1103381 h 2429341"/>
                <a:gd name="connsiteX137" fmla="*/ 685613 w 2542649"/>
                <a:gd name="connsiteY137" fmla="*/ 800362 h 2429341"/>
                <a:gd name="connsiteX138" fmla="*/ 728283 w 2542649"/>
                <a:gd name="connsiteY138" fmla="*/ 696280 h 2429341"/>
                <a:gd name="connsiteX139" fmla="*/ 547222 w 2542649"/>
                <a:gd name="connsiteY139" fmla="*/ 506858 h 2429341"/>
                <a:gd name="connsiteX140" fmla="*/ 544915 w 2542649"/>
                <a:gd name="connsiteY140" fmla="*/ 508011 h 2429341"/>
                <a:gd name="connsiteX141" fmla="*/ 369043 w 2542649"/>
                <a:gd name="connsiteY141" fmla="*/ 629103 h 2429341"/>
                <a:gd name="connsiteX142" fmla="*/ 180485 w 2542649"/>
                <a:gd name="connsiteY142" fmla="*/ 672927 h 2429341"/>
                <a:gd name="connsiteX143" fmla="*/ 164628 w 2542649"/>
                <a:gd name="connsiteY143" fmla="*/ 671197 h 2429341"/>
                <a:gd name="connsiteX144" fmla="*/ 101199 w 2542649"/>
                <a:gd name="connsiteY144" fmla="*/ 633140 h 2429341"/>
                <a:gd name="connsiteX145" fmla="*/ 88513 w 2542649"/>
                <a:gd name="connsiteY145" fmla="*/ 612093 h 2429341"/>
                <a:gd name="connsiteX146" fmla="*/ 90819 w 2542649"/>
                <a:gd name="connsiteY146" fmla="*/ 610363 h 2429341"/>
                <a:gd name="connsiteX147" fmla="*/ 99757 w 2542649"/>
                <a:gd name="connsiteY147" fmla="*/ 617571 h 2429341"/>
                <a:gd name="connsiteX148" fmla="*/ 167222 w 2542649"/>
                <a:gd name="connsiteY148" fmla="*/ 662836 h 2429341"/>
                <a:gd name="connsiteX149" fmla="*/ 175872 w 2542649"/>
                <a:gd name="connsiteY149" fmla="*/ 663124 h 2429341"/>
                <a:gd name="connsiteX150" fmla="*/ 416038 w 2542649"/>
                <a:gd name="connsiteY150" fmla="*/ 577495 h 2429341"/>
                <a:gd name="connsiteX151" fmla="*/ 542609 w 2542649"/>
                <a:gd name="connsiteY151" fmla="*/ 488405 h 2429341"/>
                <a:gd name="connsiteX152" fmla="*/ 548663 w 2542649"/>
                <a:gd name="connsiteY152" fmla="*/ 483216 h 2429341"/>
                <a:gd name="connsiteX153" fmla="*/ 747601 w 2542649"/>
                <a:gd name="connsiteY153" fmla="*/ 665431 h 2429341"/>
                <a:gd name="connsiteX154" fmla="*/ 796326 w 2542649"/>
                <a:gd name="connsiteY154" fmla="*/ 607479 h 2429341"/>
                <a:gd name="connsiteX155" fmla="*/ 850817 w 2542649"/>
                <a:gd name="connsiteY155" fmla="*/ 556736 h 2429341"/>
                <a:gd name="connsiteX156" fmla="*/ 850817 w 2542649"/>
                <a:gd name="connsiteY156" fmla="*/ 480621 h 2429341"/>
                <a:gd name="connsiteX157" fmla="*/ 977676 w 2542649"/>
                <a:gd name="connsiteY157" fmla="*/ 304749 h 2429341"/>
                <a:gd name="connsiteX158" fmla="*/ 983154 w 2542649"/>
                <a:gd name="connsiteY158" fmla="*/ 291775 h 2429341"/>
                <a:gd name="connsiteX159" fmla="*/ 989497 w 2542649"/>
                <a:gd name="connsiteY159" fmla="*/ 246509 h 2429341"/>
                <a:gd name="connsiteX160" fmla="*/ 998723 w 2542649"/>
                <a:gd name="connsiteY160" fmla="*/ 228634 h 2429341"/>
                <a:gd name="connsiteX161" fmla="*/ 991227 w 2542649"/>
                <a:gd name="connsiteY161" fmla="*/ 224309 h 2429341"/>
                <a:gd name="connsiteX162" fmla="*/ 857449 w 2542649"/>
                <a:gd name="connsiteY162" fmla="*/ 114749 h 2429341"/>
                <a:gd name="connsiteX163" fmla="*/ 812183 w 2542649"/>
                <a:gd name="connsiteY163" fmla="*/ 57375 h 2429341"/>
                <a:gd name="connsiteX164" fmla="*/ 801804 w 2542649"/>
                <a:gd name="connsiteY164" fmla="*/ 34598 h 2429341"/>
                <a:gd name="connsiteX165" fmla="*/ 805264 w 2542649"/>
                <a:gd name="connsiteY165" fmla="*/ 22200 h 2429341"/>
                <a:gd name="connsiteX166" fmla="*/ 817085 w 2542649"/>
                <a:gd name="connsiteY166" fmla="*/ 24219 h 2429341"/>
                <a:gd name="connsiteX167" fmla="*/ 843610 w 2542649"/>
                <a:gd name="connsiteY167" fmla="*/ 65159 h 2429341"/>
                <a:gd name="connsiteX168" fmla="*/ 871864 w 2542649"/>
                <a:gd name="connsiteY168" fmla="*/ 114173 h 2429341"/>
                <a:gd name="connsiteX169" fmla="*/ 1012562 w 2542649"/>
                <a:gd name="connsiteY169" fmla="*/ 209605 h 2429341"/>
                <a:gd name="connsiteX170" fmla="*/ 1060134 w 2542649"/>
                <a:gd name="connsiteY170" fmla="*/ 170394 h 2429341"/>
                <a:gd name="connsiteX171" fmla="*/ 1031014 w 2542649"/>
                <a:gd name="connsiteY171" fmla="*/ 141851 h 2429341"/>
                <a:gd name="connsiteX172" fmla="*/ 1004489 w 2542649"/>
                <a:gd name="connsiteY172" fmla="*/ 36904 h 2429341"/>
                <a:gd name="connsiteX173" fmla="*/ 1028996 w 2542649"/>
                <a:gd name="connsiteY173" fmla="*/ 11244 h 2429341"/>
                <a:gd name="connsiteX174" fmla="*/ 1053503 w 2542649"/>
                <a:gd name="connsiteY174" fmla="*/ 21912 h 2429341"/>
                <a:gd name="connsiteX175" fmla="*/ 1069648 w 2542649"/>
                <a:gd name="connsiteY175" fmla="*/ 79287 h 2429341"/>
                <a:gd name="connsiteX176" fmla="*/ 1078586 w 2542649"/>
                <a:gd name="connsiteY176" fmla="*/ 119939 h 2429341"/>
                <a:gd name="connsiteX177" fmla="*/ 1095020 w 2542649"/>
                <a:gd name="connsiteY177" fmla="*/ 150500 h 2429341"/>
                <a:gd name="connsiteX178" fmla="*/ 1449071 w 2542649"/>
                <a:gd name="connsiteY178" fmla="*/ 149059 h 2429341"/>
                <a:gd name="connsiteX179" fmla="*/ 1484245 w 2542649"/>
                <a:gd name="connsiteY179" fmla="*/ 95721 h 2429341"/>
                <a:gd name="connsiteX180" fmla="*/ 1502986 w 2542649"/>
                <a:gd name="connsiteY180" fmla="*/ 28543 h 2429341"/>
                <a:gd name="connsiteX181" fmla="*/ 1503851 w 2542649"/>
                <a:gd name="connsiteY181" fmla="*/ 26813 h 2429341"/>
                <a:gd name="connsiteX182" fmla="*/ 1520285 w 2542649"/>
                <a:gd name="connsiteY182" fmla="*/ 8073 h 2429341"/>
                <a:gd name="connsiteX183" fmla="*/ 1550846 w 2542649"/>
                <a:gd name="connsiteY183" fmla="*/ 22777 h 2429341"/>
                <a:gd name="connsiteX184" fmla="*/ 1556612 w 2542649"/>
                <a:gd name="connsiteY184" fmla="*/ 68042 h 2429341"/>
                <a:gd name="connsiteX185" fmla="*/ 1490300 w 2542649"/>
                <a:gd name="connsiteY185" fmla="*/ 166358 h 2429341"/>
                <a:gd name="connsiteX186" fmla="*/ 1523168 w 2542649"/>
                <a:gd name="connsiteY186" fmla="*/ 185963 h 2429341"/>
                <a:gd name="connsiteX187" fmla="*/ 1536430 w 2542649"/>
                <a:gd name="connsiteY187" fmla="*/ 211047 h 2429341"/>
                <a:gd name="connsiteX188" fmla="*/ 1541908 w 2542649"/>
                <a:gd name="connsiteY188" fmla="*/ 222867 h 2429341"/>
                <a:gd name="connsiteX189" fmla="*/ 1645990 w 2542649"/>
                <a:gd name="connsiteY189" fmla="*/ 141851 h 2429341"/>
                <a:gd name="connsiteX190" fmla="*/ 1690679 w 2542649"/>
                <a:gd name="connsiteY190" fmla="*/ 77845 h 2429341"/>
                <a:gd name="connsiteX191" fmla="*/ 1695292 w 2542649"/>
                <a:gd name="connsiteY191" fmla="*/ 57375 h 2429341"/>
                <a:gd name="connsiteX192" fmla="*/ 1705383 w 2542649"/>
                <a:gd name="connsiteY192" fmla="*/ 20470 h 2429341"/>
                <a:gd name="connsiteX193" fmla="*/ 1714032 w 2542649"/>
                <a:gd name="connsiteY193" fmla="*/ 6920 h 2429341"/>
                <a:gd name="connsiteX194" fmla="*/ 1727583 w 2542649"/>
                <a:gd name="connsiteY194" fmla="*/ 0 h 242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2542649" h="2429341">
                  <a:moveTo>
                    <a:pt x="975369" y="315128"/>
                  </a:moveTo>
                  <a:cubicBezTo>
                    <a:pt x="962395" y="323778"/>
                    <a:pt x="949133" y="332139"/>
                    <a:pt x="937888" y="342518"/>
                  </a:cubicBezTo>
                  <a:cubicBezTo>
                    <a:pt x="913958" y="364718"/>
                    <a:pt x="895506" y="390667"/>
                    <a:pt x="883974" y="421516"/>
                  </a:cubicBezTo>
                  <a:cubicBezTo>
                    <a:pt x="880514" y="430743"/>
                    <a:pt x="883109" y="436509"/>
                    <a:pt x="891470" y="438815"/>
                  </a:cubicBezTo>
                  <a:cubicBezTo>
                    <a:pt x="900984" y="441699"/>
                    <a:pt x="911364" y="444870"/>
                    <a:pt x="920878" y="444293"/>
                  </a:cubicBezTo>
                  <a:cubicBezTo>
                    <a:pt x="949421" y="442275"/>
                    <a:pt x="977964" y="438527"/>
                    <a:pt x="1006796" y="435356"/>
                  </a:cubicBezTo>
                  <a:cubicBezTo>
                    <a:pt x="1008814" y="435067"/>
                    <a:pt x="1011697" y="433914"/>
                    <a:pt x="1012562" y="432184"/>
                  </a:cubicBezTo>
                  <a:cubicBezTo>
                    <a:pt x="1019482" y="419787"/>
                    <a:pt x="1028131" y="407966"/>
                    <a:pt x="1032744" y="394703"/>
                  </a:cubicBezTo>
                  <a:cubicBezTo>
                    <a:pt x="1038799" y="376251"/>
                    <a:pt x="1042258" y="356934"/>
                    <a:pt x="1047160" y="337040"/>
                  </a:cubicBezTo>
                  <a:cubicBezTo>
                    <a:pt x="1023806" y="340212"/>
                    <a:pt x="1003624" y="331562"/>
                    <a:pt x="985749" y="315705"/>
                  </a:cubicBezTo>
                  <a:cubicBezTo>
                    <a:pt x="983730" y="313687"/>
                    <a:pt x="977676" y="313398"/>
                    <a:pt x="975369" y="315128"/>
                  </a:cubicBezTo>
                  <a:close/>
                  <a:moveTo>
                    <a:pt x="1562667" y="314263"/>
                  </a:moveTo>
                  <a:cubicBezTo>
                    <a:pt x="1545080" y="330986"/>
                    <a:pt x="1525186" y="340788"/>
                    <a:pt x="1500102" y="338482"/>
                  </a:cubicBezTo>
                  <a:cubicBezTo>
                    <a:pt x="1505292" y="352897"/>
                    <a:pt x="1511923" y="365583"/>
                    <a:pt x="1514230" y="378846"/>
                  </a:cubicBezTo>
                  <a:cubicBezTo>
                    <a:pt x="1517690" y="399316"/>
                    <a:pt x="1527781" y="415462"/>
                    <a:pt x="1539890" y="431031"/>
                  </a:cubicBezTo>
                  <a:cubicBezTo>
                    <a:pt x="1541332" y="433049"/>
                    <a:pt x="1544791" y="434779"/>
                    <a:pt x="1547386" y="435067"/>
                  </a:cubicBezTo>
                  <a:cubicBezTo>
                    <a:pt x="1574488" y="437085"/>
                    <a:pt x="1601301" y="439392"/>
                    <a:pt x="1628403" y="439968"/>
                  </a:cubicBezTo>
                  <a:cubicBezTo>
                    <a:pt x="1639359" y="440257"/>
                    <a:pt x="1650891" y="436797"/>
                    <a:pt x="1661847" y="433626"/>
                  </a:cubicBezTo>
                  <a:cubicBezTo>
                    <a:pt x="1670785" y="431031"/>
                    <a:pt x="1673957" y="424111"/>
                    <a:pt x="1668478" y="415462"/>
                  </a:cubicBezTo>
                  <a:cubicBezTo>
                    <a:pt x="1656081" y="396145"/>
                    <a:pt x="1644837" y="376251"/>
                    <a:pt x="1630421" y="358375"/>
                  </a:cubicBezTo>
                  <a:cubicBezTo>
                    <a:pt x="1615428" y="339635"/>
                    <a:pt x="1596688" y="324066"/>
                    <a:pt x="1574200" y="314263"/>
                  </a:cubicBezTo>
                  <a:cubicBezTo>
                    <a:pt x="1571028" y="312822"/>
                    <a:pt x="1564685" y="312245"/>
                    <a:pt x="1562667" y="314263"/>
                  </a:cubicBezTo>
                  <a:close/>
                  <a:moveTo>
                    <a:pt x="1171712" y="172124"/>
                  </a:moveTo>
                  <a:cubicBezTo>
                    <a:pt x="1151818" y="172124"/>
                    <a:pt x="1134807" y="177314"/>
                    <a:pt x="1123275" y="194901"/>
                  </a:cubicBezTo>
                  <a:cubicBezTo>
                    <a:pt x="1109724" y="215659"/>
                    <a:pt x="1125870" y="250257"/>
                    <a:pt x="1150088" y="251699"/>
                  </a:cubicBezTo>
                  <a:cubicBezTo>
                    <a:pt x="1172577" y="253140"/>
                    <a:pt x="1202850" y="233535"/>
                    <a:pt x="1210634" y="212488"/>
                  </a:cubicBezTo>
                  <a:cubicBezTo>
                    <a:pt x="1217266" y="194324"/>
                    <a:pt x="1209481" y="179044"/>
                    <a:pt x="1190741" y="174719"/>
                  </a:cubicBezTo>
                  <a:cubicBezTo>
                    <a:pt x="1184398" y="173277"/>
                    <a:pt x="1178055" y="172989"/>
                    <a:pt x="1171712" y="172124"/>
                  </a:cubicBezTo>
                  <a:close/>
                  <a:moveTo>
                    <a:pt x="1380740" y="171259"/>
                  </a:moveTo>
                  <a:cubicBezTo>
                    <a:pt x="1375262" y="172412"/>
                    <a:pt x="1363729" y="173854"/>
                    <a:pt x="1352774" y="177890"/>
                  </a:cubicBezTo>
                  <a:cubicBezTo>
                    <a:pt x="1332592" y="185098"/>
                    <a:pt x="1327402" y="203262"/>
                    <a:pt x="1339223" y="221137"/>
                  </a:cubicBezTo>
                  <a:cubicBezTo>
                    <a:pt x="1351332" y="239301"/>
                    <a:pt x="1382758" y="252852"/>
                    <a:pt x="1403517" y="247086"/>
                  </a:cubicBezTo>
                  <a:cubicBezTo>
                    <a:pt x="1410725" y="245068"/>
                    <a:pt x="1418509" y="239590"/>
                    <a:pt x="1422258" y="233535"/>
                  </a:cubicBezTo>
                  <a:cubicBezTo>
                    <a:pt x="1440421" y="203839"/>
                    <a:pt x="1421104" y="171547"/>
                    <a:pt x="1380740" y="171259"/>
                  </a:cubicBezTo>
                  <a:close/>
                  <a:moveTo>
                    <a:pt x="1727583" y="0"/>
                  </a:moveTo>
                  <a:cubicBezTo>
                    <a:pt x="1729313" y="4901"/>
                    <a:pt x="1733349" y="10379"/>
                    <a:pt x="1732484" y="14992"/>
                  </a:cubicBezTo>
                  <a:cubicBezTo>
                    <a:pt x="1730755" y="24795"/>
                    <a:pt x="1728448" y="35175"/>
                    <a:pt x="1723258" y="43824"/>
                  </a:cubicBezTo>
                  <a:cubicBezTo>
                    <a:pt x="1702788" y="79287"/>
                    <a:pt x="1682318" y="114749"/>
                    <a:pt x="1659540" y="148771"/>
                  </a:cubicBezTo>
                  <a:cubicBezTo>
                    <a:pt x="1635034" y="185675"/>
                    <a:pt x="1601301" y="213642"/>
                    <a:pt x="1564397" y="237572"/>
                  </a:cubicBezTo>
                  <a:cubicBezTo>
                    <a:pt x="1561514" y="239301"/>
                    <a:pt x="1558919" y="241320"/>
                    <a:pt x="1558054" y="241608"/>
                  </a:cubicBezTo>
                  <a:cubicBezTo>
                    <a:pt x="1560649" y="261213"/>
                    <a:pt x="1563243" y="279089"/>
                    <a:pt x="1565838" y="297829"/>
                  </a:cubicBezTo>
                  <a:cubicBezTo>
                    <a:pt x="1584290" y="312245"/>
                    <a:pt x="1605914" y="326949"/>
                    <a:pt x="1624943" y="344536"/>
                  </a:cubicBezTo>
                  <a:cubicBezTo>
                    <a:pt x="1667037" y="382882"/>
                    <a:pt x="1693850" y="430166"/>
                    <a:pt x="1701058" y="487541"/>
                  </a:cubicBezTo>
                  <a:cubicBezTo>
                    <a:pt x="1704229" y="512047"/>
                    <a:pt x="1702211" y="531076"/>
                    <a:pt x="1696157" y="545780"/>
                  </a:cubicBezTo>
                  <a:cubicBezTo>
                    <a:pt x="1720952" y="571728"/>
                    <a:pt x="1744305" y="596523"/>
                    <a:pt x="1768524" y="621895"/>
                  </a:cubicBezTo>
                  <a:cubicBezTo>
                    <a:pt x="1848964" y="536842"/>
                    <a:pt x="1907203" y="437662"/>
                    <a:pt x="1945549" y="326372"/>
                  </a:cubicBezTo>
                  <a:cubicBezTo>
                    <a:pt x="1964578" y="333580"/>
                    <a:pt x="1982742" y="341365"/>
                    <a:pt x="2001482" y="347708"/>
                  </a:cubicBezTo>
                  <a:cubicBezTo>
                    <a:pt x="2073561" y="371638"/>
                    <a:pt x="2148234" y="379711"/>
                    <a:pt x="2223773" y="378846"/>
                  </a:cubicBezTo>
                  <a:cubicBezTo>
                    <a:pt x="2268174" y="378269"/>
                    <a:pt x="2312286" y="374809"/>
                    <a:pt x="2356686" y="372503"/>
                  </a:cubicBezTo>
                  <a:cubicBezTo>
                    <a:pt x="2360146" y="372214"/>
                    <a:pt x="2363894" y="370485"/>
                    <a:pt x="2366489" y="368178"/>
                  </a:cubicBezTo>
                  <a:cubicBezTo>
                    <a:pt x="2386671" y="349726"/>
                    <a:pt x="2405700" y="330697"/>
                    <a:pt x="2413772" y="303596"/>
                  </a:cubicBezTo>
                  <a:cubicBezTo>
                    <a:pt x="2414638" y="300713"/>
                    <a:pt x="2417521" y="298406"/>
                    <a:pt x="2420692" y="294081"/>
                  </a:cubicBezTo>
                  <a:cubicBezTo>
                    <a:pt x="2422999" y="312245"/>
                    <a:pt x="2417809" y="326372"/>
                    <a:pt x="2408294" y="337328"/>
                  </a:cubicBezTo>
                  <a:cubicBezTo>
                    <a:pt x="2395320" y="352609"/>
                    <a:pt x="2380040" y="366160"/>
                    <a:pt x="2365624" y="380287"/>
                  </a:cubicBezTo>
                  <a:cubicBezTo>
                    <a:pt x="2363894" y="382017"/>
                    <a:pt x="2360722" y="382594"/>
                    <a:pt x="2358128" y="383170"/>
                  </a:cubicBezTo>
                  <a:cubicBezTo>
                    <a:pt x="2288932" y="397298"/>
                    <a:pt x="2219448" y="406812"/>
                    <a:pt x="2148522" y="403641"/>
                  </a:cubicBezTo>
                  <a:cubicBezTo>
                    <a:pt x="2080768" y="400470"/>
                    <a:pt x="2016474" y="386054"/>
                    <a:pt x="1958811" y="348861"/>
                  </a:cubicBezTo>
                  <a:cubicBezTo>
                    <a:pt x="1957947" y="348284"/>
                    <a:pt x="1957082" y="347996"/>
                    <a:pt x="1955352" y="347419"/>
                  </a:cubicBezTo>
                  <a:cubicBezTo>
                    <a:pt x="1929403" y="465052"/>
                    <a:pt x="1872894" y="566250"/>
                    <a:pt x="1792742" y="652745"/>
                  </a:cubicBezTo>
                  <a:cubicBezTo>
                    <a:pt x="1809753" y="685036"/>
                    <a:pt x="1827628" y="716174"/>
                    <a:pt x="1842621" y="748465"/>
                  </a:cubicBezTo>
                  <a:cubicBezTo>
                    <a:pt x="1874335" y="817373"/>
                    <a:pt x="1891922" y="890317"/>
                    <a:pt x="1903167" y="964702"/>
                  </a:cubicBezTo>
                  <a:cubicBezTo>
                    <a:pt x="1912969" y="1028708"/>
                    <a:pt x="1917006" y="1093290"/>
                    <a:pt x="1917294" y="1158161"/>
                  </a:cubicBezTo>
                  <a:cubicBezTo>
                    <a:pt x="1917294" y="1160179"/>
                    <a:pt x="1917583" y="1162198"/>
                    <a:pt x="1917583" y="1165657"/>
                  </a:cubicBezTo>
                  <a:cubicBezTo>
                    <a:pt x="2008402" y="1152683"/>
                    <a:pt x="2092878" y="1123275"/>
                    <a:pt x="2173894" y="1080893"/>
                  </a:cubicBezTo>
                  <a:cubicBezTo>
                    <a:pt x="2181967" y="1098192"/>
                    <a:pt x="2189175" y="1115490"/>
                    <a:pt x="2198113" y="1132213"/>
                  </a:cubicBezTo>
                  <a:cubicBezTo>
                    <a:pt x="2234729" y="1201120"/>
                    <a:pt x="2285184" y="1259648"/>
                    <a:pt x="2341982" y="1312409"/>
                  </a:cubicBezTo>
                  <a:cubicBezTo>
                    <a:pt x="2373120" y="1341529"/>
                    <a:pt x="2406565" y="1368343"/>
                    <a:pt x="2439144" y="1395733"/>
                  </a:cubicBezTo>
                  <a:cubicBezTo>
                    <a:pt x="2442604" y="1398616"/>
                    <a:pt x="2448082" y="1400634"/>
                    <a:pt x="2452695" y="1400634"/>
                  </a:cubicBezTo>
                  <a:cubicBezTo>
                    <a:pt x="2479220" y="1400634"/>
                    <a:pt x="2505456" y="1400057"/>
                    <a:pt x="2529675" y="1386218"/>
                  </a:cubicBezTo>
                  <a:cubicBezTo>
                    <a:pt x="2532558" y="1384488"/>
                    <a:pt x="2536595" y="1384777"/>
                    <a:pt x="2542649" y="1383623"/>
                  </a:cubicBezTo>
                  <a:cubicBezTo>
                    <a:pt x="2531693" y="1397463"/>
                    <a:pt x="2519008" y="1404959"/>
                    <a:pt x="2504592" y="1406689"/>
                  </a:cubicBezTo>
                  <a:cubicBezTo>
                    <a:pt x="2484122" y="1408995"/>
                    <a:pt x="2463651" y="1408707"/>
                    <a:pt x="2442892" y="1408995"/>
                  </a:cubicBezTo>
                  <a:cubicBezTo>
                    <a:pt x="2440298" y="1408995"/>
                    <a:pt x="2437703" y="1407553"/>
                    <a:pt x="2435396" y="1406112"/>
                  </a:cubicBezTo>
                  <a:cubicBezTo>
                    <a:pt x="2373696" y="1367189"/>
                    <a:pt x="2314304" y="1325384"/>
                    <a:pt x="2263849" y="1271757"/>
                  </a:cubicBezTo>
                  <a:cubicBezTo>
                    <a:pt x="2219448" y="1224474"/>
                    <a:pt x="2184562" y="1171712"/>
                    <a:pt x="2168128" y="1107994"/>
                  </a:cubicBezTo>
                  <a:cubicBezTo>
                    <a:pt x="2167840" y="1106264"/>
                    <a:pt x="2166975" y="1104823"/>
                    <a:pt x="2166975" y="1104534"/>
                  </a:cubicBezTo>
                  <a:cubicBezTo>
                    <a:pt x="2140162" y="1119527"/>
                    <a:pt x="2113925" y="1135673"/>
                    <a:pt x="2086247" y="1149223"/>
                  </a:cubicBezTo>
                  <a:cubicBezTo>
                    <a:pt x="2035215" y="1174595"/>
                    <a:pt x="1981300" y="1190741"/>
                    <a:pt x="1925655" y="1201985"/>
                  </a:cubicBezTo>
                  <a:cubicBezTo>
                    <a:pt x="1917294" y="1203715"/>
                    <a:pt x="1915564" y="1206886"/>
                    <a:pt x="1915276" y="1214383"/>
                  </a:cubicBezTo>
                  <a:cubicBezTo>
                    <a:pt x="1908933" y="1340088"/>
                    <a:pt x="1880678" y="1460892"/>
                    <a:pt x="1827917" y="1575353"/>
                  </a:cubicBezTo>
                  <a:cubicBezTo>
                    <a:pt x="1795625" y="1644837"/>
                    <a:pt x="1754973" y="1708843"/>
                    <a:pt x="1704806" y="1767082"/>
                  </a:cubicBezTo>
                  <a:cubicBezTo>
                    <a:pt x="1703364" y="1768812"/>
                    <a:pt x="1701635" y="1770542"/>
                    <a:pt x="1699040" y="1773714"/>
                  </a:cubicBezTo>
                  <a:cubicBezTo>
                    <a:pt x="1793895" y="1803410"/>
                    <a:pt x="1889904" y="1814366"/>
                    <a:pt x="1988508" y="1808888"/>
                  </a:cubicBezTo>
                  <a:cubicBezTo>
                    <a:pt x="1988508" y="1811771"/>
                    <a:pt x="1988796" y="1814078"/>
                    <a:pt x="1988796" y="1816384"/>
                  </a:cubicBezTo>
                  <a:cubicBezTo>
                    <a:pt x="1984760" y="1893076"/>
                    <a:pt x="2001482" y="1966308"/>
                    <a:pt x="2025989" y="2038387"/>
                  </a:cubicBezTo>
                  <a:cubicBezTo>
                    <a:pt x="2045882" y="2096338"/>
                    <a:pt x="2071543" y="2151982"/>
                    <a:pt x="2099798" y="2206474"/>
                  </a:cubicBezTo>
                  <a:cubicBezTo>
                    <a:pt x="2101816" y="2210222"/>
                    <a:pt x="2105852" y="2213970"/>
                    <a:pt x="2109889" y="2215700"/>
                  </a:cubicBezTo>
                  <a:cubicBezTo>
                    <a:pt x="2134107" y="2226944"/>
                    <a:pt x="2158902" y="2237324"/>
                    <a:pt x="2186868" y="2234440"/>
                  </a:cubicBezTo>
                  <a:cubicBezTo>
                    <a:pt x="2189752" y="2232999"/>
                    <a:pt x="2192923" y="2234729"/>
                    <a:pt x="2196095" y="2235594"/>
                  </a:cubicBezTo>
                  <a:cubicBezTo>
                    <a:pt x="2176489" y="2246550"/>
                    <a:pt x="2156596" y="2244243"/>
                    <a:pt x="2137278" y="2237035"/>
                  </a:cubicBezTo>
                  <a:cubicBezTo>
                    <a:pt x="2124016" y="2232134"/>
                    <a:pt x="2111618" y="2225215"/>
                    <a:pt x="2098933" y="2218871"/>
                  </a:cubicBezTo>
                  <a:cubicBezTo>
                    <a:pt x="2096050" y="2217430"/>
                    <a:pt x="2093455" y="2214835"/>
                    <a:pt x="2091436" y="2212240"/>
                  </a:cubicBezTo>
                  <a:cubicBezTo>
                    <a:pt x="2050784" y="2150829"/>
                    <a:pt x="2014168" y="2087400"/>
                    <a:pt x="1990526" y="2017340"/>
                  </a:cubicBezTo>
                  <a:cubicBezTo>
                    <a:pt x="1970344" y="1957947"/>
                    <a:pt x="1961118" y="1897112"/>
                    <a:pt x="1971498" y="1834548"/>
                  </a:cubicBezTo>
                  <a:cubicBezTo>
                    <a:pt x="1972074" y="1831953"/>
                    <a:pt x="1972074" y="1829070"/>
                    <a:pt x="1972362" y="1825034"/>
                  </a:cubicBezTo>
                  <a:cubicBezTo>
                    <a:pt x="1965443" y="1826187"/>
                    <a:pt x="1959100" y="1827340"/>
                    <a:pt x="1952469" y="1828205"/>
                  </a:cubicBezTo>
                  <a:cubicBezTo>
                    <a:pt x="1870299" y="1840314"/>
                    <a:pt x="1788994" y="1833683"/>
                    <a:pt x="1708554" y="1814078"/>
                  </a:cubicBezTo>
                  <a:cubicBezTo>
                    <a:pt x="1697598" y="1811483"/>
                    <a:pt x="1686930" y="1808023"/>
                    <a:pt x="1675974" y="1806005"/>
                  </a:cubicBezTo>
                  <a:cubicBezTo>
                    <a:pt x="1672227" y="1805428"/>
                    <a:pt x="1666748" y="1806581"/>
                    <a:pt x="1663865" y="1809176"/>
                  </a:cubicBezTo>
                  <a:cubicBezTo>
                    <a:pt x="1598995" y="1871452"/>
                    <a:pt x="1525186" y="1919601"/>
                    <a:pt x="1439556" y="1948432"/>
                  </a:cubicBezTo>
                  <a:cubicBezTo>
                    <a:pt x="1370361" y="1971786"/>
                    <a:pt x="1299147" y="1980147"/>
                    <a:pt x="1226203" y="1972939"/>
                  </a:cubicBezTo>
                  <a:cubicBezTo>
                    <a:pt x="1104246" y="1960830"/>
                    <a:pt x="1000164" y="1908933"/>
                    <a:pt x="908480" y="1829646"/>
                  </a:cubicBezTo>
                  <a:cubicBezTo>
                    <a:pt x="905020" y="1826475"/>
                    <a:pt x="901272" y="1823304"/>
                    <a:pt x="897813" y="1820420"/>
                  </a:cubicBezTo>
                  <a:cubicBezTo>
                    <a:pt x="897236" y="1820132"/>
                    <a:pt x="896659" y="1819844"/>
                    <a:pt x="895506" y="1818979"/>
                  </a:cubicBezTo>
                  <a:cubicBezTo>
                    <a:pt x="819103" y="1885579"/>
                    <a:pt x="733185" y="1936323"/>
                    <a:pt x="633428" y="1962271"/>
                  </a:cubicBezTo>
                  <a:cubicBezTo>
                    <a:pt x="640347" y="1973516"/>
                    <a:pt x="647555" y="1984183"/>
                    <a:pt x="653898" y="1995428"/>
                  </a:cubicBezTo>
                  <a:cubicBezTo>
                    <a:pt x="680423" y="2042134"/>
                    <a:pt x="693109" y="2093166"/>
                    <a:pt x="698875" y="2146216"/>
                  </a:cubicBezTo>
                  <a:cubicBezTo>
                    <a:pt x="706372" y="2218871"/>
                    <a:pt x="700317" y="2290950"/>
                    <a:pt x="689072" y="2362741"/>
                  </a:cubicBezTo>
                  <a:cubicBezTo>
                    <a:pt x="688784" y="2364471"/>
                    <a:pt x="689072" y="2366489"/>
                    <a:pt x="688208" y="2367642"/>
                  </a:cubicBezTo>
                  <a:cubicBezTo>
                    <a:pt x="667449" y="2397915"/>
                    <a:pt x="646114" y="2427035"/>
                    <a:pt x="604020" y="2429341"/>
                  </a:cubicBezTo>
                  <a:cubicBezTo>
                    <a:pt x="607479" y="2426746"/>
                    <a:pt x="610651" y="2423575"/>
                    <a:pt x="614399" y="2422133"/>
                  </a:cubicBezTo>
                  <a:cubicBezTo>
                    <a:pt x="640924" y="2411754"/>
                    <a:pt x="659088" y="2391284"/>
                    <a:pt x="676675" y="2369660"/>
                  </a:cubicBezTo>
                  <a:cubicBezTo>
                    <a:pt x="678117" y="2367930"/>
                    <a:pt x="678405" y="2365335"/>
                    <a:pt x="678694" y="2363029"/>
                  </a:cubicBezTo>
                  <a:cubicBezTo>
                    <a:pt x="683594" y="2256641"/>
                    <a:pt x="680711" y="2151118"/>
                    <a:pt x="649862" y="2048189"/>
                  </a:cubicBezTo>
                  <a:cubicBezTo>
                    <a:pt x="640059" y="2016186"/>
                    <a:pt x="626220" y="1985337"/>
                    <a:pt x="613822" y="1953045"/>
                  </a:cubicBezTo>
                  <a:cubicBezTo>
                    <a:pt x="707236" y="1916141"/>
                    <a:pt x="792578" y="1862515"/>
                    <a:pt x="868981" y="1791877"/>
                  </a:cubicBezTo>
                  <a:cubicBezTo>
                    <a:pt x="863791" y="1786111"/>
                    <a:pt x="859178" y="1780633"/>
                    <a:pt x="854277" y="1775443"/>
                  </a:cubicBezTo>
                  <a:cubicBezTo>
                    <a:pt x="781045" y="1694138"/>
                    <a:pt x="728283" y="1600725"/>
                    <a:pt x="691091" y="1498085"/>
                  </a:cubicBezTo>
                  <a:cubicBezTo>
                    <a:pt x="664854" y="1424852"/>
                    <a:pt x="647555" y="1349602"/>
                    <a:pt x="639771" y="1272334"/>
                  </a:cubicBezTo>
                  <a:cubicBezTo>
                    <a:pt x="638906" y="1264549"/>
                    <a:pt x="637176" y="1259648"/>
                    <a:pt x="627373" y="1257918"/>
                  </a:cubicBezTo>
                  <a:cubicBezTo>
                    <a:pt x="545780" y="1243214"/>
                    <a:pt x="468800" y="1215536"/>
                    <a:pt x="397875" y="1171712"/>
                  </a:cubicBezTo>
                  <a:cubicBezTo>
                    <a:pt x="390667" y="1167387"/>
                    <a:pt x="383747" y="1162198"/>
                    <a:pt x="375963" y="1157008"/>
                  </a:cubicBezTo>
                  <a:cubicBezTo>
                    <a:pt x="375098" y="1160179"/>
                    <a:pt x="373945" y="1162774"/>
                    <a:pt x="373368" y="1165657"/>
                  </a:cubicBezTo>
                  <a:cubicBezTo>
                    <a:pt x="354627" y="1237159"/>
                    <a:pt x="312822" y="1294246"/>
                    <a:pt x="260925" y="1344701"/>
                  </a:cubicBezTo>
                  <a:cubicBezTo>
                    <a:pt x="214795" y="1389678"/>
                    <a:pt x="162610" y="1426582"/>
                    <a:pt x="107541" y="1459739"/>
                  </a:cubicBezTo>
                  <a:cubicBezTo>
                    <a:pt x="98604" y="1465217"/>
                    <a:pt x="85341" y="1464640"/>
                    <a:pt x="74097" y="1464928"/>
                  </a:cubicBezTo>
                  <a:cubicBezTo>
                    <a:pt x="51897" y="1465505"/>
                    <a:pt x="29985" y="1462910"/>
                    <a:pt x="11244" y="1449071"/>
                  </a:cubicBezTo>
                  <a:cubicBezTo>
                    <a:pt x="8938" y="1447629"/>
                    <a:pt x="6920" y="1445611"/>
                    <a:pt x="5190" y="1443881"/>
                  </a:cubicBezTo>
                  <a:cubicBezTo>
                    <a:pt x="4036" y="1442728"/>
                    <a:pt x="3172" y="1441575"/>
                    <a:pt x="0" y="1437827"/>
                  </a:cubicBezTo>
                  <a:cubicBezTo>
                    <a:pt x="6920" y="1439556"/>
                    <a:pt x="11244" y="1440133"/>
                    <a:pt x="14992" y="1441863"/>
                  </a:cubicBezTo>
                  <a:cubicBezTo>
                    <a:pt x="40076" y="1454837"/>
                    <a:pt x="66889" y="1455414"/>
                    <a:pt x="94279" y="1455125"/>
                  </a:cubicBezTo>
                  <a:cubicBezTo>
                    <a:pt x="96874" y="1455125"/>
                    <a:pt x="100045" y="1453395"/>
                    <a:pt x="102352" y="1451666"/>
                  </a:cubicBezTo>
                  <a:cubicBezTo>
                    <a:pt x="177314" y="1392849"/>
                    <a:pt x="247662" y="1329709"/>
                    <a:pt x="304172" y="1252152"/>
                  </a:cubicBezTo>
                  <a:cubicBezTo>
                    <a:pt x="328391" y="1218707"/>
                    <a:pt x="349438" y="1183244"/>
                    <a:pt x="364718" y="1144610"/>
                  </a:cubicBezTo>
                  <a:cubicBezTo>
                    <a:pt x="365872" y="1141727"/>
                    <a:pt x="367313" y="1139132"/>
                    <a:pt x="369043" y="1135384"/>
                  </a:cubicBezTo>
                  <a:cubicBezTo>
                    <a:pt x="452943" y="1179208"/>
                    <a:pt x="541167" y="1208328"/>
                    <a:pt x="634869" y="1222167"/>
                  </a:cubicBezTo>
                  <a:cubicBezTo>
                    <a:pt x="634869" y="1181803"/>
                    <a:pt x="633716" y="1142592"/>
                    <a:pt x="635158" y="1103381"/>
                  </a:cubicBezTo>
                  <a:cubicBezTo>
                    <a:pt x="638906" y="1000164"/>
                    <a:pt x="651592" y="898389"/>
                    <a:pt x="685613" y="800362"/>
                  </a:cubicBezTo>
                  <a:cubicBezTo>
                    <a:pt x="697722" y="765476"/>
                    <a:pt x="713580" y="731743"/>
                    <a:pt x="728283" y="696280"/>
                  </a:cubicBezTo>
                  <a:cubicBezTo>
                    <a:pt x="657070" y="645825"/>
                    <a:pt x="594217" y="584126"/>
                    <a:pt x="547222" y="506858"/>
                  </a:cubicBezTo>
                  <a:cubicBezTo>
                    <a:pt x="546357" y="507146"/>
                    <a:pt x="545492" y="507434"/>
                    <a:pt x="544915" y="508011"/>
                  </a:cubicBezTo>
                  <a:cubicBezTo>
                    <a:pt x="499361" y="567404"/>
                    <a:pt x="437662" y="603443"/>
                    <a:pt x="369043" y="629103"/>
                  </a:cubicBezTo>
                  <a:cubicBezTo>
                    <a:pt x="308209" y="651880"/>
                    <a:pt x="244779" y="663989"/>
                    <a:pt x="180485" y="672927"/>
                  </a:cubicBezTo>
                  <a:cubicBezTo>
                    <a:pt x="175295" y="673504"/>
                    <a:pt x="169529" y="672639"/>
                    <a:pt x="164628" y="671197"/>
                  </a:cubicBezTo>
                  <a:cubicBezTo>
                    <a:pt x="140698" y="663124"/>
                    <a:pt x="117632" y="653321"/>
                    <a:pt x="101199" y="633140"/>
                  </a:cubicBezTo>
                  <a:cubicBezTo>
                    <a:pt x="96009" y="626797"/>
                    <a:pt x="92549" y="619301"/>
                    <a:pt x="88513" y="612093"/>
                  </a:cubicBezTo>
                  <a:cubicBezTo>
                    <a:pt x="89378" y="611516"/>
                    <a:pt x="89954" y="610939"/>
                    <a:pt x="90819" y="610363"/>
                  </a:cubicBezTo>
                  <a:cubicBezTo>
                    <a:pt x="93991" y="612669"/>
                    <a:pt x="97739" y="614687"/>
                    <a:pt x="99757" y="617571"/>
                  </a:cubicBezTo>
                  <a:cubicBezTo>
                    <a:pt x="117056" y="640347"/>
                    <a:pt x="141851" y="651880"/>
                    <a:pt x="167222" y="662836"/>
                  </a:cubicBezTo>
                  <a:cubicBezTo>
                    <a:pt x="169817" y="663989"/>
                    <a:pt x="173277" y="663989"/>
                    <a:pt x="175872" y="663124"/>
                  </a:cubicBezTo>
                  <a:cubicBezTo>
                    <a:pt x="258618" y="642366"/>
                    <a:pt x="339923" y="616994"/>
                    <a:pt x="416038" y="577495"/>
                  </a:cubicBezTo>
                  <a:cubicBezTo>
                    <a:pt x="462169" y="553565"/>
                    <a:pt x="505128" y="525022"/>
                    <a:pt x="542609" y="488405"/>
                  </a:cubicBezTo>
                  <a:cubicBezTo>
                    <a:pt x="544339" y="486676"/>
                    <a:pt x="546068" y="485234"/>
                    <a:pt x="548663" y="483216"/>
                  </a:cubicBezTo>
                  <a:cubicBezTo>
                    <a:pt x="604885" y="555295"/>
                    <a:pt x="671485" y="615841"/>
                    <a:pt x="747601" y="665431"/>
                  </a:cubicBezTo>
                  <a:cubicBezTo>
                    <a:pt x="764034" y="645537"/>
                    <a:pt x="779027" y="625643"/>
                    <a:pt x="796326" y="607479"/>
                  </a:cubicBezTo>
                  <a:cubicBezTo>
                    <a:pt x="813336" y="589604"/>
                    <a:pt x="832365" y="573747"/>
                    <a:pt x="850817" y="556736"/>
                  </a:cubicBezTo>
                  <a:cubicBezTo>
                    <a:pt x="836978" y="531941"/>
                    <a:pt x="844186" y="505993"/>
                    <a:pt x="850817" y="480621"/>
                  </a:cubicBezTo>
                  <a:cubicBezTo>
                    <a:pt x="870134" y="405659"/>
                    <a:pt x="913093" y="347131"/>
                    <a:pt x="977676" y="304749"/>
                  </a:cubicBezTo>
                  <a:cubicBezTo>
                    <a:pt x="982865" y="301289"/>
                    <a:pt x="984596" y="298694"/>
                    <a:pt x="983154" y="291775"/>
                  </a:cubicBezTo>
                  <a:cubicBezTo>
                    <a:pt x="979406" y="276206"/>
                    <a:pt x="982865" y="260925"/>
                    <a:pt x="989497" y="246509"/>
                  </a:cubicBezTo>
                  <a:cubicBezTo>
                    <a:pt x="992380" y="240743"/>
                    <a:pt x="995263" y="234977"/>
                    <a:pt x="998723" y="228634"/>
                  </a:cubicBezTo>
                  <a:cubicBezTo>
                    <a:pt x="996416" y="227192"/>
                    <a:pt x="993821" y="225751"/>
                    <a:pt x="991227" y="224309"/>
                  </a:cubicBezTo>
                  <a:cubicBezTo>
                    <a:pt x="937312" y="199226"/>
                    <a:pt x="893488" y="161745"/>
                    <a:pt x="857449" y="114749"/>
                  </a:cubicBezTo>
                  <a:cubicBezTo>
                    <a:pt x="842744" y="95432"/>
                    <a:pt x="826599" y="76980"/>
                    <a:pt x="812183" y="57375"/>
                  </a:cubicBezTo>
                  <a:cubicBezTo>
                    <a:pt x="807282" y="50743"/>
                    <a:pt x="804110" y="42382"/>
                    <a:pt x="801804" y="34598"/>
                  </a:cubicBezTo>
                  <a:cubicBezTo>
                    <a:pt x="800651" y="30850"/>
                    <a:pt x="802380" y="24795"/>
                    <a:pt x="805264" y="22200"/>
                  </a:cubicBezTo>
                  <a:cubicBezTo>
                    <a:pt x="807282" y="20470"/>
                    <a:pt x="813913" y="21912"/>
                    <a:pt x="817085" y="24219"/>
                  </a:cubicBezTo>
                  <a:cubicBezTo>
                    <a:pt x="831500" y="34021"/>
                    <a:pt x="840150" y="48725"/>
                    <a:pt x="843610" y="65159"/>
                  </a:cubicBezTo>
                  <a:cubicBezTo>
                    <a:pt x="847934" y="85053"/>
                    <a:pt x="858890" y="99757"/>
                    <a:pt x="871864" y="114173"/>
                  </a:cubicBezTo>
                  <a:cubicBezTo>
                    <a:pt x="911075" y="157420"/>
                    <a:pt x="957206" y="189711"/>
                    <a:pt x="1012562" y="209605"/>
                  </a:cubicBezTo>
                  <a:cubicBezTo>
                    <a:pt x="1020346" y="185963"/>
                    <a:pt x="1039375" y="177025"/>
                    <a:pt x="1060134" y="170394"/>
                  </a:cubicBezTo>
                  <a:cubicBezTo>
                    <a:pt x="1050331" y="161168"/>
                    <a:pt x="1039087" y="152519"/>
                    <a:pt x="1031014" y="141851"/>
                  </a:cubicBezTo>
                  <a:cubicBezTo>
                    <a:pt x="1007372" y="111001"/>
                    <a:pt x="997570" y="75827"/>
                    <a:pt x="1004489" y="36904"/>
                  </a:cubicBezTo>
                  <a:cubicBezTo>
                    <a:pt x="1006796" y="23642"/>
                    <a:pt x="1015733" y="14992"/>
                    <a:pt x="1028996" y="11244"/>
                  </a:cubicBezTo>
                  <a:cubicBezTo>
                    <a:pt x="1041970" y="7496"/>
                    <a:pt x="1049178" y="9514"/>
                    <a:pt x="1053503" y="21912"/>
                  </a:cubicBezTo>
                  <a:cubicBezTo>
                    <a:pt x="1060134" y="40653"/>
                    <a:pt x="1064747" y="59970"/>
                    <a:pt x="1069648" y="79287"/>
                  </a:cubicBezTo>
                  <a:cubicBezTo>
                    <a:pt x="1073108" y="92837"/>
                    <a:pt x="1073973" y="106965"/>
                    <a:pt x="1078586" y="119939"/>
                  </a:cubicBezTo>
                  <a:cubicBezTo>
                    <a:pt x="1082334" y="131183"/>
                    <a:pt x="1089830" y="140986"/>
                    <a:pt x="1095020" y="150500"/>
                  </a:cubicBezTo>
                  <a:cubicBezTo>
                    <a:pt x="1214094" y="77845"/>
                    <a:pt x="1329997" y="76692"/>
                    <a:pt x="1449071" y="149059"/>
                  </a:cubicBezTo>
                  <a:cubicBezTo>
                    <a:pt x="1469541" y="139256"/>
                    <a:pt x="1478190" y="118497"/>
                    <a:pt x="1484245" y="95721"/>
                  </a:cubicBezTo>
                  <a:cubicBezTo>
                    <a:pt x="1490012" y="73232"/>
                    <a:pt x="1496643" y="50743"/>
                    <a:pt x="1502986" y="28543"/>
                  </a:cubicBezTo>
                  <a:cubicBezTo>
                    <a:pt x="1503274" y="27967"/>
                    <a:pt x="1503562" y="27390"/>
                    <a:pt x="1503851" y="26813"/>
                  </a:cubicBezTo>
                  <a:cubicBezTo>
                    <a:pt x="1507887" y="19029"/>
                    <a:pt x="1510194" y="8938"/>
                    <a:pt x="1520285" y="8073"/>
                  </a:cubicBezTo>
                  <a:cubicBezTo>
                    <a:pt x="1532682" y="7208"/>
                    <a:pt x="1543638" y="12109"/>
                    <a:pt x="1550846" y="22777"/>
                  </a:cubicBezTo>
                  <a:cubicBezTo>
                    <a:pt x="1560072" y="36904"/>
                    <a:pt x="1559495" y="52473"/>
                    <a:pt x="1556612" y="68042"/>
                  </a:cubicBezTo>
                  <a:cubicBezTo>
                    <a:pt x="1549116" y="111290"/>
                    <a:pt x="1529222" y="146464"/>
                    <a:pt x="1490300" y="166358"/>
                  </a:cubicBezTo>
                  <a:cubicBezTo>
                    <a:pt x="1501256" y="172701"/>
                    <a:pt x="1512500" y="178755"/>
                    <a:pt x="1523168" y="185963"/>
                  </a:cubicBezTo>
                  <a:cubicBezTo>
                    <a:pt x="1531529" y="191730"/>
                    <a:pt x="1536430" y="200091"/>
                    <a:pt x="1536430" y="211047"/>
                  </a:cubicBezTo>
                  <a:cubicBezTo>
                    <a:pt x="1536430" y="214795"/>
                    <a:pt x="1539890" y="218543"/>
                    <a:pt x="1541908" y="222867"/>
                  </a:cubicBezTo>
                  <a:cubicBezTo>
                    <a:pt x="1583137" y="202974"/>
                    <a:pt x="1618023" y="176161"/>
                    <a:pt x="1645990" y="141851"/>
                  </a:cubicBezTo>
                  <a:cubicBezTo>
                    <a:pt x="1662424" y="121669"/>
                    <a:pt x="1676551" y="99757"/>
                    <a:pt x="1690679" y="77845"/>
                  </a:cubicBezTo>
                  <a:cubicBezTo>
                    <a:pt x="1694138" y="72367"/>
                    <a:pt x="1693562" y="64294"/>
                    <a:pt x="1695292" y="57375"/>
                  </a:cubicBezTo>
                  <a:cubicBezTo>
                    <a:pt x="1698463" y="44977"/>
                    <a:pt x="1701346" y="32580"/>
                    <a:pt x="1705383" y="20470"/>
                  </a:cubicBezTo>
                  <a:cubicBezTo>
                    <a:pt x="1707113" y="15569"/>
                    <a:pt x="1710284" y="10379"/>
                    <a:pt x="1714032" y="6920"/>
                  </a:cubicBezTo>
                  <a:cubicBezTo>
                    <a:pt x="1717780" y="3460"/>
                    <a:pt x="1722970" y="2307"/>
                    <a:pt x="1727583" y="0"/>
                  </a:cubicBezTo>
                  <a:close/>
                </a:path>
              </a:pathLst>
            </a:custGeom>
            <a:solidFill>
              <a:srgbClr val="000000"/>
            </a:solidFill>
            <a:ln w="81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55D1C07-2655-4710-9C82-7C44F5C65237}"/>
                </a:ext>
              </a:extLst>
            </p:cNvPr>
            <p:cNvSpPr/>
            <p:nvPr/>
          </p:nvSpPr>
          <p:spPr>
            <a:xfrm>
              <a:off x="9850169" y="1593781"/>
              <a:ext cx="617398" cy="1420139"/>
            </a:xfrm>
            <a:custGeom>
              <a:avLst/>
              <a:gdLst>
                <a:gd name="connsiteX0" fmla="*/ 392988 w 617398"/>
                <a:gd name="connsiteY0" fmla="*/ 908059 h 1420139"/>
                <a:gd name="connsiteX1" fmla="*/ 282152 w 617398"/>
                <a:gd name="connsiteY1" fmla="*/ 1018895 h 1420139"/>
                <a:gd name="connsiteX2" fmla="*/ 392988 w 617398"/>
                <a:gd name="connsiteY2" fmla="*/ 1129731 h 1420139"/>
                <a:gd name="connsiteX3" fmla="*/ 503824 w 617398"/>
                <a:gd name="connsiteY3" fmla="*/ 1018895 h 1420139"/>
                <a:gd name="connsiteX4" fmla="*/ 392988 w 617398"/>
                <a:gd name="connsiteY4" fmla="*/ 908059 h 1420139"/>
                <a:gd name="connsiteX5" fmla="*/ 255863 w 617398"/>
                <a:gd name="connsiteY5" fmla="*/ 531904 h 1420139"/>
                <a:gd name="connsiteX6" fmla="*/ 145027 w 617398"/>
                <a:gd name="connsiteY6" fmla="*/ 642740 h 1420139"/>
                <a:gd name="connsiteX7" fmla="*/ 255863 w 617398"/>
                <a:gd name="connsiteY7" fmla="*/ 753576 h 1420139"/>
                <a:gd name="connsiteX8" fmla="*/ 366699 w 617398"/>
                <a:gd name="connsiteY8" fmla="*/ 642740 h 1420139"/>
                <a:gd name="connsiteX9" fmla="*/ 255863 w 617398"/>
                <a:gd name="connsiteY9" fmla="*/ 531904 h 1420139"/>
                <a:gd name="connsiteX10" fmla="*/ 392988 w 617398"/>
                <a:gd name="connsiteY10" fmla="*/ 155748 h 1420139"/>
                <a:gd name="connsiteX11" fmla="*/ 282152 w 617398"/>
                <a:gd name="connsiteY11" fmla="*/ 266584 h 1420139"/>
                <a:gd name="connsiteX12" fmla="*/ 392988 w 617398"/>
                <a:gd name="connsiteY12" fmla="*/ 377420 h 1420139"/>
                <a:gd name="connsiteX13" fmla="*/ 503824 w 617398"/>
                <a:gd name="connsiteY13" fmla="*/ 266584 h 1420139"/>
                <a:gd name="connsiteX14" fmla="*/ 392988 w 617398"/>
                <a:gd name="connsiteY14" fmla="*/ 155748 h 1420139"/>
                <a:gd name="connsiteX15" fmla="*/ 194691 w 617398"/>
                <a:gd name="connsiteY15" fmla="*/ 0 h 1420139"/>
                <a:gd name="connsiteX16" fmla="*/ 234615 w 617398"/>
                <a:gd name="connsiteY16" fmla="*/ 17890 h 1420139"/>
                <a:gd name="connsiteX17" fmla="*/ 533063 w 617398"/>
                <a:gd name="connsiteY17" fmla="*/ 77380 h 1420139"/>
                <a:gd name="connsiteX18" fmla="*/ 617398 w 617398"/>
                <a:gd name="connsiteY18" fmla="*/ 80523 h 1420139"/>
                <a:gd name="connsiteX19" fmla="*/ 617398 w 617398"/>
                <a:gd name="connsiteY19" fmla="*/ 1420139 h 1420139"/>
                <a:gd name="connsiteX20" fmla="*/ 520627 w 617398"/>
                <a:gd name="connsiteY20" fmla="*/ 1407687 h 1420139"/>
                <a:gd name="connsiteX21" fmla="*/ 0 w 617398"/>
                <a:gd name="connsiteY21" fmla="*/ 592378 h 1420139"/>
                <a:gd name="connsiteX22" fmla="*/ 190977 w 617398"/>
                <a:gd name="connsiteY22" fmla="*/ 3912 h 142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7398" h="1420139">
                  <a:moveTo>
                    <a:pt x="392988" y="908059"/>
                  </a:moveTo>
                  <a:cubicBezTo>
                    <a:pt x="331775" y="908059"/>
                    <a:pt x="282152" y="957682"/>
                    <a:pt x="282152" y="1018895"/>
                  </a:cubicBezTo>
                  <a:cubicBezTo>
                    <a:pt x="282152" y="1080108"/>
                    <a:pt x="331775" y="1129731"/>
                    <a:pt x="392988" y="1129731"/>
                  </a:cubicBezTo>
                  <a:cubicBezTo>
                    <a:pt x="454201" y="1129731"/>
                    <a:pt x="503824" y="1080108"/>
                    <a:pt x="503824" y="1018895"/>
                  </a:cubicBezTo>
                  <a:cubicBezTo>
                    <a:pt x="503824" y="957682"/>
                    <a:pt x="454201" y="908059"/>
                    <a:pt x="392988" y="908059"/>
                  </a:cubicBezTo>
                  <a:close/>
                  <a:moveTo>
                    <a:pt x="255863" y="531904"/>
                  </a:moveTo>
                  <a:cubicBezTo>
                    <a:pt x="194650" y="531904"/>
                    <a:pt x="145027" y="581527"/>
                    <a:pt x="145027" y="642740"/>
                  </a:cubicBezTo>
                  <a:cubicBezTo>
                    <a:pt x="145027" y="703953"/>
                    <a:pt x="194650" y="753576"/>
                    <a:pt x="255863" y="753576"/>
                  </a:cubicBezTo>
                  <a:cubicBezTo>
                    <a:pt x="317076" y="753576"/>
                    <a:pt x="366699" y="703953"/>
                    <a:pt x="366699" y="642740"/>
                  </a:cubicBezTo>
                  <a:cubicBezTo>
                    <a:pt x="366699" y="581527"/>
                    <a:pt x="317076" y="531904"/>
                    <a:pt x="255863" y="531904"/>
                  </a:cubicBezTo>
                  <a:close/>
                  <a:moveTo>
                    <a:pt x="392988" y="155748"/>
                  </a:moveTo>
                  <a:cubicBezTo>
                    <a:pt x="331775" y="155748"/>
                    <a:pt x="282152" y="205371"/>
                    <a:pt x="282152" y="266584"/>
                  </a:cubicBezTo>
                  <a:cubicBezTo>
                    <a:pt x="282152" y="327797"/>
                    <a:pt x="331775" y="377420"/>
                    <a:pt x="392988" y="377420"/>
                  </a:cubicBezTo>
                  <a:cubicBezTo>
                    <a:pt x="454201" y="377420"/>
                    <a:pt x="503824" y="327797"/>
                    <a:pt x="503824" y="266584"/>
                  </a:cubicBezTo>
                  <a:cubicBezTo>
                    <a:pt x="503824" y="205371"/>
                    <a:pt x="454201" y="155748"/>
                    <a:pt x="392988" y="155748"/>
                  </a:cubicBezTo>
                  <a:close/>
                  <a:moveTo>
                    <a:pt x="194691" y="0"/>
                  </a:moveTo>
                  <a:lnTo>
                    <a:pt x="234615" y="17890"/>
                  </a:lnTo>
                  <a:cubicBezTo>
                    <a:pt x="314735" y="47512"/>
                    <a:pt x="417779" y="68658"/>
                    <a:pt x="533063" y="77380"/>
                  </a:cubicBezTo>
                  <a:lnTo>
                    <a:pt x="617398" y="80523"/>
                  </a:lnTo>
                  <a:lnTo>
                    <a:pt x="617398" y="1420139"/>
                  </a:lnTo>
                  <a:lnTo>
                    <a:pt x="520627" y="1407687"/>
                  </a:lnTo>
                  <a:cubicBezTo>
                    <a:pt x="223506" y="1330086"/>
                    <a:pt x="0" y="994547"/>
                    <a:pt x="0" y="592378"/>
                  </a:cubicBezTo>
                  <a:cubicBezTo>
                    <a:pt x="0" y="362568"/>
                    <a:pt x="72982" y="154513"/>
                    <a:pt x="190977" y="39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936FA94-25BB-4498-B4A1-B6147C83B225}"/>
                </a:ext>
              </a:extLst>
            </p:cNvPr>
            <p:cNvSpPr/>
            <p:nvPr/>
          </p:nvSpPr>
          <p:spPr>
            <a:xfrm flipH="1">
              <a:off x="10554826" y="1593781"/>
              <a:ext cx="617398" cy="1420139"/>
            </a:xfrm>
            <a:custGeom>
              <a:avLst/>
              <a:gdLst>
                <a:gd name="connsiteX0" fmla="*/ 392988 w 617398"/>
                <a:gd name="connsiteY0" fmla="*/ 908059 h 1420139"/>
                <a:gd name="connsiteX1" fmla="*/ 282152 w 617398"/>
                <a:gd name="connsiteY1" fmla="*/ 1018895 h 1420139"/>
                <a:gd name="connsiteX2" fmla="*/ 392988 w 617398"/>
                <a:gd name="connsiteY2" fmla="*/ 1129731 h 1420139"/>
                <a:gd name="connsiteX3" fmla="*/ 503824 w 617398"/>
                <a:gd name="connsiteY3" fmla="*/ 1018895 h 1420139"/>
                <a:gd name="connsiteX4" fmla="*/ 392988 w 617398"/>
                <a:gd name="connsiteY4" fmla="*/ 908059 h 1420139"/>
                <a:gd name="connsiteX5" fmla="*/ 255863 w 617398"/>
                <a:gd name="connsiteY5" fmla="*/ 531904 h 1420139"/>
                <a:gd name="connsiteX6" fmla="*/ 145027 w 617398"/>
                <a:gd name="connsiteY6" fmla="*/ 642740 h 1420139"/>
                <a:gd name="connsiteX7" fmla="*/ 255863 w 617398"/>
                <a:gd name="connsiteY7" fmla="*/ 753576 h 1420139"/>
                <a:gd name="connsiteX8" fmla="*/ 366699 w 617398"/>
                <a:gd name="connsiteY8" fmla="*/ 642740 h 1420139"/>
                <a:gd name="connsiteX9" fmla="*/ 255863 w 617398"/>
                <a:gd name="connsiteY9" fmla="*/ 531904 h 1420139"/>
                <a:gd name="connsiteX10" fmla="*/ 392988 w 617398"/>
                <a:gd name="connsiteY10" fmla="*/ 155748 h 1420139"/>
                <a:gd name="connsiteX11" fmla="*/ 282152 w 617398"/>
                <a:gd name="connsiteY11" fmla="*/ 266584 h 1420139"/>
                <a:gd name="connsiteX12" fmla="*/ 392988 w 617398"/>
                <a:gd name="connsiteY12" fmla="*/ 377420 h 1420139"/>
                <a:gd name="connsiteX13" fmla="*/ 503824 w 617398"/>
                <a:gd name="connsiteY13" fmla="*/ 266584 h 1420139"/>
                <a:gd name="connsiteX14" fmla="*/ 392988 w 617398"/>
                <a:gd name="connsiteY14" fmla="*/ 155748 h 1420139"/>
                <a:gd name="connsiteX15" fmla="*/ 194691 w 617398"/>
                <a:gd name="connsiteY15" fmla="*/ 0 h 1420139"/>
                <a:gd name="connsiteX16" fmla="*/ 234615 w 617398"/>
                <a:gd name="connsiteY16" fmla="*/ 17890 h 1420139"/>
                <a:gd name="connsiteX17" fmla="*/ 533063 w 617398"/>
                <a:gd name="connsiteY17" fmla="*/ 77380 h 1420139"/>
                <a:gd name="connsiteX18" fmla="*/ 617398 w 617398"/>
                <a:gd name="connsiteY18" fmla="*/ 80523 h 1420139"/>
                <a:gd name="connsiteX19" fmla="*/ 617398 w 617398"/>
                <a:gd name="connsiteY19" fmla="*/ 1420139 h 1420139"/>
                <a:gd name="connsiteX20" fmla="*/ 520627 w 617398"/>
                <a:gd name="connsiteY20" fmla="*/ 1407687 h 1420139"/>
                <a:gd name="connsiteX21" fmla="*/ 0 w 617398"/>
                <a:gd name="connsiteY21" fmla="*/ 592378 h 1420139"/>
                <a:gd name="connsiteX22" fmla="*/ 190977 w 617398"/>
                <a:gd name="connsiteY22" fmla="*/ 3912 h 142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7398" h="1420139">
                  <a:moveTo>
                    <a:pt x="392988" y="908059"/>
                  </a:moveTo>
                  <a:cubicBezTo>
                    <a:pt x="331775" y="908059"/>
                    <a:pt x="282152" y="957682"/>
                    <a:pt x="282152" y="1018895"/>
                  </a:cubicBezTo>
                  <a:cubicBezTo>
                    <a:pt x="282152" y="1080108"/>
                    <a:pt x="331775" y="1129731"/>
                    <a:pt x="392988" y="1129731"/>
                  </a:cubicBezTo>
                  <a:cubicBezTo>
                    <a:pt x="454201" y="1129731"/>
                    <a:pt x="503824" y="1080108"/>
                    <a:pt x="503824" y="1018895"/>
                  </a:cubicBezTo>
                  <a:cubicBezTo>
                    <a:pt x="503824" y="957682"/>
                    <a:pt x="454201" y="908059"/>
                    <a:pt x="392988" y="908059"/>
                  </a:cubicBezTo>
                  <a:close/>
                  <a:moveTo>
                    <a:pt x="255863" y="531904"/>
                  </a:moveTo>
                  <a:cubicBezTo>
                    <a:pt x="194650" y="531904"/>
                    <a:pt x="145027" y="581527"/>
                    <a:pt x="145027" y="642740"/>
                  </a:cubicBezTo>
                  <a:cubicBezTo>
                    <a:pt x="145027" y="703953"/>
                    <a:pt x="194650" y="753576"/>
                    <a:pt x="255863" y="753576"/>
                  </a:cubicBezTo>
                  <a:cubicBezTo>
                    <a:pt x="317076" y="753576"/>
                    <a:pt x="366699" y="703953"/>
                    <a:pt x="366699" y="642740"/>
                  </a:cubicBezTo>
                  <a:cubicBezTo>
                    <a:pt x="366699" y="581527"/>
                    <a:pt x="317076" y="531904"/>
                    <a:pt x="255863" y="531904"/>
                  </a:cubicBezTo>
                  <a:close/>
                  <a:moveTo>
                    <a:pt x="392988" y="155748"/>
                  </a:moveTo>
                  <a:cubicBezTo>
                    <a:pt x="331775" y="155748"/>
                    <a:pt x="282152" y="205371"/>
                    <a:pt x="282152" y="266584"/>
                  </a:cubicBezTo>
                  <a:cubicBezTo>
                    <a:pt x="282152" y="327797"/>
                    <a:pt x="331775" y="377420"/>
                    <a:pt x="392988" y="377420"/>
                  </a:cubicBezTo>
                  <a:cubicBezTo>
                    <a:pt x="454201" y="377420"/>
                    <a:pt x="503824" y="327797"/>
                    <a:pt x="503824" y="266584"/>
                  </a:cubicBezTo>
                  <a:cubicBezTo>
                    <a:pt x="503824" y="205371"/>
                    <a:pt x="454201" y="155748"/>
                    <a:pt x="392988" y="155748"/>
                  </a:cubicBezTo>
                  <a:close/>
                  <a:moveTo>
                    <a:pt x="194691" y="0"/>
                  </a:moveTo>
                  <a:lnTo>
                    <a:pt x="234615" y="17890"/>
                  </a:lnTo>
                  <a:cubicBezTo>
                    <a:pt x="314735" y="47512"/>
                    <a:pt x="417779" y="68658"/>
                    <a:pt x="533063" y="77380"/>
                  </a:cubicBezTo>
                  <a:lnTo>
                    <a:pt x="617398" y="80523"/>
                  </a:lnTo>
                  <a:lnTo>
                    <a:pt x="617398" y="1420139"/>
                  </a:lnTo>
                  <a:lnTo>
                    <a:pt x="520627" y="1407687"/>
                  </a:lnTo>
                  <a:cubicBezTo>
                    <a:pt x="223506" y="1330086"/>
                    <a:pt x="0" y="994547"/>
                    <a:pt x="0" y="592378"/>
                  </a:cubicBezTo>
                  <a:cubicBezTo>
                    <a:pt x="0" y="362568"/>
                    <a:pt x="72982" y="154513"/>
                    <a:pt x="190977" y="39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399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05A949-1FEB-4DB2-8019-98AF0E3D6642}"/>
              </a:ext>
            </a:extLst>
          </p:cNvPr>
          <p:cNvCxnSpPr>
            <a:cxnSpLocks/>
          </p:cNvCxnSpPr>
          <p:nvPr/>
        </p:nvCxnSpPr>
        <p:spPr>
          <a:xfrm>
            <a:off x="950615" y="2659506"/>
            <a:ext cx="10302843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B488268-F65B-411F-83CA-B243D2199776}"/>
              </a:ext>
            </a:extLst>
          </p:cNvPr>
          <p:cNvGrpSpPr/>
          <p:nvPr/>
        </p:nvGrpSpPr>
        <p:grpSpPr>
          <a:xfrm>
            <a:off x="1562779" y="2492743"/>
            <a:ext cx="337351" cy="337351"/>
            <a:chOff x="4319972" y="3176972"/>
            <a:chExt cx="504056" cy="50405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0DFF14D-839D-455A-9244-DE5D7F2D3751}"/>
                </a:ext>
              </a:extLst>
            </p:cNvPr>
            <p:cNvSpPr/>
            <p:nvPr/>
          </p:nvSpPr>
          <p:spPr>
            <a:xfrm>
              <a:off x="4319972" y="3176972"/>
              <a:ext cx="504056" cy="504056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9931FB4-8304-4459-9980-A323E7F5007A}"/>
                </a:ext>
              </a:extLst>
            </p:cNvPr>
            <p:cNvSpPr/>
            <p:nvPr/>
          </p:nvSpPr>
          <p:spPr>
            <a:xfrm>
              <a:off x="4418878" y="3275878"/>
              <a:ext cx="324000" cy="32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07A566-E609-47A1-971D-90AA9650DAB2}"/>
              </a:ext>
            </a:extLst>
          </p:cNvPr>
          <p:cNvGrpSpPr/>
          <p:nvPr/>
        </p:nvGrpSpPr>
        <p:grpSpPr>
          <a:xfrm>
            <a:off x="2827080" y="2492743"/>
            <a:ext cx="337351" cy="337351"/>
            <a:chOff x="4319972" y="3176972"/>
            <a:chExt cx="504056" cy="50405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A97644-5D1E-4491-BFAE-9858FE94D809}"/>
                </a:ext>
              </a:extLst>
            </p:cNvPr>
            <p:cNvSpPr/>
            <p:nvPr/>
          </p:nvSpPr>
          <p:spPr>
            <a:xfrm>
              <a:off x="4319972" y="3176972"/>
              <a:ext cx="504056" cy="504056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BDF133D-611D-442D-9806-10CFFEC64D69}"/>
                </a:ext>
              </a:extLst>
            </p:cNvPr>
            <p:cNvSpPr/>
            <p:nvPr/>
          </p:nvSpPr>
          <p:spPr>
            <a:xfrm>
              <a:off x="4418878" y="3275878"/>
              <a:ext cx="324000" cy="32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2CF57A-7752-4C47-9B0D-508EC0FE2F0A}"/>
              </a:ext>
            </a:extLst>
          </p:cNvPr>
          <p:cNvGrpSpPr/>
          <p:nvPr/>
        </p:nvGrpSpPr>
        <p:grpSpPr>
          <a:xfrm>
            <a:off x="4091381" y="2492743"/>
            <a:ext cx="337351" cy="337351"/>
            <a:chOff x="4319972" y="3176972"/>
            <a:chExt cx="504056" cy="50405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20F4EF9-7766-4477-A739-838027725349}"/>
                </a:ext>
              </a:extLst>
            </p:cNvPr>
            <p:cNvSpPr/>
            <p:nvPr/>
          </p:nvSpPr>
          <p:spPr>
            <a:xfrm>
              <a:off x="4319972" y="3176972"/>
              <a:ext cx="504056" cy="504056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484A147-9B22-495A-B023-D9F3A24B2312}"/>
                </a:ext>
              </a:extLst>
            </p:cNvPr>
            <p:cNvSpPr/>
            <p:nvPr/>
          </p:nvSpPr>
          <p:spPr>
            <a:xfrm>
              <a:off x="4418878" y="3275878"/>
              <a:ext cx="324000" cy="32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86F960-EACC-4535-B98D-2229DA6174FF}"/>
              </a:ext>
            </a:extLst>
          </p:cNvPr>
          <p:cNvGrpSpPr/>
          <p:nvPr/>
        </p:nvGrpSpPr>
        <p:grpSpPr>
          <a:xfrm>
            <a:off x="5355682" y="2492743"/>
            <a:ext cx="337351" cy="337351"/>
            <a:chOff x="4319972" y="3176972"/>
            <a:chExt cx="504056" cy="50405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BF9BBD-B708-4D86-BDDE-F6612A6E661D}"/>
                </a:ext>
              </a:extLst>
            </p:cNvPr>
            <p:cNvSpPr/>
            <p:nvPr/>
          </p:nvSpPr>
          <p:spPr>
            <a:xfrm>
              <a:off x="4319972" y="3176972"/>
              <a:ext cx="504056" cy="504056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580AA1-9019-4551-B080-2E837DCF334C}"/>
                </a:ext>
              </a:extLst>
            </p:cNvPr>
            <p:cNvSpPr/>
            <p:nvPr/>
          </p:nvSpPr>
          <p:spPr>
            <a:xfrm>
              <a:off x="4418878" y="3275878"/>
              <a:ext cx="324000" cy="32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322CF8-F0D8-488D-8059-D955950D8959}"/>
              </a:ext>
            </a:extLst>
          </p:cNvPr>
          <p:cNvGrpSpPr/>
          <p:nvPr/>
        </p:nvGrpSpPr>
        <p:grpSpPr>
          <a:xfrm>
            <a:off x="6619983" y="2492743"/>
            <a:ext cx="337351" cy="337351"/>
            <a:chOff x="4319972" y="3176972"/>
            <a:chExt cx="504056" cy="50405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6219C2-81F8-48D1-A502-FEBC5791C38B}"/>
                </a:ext>
              </a:extLst>
            </p:cNvPr>
            <p:cNvSpPr/>
            <p:nvPr/>
          </p:nvSpPr>
          <p:spPr>
            <a:xfrm>
              <a:off x="4319972" y="3176972"/>
              <a:ext cx="504056" cy="504056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4E2CCBD-50C6-40B1-9C41-81D05FAED38F}"/>
                </a:ext>
              </a:extLst>
            </p:cNvPr>
            <p:cNvSpPr/>
            <p:nvPr/>
          </p:nvSpPr>
          <p:spPr>
            <a:xfrm>
              <a:off x="4418878" y="3275878"/>
              <a:ext cx="324000" cy="32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FF6268-8F00-46D1-A377-3A167B721BC2}"/>
              </a:ext>
            </a:extLst>
          </p:cNvPr>
          <p:cNvGrpSpPr/>
          <p:nvPr/>
        </p:nvGrpSpPr>
        <p:grpSpPr>
          <a:xfrm>
            <a:off x="7884284" y="2492743"/>
            <a:ext cx="337351" cy="337351"/>
            <a:chOff x="4319972" y="3176972"/>
            <a:chExt cx="504056" cy="50405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864D9DA-DA92-483C-8DB1-1F8403BE3755}"/>
                </a:ext>
              </a:extLst>
            </p:cNvPr>
            <p:cNvSpPr/>
            <p:nvPr/>
          </p:nvSpPr>
          <p:spPr>
            <a:xfrm>
              <a:off x="4319972" y="3176972"/>
              <a:ext cx="504056" cy="504056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F8A5788-F696-4CE7-9409-419BB83DF57D}"/>
                </a:ext>
              </a:extLst>
            </p:cNvPr>
            <p:cNvSpPr/>
            <p:nvPr/>
          </p:nvSpPr>
          <p:spPr>
            <a:xfrm>
              <a:off x="4418878" y="3275878"/>
              <a:ext cx="324000" cy="32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8291718-C245-4EB3-97AB-A71E3FBB43CA}"/>
              </a:ext>
            </a:extLst>
          </p:cNvPr>
          <p:cNvGrpSpPr/>
          <p:nvPr/>
        </p:nvGrpSpPr>
        <p:grpSpPr>
          <a:xfrm>
            <a:off x="9148585" y="2492743"/>
            <a:ext cx="337351" cy="337351"/>
            <a:chOff x="4319972" y="3176972"/>
            <a:chExt cx="504056" cy="50405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0478DD1-D4F0-41BA-ADF2-C19193BDE3F7}"/>
                </a:ext>
              </a:extLst>
            </p:cNvPr>
            <p:cNvSpPr/>
            <p:nvPr/>
          </p:nvSpPr>
          <p:spPr>
            <a:xfrm>
              <a:off x="4319972" y="3176972"/>
              <a:ext cx="504056" cy="504056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AE36C0C-9B2C-47B9-8912-DD9FCD1ECB5B}"/>
                </a:ext>
              </a:extLst>
            </p:cNvPr>
            <p:cNvSpPr/>
            <p:nvPr/>
          </p:nvSpPr>
          <p:spPr>
            <a:xfrm>
              <a:off x="4418878" y="3275878"/>
              <a:ext cx="324000" cy="32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7BE1F8-5876-436F-BE82-E7F86D075EC3}"/>
              </a:ext>
            </a:extLst>
          </p:cNvPr>
          <p:cNvGrpSpPr/>
          <p:nvPr/>
        </p:nvGrpSpPr>
        <p:grpSpPr>
          <a:xfrm>
            <a:off x="10412884" y="2492743"/>
            <a:ext cx="337351" cy="337351"/>
            <a:chOff x="4319972" y="3176972"/>
            <a:chExt cx="504056" cy="50405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4EDA4B-5860-4C2B-91D5-60FDC96F8063}"/>
                </a:ext>
              </a:extLst>
            </p:cNvPr>
            <p:cNvSpPr/>
            <p:nvPr/>
          </p:nvSpPr>
          <p:spPr>
            <a:xfrm>
              <a:off x="4319972" y="3176972"/>
              <a:ext cx="504056" cy="504056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EA87833-859B-4079-A92F-E5C8F1E6FCF1}"/>
                </a:ext>
              </a:extLst>
            </p:cNvPr>
            <p:cNvSpPr/>
            <p:nvPr/>
          </p:nvSpPr>
          <p:spPr>
            <a:xfrm>
              <a:off x="4418878" y="3275878"/>
              <a:ext cx="324000" cy="32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93DB611-3E28-45D6-83B1-1E1362D25CCC}"/>
              </a:ext>
            </a:extLst>
          </p:cNvPr>
          <p:cNvSpPr txBox="1"/>
          <p:nvPr/>
        </p:nvSpPr>
        <p:spPr>
          <a:xfrm>
            <a:off x="1359209" y="2038005"/>
            <a:ext cx="74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2002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4842EA-E735-4278-AF3D-71387C4A7883}"/>
              </a:ext>
            </a:extLst>
          </p:cNvPr>
          <p:cNvSpPr txBox="1"/>
          <p:nvPr/>
        </p:nvSpPr>
        <p:spPr>
          <a:xfrm>
            <a:off x="2623846" y="2038005"/>
            <a:ext cx="74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2003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C9A257-ED8B-49A5-96D5-51852E9694F2}"/>
              </a:ext>
            </a:extLst>
          </p:cNvPr>
          <p:cNvSpPr txBox="1"/>
          <p:nvPr/>
        </p:nvSpPr>
        <p:spPr>
          <a:xfrm>
            <a:off x="3888483" y="2038005"/>
            <a:ext cx="74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2014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8388B4-1D6D-4F0B-96C6-DBB6A28866C7}"/>
              </a:ext>
            </a:extLst>
          </p:cNvPr>
          <p:cNvSpPr txBox="1"/>
          <p:nvPr/>
        </p:nvSpPr>
        <p:spPr>
          <a:xfrm>
            <a:off x="5153120" y="2038005"/>
            <a:ext cx="74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2015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D4AC56-188A-4CAF-A98C-BD195AC00FA5}"/>
              </a:ext>
            </a:extLst>
          </p:cNvPr>
          <p:cNvSpPr txBox="1"/>
          <p:nvPr/>
        </p:nvSpPr>
        <p:spPr>
          <a:xfrm>
            <a:off x="6417757" y="2038005"/>
            <a:ext cx="74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2016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5BFF6D-453F-480F-85DB-6FF6538C29A4}"/>
              </a:ext>
            </a:extLst>
          </p:cNvPr>
          <p:cNvSpPr txBox="1"/>
          <p:nvPr/>
        </p:nvSpPr>
        <p:spPr>
          <a:xfrm>
            <a:off x="7682394" y="2038005"/>
            <a:ext cx="74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2017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34B839-C817-4DD3-8FFF-B6D03ADF950C}"/>
              </a:ext>
            </a:extLst>
          </p:cNvPr>
          <p:cNvSpPr txBox="1"/>
          <p:nvPr/>
        </p:nvSpPr>
        <p:spPr>
          <a:xfrm>
            <a:off x="8947031" y="2038005"/>
            <a:ext cx="74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2018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893E4A-ED0F-46C2-AF39-217D1E6DCDB8}"/>
              </a:ext>
            </a:extLst>
          </p:cNvPr>
          <p:cNvSpPr txBox="1"/>
          <p:nvPr/>
        </p:nvSpPr>
        <p:spPr>
          <a:xfrm>
            <a:off x="10211665" y="2038005"/>
            <a:ext cx="74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2019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9C0ACB0-BF88-44F9-A3A0-707DF92CDCEF}"/>
              </a:ext>
            </a:extLst>
          </p:cNvPr>
          <p:cNvGrpSpPr/>
          <p:nvPr/>
        </p:nvGrpSpPr>
        <p:grpSpPr>
          <a:xfrm>
            <a:off x="1724046" y="3046116"/>
            <a:ext cx="2520000" cy="657364"/>
            <a:chOff x="3684730" y="4077072"/>
            <a:chExt cx="2040484" cy="657364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4EF5C26-8B80-412C-AB1D-867D1DCB5989}"/>
                </a:ext>
              </a:extLst>
            </p:cNvPr>
            <p:cNvCxnSpPr/>
            <p:nvPr/>
          </p:nvCxnSpPr>
          <p:spPr>
            <a:xfrm>
              <a:off x="3684730" y="4077072"/>
              <a:ext cx="0" cy="6573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28B3E4B-E3BC-4941-B759-529CBE035893}"/>
                </a:ext>
              </a:extLst>
            </p:cNvPr>
            <p:cNvCxnSpPr/>
            <p:nvPr/>
          </p:nvCxnSpPr>
          <p:spPr>
            <a:xfrm flipH="1">
              <a:off x="3684730" y="4734436"/>
              <a:ext cx="204048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1A76651-B004-46FF-A0BB-B159F9ABC135}"/>
                </a:ext>
              </a:extLst>
            </p:cNvPr>
            <p:cNvCxnSpPr/>
            <p:nvPr/>
          </p:nvCxnSpPr>
          <p:spPr>
            <a:xfrm>
              <a:off x="5725214" y="4077072"/>
              <a:ext cx="0" cy="6573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3A74E1-43EE-4E8B-AC9B-9EE9C4388C1C}"/>
              </a:ext>
            </a:extLst>
          </p:cNvPr>
          <p:cNvGrpSpPr/>
          <p:nvPr/>
        </p:nvGrpSpPr>
        <p:grpSpPr>
          <a:xfrm>
            <a:off x="5532533" y="3046116"/>
            <a:ext cx="2520000" cy="657364"/>
            <a:chOff x="3684730" y="4077072"/>
            <a:chExt cx="2040484" cy="65736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B404420-4598-4A8B-AD96-B88212A83762}"/>
                </a:ext>
              </a:extLst>
            </p:cNvPr>
            <p:cNvCxnSpPr/>
            <p:nvPr/>
          </p:nvCxnSpPr>
          <p:spPr>
            <a:xfrm>
              <a:off x="3684730" y="4077072"/>
              <a:ext cx="0" cy="6573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41645CC-9A5E-4113-9F0E-9C7EFCE60D56}"/>
                </a:ext>
              </a:extLst>
            </p:cNvPr>
            <p:cNvCxnSpPr/>
            <p:nvPr/>
          </p:nvCxnSpPr>
          <p:spPr>
            <a:xfrm flipH="1">
              <a:off x="3684730" y="4734436"/>
              <a:ext cx="2040484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D203678-D955-4611-878A-FCAE7A92F0CB}"/>
                </a:ext>
              </a:extLst>
            </p:cNvPr>
            <p:cNvCxnSpPr/>
            <p:nvPr/>
          </p:nvCxnSpPr>
          <p:spPr>
            <a:xfrm>
              <a:off x="5725214" y="4077072"/>
              <a:ext cx="0" cy="6573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A03D6C6-141B-4936-B558-288A6733791F}"/>
              </a:ext>
            </a:extLst>
          </p:cNvPr>
          <p:cNvGrpSpPr/>
          <p:nvPr/>
        </p:nvGrpSpPr>
        <p:grpSpPr>
          <a:xfrm>
            <a:off x="9340912" y="3046116"/>
            <a:ext cx="1261769" cy="657364"/>
            <a:chOff x="3684730" y="4077072"/>
            <a:chExt cx="1025186" cy="657364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322BAE5-ADA5-41BC-8D0E-7F50BA81FD88}"/>
                </a:ext>
              </a:extLst>
            </p:cNvPr>
            <p:cNvCxnSpPr/>
            <p:nvPr/>
          </p:nvCxnSpPr>
          <p:spPr>
            <a:xfrm>
              <a:off x="3684730" y="4077072"/>
              <a:ext cx="0" cy="657364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B791A66-1B73-4BD8-A483-F80A8E65C291}"/>
                </a:ext>
              </a:extLst>
            </p:cNvPr>
            <p:cNvCxnSpPr/>
            <p:nvPr/>
          </p:nvCxnSpPr>
          <p:spPr>
            <a:xfrm flipH="1">
              <a:off x="3684730" y="4734436"/>
              <a:ext cx="1020242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C8B6BAE-A078-4884-A6C5-84ACEA959CF2}"/>
                </a:ext>
              </a:extLst>
            </p:cNvPr>
            <p:cNvCxnSpPr/>
            <p:nvPr/>
          </p:nvCxnSpPr>
          <p:spPr>
            <a:xfrm>
              <a:off x="4709916" y="4077072"/>
              <a:ext cx="0" cy="657364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B8BB428-A5FF-4C8A-BCB3-E73C2611E6B6}"/>
              </a:ext>
            </a:extLst>
          </p:cNvPr>
          <p:cNvGrpSpPr/>
          <p:nvPr/>
        </p:nvGrpSpPr>
        <p:grpSpPr>
          <a:xfrm>
            <a:off x="1958866" y="4308148"/>
            <a:ext cx="2050360" cy="1518664"/>
            <a:chOff x="994277" y="3861048"/>
            <a:chExt cx="2050360" cy="151866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9450DFB-24DF-45E7-84AF-B038F14D40F5}"/>
                </a:ext>
              </a:extLst>
            </p:cNvPr>
            <p:cNvSpPr txBox="1"/>
            <p:nvPr/>
          </p:nvSpPr>
          <p:spPr>
            <a:xfrm>
              <a:off x="994277" y="3861048"/>
              <a:ext cx="2044417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PowerPoint 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4D218C-7365-4E85-B578-6AAA81471FE1}"/>
                </a:ext>
              </a:extLst>
            </p:cNvPr>
            <p:cNvSpPr txBox="1"/>
            <p:nvPr/>
          </p:nvSpPr>
          <p:spPr>
            <a:xfrm>
              <a:off x="994277" y="4179383"/>
              <a:ext cx="2050360" cy="120032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6933B660-DDEF-4D88-B7F0-43A989FCE363}"/>
              </a:ext>
            </a:extLst>
          </p:cNvPr>
          <p:cNvSpPr/>
          <p:nvPr/>
        </p:nvSpPr>
        <p:spPr>
          <a:xfrm rot="10800000">
            <a:off x="2855321" y="3957564"/>
            <a:ext cx="257452" cy="221941"/>
          </a:xfrm>
          <a:prstGeom prst="triangle">
            <a:avLst/>
          </a:prstGeom>
          <a:solidFill>
            <a:schemeClr val="accent2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73FE0B5-E9B1-40D9-B8F4-C2ABE19E3760}"/>
              </a:ext>
            </a:extLst>
          </p:cNvPr>
          <p:cNvGrpSpPr/>
          <p:nvPr/>
        </p:nvGrpSpPr>
        <p:grpSpPr>
          <a:xfrm>
            <a:off x="5767353" y="4305188"/>
            <a:ext cx="2050360" cy="1518664"/>
            <a:chOff x="994277" y="3861048"/>
            <a:chExt cx="2050360" cy="151866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75A6D8D-C14C-474B-B9FA-F3449A211F6D}"/>
                </a:ext>
              </a:extLst>
            </p:cNvPr>
            <p:cNvSpPr txBox="1"/>
            <p:nvPr/>
          </p:nvSpPr>
          <p:spPr>
            <a:xfrm>
              <a:off x="994277" y="3861048"/>
              <a:ext cx="2044417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PowerPoint 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0B7C535-311B-42EC-9A0F-EA6F723D8BD3}"/>
                </a:ext>
              </a:extLst>
            </p:cNvPr>
            <p:cNvSpPr txBox="1"/>
            <p:nvPr/>
          </p:nvSpPr>
          <p:spPr>
            <a:xfrm>
              <a:off x="994277" y="4179383"/>
              <a:ext cx="2050360" cy="120032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F37877D9-A90E-4458-9028-A33683E21D3E}"/>
              </a:ext>
            </a:extLst>
          </p:cNvPr>
          <p:cNvSpPr/>
          <p:nvPr/>
        </p:nvSpPr>
        <p:spPr>
          <a:xfrm rot="10800000">
            <a:off x="6663808" y="3954604"/>
            <a:ext cx="257452" cy="221941"/>
          </a:xfrm>
          <a:prstGeom prst="triangle">
            <a:avLst/>
          </a:prstGeom>
          <a:solidFill>
            <a:schemeClr val="accent3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B84561-4720-4595-B4D1-0FDED934910D}"/>
              </a:ext>
            </a:extLst>
          </p:cNvPr>
          <p:cNvGrpSpPr/>
          <p:nvPr/>
        </p:nvGrpSpPr>
        <p:grpSpPr>
          <a:xfrm>
            <a:off x="8946615" y="4305188"/>
            <a:ext cx="2050360" cy="1518664"/>
            <a:chOff x="994277" y="3861048"/>
            <a:chExt cx="2050360" cy="1518664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07C5F2B-CDEF-4A1C-8DBC-6B75A1299A66}"/>
                </a:ext>
              </a:extLst>
            </p:cNvPr>
            <p:cNvSpPr txBox="1"/>
            <p:nvPr/>
          </p:nvSpPr>
          <p:spPr>
            <a:xfrm>
              <a:off x="994277" y="3861048"/>
              <a:ext cx="2044417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PowerPoint 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406C53F-C4D0-4695-9019-67C8166632A0}"/>
                </a:ext>
              </a:extLst>
            </p:cNvPr>
            <p:cNvSpPr txBox="1"/>
            <p:nvPr/>
          </p:nvSpPr>
          <p:spPr>
            <a:xfrm>
              <a:off x="994277" y="4179383"/>
              <a:ext cx="2050360" cy="120032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17D3332F-2046-43EC-94D2-EC84C58064EE}"/>
              </a:ext>
            </a:extLst>
          </p:cNvPr>
          <p:cNvSpPr/>
          <p:nvPr/>
        </p:nvSpPr>
        <p:spPr>
          <a:xfrm rot="10800000">
            <a:off x="9843069" y="3954604"/>
            <a:ext cx="257452" cy="221941"/>
          </a:xfrm>
          <a:prstGeom prst="triangle">
            <a:avLst/>
          </a:prstGeom>
          <a:solidFill>
            <a:schemeClr val="accent4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F439D2-5A99-4892-8A8A-D50CE9538E74}"/>
              </a:ext>
            </a:extLst>
          </p:cNvPr>
          <p:cNvGrpSpPr/>
          <p:nvPr/>
        </p:nvGrpSpPr>
        <p:grpSpPr>
          <a:xfrm>
            <a:off x="430070" y="2042652"/>
            <a:ext cx="5023039" cy="3852543"/>
            <a:chOff x="5550252" y="1926159"/>
            <a:chExt cx="3708834" cy="28445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9D9EA09-75D5-4D6D-96EE-2C1AA1245F84}"/>
                </a:ext>
              </a:extLst>
            </p:cNvPr>
            <p:cNvGrpSpPr/>
            <p:nvPr/>
          </p:nvGrpSpPr>
          <p:grpSpPr>
            <a:xfrm rot="11700000">
              <a:off x="7577837" y="1926159"/>
              <a:ext cx="757646" cy="2121409"/>
              <a:chOff x="9854152" y="1744739"/>
              <a:chExt cx="757646" cy="212140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5648FF1-E01C-4CE2-8D7D-2CD868273045}"/>
                  </a:ext>
                </a:extLst>
              </p:cNvPr>
              <p:cNvSpPr/>
              <p:nvPr/>
            </p:nvSpPr>
            <p:spPr>
              <a:xfrm>
                <a:off x="9854152" y="1744739"/>
                <a:ext cx="757646" cy="2121409"/>
              </a:xfrm>
              <a:custGeom>
                <a:avLst/>
                <a:gdLst>
                  <a:gd name="connsiteX0" fmla="*/ 398295 w 480600"/>
                  <a:gd name="connsiteY0" fmla="*/ 1046026 h 1345680"/>
                  <a:gd name="connsiteX1" fmla="*/ 348313 w 480600"/>
                  <a:gd name="connsiteY1" fmla="*/ 1015268 h 1345680"/>
                  <a:gd name="connsiteX2" fmla="*/ 329088 w 480600"/>
                  <a:gd name="connsiteY2" fmla="*/ 334738 h 1345680"/>
                  <a:gd name="connsiteX3" fmla="*/ 379071 w 480600"/>
                  <a:gd name="connsiteY3" fmla="*/ 303980 h 1345680"/>
                  <a:gd name="connsiteX4" fmla="*/ 440588 w 480600"/>
                  <a:gd name="connsiteY4" fmla="*/ 167489 h 1345680"/>
                  <a:gd name="connsiteX5" fmla="*/ 430976 w 480600"/>
                  <a:gd name="connsiteY5" fmla="*/ 109817 h 1345680"/>
                  <a:gd name="connsiteX6" fmla="*/ 334856 w 480600"/>
                  <a:gd name="connsiteY6" fmla="*/ 29076 h 1345680"/>
                  <a:gd name="connsiteX7" fmla="*/ 309864 w 480600"/>
                  <a:gd name="connsiteY7" fmla="*/ 54068 h 1345680"/>
                  <a:gd name="connsiteX8" fmla="*/ 309864 w 480600"/>
                  <a:gd name="connsiteY8" fmla="*/ 173256 h 1345680"/>
                  <a:gd name="connsiteX9" fmla="*/ 271416 w 480600"/>
                  <a:gd name="connsiteY9" fmla="*/ 211704 h 1345680"/>
                  <a:gd name="connsiteX10" fmla="*/ 219512 w 480600"/>
                  <a:gd name="connsiteY10" fmla="*/ 211704 h 1345680"/>
                  <a:gd name="connsiteX11" fmla="*/ 181064 w 480600"/>
                  <a:gd name="connsiteY11" fmla="*/ 173256 h 1345680"/>
                  <a:gd name="connsiteX12" fmla="*/ 181064 w 480600"/>
                  <a:gd name="connsiteY12" fmla="*/ 55990 h 1345680"/>
                  <a:gd name="connsiteX13" fmla="*/ 156072 w 480600"/>
                  <a:gd name="connsiteY13" fmla="*/ 30999 h 1345680"/>
                  <a:gd name="connsiteX14" fmla="*/ 59952 w 480600"/>
                  <a:gd name="connsiteY14" fmla="*/ 111740 h 1345680"/>
                  <a:gd name="connsiteX15" fmla="*/ 50340 w 480600"/>
                  <a:gd name="connsiteY15" fmla="*/ 169412 h 1345680"/>
                  <a:gd name="connsiteX16" fmla="*/ 111857 w 480600"/>
                  <a:gd name="connsiteY16" fmla="*/ 305902 h 1345680"/>
                  <a:gd name="connsiteX17" fmla="*/ 161840 w 480600"/>
                  <a:gd name="connsiteY17" fmla="*/ 336660 h 1345680"/>
                  <a:gd name="connsiteX18" fmla="*/ 142616 w 480600"/>
                  <a:gd name="connsiteY18" fmla="*/ 1017190 h 1345680"/>
                  <a:gd name="connsiteX19" fmla="*/ 92633 w 480600"/>
                  <a:gd name="connsiteY19" fmla="*/ 1047949 h 1345680"/>
                  <a:gd name="connsiteX20" fmla="*/ 31116 w 480600"/>
                  <a:gd name="connsiteY20" fmla="*/ 1184439 h 1345680"/>
                  <a:gd name="connsiteX21" fmla="*/ 40728 w 480600"/>
                  <a:gd name="connsiteY21" fmla="*/ 1242111 h 1345680"/>
                  <a:gd name="connsiteX22" fmla="*/ 136848 w 480600"/>
                  <a:gd name="connsiteY22" fmla="*/ 1322852 h 1345680"/>
                  <a:gd name="connsiteX23" fmla="*/ 161840 w 480600"/>
                  <a:gd name="connsiteY23" fmla="*/ 1297861 h 1345680"/>
                  <a:gd name="connsiteX24" fmla="*/ 161840 w 480600"/>
                  <a:gd name="connsiteY24" fmla="*/ 1178672 h 1345680"/>
                  <a:gd name="connsiteX25" fmla="*/ 200288 w 480600"/>
                  <a:gd name="connsiteY25" fmla="*/ 1140224 h 1345680"/>
                  <a:gd name="connsiteX26" fmla="*/ 290640 w 480600"/>
                  <a:gd name="connsiteY26" fmla="*/ 1140224 h 1345680"/>
                  <a:gd name="connsiteX27" fmla="*/ 329088 w 480600"/>
                  <a:gd name="connsiteY27" fmla="*/ 1178672 h 1345680"/>
                  <a:gd name="connsiteX28" fmla="*/ 329088 w 480600"/>
                  <a:gd name="connsiteY28" fmla="*/ 1297861 h 1345680"/>
                  <a:gd name="connsiteX29" fmla="*/ 354080 w 480600"/>
                  <a:gd name="connsiteY29" fmla="*/ 1322852 h 1345680"/>
                  <a:gd name="connsiteX30" fmla="*/ 450200 w 480600"/>
                  <a:gd name="connsiteY30" fmla="*/ 1242111 h 1345680"/>
                  <a:gd name="connsiteX31" fmla="*/ 459812 w 480600"/>
                  <a:gd name="connsiteY31" fmla="*/ 1184439 h 1345680"/>
                  <a:gd name="connsiteX32" fmla="*/ 398295 w 480600"/>
                  <a:gd name="connsiteY32" fmla="*/ 1046026 h 1345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80600" h="1345680">
                    <a:moveTo>
                      <a:pt x="398295" y="1046026"/>
                    </a:moveTo>
                    <a:lnTo>
                      <a:pt x="348313" y="1015268"/>
                    </a:lnTo>
                    <a:lnTo>
                      <a:pt x="329088" y="334738"/>
                    </a:lnTo>
                    <a:lnTo>
                      <a:pt x="379071" y="303980"/>
                    </a:lnTo>
                    <a:cubicBezTo>
                      <a:pt x="425209" y="275144"/>
                      <a:pt x="450200" y="221316"/>
                      <a:pt x="440588" y="167489"/>
                    </a:cubicBezTo>
                    <a:lnTo>
                      <a:pt x="430976" y="109817"/>
                    </a:lnTo>
                    <a:cubicBezTo>
                      <a:pt x="423286" y="63680"/>
                      <a:pt x="382916" y="29076"/>
                      <a:pt x="334856" y="29076"/>
                    </a:cubicBezTo>
                    <a:cubicBezTo>
                      <a:pt x="321399" y="29076"/>
                      <a:pt x="309864" y="40611"/>
                      <a:pt x="309864" y="54068"/>
                    </a:cubicBezTo>
                    <a:lnTo>
                      <a:pt x="309864" y="173256"/>
                    </a:lnTo>
                    <a:cubicBezTo>
                      <a:pt x="309864" y="194403"/>
                      <a:pt x="292563" y="211704"/>
                      <a:pt x="271416" y="211704"/>
                    </a:cubicBezTo>
                    <a:lnTo>
                      <a:pt x="219512" y="211704"/>
                    </a:lnTo>
                    <a:cubicBezTo>
                      <a:pt x="198365" y="211704"/>
                      <a:pt x="181064" y="194403"/>
                      <a:pt x="181064" y="173256"/>
                    </a:cubicBezTo>
                    <a:lnTo>
                      <a:pt x="181064" y="55990"/>
                    </a:lnTo>
                    <a:cubicBezTo>
                      <a:pt x="181064" y="42533"/>
                      <a:pt x="169529" y="30999"/>
                      <a:pt x="156072" y="30999"/>
                    </a:cubicBezTo>
                    <a:cubicBezTo>
                      <a:pt x="108012" y="30999"/>
                      <a:pt x="67642" y="65602"/>
                      <a:pt x="59952" y="111740"/>
                    </a:cubicBezTo>
                    <a:lnTo>
                      <a:pt x="50340" y="169412"/>
                    </a:lnTo>
                    <a:cubicBezTo>
                      <a:pt x="40728" y="223239"/>
                      <a:pt x="65720" y="277066"/>
                      <a:pt x="111857" y="305902"/>
                    </a:cubicBezTo>
                    <a:lnTo>
                      <a:pt x="161840" y="336660"/>
                    </a:lnTo>
                    <a:lnTo>
                      <a:pt x="142616" y="1017190"/>
                    </a:lnTo>
                    <a:lnTo>
                      <a:pt x="92633" y="1047949"/>
                    </a:lnTo>
                    <a:cubicBezTo>
                      <a:pt x="46496" y="1076785"/>
                      <a:pt x="21504" y="1130612"/>
                      <a:pt x="31116" y="1184439"/>
                    </a:cubicBezTo>
                    <a:lnTo>
                      <a:pt x="40728" y="1242111"/>
                    </a:lnTo>
                    <a:cubicBezTo>
                      <a:pt x="48418" y="1288249"/>
                      <a:pt x="88788" y="1322852"/>
                      <a:pt x="136848" y="1322852"/>
                    </a:cubicBezTo>
                    <a:cubicBezTo>
                      <a:pt x="150305" y="1322852"/>
                      <a:pt x="161840" y="1311317"/>
                      <a:pt x="161840" y="1297861"/>
                    </a:cubicBezTo>
                    <a:lnTo>
                      <a:pt x="161840" y="1178672"/>
                    </a:lnTo>
                    <a:cubicBezTo>
                      <a:pt x="161840" y="1157525"/>
                      <a:pt x="179141" y="1140224"/>
                      <a:pt x="200288" y="1140224"/>
                    </a:cubicBezTo>
                    <a:lnTo>
                      <a:pt x="290640" y="1140224"/>
                    </a:lnTo>
                    <a:cubicBezTo>
                      <a:pt x="311787" y="1140224"/>
                      <a:pt x="329088" y="1157525"/>
                      <a:pt x="329088" y="1178672"/>
                    </a:cubicBezTo>
                    <a:lnTo>
                      <a:pt x="329088" y="1297861"/>
                    </a:lnTo>
                    <a:cubicBezTo>
                      <a:pt x="329088" y="1311317"/>
                      <a:pt x="340623" y="1322852"/>
                      <a:pt x="354080" y="1322852"/>
                    </a:cubicBezTo>
                    <a:cubicBezTo>
                      <a:pt x="402140" y="1322852"/>
                      <a:pt x="442510" y="1288249"/>
                      <a:pt x="450200" y="1242111"/>
                    </a:cubicBezTo>
                    <a:lnTo>
                      <a:pt x="459812" y="1184439"/>
                    </a:lnTo>
                    <a:cubicBezTo>
                      <a:pt x="469424" y="1128689"/>
                      <a:pt x="446355" y="1074862"/>
                      <a:pt x="398295" y="1046026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92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0AAE0FF-D8D8-4E41-9444-A827F6FADDEA}"/>
                  </a:ext>
                </a:extLst>
              </p:cNvPr>
              <p:cNvSpPr/>
              <p:nvPr/>
            </p:nvSpPr>
            <p:spPr>
              <a:xfrm>
                <a:off x="9898391" y="1790004"/>
                <a:ext cx="343852" cy="2036553"/>
              </a:xfrm>
              <a:custGeom>
                <a:avLst/>
                <a:gdLst>
                  <a:gd name="connsiteX0" fmla="*/ 200205 w 343852"/>
                  <a:gd name="connsiteY0" fmla="*/ 0 h 2036553"/>
                  <a:gd name="connsiteX1" fmla="*/ 239604 w 343852"/>
                  <a:gd name="connsiteY1" fmla="*/ 39397 h 2036553"/>
                  <a:gd name="connsiteX2" fmla="*/ 239604 w 343852"/>
                  <a:gd name="connsiteY2" fmla="*/ 224262 h 2036553"/>
                  <a:gd name="connsiteX3" fmla="*/ 300216 w 343852"/>
                  <a:gd name="connsiteY3" fmla="*/ 284874 h 2036553"/>
                  <a:gd name="connsiteX4" fmla="*/ 343852 w 343852"/>
                  <a:gd name="connsiteY4" fmla="*/ 284874 h 2036553"/>
                  <a:gd name="connsiteX5" fmla="*/ 343852 w 343852"/>
                  <a:gd name="connsiteY5" fmla="*/ 1748647 h 2036553"/>
                  <a:gd name="connsiteX6" fmla="*/ 269910 w 343852"/>
                  <a:gd name="connsiteY6" fmla="*/ 1748647 h 2036553"/>
                  <a:gd name="connsiteX7" fmla="*/ 209298 w 343852"/>
                  <a:gd name="connsiteY7" fmla="*/ 1809259 h 2036553"/>
                  <a:gd name="connsiteX8" fmla="*/ 209298 w 343852"/>
                  <a:gd name="connsiteY8" fmla="*/ 1997156 h 2036553"/>
                  <a:gd name="connsiteX9" fmla="*/ 169899 w 343852"/>
                  <a:gd name="connsiteY9" fmla="*/ 2036553 h 2036553"/>
                  <a:gd name="connsiteX10" fmla="*/ 18370 w 343852"/>
                  <a:gd name="connsiteY10" fmla="*/ 1909268 h 2036553"/>
                  <a:gd name="connsiteX11" fmla="*/ 3217 w 343852"/>
                  <a:gd name="connsiteY11" fmla="*/ 1818350 h 2036553"/>
                  <a:gd name="connsiteX12" fmla="*/ 100196 w 343852"/>
                  <a:gd name="connsiteY12" fmla="*/ 1603180 h 2036553"/>
                  <a:gd name="connsiteX13" fmla="*/ 178992 w 343852"/>
                  <a:gd name="connsiteY13" fmla="*/ 1554689 h 2036553"/>
                  <a:gd name="connsiteX14" fmla="*/ 209298 w 343852"/>
                  <a:gd name="connsiteY14" fmla="*/ 481862 h 2036553"/>
                  <a:gd name="connsiteX15" fmla="*/ 130502 w 343852"/>
                  <a:gd name="connsiteY15" fmla="*/ 433373 h 2036553"/>
                  <a:gd name="connsiteX16" fmla="*/ 33523 w 343852"/>
                  <a:gd name="connsiteY16" fmla="*/ 218202 h 2036553"/>
                  <a:gd name="connsiteX17" fmla="*/ 48676 w 343852"/>
                  <a:gd name="connsiteY17" fmla="*/ 127285 h 2036553"/>
                  <a:gd name="connsiteX18" fmla="*/ 200205 w 343852"/>
                  <a:gd name="connsiteY18" fmla="*/ 0 h 2036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3852" h="2036553">
                    <a:moveTo>
                      <a:pt x="200205" y="0"/>
                    </a:moveTo>
                    <a:cubicBezTo>
                      <a:pt x="221419" y="0"/>
                      <a:pt x="239604" y="18183"/>
                      <a:pt x="239604" y="39397"/>
                    </a:cubicBezTo>
                    <a:lnTo>
                      <a:pt x="239604" y="224262"/>
                    </a:lnTo>
                    <a:cubicBezTo>
                      <a:pt x="239604" y="257599"/>
                      <a:pt x="266878" y="284874"/>
                      <a:pt x="300216" y="284874"/>
                    </a:cubicBezTo>
                    <a:lnTo>
                      <a:pt x="343852" y="284874"/>
                    </a:lnTo>
                    <a:lnTo>
                      <a:pt x="343852" y="1748647"/>
                    </a:lnTo>
                    <a:lnTo>
                      <a:pt x="269910" y="1748647"/>
                    </a:lnTo>
                    <a:cubicBezTo>
                      <a:pt x="236572" y="1748647"/>
                      <a:pt x="209298" y="1775922"/>
                      <a:pt x="209298" y="1809259"/>
                    </a:cubicBezTo>
                    <a:lnTo>
                      <a:pt x="209298" y="1997156"/>
                    </a:lnTo>
                    <a:cubicBezTo>
                      <a:pt x="209298" y="2018368"/>
                      <a:pt x="191114" y="2036553"/>
                      <a:pt x="169899" y="2036553"/>
                    </a:cubicBezTo>
                    <a:cubicBezTo>
                      <a:pt x="94135" y="2036553"/>
                      <a:pt x="30493" y="1982003"/>
                      <a:pt x="18370" y="1909268"/>
                    </a:cubicBezTo>
                    <a:lnTo>
                      <a:pt x="3217" y="1818350"/>
                    </a:lnTo>
                    <a:cubicBezTo>
                      <a:pt x="-11936" y="1733494"/>
                      <a:pt x="27463" y="1648638"/>
                      <a:pt x="100196" y="1603180"/>
                    </a:cubicBezTo>
                    <a:lnTo>
                      <a:pt x="178992" y="1554689"/>
                    </a:lnTo>
                    <a:lnTo>
                      <a:pt x="209298" y="481862"/>
                    </a:lnTo>
                    <a:lnTo>
                      <a:pt x="130502" y="433373"/>
                    </a:lnTo>
                    <a:cubicBezTo>
                      <a:pt x="57769" y="387914"/>
                      <a:pt x="18370" y="303058"/>
                      <a:pt x="33523" y="218202"/>
                    </a:cubicBezTo>
                    <a:lnTo>
                      <a:pt x="48676" y="127285"/>
                    </a:lnTo>
                    <a:cubicBezTo>
                      <a:pt x="60799" y="54550"/>
                      <a:pt x="124440" y="0"/>
                      <a:pt x="200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209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aphic 20">
              <a:extLst>
                <a:ext uri="{FF2B5EF4-FFF2-40B4-BE49-F238E27FC236}">
                  <a16:creationId xmlns:a16="http://schemas.microsoft.com/office/drawing/2014/main" id="{34837FD5-BD6A-4D4B-86F4-D2286796791A}"/>
                </a:ext>
              </a:extLst>
            </p:cNvPr>
            <p:cNvGrpSpPr/>
            <p:nvPr/>
          </p:nvGrpSpPr>
          <p:grpSpPr>
            <a:xfrm>
              <a:off x="5550252" y="2224723"/>
              <a:ext cx="3708834" cy="2546017"/>
              <a:chOff x="1847758" y="1028034"/>
              <a:chExt cx="8491173" cy="5828968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32A46820-3CDE-4790-9804-642EC8A43E84}"/>
                  </a:ext>
                </a:extLst>
              </p:cNvPr>
              <p:cNvSpPr/>
              <p:nvPr/>
            </p:nvSpPr>
            <p:spPr>
              <a:xfrm>
                <a:off x="5617962" y="2071387"/>
                <a:ext cx="2529427" cy="2124453"/>
              </a:xfrm>
              <a:custGeom>
                <a:avLst/>
                <a:gdLst>
                  <a:gd name="connsiteX0" fmla="*/ 2512202 w 2529426"/>
                  <a:gd name="connsiteY0" fmla="*/ 339204 h 2124453"/>
                  <a:gd name="connsiteX1" fmla="*/ 2297101 w 2529426"/>
                  <a:gd name="connsiteY1" fmla="*/ 179206 h 2124453"/>
                  <a:gd name="connsiteX2" fmla="*/ 1726155 w 2529426"/>
                  <a:gd name="connsiteY2" fmla="*/ 4603 h 2124453"/>
                  <a:gd name="connsiteX3" fmla="*/ 1546904 w 2529426"/>
                  <a:gd name="connsiteY3" fmla="*/ 33150 h 2124453"/>
                  <a:gd name="connsiteX4" fmla="*/ 1131972 w 2529426"/>
                  <a:gd name="connsiteY4" fmla="*/ 180534 h 2124453"/>
                  <a:gd name="connsiteX5" fmla="*/ 904921 w 2529426"/>
                  <a:gd name="connsiteY5" fmla="*/ 297379 h 2124453"/>
                  <a:gd name="connsiteX6" fmla="*/ 201196 w 2529426"/>
                  <a:gd name="connsiteY6" fmla="*/ 865006 h 2124453"/>
                  <a:gd name="connsiteX7" fmla="*/ 700 w 2529426"/>
                  <a:gd name="connsiteY7" fmla="*/ 997120 h 2124453"/>
                  <a:gd name="connsiteX8" fmla="*/ 128168 w 2529426"/>
                  <a:gd name="connsiteY8" fmla="*/ 1426658 h 2124453"/>
                  <a:gd name="connsiteX9" fmla="*/ 144765 w 2529426"/>
                  <a:gd name="connsiteY9" fmla="*/ 1456534 h 2124453"/>
                  <a:gd name="connsiteX10" fmla="*/ 145429 w 2529426"/>
                  <a:gd name="connsiteY10" fmla="*/ 1461180 h 2124453"/>
                  <a:gd name="connsiteX11" fmla="*/ 252315 w 2529426"/>
                  <a:gd name="connsiteY11" fmla="*/ 2130384 h 2124453"/>
                  <a:gd name="connsiteX12" fmla="*/ 790068 w 2529426"/>
                  <a:gd name="connsiteY12" fmla="*/ 2098516 h 2124453"/>
                  <a:gd name="connsiteX13" fmla="*/ 1690968 w 2529426"/>
                  <a:gd name="connsiteY13" fmla="*/ 1959763 h 2124453"/>
                  <a:gd name="connsiteX14" fmla="*/ 2028889 w 2529426"/>
                  <a:gd name="connsiteY14" fmla="*/ 1784496 h 2124453"/>
                  <a:gd name="connsiteX15" fmla="*/ 2072706 w 2529426"/>
                  <a:gd name="connsiteY15" fmla="*/ 1590639 h 2124453"/>
                  <a:gd name="connsiteX16" fmla="*/ 2097934 w 2529426"/>
                  <a:gd name="connsiteY16" fmla="*/ 1560764 h 2124453"/>
                  <a:gd name="connsiteX17" fmla="*/ 2297101 w 2529426"/>
                  <a:gd name="connsiteY17" fmla="*/ 1415372 h 2124453"/>
                  <a:gd name="connsiteX18" fmla="*/ 2267890 w 2529426"/>
                  <a:gd name="connsiteY18" fmla="*/ 1212221 h 2124453"/>
                  <a:gd name="connsiteX19" fmla="*/ 2290463 w 2529426"/>
                  <a:gd name="connsiteY19" fmla="*/ 1175707 h 2124453"/>
                  <a:gd name="connsiteX20" fmla="*/ 2401996 w 2529426"/>
                  <a:gd name="connsiteY20" fmla="*/ 1137201 h 2124453"/>
                  <a:gd name="connsiteX21" fmla="*/ 2443821 w 2529426"/>
                  <a:gd name="connsiteY21" fmla="*/ 997120 h 2124453"/>
                  <a:gd name="connsiteX22" fmla="*/ 2443821 w 2529426"/>
                  <a:gd name="connsiteY22" fmla="*/ 997120 h 2124453"/>
                  <a:gd name="connsiteX23" fmla="*/ 2443821 w 2529426"/>
                  <a:gd name="connsiteY23" fmla="*/ 997120 h 2124453"/>
                  <a:gd name="connsiteX24" fmla="*/ 2317018 w 2529426"/>
                  <a:gd name="connsiteY24" fmla="*/ 707664 h 2124453"/>
                  <a:gd name="connsiteX25" fmla="*/ 2326313 w 2529426"/>
                  <a:gd name="connsiteY25" fmla="*/ 683100 h 2124453"/>
                  <a:gd name="connsiteX26" fmla="*/ 2506227 w 2529426"/>
                  <a:gd name="connsiteY26" fmla="*/ 525757 h 2124453"/>
                  <a:gd name="connsiteX27" fmla="*/ 2512202 w 2529426"/>
                  <a:gd name="connsiteY27" fmla="*/ 339204 h 212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29426" h="2124453">
                    <a:moveTo>
                      <a:pt x="2512202" y="339204"/>
                    </a:moveTo>
                    <a:cubicBezTo>
                      <a:pt x="2437847" y="238956"/>
                      <a:pt x="2413946" y="227670"/>
                      <a:pt x="2297101" y="179206"/>
                    </a:cubicBezTo>
                    <a:cubicBezTo>
                      <a:pt x="2190879" y="123439"/>
                      <a:pt x="1849638" y="38461"/>
                      <a:pt x="1726155" y="4603"/>
                    </a:cubicBezTo>
                    <a:cubicBezTo>
                      <a:pt x="1663749" y="-7348"/>
                      <a:pt x="1626571" y="4603"/>
                      <a:pt x="1546904" y="33150"/>
                    </a:cubicBezTo>
                    <a:cubicBezTo>
                      <a:pt x="1408150" y="82278"/>
                      <a:pt x="1270061" y="130742"/>
                      <a:pt x="1131972" y="180534"/>
                    </a:cubicBezTo>
                    <a:cubicBezTo>
                      <a:pt x="1050977" y="209745"/>
                      <a:pt x="967327" y="231653"/>
                      <a:pt x="904921" y="297379"/>
                    </a:cubicBezTo>
                    <a:cubicBezTo>
                      <a:pt x="883676" y="319951"/>
                      <a:pt x="412313" y="695714"/>
                      <a:pt x="201196" y="865006"/>
                    </a:cubicBezTo>
                    <a:cubicBezTo>
                      <a:pt x="138790" y="915462"/>
                      <a:pt x="79704" y="971892"/>
                      <a:pt x="700" y="997120"/>
                    </a:cubicBezTo>
                    <a:cubicBezTo>
                      <a:pt x="-9258" y="1010398"/>
                      <a:pt x="89662" y="1294544"/>
                      <a:pt x="128168" y="1426658"/>
                    </a:cubicBezTo>
                    <a:cubicBezTo>
                      <a:pt x="131487" y="1437944"/>
                      <a:pt x="134143" y="1449895"/>
                      <a:pt x="144765" y="1456534"/>
                    </a:cubicBezTo>
                    <a:cubicBezTo>
                      <a:pt x="144101" y="1457861"/>
                      <a:pt x="144101" y="1459853"/>
                      <a:pt x="145429" y="1461180"/>
                    </a:cubicBezTo>
                    <a:cubicBezTo>
                      <a:pt x="151404" y="1481097"/>
                      <a:pt x="252315" y="2097189"/>
                      <a:pt x="252315" y="2130384"/>
                    </a:cubicBezTo>
                    <a:cubicBezTo>
                      <a:pt x="445508" y="2092542"/>
                      <a:pt x="594219" y="2079927"/>
                      <a:pt x="790068" y="2098516"/>
                    </a:cubicBezTo>
                    <a:cubicBezTo>
                      <a:pt x="1089482" y="2116442"/>
                      <a:pt x="1105416" y="2146981"/>
                      <a:pt x="1690968" y="1959763"/>
                    </a:cubicBezTo>
                    <a:cubicBezTo>
                      <a:pt x="1760013" y="1927897"/>
                      <a:pt x="1920011" y="1845574"/>
                      <a:pt x="2028889" y="1784496"/>
                    </a:cubicBezTo>
                    <a:cubicBezTo>
                      <a:pt x="2105901" y="1717443"/>
                      <a:pt x="2074698" y="1614540"/>
                      <a:pt x="2072706" y="1590639"/>
                    </a:cubicBezTo>
                    <a:cubicBezTo>
                      <a:pt x="2071378" y="1574042"/>
                      <a:pt x="2076026" y="1561428"/>
                      <a:pt x="2097934" y="1560764"/>
                    </a:cubicBezTo>
                    <a:cubicBezTo>
                      <a:pt x="2186231" y="1558109"/>
                      <a:pt x="2285151" y="1492383"/>
                      <a:pt x="2297101" y="1415372"/>
                    </a:cubicBezTo>
                    <a:cubicBezTo>
                      <a:pt x="2307060" y="1343672"/>
                      <a:pt x="2301749" y="1275955"/>
                      <a:pt x="2267890" y="1212221"/>
                    </a:cubicBezTo>
                    <a:cubicBezTo>
                      <a:pt x="2253285" y="1184338"/>
                      <a:pt x="2264571" y="1177699"/>
                      <a:pt x="2290463" y="1175707"/>
                    </a:cubicBezTo>
                    <a:cubicBezTo>
                      <a:pt x="2330296" y="1172388"/>
                      <a:pt x="2370793" y="1176371"/>
                      <a:pt x="2401996" y="1137201"/>
                    </a:cubicBezTo>
                    <a:cubicBezTo>
                      <a:pt x="2409299" y="1128571"/>
                      <a:pt x="2444485" y="1056871"/>
                      <a:pt x="2443821" y="997120"/>
                    </a:cubicBezTo>
                    <a:lnTo>
                      <a:pt x="2443821" y="997120"/>
                    </a:lnTo>
                    <a:cubicBezTo>
                      <a:pt x="2443821" y="997120"/>
                      <a:pt x="2443821" y="997120"/>
                      <a:pt x="2443821" y="997120"/>
                    </a:cubicBezTo>
                    <a:cubicBezTo>
                      <a:pt x="2460419" y="781356"/>
                      <a:pt x="2342246" y="742850"/>
                      <a:pt x="2317018" y="707664"/>
                    </a:cubicBezTo>
                    <a:cubicBezTo>
                      <a:pt x="2307724" y="694386"/>
                      <a:pt x="2303077" y="684427"/>
                      <a:pt x="2326313" y="683100"/>
                    </a:cubicBezTo>
                    <a:cubicBezTo>
                      <a:pt x="2341582" y="682436"/>
                      <a:pt x="2497597" y="577541"/>
                      <a:pt x="2506227" y="525757"/>
                    </a:cubicBezTo>
                    <a:cubicBezTo>
                      <a:pt x="2527472" y="484596"/>
                      <a:pt x="2546061" y="401610"/>
                      <a:pt x="2512202" y="339204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66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038BFED-CB00-4559-94CE-BCE35B6F2E9B}"/>
                  </a:ext>
                </a:extLst>
              </p:cNvPr>
              <p:cNvSpPr/>
              <p:nvPr/>
            </p:nvSpPr>
            <p:spPr>
              <a:xfrm>
                <a:off x="1847758" y="1028034"/>
                <a:ext cx="8491173" cy="5828968"/>
              </a:xfrm>
              <a:custGeom>
                <a:avLst/>
                <a:gdLst>
                  <a:gd name="connsiteX0" fmla="*/ 8475904 w 8491173"/>
                  <a:gd name="connsiteY0" fmla="*/ 5304164 h 5828968"/>
                  <a:gd name="connsiteX1" fmla="*/ 7098329 w 8491173"/>
                  <a:gd name="connsiteY1" fmla="*/ 4621684 h 5828968"/>
                  <a:gd name="connsiteX2" fmla="*/ 7035259 w 8491173"/>
                  <a:gd name="connsiteY2" fmla="*/ 4607078 h 5828968"/>
                  <a:gd name="connsiteX3" fmla="*/ 3059212 w 8491173"/>
                  <a:gd name="connsiteY3" fmla="*/ 4621684 h 5828968"/>
                  <a:gd name="connsiteX4" fmla="*/ 3010084 w 8491173"/>
                  <a:gd name="connsiteY4" fmla="*/ 4636953 h 5828968"/>
                  <a:gd name="connsiteX5" fmla="*/ 2868012 w 8491173"/>
                  <a:gd name="connsiteY5" fmla="*/ 4729234 h 5828968"/>
                  <a:gd name="connsiteX6" fmla="*/ 1595331 w 8491173"/>
                  <a:gd name="connsiteY6" fmla="*/ 1161481 h 5828968"/>
                  <a:gd name="connsiteX7" fmla="*/ 1564792 w 8491173"/>
                  <a:gd name="connsiteY7" fmla="*/ 1124303 h 5828968"/>
                  <a:gd name="connsiteX8" fmla="*/ 148712 w 8491173"/>
                  <a:gd name="connsiteY8" fmla="*/ 28218 h 5828968"/>
                  <a:gd name="connsiteX9" fmla="*/ 47800 w 8491173"/>
                  <a:gd name="connsiteY9" fmla="*/ 25562 h 5828968"/>
                  <a:gd name="connsiteX10" fmla="*/ 9958 w 8491173"/>
                  <a:gd name="connsiteY10" fmla="*/ 91951 h 5828968"/>
                  <a:gd name="connsiteX11" fmla="*/ 0 w 8491173"/>
                  <a:gd name="connsiteY11" fmla="*/ 319666 h 5828968"/>
                  <a:gd name="connsiteX12" fmla="*/ 2056072 w 8491173"/>
                  <a:gd name="connsiteY12" fmla="*/ 5558435 h 5828968"/>
                  <a:gd name="connsiteX13" fmla="*/ 2156984 w 8491173"/>
                  <a:gd name="connsiteY13" fmla="*/ 5713785 h 5828968"/>
                  <a:gd name="connsiteX14" fmla="*/ 2217398 w 8491173"/>
                  <a:gd name="connsiteY14" fmla="*/ 5829303 h 5828968"/>
                  <a:gd name="connsiteX15" fmla="*/ 7799398 w 8491173"/>
                  <a:gd name="connsiteY15" fmla="*/ 5772872 h 5828968"/>
                  <a:gd name="connsiteX16" fmla="*/ 7916907 w 8491173"/>
                  <a:gd name="connsiteY16" fmla="*/ 5756275 h 5828968"/>
                  <a:gd name="connsiteX17" fmla="*/ 8403540 w 8491173"/>
                  <a:gd name="connsiteY17" fmla="*/ 5569721 h 5828968"/>
                  <a:gd name="connsiteX18" fmla="*/ 8446029 w 8491173"/>
                  <a:gd name="connsiteY18" fmla="*/ 5523248 h 5828968"/>
                  <a:gd name="connsiteX19" fmla="*/ 8497148 w 8491173"/>
                  <a:gd name="connsiteY19" fmla="*/ 5324745 h 5828968"/>
                  <a:gd name="connsiteX20" fmla="*/ 8475904 w 8491173"/>
                  <a:gd name="connsiteY20" fmla="*/ 5304164 h 5828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491173" h="5828968">
                    <a:moveTo>
                      <a:pt x="8475904" y="5304164"/>
                    </a:moveTo>
                    <a:cubicBezTo>
                      <a:pt x="8016491" y="5077113"/>
                      <a:pt x="7557078" y="4849399"/>
                      <a:pt x="7098329" y="4621684"/>
                    </a:cubicBezTo>
                    <a:cubicBezTo>
                      <a:pt x="7077748" y="4611725"/>
                      <a:pt x="7057831" y="4607078"/>
                      <a:pt x="7035259" y="4607078"/>
                    </a:cubicBezTo>
                    <a:cubicBezTo>
                      <a:pt x="6658169" y="4609070"/>
                      <a:pt x="4007250" y="4618364"/>
                      <a:pt x="3059212" y="4621684"/>
                    </a:cubicBezTo>
                    <a:cubicBezTo>
                      <a:pt x="3040624" y="4621684"/>
                      <a:pt x="3025354" y="4626331"/>
                      <a:pt x="3010084" y="4636953"/>
                    </a:cubicBezTo>
                    <a:cubicBezTo>
                      <a:pt x="2963612" y="4668156"/>
                      <a:pt x="2917140" y="4697368"/>
                      <a:pt x="2868012" y="4729234"/>
                    </a:cubicBezTo>
                    <a:cubicBezTo>
                      <a:pt x="2836809" y="4642264"/>
                      <a:pt x="1727446" y="1533924"/>
                      <a:pt x="1595331" y="1161481"/>
                    </a:cubicBezTo>
                    <a:cubicBezTo>
                      <a:pt x="1589356" y="1144220"/>
                      <a:pt x="1578070" y="1134261"/>
                      <a:pt x="1564792" y="1124303"/>
                    </a:cubicBezTo>
                    <a:cubicBezTo>
                      <a:pt x="1092766" y="759162"/>
                      <a:pt x="620739" y="394022"/>
                      <a:pt x="148712" y="28218"/>
                    </a:cubicBezTo>
                    <a:cubicBezTo>
                      <a:pt x="99584" y="-9624"/>
                      <a:pt x="100248" y="-8296"/>
                      <a:pt x="47800" y="25562"/>
                    </a:cubicBezTo>
                    <a:cubicBezTo>
                      <a:pt x="21908" y="42159"/>
                      <a:pt x="9958" y="60084"/>
                      <a:pt x="9958" y="91951"/>
                    </a:cubicBezTo>
                    <a:cubicBezTo>
                      <a:pt x="9958" y="116515"/>
                      <a:pt x="0" y="291119"/>
                      <a:pt x="0" y="319666"/>
                    </a:cubicBezTo>
                    <a:cubicBezTo>
                      <a:pt x="7967" y="351533"/>
                      <a:pt x="1971094" y="5495365"/>
                      <a:pt x="2056072" y="5558435"/>
                    </a:cubicBezTo>
                    <a:cubicBezTo>
                      <a:pt x="2107856" y="5597604"/>
                      <a:pt x="2137067" y="5652044"/>
                      <a:pt x="2156984" y="5713785"/>
                    </a:cubicBezTo>
                    <a:cubicBezTo>
                      <a:pt x="2169598" y="5752955"/>
                      <a:pt x="2212751" y="5829303"/>
                      <a:pt x="2217398" y="5829303"/>
                    </a:cubicBezTo>
                    <a:cubicBezTo>
                      <a:pt x="2231340" y="5822664"/>
                      <a:pt x="7483386" y="5768888"/>
                      <a:pt x="7799398" y="5772872"/>
                    </a:cubicBezTo>
                    <a:cubicBezTo>
                      <a:pt x="7839232" y="5773536"/>
                      <a:pt x="7879065" y="5770880"/>
                      <a:pt x="7916907" y="5756275"/>
                    </a:cubicBezTo>
                    <a:cubicBezTo>
                      <a:pt x="8079560" y="5694532"/>
                      <a:pt x="8240886" y="5631463"/>
                      <a:pt x="8403540" y="5569721"/>
                    </a:cubicBezTo>
                    <a:cubicBezTo>
                      <a:pt x="8426112" y="5561090"/>
                      <a:pt x="8439390" y="5546485"/>
                      <a:pt x="8446029" y="5523248"/>
                    </a:cubicBezTo>
                    <a:cubicBezTo>
                      <a:pt x="8465281" y="5457523"/>
                      <a:pt x="8487190" y="5393126"/>
                      <a:pt x="8497148" y="5324745"/>
                    </a:cubicBezTo>
                    <a:cubicBezTo>
                      <a:pt x="8497148" y="5320762"/>
                      <a:pt x="8482543" y="5307484"/>
                      <a:pt x="8475904" y="530416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66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7D92C76-A38F-4F39-8986-4A1F61813626}"/>
                  </a:ext>
                </a:extLst>
              </p:cNvPr>
              <p:cNvSpPr/>
              <p:nvPr/>
            </p:nvSpPr>
            <p:spPr>
              <a:xfrm>
                <a:off x="2351652" y="1669023"/>
                <a:ext cx="2190842" cy="4235628"/>
              </a:xfrm>
              <a:custGeom>
                <a:avLst/>
                <a:gdLst>
                  <a:gd name="connsiteX0" fmla="*/ 2103872 w 2190842"/>
                  <a:gd name="connsiteY0" fmla="*/ 3567753 h 4235628"/>
                  <a:gd name="connsiteX1" fmla="*/ 2191506 w 2190842"/>
                  <a:gd name="connsiteY1" fmla="*/ 3800115 h 4235628"/>
                  <a:gd name="connsiteX2" fmla="*/ 2182876 w 2190842"/>
                  <a:gd name="connsiteY2" fmla="*/ 3832646 h 4235628"/>
                  <a:gd name="connsiteX3" fmla="*/ 1561473 w 2190842"/>
                  <a:gd name="connsiteY3" fmla="*/ 4239612 h 4235628"/>
                  <a:gd name="connsiteX4" fmla="*/ 1552842 w 2190842"/>
                  <a:gd name="connsiteY4" fmla="*/ 4240940 h 4235628"/>
                  <a:gd name="connsiteX5" fmla="*/ 0 w 2190842"/>
                  <a:gd name="connsiteY5" fmla="*/ 0 h 4235628"/>
                  <a:gd name="connsiteX6" fmla="*/ 92945 w 2190842"/>
                  <a:gd name="connsiteY6" fmla="*/ 67717 h 4235628"/>
                  <a:gd name="connsiteX7" fmla="*/ 1023721 w 2190842"/>
                  <a:gd name="connsiteY7" fmla="*/ 754845 h 4235628"/>
                  <a:gd name="connsiteX8" fmla="*/ 1049613 w 2190842"/>
                  <a:gd name="connsiteY8" fmla="*/ 788039 h 4235628"/>
                  <a:gd name="connsiteX9" fmla="*/ 1353675 w 2190842"/>
                  <a:gd name="connsiteY9" fmla="*/ 1590684 h 4235628"/>
                  <a:gd name="connsiteX10" fmla="*/ 2103872 w 2190842"/>
                  <a:gd name="connsiteY10" fmla="*/ 3567753 h 423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90842" h="4235628">
                    <a:moveTo>
                      <a:pt x="2103872" y="3567753"/>
                    </a:moveTo>
                    <a:cubicBezTo>
                      <a:pt x="2133084" y="3645429"/>
                      <a:pt x="2161631" y="3723104"/>
                      <a:pt x="2191506" y="3800115"/>
                    </a:cubicBezTo>
                    <a:cubicBezTo>
                      <a:pt x="2196817" y="3814057"/>
                      <a:pt x="2197481" y="3823352"/>
                      <a:pt x="2182876" y="3832646"/>
                    </a:cubicBezTo>
                    <a:cubicBezTo>
                      <a:pt x="1975741" y="3968080"/>
                      <a:pt x="1768607" y="4103514"/>
                      <a:pt x="1561473" y="4239612"/>
                    </a:cubicBezTo>
                    <a:cubicBezTo>
                      <a:pt x="1560145" y="4240940"/>
                      <a:pt x="1557490" y="4240276"/>
                      <a:pt x="1552842" y="4240940"/>
                    </a:cubicBezTo>
                    <a:cubicBezTo>
                      <a:pt x="1036999" y="2830834"/>
                      <a:pt x="519827" y="1420064"/>
                      <a:pt x="0" y="0"/>
                    </a:cubicBezTo>
                    <a:cubicBezTo>
                      <a:pt x="35850" y="25892"/>
                      <a:pt x="64397" y="47136"/>
                      <a:pt x="92945" y="67717"/>
                    </a:cubicBezTo>
                    <a:cubicBezTo>
                      <a:pt x="402982" y="296760"/>
                      <a:pt x="713683" y="525802"/>
                      <a:pt x="1023721" y="754845"/>
                    </a:cubicBezTo>
                    <a:cubicBezTo>
                      <a:pt x="1035671" y="763475"/>
                      <a:pt x="1044301" y="774098"/>
                      <a:pt x="1049613" y="788039"/>
                    </a:cubicBezTo>
                    <a:cubicBezTo>
                      <a:pt x="1150524" y="1055588"/>
                      <a:pt x="1252100" y="1323136"/>
                      <a:pt x="1353675" y="1590684"/>
                    </a:cubicBezTo>
                    <a:cubicBezTo>
                      <a:pt x="1354339" y="1592676"/>
                      <a:pt x="2068686" y="3474145"/>
                      <a:pt x="2103872" y="35677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66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7C808824-A414-432E-8E3D-38136CA4F826}"/>
                  </a:ext>
                </a:extLst>
              </p:cNvPr>
              <p:cNvSpPr/>
              <p:nvPr/>
            </p:nvSpPr>
            <p:spPr>
              <a:xfrm>
                <a:off x="3330818" y="3031120"/>
                <a:ext cx="2536066" cy="2038147"/>
              </a:xfrm>
              <a:custGeom>
                <a:avLst/>
                <a:gdLst>
                  <a:gd name="connsiteX0" fmla="*/ 2453153 w 2536065"/>
                  <a:gd name="connsiteY0" fmla="*/ 533978 h 2038147"/>
                  <a:gd name="connsiteX1" fmla="*/ 2287844 w 2536065"/>
                  <a:gd name="connsiteY1" fmla="*/ 36723 h 2038147"/>
                  <a:gd name="connsiteX2" fmla="*/ 2223447 w 2536065"/>
                  <a:gd name="connsiteY2" fmla="*/ 3529 h 2038147"/>
                  <a:gd name="connsiteX3" fmla="*/ 19327 w 2536065"/>
                  <a:gd name="connsiteY3" fmla="*/ 348752 h 2038147"/>
                  <a:gd name="connsiteX4" fmla="*/ 2065 w 2536065"/>
                  <a:gd name="connsiteY4" fmla="*/ 385930 h 2038147"/>
                  <a:gd name="connsiteX5" fmla="*/ 608862 w 2536065"/>
                  <a:gd name="connsiteY5" fmla="*/ 2014456 h 2038147"/>
                  <a:gd name="connsiteX6" fmla="*/ 658654 w 2536065"/>
                  <a:gd name="connsiteY6" fmla="*/ 2038356 h 2038147"/>
                  <a:gd name="connsiteX7" fmla="*/ 2535476 w 2536065"/>
                  <a:gd name="connsiteY7" fmla="*/ 1308740 h 2038147"/>
                  <a:gd name="connsiteX8" fmla="*/ 2453153 w 2536065"/>
                  <a:gd name="connsiteY8" fmla="*/ 533978 h 203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36065" h="2038147">
                    <a:moveTo>
                      <a:pt x="2453153" y="533978"/>
                    </a:moveTo>
                    <a:cubicBezTo>
                      <a:pt x="2449834" y="520037"/>
                      <a:pt x="2339628" y="188091"/>
                      <a:pt x="2287844" y="36723"/>
                    </a:cubicBezTo>
                    <a:cubicBezTo>
                      <a:pt x="2280541" y="-1119"/>
                      <a:pt x="2255314" y="-4438"/>
                      <a:pt x="2223447" y="3529"/>
                    </a:cubicBezTo>
                    <a:cubicBezTo>
                      <a:pt x="2209505" y="6848"/>
                      <a:pt x="64471" y="340122"/>
                      <a:pt x="19327" y="348752"/>
                    </a:cubicBezTo>
                    <a:cubicBezTo>
                      <a:pt x="1401" y="355391"/>
                      <a:pt x="-3246" y="368005"/>
                      <a:pt x="2065" y="385930"/>
                    </a:cubicBezTo>
                    <a:cubicBezTo>
                      <a:pt x="4057" y="392569"/>
                      <a:pt x="486042" y="1684502"/>
                      <a:pt x="608862" y="2014456"/>
                    </a:cubicBezTo>
                    <a:cubicBezTo>
                      <a:pt x="620148" y="2044995"/>
                      <a:pt x="628115" y="2049643"/>
                      <a:pt x="658654" y="2038356"/>
                    </a:cubicBezTo>
                    <a:cubicBezTo>
                      <a:pt x="764213" y="1998523"/>
                      <a:pt x="2472406" y="1408323"/>
                      <a:pt x="2535476" y="1308740"/>
                    </a:cubicBezTo>
                    <a:cubicBezTo>
                      <a:pt x="2568006" y="1255628"/>
                      <a:pt x="2479045" y="634226"/>
                      <a:pt x="2453153" y="53397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6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123E2FB-142F-4F85-B30A-F4560F4E6133}"/>
                  </a:ext>
                </a:extLst>
              </p:cNvPr>
              <p:cNvSpPr/>
              <p:nvPr/>
            </p:nvSpPr>
            <p:spPr>
              <a:xfrm>
                <a:off x="5617962" y="2070723"/>
                <a:ext cx="2529427" cy="1453923"/>
              </a:xfrm>
              <a:custGeom>
                <a:avLst/>
                <a:gdLst>
                  <a:gd name="connsiteX0" fmla="*/ 700 w 2529426"/>
                  <a:gd name="connsiteY0" fmla="*/ 997120 h 1453922"/>
                  <a:gd name="connsiteX1" fmla="*/ 201196 w 2529426"/>
                  <a:gd name="connsiteY1" fmla="*/ 865006 h 1453922"/>
                  <a:gd name="connsiteX2" fmla="*/ 904921 w 2529426"/>
                  <a:gd name="connsiteY2" fmla="*/ 297379 h 1453922"/>
                  <a:gd name="connsiteX3" fmla="*/ 1131972 w 2529426"/>
                  <a:gd name="connsiteY3" fmla="*/ 180534 h 1453922"/>
                  <a:gd name="connsiteX4" fmla="*/ 1546904 w 2529426"/>
                  <a:gd name="connsiteY4" fmla="*/ 33150 h 1453922"/>
                  <a:gd name="connsiteX5" fmla="*/ 1726155 w 2529426"/>
                  <a:gd name="connsiteY5" fmla="*/ 4603 h 1453922"/>
                  <a:gd name="connsiteX6" fmla="*/ 2297101 w 2529426"/>
                  <a:gd name="connsiteY6" fmla="*/ 179206 h 1453922"/>
                  <a:gd name="connsiteX7" fmla="*/ 2512202 w 2529426"/>
                  <a:gd name="connsiteY7" fmla="*/ 339204 h 1453922"/>
                  <a:gd name="connsiteX8" fmla="*/ 2505564 w 2529426"/>
                  <a:gd name="connsiteY8" fmla="*/ 524430 h 1453922"/>
                  <a:gd name="connsiteX9" fmla="*/ 2325649 w 2529426"/>
                  <a:gd name="connsiteY9" fmla="*/ 681772 h 1453922"/>
                  <a:gd name="connsiteX10" fmla="*/ 2316354 w 2529426"/>
                  <a:gd name="connsiteY10" fmla="*/ 706336 h 1453922"/>
                  <a:gd name="connsiteX11" fmla="*/ 2443158 w 2529426"/>
                  <a:gd name="connsiteY11" fmla="*/ 995793 h 1453922"/>
                  <a:gd name="connsiteX12" fmla="*/ 149412 w 2529426"/>
                  <a:gd name="connsiteY12" fmla="*/ 1457861 h 1453922"/>
                  <a:gd name="connsiteX13" fmla="*/ 128168 w 2529426"/>
                  <a:gd name="connsiteY13" fmla="*/ 1425994 h 1453922"/>
                  <a:gd name="connsiteX14" fmla="*/ 700 w 2529426"/>
                  <a:gd name="connsiteY14" fmla="*/ 997120 h 1453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9426" h="1453922">
                    <a:moveTo>
                      <a:pt x="700" y="997120"/>
                    </a:moveTo>
                    <a:cubicBezTo>
                      <a:pt x="79704" y="971229"/>
                      <a:pt x="138790" y="915462"/>
                      <a:pt x="201196" y="865006"/>
                    </a:cubicBezTo>
                    <a:cubicBezTo>
                      <a:pt x="412313" y="695714"/>
                      <a:pt x="883676" y="319951"/>
                      <a:pt x="904921" y="297379"/>
                    </a:cubicBezTo>
                    <a:cubicBezTo>
                      <a:pt x="967327" y="231653"/>
                      <a:pt x="1050977" y="209081"/>
                      <a:pt x="1131972" y="180534"/>
                    </a:cubicBezTo>
                    <a:cubicBezTo>
                      <a:pt x="1270061" y="130742"/>
                      <a:pt x="1408815" y="82278"/>
                      <a:pt x="1546904" y="33150"/>
                    </a:cubicBezTo>
                    <a:cubicBezTo>
                      <a:pt x="1626571" y="4603"/>
                      <a:pt x="1664413" y="-7348"/>
                      <a:pt x="1726155" y="4603"/>
                    </a:cubicBezTo>
                    <a:cubicBezTo>
                      <a:pt x="1849638" y="38461"/>
                      <a:pt x="2190879" y="124103"/>
                      <a:pt x="2297101" y="179206"/>
                    </a:cubicBezTo>
                    <a:cubicBezTo>
                      <a:pt x="2413946" y="227670"/>
                      <a:pt x="2437847" y="238956"/>
                      <a:pt x="2512202" y="339204"/>
                    </a:cubicBezTo>
                    <a:cubicBezTo>
                      <a:pt x="2546061" y="401610"/>
                      <a:pt x="2527472" y="484596"/>
                      <a:pt x="2505564" y="524430"/>
                    </a:cubicBezTo>
                    <a:cubicBezTo>
                      <a:pt x="2496933" y="575549"/>
                      <a:pt x="2340918" y="680444"/>
                      <a:pt x="2325649" y="681772"/>
                    </a:cubicBezTo>
                    <a:cubicBezTo>
                      <a:pt x="2302412" y="683100"/>
                      <a:pt x="2307060" y="693058"/>
                      <a:pt x="2316354" y="706336"/>
                    </a:cubicBezTo>
                    <a:cubicBezTo>
                      <a:pt x="2340918" y="741522"/>
                      <a:pt x="2459755" y="780028"/>
                      <a:pt x="2443158" y="995793"/>
                    </a:cubicBezTo>
                    <a:cubicBezTo>
                      <a:pt x="2438510" y="1040937"/>
                      <a:pt x="170657" y="1467156"/>
                      <a:pt x="149412" y="1457861"/>
                    </a:cubicBezTo>
                    <a:cubicBezTo>
                      <a:pt x="134806" y="1451886"/>
                      <a:pt x="132151" y="1438608"/>
                      <a:pt x="128168" y="1425994"/>
                    </a:cubicBezTo>
                    <a:cubicBezTo>
                      <a:pt x="89662" y="1295208"/>
                      <a:pt x="-9258" y="1010398"/>
                      <a:pt x="700" y="99712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66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41FF911-C607-4BE2-AFBC-9647C764A330}"/>
                  </a:ext>
                </a:extLst>
              </p:cNvPr>
              <p:cNvSpPr/>
              <p:nvPr/>
            </p:nvSpPr>
            <p:spPr>
              <a:xfrm>
                <a:off x="3330154" y="3030456"/>
                <a:ext cx="2429843" cy="942726"/>
              </a:xfrm>
              <a:custGeom>
                <a:avLst/>
                <a:gdLst>
                  <a:gd name="connsiteX0" fmla="*/ 2434564 w 2429843"/>
                  <a:gd name="connsiteY0" fmla="*/ 494809 h 942726"/>
                  <a:gd name="connsiteX1" fmla="*/ 221813 w 2429843"/>
                  <a:gd name="connsiteY1" fmla="*/ 948246 h 942726"/>
                  <a:gd name="connsiteX2" fmla="*/ 8040 w 2429843"/>
                  <a:gd name="connsiteY2" fmla="*/ 405183 h 942726"/>
                  <a:gd name="connsiteX3" fmla="*/ 2065 w 2429843"/>
                  <a:gd name="connsiteY3" fmla="*/ 385930 h 942726"/>
                  <a:gd name="connsiteX4" fmla="*/ 19327 w 2429843"/>
                  <a:gd name="connsiteY4" fmla="*/ 348752 h 942726"/>
                  <a:gd name="connsiteX5" fmla="*/ 2223447 w 2429843"/>
                  <a:gd name="connsiteY5" fmla="*/ 3529 h 942726"/>
                  <a:gd name="connsiteX6" fmla="*/ 2287844 w 2429843"/>
                  <a:gd name="connsiteY6" fmla="*/ 36723 h 942726"/>
                  <a:gd name="connsiteX7" fmla="*/ 2434564 w 2429843"/>
                  <a:gd name="connsiteY7" fmla="*/ 494809 h 942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29843" h="942726">
                    <a:moveTo>
                      <a:pt x="2434564" y="494809"/>
                    </a:moveTo>
                    <a:cubicBezTo>
                      <a:pt x="2434564" y="496800"/>
                      <a:pt x="231772" y="936296"/>
                      <a:pt x="221813" y="948246"/>
                    </a:cubicBezTo>
                    <a:cubicBezTo>
                      <a:pt x="208536" y="945591"/>
                      <a:pt x="71774" y="578459"/>
                      <a:pt x="8040" y="405183"/>
                    </a:cubicBezTo>
                    <a:cubicBezTo>
                      <a:pt x="6049" y="399208"/>
                      <a:pt x="4057" y="392569"/>
                      <a:pt x="2065" y="385930"/>
                    </a:cubicBezTo>
                    <a:cubicBezTo>
                      <a:pt x="-3246" y="368005"/>
                      <a:pt x="1402" y="355391"/>
                      <a:pt x="19327" y="348752"/>
                    </a:cubicBezTo>
                    <a:cubicBezTo>
                      <a:pt x="64471" y="339458"/>
                      <a:pt x="2209505" y="6848"/>
                      <a:pt x="2223447" y="3529"/>
                    </a:cubicBezTo>
                    <a:cubicBezTo>
                      <a:pt x="2255313" y="-4438"/>
                      <a:pt x="2280542" y="-1119"/>
                      <a:pt x="2287844" y="36723"/>
                    </a:cubicBezTo>
                    <a:cubicBezTo>
                      <a:pt x="2339628" y="189418"/>
                      <a:pt x="2389419" y="341450"/>
                      <a:pt x="2434564" y="49480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6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FAFE2C2-9A57-437B-BED9-9DD185D86D10}"/>
                  </a:ext>
                </a:extLst>
              </p:cNvPr>
              <p:cNvSpPr/>
              <p:nvPr/>
            </p:nvSpPr>
            <p:spPr>
              <a:xfrm>
                <a:off x="4545782" y="5762579"/>
                <a:ext cx="5258021" cy="650614"/>
              </a:xfrm>
              <a:custGeom>
                <a:avLst/>
                <a:gdLst>
                  <a:gd name="connsiteX0" fmla="*/ 4246281 w 5258021"/>
                  <a:gd name="connsiteY0" fmla="*/ 0 h 650613"/>
                  <a:gd name="connsiteX1" fmla="*/ 5261372 w 5258021"/>
                  <a:gd name="connsiteY1" fmla="*/ 590864 h 650613"/>
                  <a:gd name="connsiteX2" fmla="*/ 31 w 5258021"/>
                  <a:gd name="connsiteY2" fmla="*/ 651942 h 650613"/>
                  <a:gd name="connsiteX3" fmla="*/ 446166 w 5258021"/>
                  <a:gd name="connsiteY3" fmla="*/ 16597 h 650613"/>
                  <a:gd name="connsiteX4" fmla="*/ 454797 w 5258021"/>
                  <a:gd name="connsiteY4" fmla="*/ 7303 h 650613"/>
                  <a:gd name="connsiteX5" fmla="*/ 4246281 w 5258021"/>
                  <a:gd name="connsiteY5" fmla="*/ 0 h 6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58021" h="650613">
                    <a:moveTo>
                      <a:pt x="4246281" y="0"/>
                    </a:moveTo>
                    <a:cubicBezTo>
                      <a:pt x="4266198" y="0"/>
                      <a:pt x="4975235" y="405638"/>
                      <a:pt x="5261372" y="590864"/>
                    </a:cubicBezTo>
                    <a:cubicBezTo>
                      <a:pt x="5154485" y="604805"/>
                      <a:pt x="4014" y="660572"/>
                      <a:pt x="31" y="651942"/>
                    </a:cubicBezTo>
                    <a:cubicBezTo>
                      <a:pt x="-3953" y="643311"/>
                      <a:pt x="379113" y="110870"/>
                      <a:pt x="446166" y="16597"/>
                    </a:cubicBezTo>
                    <a:cubicBezTo>
                      <a:pt x="448822" y="13278"/>
                      <a:pt x="452141" y="10622"/>
                      <a:pt x="454797" y="7303"/>
                    </a:cubicBezTo>
                    <a:cubicBezTo>
                      <a:pt x="466083" y="11950"/>
                      <a:pt x="4071014" y="1992"/>
                      <a:pt x="4246281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66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ADE26E42-B4A8-492A-BACD-FE77D94BA562}"/>
              </a:ext>
            </a:extLst>
          </p:cNvPr>
          <p:cNvSpPr/>
          <p:nvPr/>
        </p:nvSpPr>
        <p:spPr>
          <a:xfrm>
            <a:off x="6382895" y="1545748"/>
            <a:ext cx="5184000" cy="9417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31" name="Isosceles Triangle 26">
            <a:extLst>
              <a:ext uri="{FF2B5EF4-FFF2-40B4-BE49-F238E27FC236}">
                <a16:creationId xmlns:a16="http://schemas.microsoft.com/office/drawing/2014/main" id="{18015A8A-0650-4977-8083-E1D1E16B0DAA}"/>
              </a:ext>
            </a:extLst>
          </p:cNvPr>
          <p:cNvSpPr/>
          <p:nvPr/>
        </p:nvSpPr>
        <p:spPr>
          <a:xfrm rot="16200000">
            <a:off x="4602596" y="1800253"/>
            <a:ext cx="2036677" cy="1527661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1197213 w 2205213"/>
              <a:gd name="connsiteY0" fmla="*/ 1064702 h 1064702"/>
              <a:gd name="connsiteX1" fmla="*/ 0 w 2205213"/>
              <a:gd name="connsiteY1" fmla="*/ 0 h 1064702"/>
              <a:gd name="connsiteX2" fmla="*/ 2205213 w 2205213"/>
              <a:gd name="connsiteY2" fmla="*/ 1064702 h 1064702"/>
              <a:gd name="connsiteX3" fmla="*/ 1197213 w 2205213"/>
              <a:gd name="connsiteY3" fmla="*/ 1064702 h 1064702"/>
              <a:gd name="connsiteX0" fmla="*/ 1180481 w 2188481"/>
              <a:gd name="connsiteY0" fmla="*/ 1064702 h 1064702"/>
              <a:gd name="connsiteX1" fmla="*/ 0 w 2188481"/>
              <a:gd name="connsiteY1" fmla="*/ 0 h 1064702"/>
              <a:gd name="connsiteX2" fmla="*/ 2188481 w 2188481"/>
              <a:gd name="connsiteY2" fmla="*/ 1064702 h 1064702"/>
              <a:gd name="connsiteX3" fmla="*/ 1180481 w 2188481"/>
              <a:gd name="connsiteY3" fmla="*/ 1064702 h 1064702"/>
              <a:gd name="connsiteX0" fmla="*/ 1172115 w 2180115"/>
              <a:gd name="connsiteY0" fmla="*/ 1067431 h 1067431"/>
              <a:gd name="connsiteX1" fmla="*/ 0 w 2180115"/>
              <a:gd name="connsiteY1" fmla="*/ 0 h 1067431"/>
              <a:gd name="connsiteX2" fmla="*/ 2180115 w 2180115"/>
              <a:gd name="connsiteY2" fmla="*/ 1067431 h 1067431"/>
              <a:gd name="connsiteX3" fmla="*/ 1172115 w 2180115"/>
              <a:gd name="connsiteY3" fmla="*/ 1067431 h 10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0115" h="1067431">
                <a:moveTo>
                  <a:pt x="1172115" y="1067431"/>
                </a:moveTo>
                <a:lnTo>
                  <a:pt x="0" y="0"/>
                </a:lnTo>
                <a:lnTo>
                  <a:pt x="2180115" y="1067431"/>
                </a:lnTo>
                <a:lnTo>
                  <a:pt x="1172115" y="106743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100000">
                <a:schemeClr val="accent1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604851-D5C7-44BC-A4BD-046DBC340EB6}"/>
              </a:ext>
            </a:extLst>
          </p:cNvPr>
          <p:cNvSpPr/>
          <p:nvPr/>
        </p:nvSpPr>
        <p:spPr>
          <a:xfrm>
            <a:off x="6382895" y="2648381"/>
            <a:ext cx="5184000" cy="941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33" name="Isosceles Triangle 48">
            <a:extLst>
              <a:ext uri="{FF2B5EF4-FFF2-40B4-BE49-F238E27FC236}">
                <a16:creationId xmlns:a16="http://schemas.microsoft.com/office/drawing/2014/main" id="{2F42D406-783C-4D10-AB9F-6BA6619754D9}"/>
              </a:ext>
            </a:extLst>
          </p:cNvPr>
          <p:cNvSpPr/>
          <p:nvPr/>
        </p:nvSpPr>
        <p:spPr>
          <a:xfrm rot="16200000">
            <a:off x="5113294" y="2380885"/>
            <a:ext cx="1003975" cy="1538968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112693 w 1120693"/>
              <a:gd name="connsiteY0" fmla="*/ 1075334 h 1075334"/>
              <a:gd name="connsiteX1" fmla="*/ 0 w 1120693"/>
              <a:gd name="connsiteY1" fmla="*/ 0 h 1075334"/>
              <a:gd name="connsiteX2" fmla="*/ 1120693 w 1120693"/>
              <a:gd name="connsiteY2" fmla="*/ 1075334 h 1075334"/>
              <a:gd name="connsiteX3" fmla="*/ 112693 w 1120693"/>
              <a:gd name="connsiteY3" fmla="*/ 1075334 h 1075334"/>
              <a:gd name="connsiteX0" fmla="*/ 83413 w 1091413"/>
              <a:gd name="connsiteY0" fmla="*/ 1072603 h 1072603"/>
              <a:gd name="connsiteX1" fmla="*/ 0 w 1091413"/>
              <a:gd name="connsiteY1" fmla="*/ 0 h 1072603"/>
              <a:gd name="connsiteX2" fmla="*/ 1091413 w 1091413"/>
              <a:gd name="connsiteY2" fmla="*/ 1072603 h 1072603"/>
              <a:gd name="connsiteX3" fmla="*/ 83413 w 1091413"/>
              <a:gd name="connsiteY3" fmla="*/ 1072603 h 1072603"/>
              <a:gd name="connsiteX0" fmla="*/ 79231 w 1087231"/>
              <a:gd name="connsiteY0" fmla="*/ 1069873 h 1069873"/>
              <a:gd name="connsiteX1" fmla="*/ 0 w 1087231"/>
              <a:gd name="connsiteY1" fmla="*/ 0 h 1069873"/>
              <a:gd name="connsiteX2" fmla="*/ 1087231 w 1087231"/>
              <a:gd name="connsiteY2" fmla="*/ 1069873 h 1069873"/>
              <a:gd name="connsiteX3" fmla="*/ 79231 w 1087231"/>
              <a:gd name="connsiteY3" fmla="*/ 1069873 h 1069873"/>
              <a:gd name="connsiteX0" fmla="*/ 62499 w 1070499"/>
              <a:gd name="connsiteY0" fmla="*/ 1075334 h 1075334"/>
              <a:gd name="connsiteX1" fmla="*/ 0 w 1070499"/>
              <a:gd name="connsiteY1" fmla="*/ 0 h 1075334"/>
              <a:gd name="connsiteX2" fmla="*/ 1070499 w 1070499"/>
              <a:gd name="connsiteY2" fmla="*/ 1075334 h 1075334"/>
              <a:gd name="connsiteX3" fmla="*/ 62499 w 1070499"/>
              <a:gd name="connsiteY3" fmla="*/ 1075334 h 1075334"/>
              <a:gd name="connsiteX0" fmla="*/ 66683 w 1074683"/>
              <a:gd name="connsiteY0" fmla="*/ 1075332 h 1075332"/>
              <a:gd name="connsiteX1" fmla="*/ 0 w 1074683"/>
              <a:gd name="connsiteY1" fmla="*/ 0 h 1075332"/>
              <a:gd name="connsiteX2" fmla="*/ 1074683 w 1074683"/>
              <a:gd name="connsiteY2" fmla="*/ 1075332 h 1075332"/>
              <a:gd name="connsiteX3" fmla="*/ 66683 w 1074683"/>
              <a:gd name="connsiteY3" fmla="*/ 1075332 h 1075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4683" h="1075332">
                <a:moveTo>
                  <a:pt x="66683" y="1075332"/>
                </a:moveTo>
                <a:lnTo>
                  <a:pt x="0" y="0"/>
                </a:lnTo>
                <a:lnTo>
                  <a:pt x="1074683" y="1075332"/>
                </a:lnTo>
                <a:lnTo>
                  <a:pt x="66683" y="1075332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80000"/>
                </a:schemeClr>
              </a:gs>
              <a:gs pos="100000">
                <a:schemeClr val="accent2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D6F750-940D-4B7B-9DA7-91B125C27E58}"/>
              </a:ext>
            </a:extLst>
          </p:cNvPr>
          <p:cNvSpPr/>
          <p:nvPr/>
        </p:nvSpPr>
        <p:spPr>
          <a:xfrm>
            <a:off x="6382895" y="3751014"/>
            <a:ext cx="5184000" cy="941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35" name="Isosceles Triangle 49">
            <a:extLst>
              <a:ext uri="{FF2B5EF4-FFF2-40B4-BE49-F238E27FC236}">
                <a16:creationId xmlns:a16="http://schemas.microsoft.com/office/drawing/2014/main" id="{7E8E8FA3-EB80-42F8-B677-AC6B323A40DF}"/>
              </a:ext>
            </a:extLst>
          </p:cNvPr>
          <p:cNvSpPr/>
          <p:nvPr/>
        </p:nvSpPr>
        <p:spPr>
          <a:xfrm rot="16200000">
            <a:off x="5116112" y="3424147"/>
            <a:ext cx="998749" cy="1538555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0 w 1035624"/>
              <a:gd name="connsiteY0" fmla="*/ 1085967 h 1085967"/>
              <a:gd name="connsiteX1" fmla="*/ 1035624 w 1035624"/>
              <a:gd name="connsiteY1" fmla="*/ 0 h 1085967"/>
              <a:gd name="connsiteX2" fmla="*/ 1008000 w 1035624"/>
              <a:gd name="connsiteY2" fmla="*/ 1085967 h 1085967"/>
              <a:gd name="connsiteX3" fmla="*/ 0 w 1035624"/>
              <a:gd name="connsiteY3" fmla="*/ 1085967 h 1085967"/>
              <a:gd name="connsiteX0" fmla="*/ 0 w 1060722"/>
              <a:gd name="connsiteY0" fmla="*/ 1075043 h 1075043"/>
              <a:gd name="connsiteX1" fmla="*/ 1060722 w 1060722"/>
              <a:gd name="connsiteY1" fmla="*/ 0 h 1075043"/>
              <a:gd name="connsiteX2" fmla="*/ 1008000 w 1060722"/>
              <a:gd name="connsiteY2" fmla="*/ 1075043 h 1075043"/>
              <a:gd name="connsiteX3" fmla="*/ 0 w 1060722"/>
              <a:gd name="connsiteY3" fmla="*/ 1075043 h 1075043"/>
              <a:gd name="connsiteX0" fmla="*/ 0 w 1069087"/>
              <a:gd name="connsiteY0" fmla="*/ 1075043 h 1075043"/>
              <a:gd name="connsiteX1" fmla="*/ 1069087 w 1069087"/>
              <a:gd name="connsiteY1" fmla="*/ 0 h 1075043"/>
              <a:gd name="connsiteX2" fmla="*/ 1008000 w 1069087"/>
              <a:gd name="connsiteY2" fmla="*/ 1075043 h 1075043"/>
              <a:gd name="connsiteX3" fmla="*/ 0 w 1069087"/>
              <a:gd name="connsiteY3" fmla="*/ 1075043 h 107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9087" h="1075043">
                <a:moveTo>
                  <a:pt x="0" y="1075043"/>
                </a:moveTo>
                <a:lnTo>
                  <a:pt x="1069087" y="0"/>
                </a:lnTo>
                <a:lnTo>
                  <a:pt x="1008000" y="1075043"/>
                </a:lnTo>
                <a:lnTo>
                  <a:pt x="0" y="1075043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80000"/>
                </a:schemeClr>
              </a:gs>
              <a:gs pos="100000">
                <a:schemeClr val="accent3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ea typeface="+mj-ea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39F30F-CD1C-4793-9892-1EA670E64939}"/>
              </a:ext>
            </a:extLst>
          </p:cNvPr>
          <p:cNvSpPr/>
          <p:nvPr/>
        </p:nvSpPr>
        <p:spPr>
          <a:xfrm>
            <a:off x="6382895" y="4854933"/>
            <a:ext cx="5184000" cy="9417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37" name="Isosceles Triangle 50">
            <a:extLst>
              <a:ext uri="{FF2B5EF4-FFF2-40B4-BE49-F238E27FC236}">
                <a16:creationId xmlns:a16="http://schemas.microsoft.com/office/drawing/2014/main" id="{C99D1EF7-02E4-4E79-85F4-088EFFE8490B}"/>
              </a:ext>
            </a:extLst>
          </p:cNvPr>
          <p:cNvSpPr/>
          <p:nvPr/>
        </p:nvSpPr>
        <p:spPr>
          <a:xfrm rot="16200000">
            <a:off x="4609970" y="4021920"/>
            <a:ext cx="2025426" cy="1524165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0 w 2109512"/>
              <a:gd name="connsiteY0" fmla="*/ 1054069 h 1054069"/>
              <a:gd name="connsiteX1" fmla="*/ 2109512 w 2109512"/>
              <a:gd name="connsiteY1" fmla="*/ 0 h 1054069"/>
              <a:gd name="connsiteX2" fmla="*/ 1008000 w 2109512"/>
              <a:gd name="connsiteY2" fmla="*/ 1054069 h 1054069"/>
              <a:gd name="connsiteX3" fmla="*/ 0 w 2109512"/>
              <a:gd name="connsiteY3" fmla="*/ 1054069 h 1054069"/>
              <a:gd name="connsiteX0" fmla="*/ 0 w 2172255"/>
              <a:gd name="connsiteY0" fmla="*/ 1064989 h 1064989"/>
              <a:gd name="connsiteX1" fmla="*/ 2172255 w 2172255"/>
              <a:gd name="connsiteY1" fmla="*/ 0 h 1064989"/>
              <a:gd name="connsiteX2" fmla="*/ 1008000 w 2172255"/>
              <a:gd name="connsiteY2" fmla="*/ 1064989 h 1064989"/>
              <a:gd name="connsiteX3" fmla="*/ 0 w 2172255"/>
              <a:gd name="connsiteY3" fmla="*/ 1064989 h 1064989"/>
              <a:gd name="connsiteX0" fmla="*/ 0 w 2168072"/>
              <a:gd name="connsiteY0" fmla="*/ 1064989 h 1064989"/>
              <a:gd name="connsiteX1" fmla="*/ 2168072 w 2168072"/>
              <a:gd name="connsiteY1" fmla="*/ 0 h 1064989"/>
              <a:gd name="connsiteX2" fmla="*/ 1008000 w 2168072"/>
              <a:gd name="connsiteY2" fmla="*/ 1064989 h 1064989"/>
              <a:gd name="connsiteX3" fmla="*/ 0 w 2168072"/>
              <a:gd name="connsiteY3" fmla="*/ 1064989 h 106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8072" h="1064989">
                <a:moveTo>
                  <a:pt x="0" y="1064989"/>
                </a:moveTo>
                <a:lnTo>
                  <a:pt x="2168072" y="0"/>
                </a:lnTo>
                <a:lnTo>
                  <a:pt x="1008000" y="1064989"/>
                </a:lnTo>
                <a:lnTo>
                  <a:pt x="0" y="1064989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80000"/>
                </a:schemeClr>
              </a:gs>
              <a:gs pos="100000">
                <a:schemeClr val="accent4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ea typeface="+mj-ea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F4D8C35-5EF4-4A82-8FB0-07DFED310622}"/>
              </a:ext>
            </a:extLst>
          </p:cNvPr>
          <p:cNvGrpSpPr/>
          <p:nvPr/>
        </p:nvGrpSpPr>
        <p:grpSpPr>
          <a:xfrm>
            <a:off x="7615075" y="1677291"/>
            <a:ext cx="3670314" cy="678692"/>
            <a:chOff x="803640" y="3362835"/>
            <a:chExt cx="2059657" cy="67869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10B61A1-85B8-4E8C-95B0-1854BC4276EB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C234771-F5EB-4B4C-8595-6FA85239048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AC9E26B-5452-4AD8-B8BB-8774C48D229B}"/>
              </a:ext>
            </a:extLst>
          </p:cNvPr>
          <p:cNvGrpSpPr/>
          <p:nvPr/>
        </p:nvGrpSpPr>
        <p:grpSpPr>
          <a:xfrm>
            <a:off x="7615075" y="2780353"/>
            <a:ext cx="3670314" cy="678692"/>
            <a:chOff x="803640" y="3362835"/>
            <a:chExt cx="2059657" cy="67869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613453A-942C-4880-AB6A-56BE2EDD6ADE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64F959-812F-455A-8EB3-3B58DF8D372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260F84-7A83-4520-BE45-A30339FD7F0A}"/>
              </a:ext>
            </a:extLst>
          </p:cNvPr>
          <p:cNvGrpSpPr/>
          <p:nvPr/>
        </p:nvGrpSpPr>
        <p:grpSpPr>
          <a:xfrm>
            <a:off x="7615075" y="3883414"/>
            <a:ext cx="3670314" cy="678692"/>
            <a:chOff x="803640" y="3362835"/>
            <a:chExt cx="2059657" cy="67869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95C2DD0-4583-4A19-8052-CC60477DF4DE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52747ED-2F21-4C67-B926-5305A542051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A0AE2E7-3873-4D4B-96C2-06CAF81534AF}"/>
              </a:ext>
            </a:extLst>
          </p:cNvPr>
          <p:cNvGrpSpPr/>
          <p:nvPr/>
        </p:nvGrpSpPr>
        <p:grpSpPr>
          <a:xfrm>
            <a:off x="7615075" y="4986475"/>
            <a:ext cx="3670314" cy="678692"/>
            <a:chOff x="803640" y="3362835"/>
            <a:chExt cx="2059657" cy="67869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CBCC136-7281-42D9-AFE2-B1A0D98F131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7239B2E-31B6-4602-B2FE-AFB919E67EA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</p:grpSp>
      <p:sp>
        <p:nvSpPr>
          <p:cNvPr id="50" name="Rounded Rectangle 1">
            <a:extLst>
              <a:ext uri="{FF2B5EF4-FFF2-40B4-BE49-F238E27FC236}">
                <a16:creationId xmlns:a16="http://schemas.microsoft.com/office/drawing/2014/main" id="{4408C014-1E7C-47A1-9DAF-A37590CAF2E6}"/>
              </a:ext>
            </a:extLst>
          </p:cNvPr>
          <p:cNvSpPr>
            <a:spLocks noChangeAspect="1"/>
          </p:cNvSpPr>
          <p:nvPr/>
        </p:nvSpPr>
        <p:spPr>
          <a:xfrm>
            <a:off x="6777016" y="3951905"/>
            <a:ext cx="597192" cy="540000"/>
          </a:xfrm>
          <a:custGeom>
            <a:avLst/>
            <a:gdLst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737586 w 3986472"/>
              <a:gd name="connsiteY6" fmla="*/ 2520272 h 3604689"/>
              <a:gd name="connsiteX7" fmla="*/ 3749916 w 3986472"/>
              <a:gd name="connsiteY7" fmla="*/ 2520646 h 3604689"/>
              <a:gd name="connsiteX8" fmla="*/ 3739535 w 3986472"/>
              <a:gd name="connsiteY8" fmla="*/ 2531027 h 3604689"/>
              <a:gd name="connsiteX9" fmla="*/ 3741790 w 3986472"/>
              <a:gd name="connsiteY9" fmla="*/ 2543468 h 3604689"/>
              <a:gd name="connsiteX10" fmla="*/ 2667555 w 3986472"/>
              <a:gd name="connsiteY10" fmla="*/ 3603007 h 3604689"/>
              <a:gd name="connsiteX11" fmla="*/ 1617559 w 3986472"/>
              <a:gd name="connsiteY11" fmla="*/ 3571118 h 3604689"/>
              <a:gd name="connsiteX12" fmla="*/ 2628063 w 3986472"/>
              <a:gd name="connsiteY12" fmla="*/ 2560614 h 3604689"/>
              <a:gd name="connsiteX13" fmla="*/ 1908216 w 3986472"/>
              <a:gd name="connsiteY13" fmla="*/ 2538753 h 3604689"/>
              <a:gd name="connsiteX14" fmla="*/ 2569809 w 3986472"/>
              <a:gd name="connsiteY14" fmla="*/ 1877159 h 3604689"/>
              <a:gd name="connsiteX15" fmla="*/ 1999634 w 3986472"/>
              <a:gd name="connsiteY15" fmla="*/ 1877159 h 3604689"/>
              <a:gd name="connsiteX16" fmla="*/ 185337 w 3986472"/>
              <a:gd name="connsiteY16" fmla="*/ 3604689 h 3604689"/>
              <a:gd name="connsiteX17" fmla="*/ 185337 w 3986472"/>
              <a:gd name="connsiteY17" fmla="*/ 2751226 h 3604689"/>
              <a:gd name="connsiteX18" fmla="*/ 185337 w 3986472"/>
              <a:gd name="connsiteY18" fmla="*/ 2535971 h 3604689"/>
              <a:gd name="connsiteX19" fmla="*/ 185337 w 3986472"/>
              <a:gd name="connsiteY19" fmla="*/ 302954 h 3604689"/>
              <a:gd name="connsiteX20" fmla="*/ 116958 w 3986472"/>
              <a:gd name="connsiteY20" fmla="*/ 302954 h 3604689"/>
              <a:gd name="connsiteX21" fmla="*/ 0 w 3986472"/>
              <a:gd name="connsiteY21" fmla="*/ 185996 h 3604689"/>
              <a:gd name="connsiteX22" fmla="*/ 0 w 3986472"/>
              <a:gd name="connsiteY22" fmla="*/ 131880 h 3604689"/>
              <a:gd name="connsiteX23" fmla="*/ 116958 w 3986472"/>
              <a:gd name="connsiteY23" fmla="*/ 14922 h 3604689"/>
              <a:gd name="connsiteX24" fmla="*/ 1076491 w 3986472"/>
              <a:gd name="connsiteY24" fmla="*/ 14922 h 3604689"/>
              <a:gd name="connsiteX25" fmla="*/ 1193449 w 3986472"/>
              <a:gd name="connsiteY25" fmla="*/ 131880 h 3604689"/>
              <a:gd name="connsiteX26" fmla="*/ 1193449 w 3986472"/>
              <a:gd name="connsiteY26" fmla="*/ 185996 h 3604689"/>
              <a:gd name="connsiteX27" fmla="*/ 1076491 w 3986472"/>
              <a:gd name="connsiteY27" fmla="*/ 302954 h 3604689"/>
              <a:gd name="connsiteX28" fmla="*/ 1028167 w 3986472"/>
              <a:gd name="connsiteY28" fmla="*/ 302954 h 3604689"/>
              <a:gd name="connsiteX29" fmla="*/ 1028167 w 3986472"/>
              <a:gd name="connsiteY29" fmla="*/ 1733448 h 3604689"/>
              <a:gd name="connsiteX30" fmla="*/ 2848679 w 3986472"/>
              <a:gd name="connsiteY30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737586 w 3986472"/>
              <a:gd name="connsiteY6" fmla="*/ 2520272 h 3604689"/>
              <a:gd name="connsiteX7" fmla="*/ 3749916 w 3986472"/>
              <a:gd name="connsiteY7" fmla="*/ 2520646 h 3604689"/>
              <a:gd name="connsiteX8" fmla="*/ 3741790 w 3986472"/>
              <a:gd name="connsiteY8" fmla="*/ 2543468 h 3604689"/>
              <a:gd name="connsiteX9" fmla="*/ 2667555 w 3986472"/>
              <a:gd name="connsiteY9" fmla="*/ 3603007 h 3604689"/>
              <a:gd name="connsiteX10" fmla="*/ 1617559 w 3986472"/>
              <a:gd name="connsiteY10" fmla="*/ 3571118 h 3604689"/>
              <a:gd name="connsiteX11" fmla="*/ 2628063 w 3986472"/>
              <a:gd name="connsiteY11" fmla="*/ 2560614 h 3604689"/>
              <a:gd name="connsiteX12" fmla="*/ 1908216 w 3986472"/>
              <a:gd name="connsiteY12" fmla="*/ 2538753 h 3604689"/>
              <a:gd name="connsiteX13" fmla="*/ 2569809 w 3986472"/>
              <a:gd name="connsiteY13" fmla="*/ 1877159 h 3604689"/>
              <a:gd name="connsiteX14" fmla="*/ 1999634 w 3986472"/>
              <a:gd name="connsiteY14" fmla="*/ 1877159 h 3604689"/>
              <a:gd name="connsiteX15" fmla="*/ 185337 w 3986472"/>
              <a:gd name="connsiteY15" fmla="*/ 3604689 h 3604689"/>
              <a:gd name="connsiteX16" fmla="*/ 185337 w 3986472"/>
              <a:gd name="connsiteY16" fmla="*/ 2751226 h 3604689"/>
              <a:gd name="connsiteX17" fmla="*/ 185337 w 3986472"/>
              <a:gd name="connsiteY17" fmla="*/ 2535971 h 3604689"/>
              <a:gd name="connsiteX18" fmla="*/ 185337 w 3986472"/>
              <a:gd name="connsiteY18" fmla="*/ 302954 h 3604689"/>
              <a:gd name="connsiteX19" fmla="*/ 116958 w 3986472"/>
              <a:gd name="connsiteY19" fmla="*/ 302954 h 3604689"/>
              <a:gd name="connsiteX20" fmla="*/ 0 w 3986472"/>
              <a:gd name="connsiteY20" fmla="*/ 185996 h 3604689"/>
              <a:gd name="connsiteX21" fmla="*/ 0 w 3986472"/>
              <a:gd name="connsiteY21" fmla="*/ 131880 h 3604689"/>
              <a:gd name="connsiteX22" fmla="*/ 116958 w 3986472"/>
              <a:gd name="connsiteY22" fmla="*/ 14922 h 3604689"/>
              <a:gd name="connsiteX23" fmla="*/ 1076491 w 3986472"/>
              <a:gd name="connsiteY23" fmla="*/ 14922 h 3604689"/>
              <a:gd name="connsiteX24" fmla="*/ 1193449 w 3986472"/>
              <a:gd name="connsiteY24" fmla="*/ 131880 h 3604689"/>
              <a:gd name="connsiteX25" fmla="*/ 1193449 w 3986472"/>
              <a:gd name="connsiteY25" fmla="*/ 185996 h 3604689"/>
              <a:gd name="connsiteX26" fmla="*/ 1076491 w 3986472"/>
              <a:gd name="connsiteY26" fmla="*/ 302954 h 3604689"/>
              <a:gd name="connsiteX27" fmla="*/ 1028167 w 3986472"/>
              <a:gd name="connsiteY27" fmla="*/ 302954 h 3604689"/>
              <a:gd name="connsiteX28" fmla="*/ 1028167 w 3986472"/>
              <a:gd name="connsiteY28" fmla="*/ 1733448 h 3604689"/>
              <a:gd name="connsiteX29" fmla="*/ 2848679 w 3986472"/>
              <a:gd name="connsiteY29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737586 w 3986472"/>
              <a:gd name="connsiteY6" fmla="*/ 2520272 h 3604689"/>
              <a:gd name="connsiteX7" fmla="*/ 3749916 w 3986472"/>
              <a:gd name="connsiteY7" fmla="*/ 2520646 h 3604689"/>
              <a:gd name="connsiteX8" fmla="*/ 2667555 w 3986472"/>
              <a:gd name="connsiteY8" fmla="*/ 3603007 h 3604689"/>
              <a:gd name="connsiteX9" fmla="*/ 1617559 w 3986472"/>
              <a:gd name="connsiteY9" fmla="*/ 3571118 h 3604689"/>
              <a:gd name="connsiteX10" fmla="*/ 2628063 w 3986472"/>
              <a:gd name="connsiteY10" fmla="*/ 2560614 h 3604689"/>
              <a:gd name="connsiteX11" fmla="*/ 1908216 w 3986472"/>
              <a:gd name="connsiteY11" fmla="*/ 2538753 h 3604689"/>
              <a:gd name="connsiteX12" fmla="*/ 2569809 w 3986472"/>
              <a:gd name="connsiteY12" fmla="*/ 1877159 h 3604689"/>
              <a:gd name="connsiteX13" fmla="*/ 1999634 w 3986472"/>
              <a:gd name="connsiteY13" fmla="*/ 1877159 h 3604689"/>
              <a:gd name="connsiteX14" fmla="*/ 185337 w 3986472"/>
              <a:gd name="connsiteY14" fmla="*/ 3604689 h 3604689"/>
              <a:gd name="connsiteX15" fmla="*/ 185337 w 3986472"/>
              <a:gd name="connsiteY15" fmla="*/ 2751226 h 3604689"/>
              <a:gd name="connsiteX16" fmla="*/ 185337 w 3986472"/>
              <a:gd name="connsiteY16" fmla="*/ 2535971 h 3604689"/>
              <a:gd name="connsiteX17" fmla="*/ 185337 w 3986472"/>
              <a:gd name="connsiteY17" fmla="*/ 302954 h 3604689"/>
              <a:gd name="connsiteX18" fmla="*/ 116958 w 3986472"/>
              <a:gd name="connsiteY18" fmla="*/ 302954 h 3604689"/>
              <a:gd name="connsiteX19" fmla="*/ 0 w 3986472"/>
              <a:gd name="connsiteY19" fmla="*/ 185996 h 3604689"/>
              <a:gd name="connsiteX20" fmla="*/ 0 w 3986472"/>
              <a:gd name="connsiteY20" fmla="*/ 131880 h 3604689"/>
              <a:gd name="connsiteX21" fmla="*/ 116958 w 3986472"/>
              <a:gd name="connsiteY21" fmla="*/ 14922 h 3604689"/>
              <a:gd name="connsiteX22" fmla="*/ 1076491 w 3986472"/>
              <a:gd name="connsiteY22" fmla="*/ 14922 h 3604689"/>
              <a:gd name="connsiteX23" fmla="*/ 1193449 w 3986472"/>
              <a:gd name="connsiteY23" fmla="*/ 131880 h 3604689"/>
              <a:gd name="connsiteX24" fmla="*/ 1193449 w 3986472"/>
              <a:gd name="connsiteY24" fmla="*/ 185996 h 3604689"/>
              <a:gd name="connsiteX25" fmla="*/ 1076491 w 3986472"/>
              <a:gd name="connsiteY25" fmla="*/ 302954 h 3604689"/>
              <a:gd name="connsiteX26" fmla="*/ 1028167 w 3986472"/>
              <a:gd name="connsiteY26" fmla="*/ 302954 h 3604689"/>
              <a:gd name="connsiteX27" fmla="*/ 1028167 w 3986472"/>
              <a:gd name="connsiteY27" fmla="*/ 1733448 h 3604689"/>
              <a:gd name="connsiteX28" fmla="*/ 2848679 w 3986472"/>
              <a:gd name="connsiteY28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737586 w 3986472"/>
              <a:gd name="connsiteY6" fmla="*/ 2520272 h 3604689"/>
              <a:gd name="connsiteX7" fmla="*/ 2667555 w 3986472"/>
              <a:gd name="connsiteY7" fmla="*/ 3603007 h 3604689"/>
              <a:gd name="connsiteX8" fmla="*/ 1617559 w 3986472"/>
              <a:gd name="connsiteY8" fmla="*/ 3571118 h 3604689"/>
              <a:gd name="connsiteX9" fmla="*/ 2628063 w 3986472"/>
              <a:gd name="connsiteY9" fmla="*/ 2560614 h 3604689"/>
              <a:gd name="connsiteX10" fmla="*/ 1908216 w 3986472"/>
              <a:gd name="connsiteY10" fmla="*/ 2538753 h 3604689"/>
              <a:gd name="connsiteX11" fmla="*/ 2569809 w 3986472"/>
              <a:gd name="connsiteY11" fmla="*/ 1877159 h 3604689"/>
              <a:gd name="connsiteX12" fmla="*/ 1999634 w 3986472"/>
              <a:gd name="connsiteY12" fmla="*/ 1877159 h 3604689"/>
              <a:gd name="connsiteX13" fmla="*/ 185337 w 3986472"/>
              <a:gd name="connsiteY13" fmla="*/ 3604689 h 3604689"/>
              <a:gd name="connsiteX14" fmla="*/ 185337 w 3986472"/>
              <a:gd name="connsiteY14" fmla="*/ 2751226 h 3604689"/>
              <a:gd name="connsiteX15" fmla="*/ 185337 w 3986472"/>
              <a:gd name="connsiteY15" fmla="*/ 2535971 h 3604689"/>
              <a:gd name="connsiteX16" fmla="*/ 185337 w 3986472"/>
              <a:gd name="connsiteY16" fmla="*/ 302954 h 3604689"/>
              <a:gd name="connsiteX17" fmla="*/ 116958 w 3986472"/>
              <a:gd name="connsiteY17" fmla="*/ 302954 h 3604689"/>
              <a:gd name="connsiteX18" fmla="*/ 0 w 3986472"/>
              <a:gd name="connsiteY18" fmla="*/ 185996 h 3604689"/>
              <a:gd name="connsiteX19" fmla="*/ 0 w 3986472"/>
              <a:gd name="connsiteY19" fmla="*/ 131880 h 3604689"/>
              <a:gd name="connsiteX20" fmla="*/ 116958 w 3986472"/>
              <a:gd name="connsiteY20" fmla="*/ 14922 h 3604689"/>
              <a:gd name="connsiteX21" fmla="*/ 1076491 w 3986472"/>
              <a:gd name="connsiteY21" fmla="*/ 14922 h 3604689"/>
              <a:gd name="connsiteX22" fmla="*/ 1193449 w 3986472"/>
              <a:gd name="connsiteY22" fmla="*/ 131880 h 3604689"/>
              <a:gd name="connsiteX23" fmla="*/ 1193449 w 3986472"/>
              <a:gd name="connsiteY23" fmla="*/ 185996 h 3604689"/>
              <a:gd name="connsiteX24" fmla="*/ 1076491 w 3986472"/>
              <a:gd name="connsiteY24" fmla="*/ 302954 h 3604689"/>
              <a:gd name="connsiteX25" fmla="*/ 1028167 w 3986472"/>
              <a:gd name="connsiteY25" fmla="*/ 302954 h 3604689"/>
              <a:gd name="connsiteX26" fmla="*/ 1028167 w 3986472"/>
              <a:gd name="connsiteY26" fmla="*/ 1733448 h 3604689"/>
              <a:gd name="connsiteX27" fmla="*/ 2848679 w 3986472"/>
              <a:gd name="connsiteY27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695056 w 3986472"/>
              <a:gd name="connsiteY6" fmla="*/ 2520272 h 3604689"/>
              <a:gd name="connsiteX7" fmla="*/ 2667555 w 3986472"/>
              <a:gd name="connsiteY7" fmla="*/ 3603007 h 3604689"/>
              <a:gd name="connsiteX8" fmla="*/ 1617559 w 3986472"/>
              <a:gd name="connsiteY8" fmla="*/ 3571118 h 3604689"/>
              <a:gd name="connsiteX9" fmla="*/ 2628063 w 3986472"/>
              <a:gd name="connsiteY9" fmla="*/ 2560614 h 3604689"/>
              <a:gd name="connsiteX10" fmla="*/ 1908216 w 3986472"/>
              <a:gd name="connsiteY10" fmla="*/ 2538753 h 3604689"/>
              <a:gd name="connsiteX11" fmla="*/ 2569809 w 3986472"/>
              <a:gd name="connsiteY11" fmla="*/ 1877159 h 3604689"/>
              <a:gd name="connsiteX12" fmla="*/ 1999634 w 3986472"/>
              <a:gd name="connsiteY12" fmla="*/ 1877159 h 3604689"/>
              <a:gd name="connsiteX13" fmla="*/ 185337 w 3986472"/>
              <a:gd name="connsiteY13" fmla="*/ 3604689 h 3604689"/>
              <a:gd name="connsiteX14" fmla="*/ 185337 w 3986472"/>
              <a:gd name="connsiteY14" fmla="*/ 2751226 h 3604689"/>
              <a:gd name="connsiteX15" fmla="*/ 185337 w 3986472"/>
              <a:gd name="connsiteY15" fmla="*/ 2535971 h 3604689"/>
              <a:gd name="connsiteX16" fmla="*/ 185337 w 3986472"/>
              <a:gd name="connsiteY16" fmla="*/ 302954 h 3604689"/>
              <a:gd name="connsiteX17" fmla="*/ 116958 w 3986472"/>
              <a:gd name="connsiteY17" fmla="*/ 302954 h 3604689"/>
              <a:gd name="connsiteX18" fmla="*/ 0 w 3986472"/>
              <a:gd name="connsiteY18" fmla="*/ 185996 h 3604689"/>
              <a:gd name="connsiteX19" fmla="*/ 0 w 3986472"/>
              <a:gd name="connsiteY19" fmla="*/ 131880 h 3604689"/>
              <a:gd name="connsiteX20" fmla="*/ 116958 w 3986472"/>
              <a:gd name="connsiteY20" fmla="*/ 14922 h 3604689"/>
              <a:gd name="connsiteX21" fmla="*/ 1076491 w 3986472"/>
              <a:gd name="connsiteY21" fmla="*/ 14922 h 3604689"/>
              <a:gd name="connsiteX22" fmla="*/ 1193449 w 3986472"/>
              <a:gd name="connsiteY22" fmla="*/ 131880 h 3604689"/>
              <a:gd name="connsiteX23" fmla="*/ 1193449 w 3986472"/>
              <a:gd name="connsiteY23" fmla="*/ 185996 h 3604689"/>
              <a:gd name="connsiteX24" fmla="*/ 1076491 w 3986472"/>
              <a:gd name="connsiteY24" fmla="*/ 302954 h 3604689"/>
              <a:gd name="connsiteX25" fmla="*/ 1028167 w 3986472"/>
              <a:gd name="connsiteY25" fmla="*/ 302954 h 3604689"/>
              <a:gd name="connsiteX26" fmla="*/ 1028167 w 3986472"/>
              <a:gd name="connsiteY26" fmla="*/ 1733448 h 3604689"/>
              <a:gd name="connsiteX27" fmla="*/ 2848679 w 3986472"/>
              <a:gd name="connsiteY27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695056 w 3986472"/>
              <a:gd name="connsiteY6" fmla="*/ 2520272 h 3604689"/>
              <a:gd name="connsiteX7" fmla="*/ 2667555 w 3986472"/>
              <a:gd name="connsiteY7" fmla="*/ 3603007 h 3604689"/>
              <a:gd name="connsiteX8" fmla="*/ 1617559 w 3986472"/>
              <a:gd name="connsiteY8" fmla="*/ 3571118 h 3604689"/>
              <a:gd name="connsiteX9" fmla="*/ 2628063 w 3986472"/>
              <a:gd name="connsiteY9" fmla="*/ 2560614 h 3604689"/>
              <a:gd name="connsiteX10" fmla="*/ 1908216 w 3986472"/>
              <a:gd name="connsiteY10" fmla="*/ 2538753 h 3604689"/>
              <a:gd name="connsiteX11" fmla="*/ 2569809 w 3986472"/>
              <a:gd name="connsiteY11" fmla="*/ 1877159 h 3604689"/>
              <a:gd name="connsiteX12" fmla="*/ 1999634 w 3986472"/>
              <a:gd name="connsiteY12" fmla="*/ 1877159 h 3604689"/>
              <a:gd name="connsiteX13" fmla="*/ 185337 w 3986472"/>
              <a:gd name="connsiteY13" fmla="*/ 3604689 h 3604689"/>
              <a:gd name="connsiteX14" fmla="*/ 185337 w 3986472"/>
              <a:gd name="connsiteY14" fmla="*/ 2751226 h 3604689"/>
              <a:gd name="connsiteX15" fmla="*/ 185337 w 3986472"/>
              <a:gd name="connsiteY15" fmla="*/ 2535971 h 3604689"/>
              <a:gd name="connsiteX16" fmla="*/ 185337 w 3986472"/>
              <a:gd name="connsiteY16" fmla="*/ 302954 h 3604689"/>
              <a:gd name="connsiteX17" fmla="*/ 116958 w 3986472"/>
              <a:gd name="connsiteY17" fmla="*/ 302954 h 3604689"/>
              <a:gd name="connsiteX18" fmla="*/ 0 w 3986472"/>
              <a:gd name="connsiteY18" fmla="*/ 185996 h 3604689"/>
              <a:gd name="connsiteX19" fmla="*/ 0 w 3986472"/>
              <a:gd name="connsiteY19" fmla="*/ 131880 h 3604689"/>
              <a:gd name="connsiteX20" fmla="*/ 116958 w 3986472"/>
              <a:gd name="connsiteY20" fmla="*/ 14922 h 3604689"/>
              <a:gd name="connsiteX21" fmla="*/ 1076491 w 3986472"/>
              <a:gd name="connsiteY21" fmla="*/ 14922 h 3604689"/>
              <a:gd name="connsiteX22" fmla="*/ 1193449 w 3986472"/>
              <a:gd name="connsiteY22" fmla="*/ 131880 h 3604689"/>
              <a:gd name="connsiteX23" fmla="*/ 1193449 w 3986472"/>
              <a:gd name="connsiteY23" fmla="*/ 185996 h 3604689"/>
              <a:gd name="connsiteX24" fmla="*/ 1076491 w 3986472"/>
              <a:gd name="connsiteY24" fmla="*/ 302954 h 3604689"/>
              <a:gd name="connsiteX25" fmla="*/ 1028167 w 3986472"/>
              <a:gd name="connsiteY25" fmla="*/ 302954 h 3604689"/>
              <a:gd name="connsiteX26" fmla="*/ 1028167 w 3986472"/>
              <a:gd name="connsiteY26" fmla="*/ 1733448 h 3604689"/>
              <a:gd name="connsiteX27" fmla="*/ 2848679 w 3986472"/>
              <a:gd name="connsiteY27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695056 w 3986472"/>
              <a:gd name="connsiteY6" fmla="*/ 2520272 h 3604689"/>
              <a:gd name="connsiteX7" fmla="*/ 2667555 w 3986472"/>
              <a:gd name="connsiteY7" fmla="*/ 3603007 h 3604689"/>
              <a:gd name="connsiteX8" fmla="*/ 1617559 w 3986472"/>
              <a:gd name="connsiteY8" fmla="*/ 3571118 h 3604689"/>
              <a:gd name="connsiteX9" fmla="*/ 2628063 w 3986472"/>
              <a:gd name="connsiteY9" fmla="*/ 2560614 h 3604689"/>
              <a:gd name="connsiteX10" fmla="*/ 1908216 w 3986472"/>
              <a:gd name="connsiteY10" fmla="*/ 2538753 h 3604689"/>
              <a:gd name="connsiteX11" fmla="*/ 2569809 w 3986472"/>
              <a:gd name="connsiteY11" fmla="*/ 1877159 h 3604689"/>
              <a:gd name="connsiteX12" fmla="*/ 1999634 w 3986472"/>
              <a:gd name="connsiteY12" fmla="*/ 1877159 h 3604689"/>
              <a:gd name="connsiteX13" fmla="*/ 185337 w 3986472"/>
              <a:gd name="connsiteY13" fmla="*/ 3604689 h 3604689"/>
              <a:gd name="connsiteX14" fmla="*/ 185337 w 3986472"/>
              <a:gd name="connsiteY14" fmla="*/ 2751226 h 3604689"/>
              <a:gd name="connsiteX15" fmla="*/ 185337 w 3986472"/>
              <a:gd name="connsiteY15" fmla="*/ 2535971 h 3604689"/>
              <a:gd name="connsiteX16" fmla="*/ 185337 w 3986472"/>
              <a:gd name="connsiteY16" fmla="*/ 302954 h 3604689"/>
              <a:gd name="connsiteX17" fmla="*/ 116958 w 3986472"/>
              <a:gd name="connsiteY17" fmla="*/ 302954 h 3604689"/>
              <a:gd name="connsiteX18" fmla="*/ 0 w 3986472"/>
              <a:gd name="connsiteY18" fmla="*/ 185996 h 3604689"/>
              <a:gd name="connsiteX19" fmla="*/ 0 w 3986472"/>
              <a:gd name="connsiteY19" fmla="*/ 131880 h 3604689"/>
              <a:gd name="connsiteX20" fmla="*/ 116958 w 3986472"/>
              <a:gd name="connsiteY20" fmla="*/ 14922 h 3604689"/>
              <a:gd name="connsiteX21" fmla="*/ 1076491 w 3986472"/>
              <a:gd name="connsiteY21" fmla="*/ 14922 h 3604689"/>
              <a:gd name="connsiteX22" fmla="*/ 1193449 w 3986472"/>
              <a:gd name="connsiteY22" fmla="*/ 131880 h 3604689"/>
              <a:gd name="connsiteX23" fmla="*/ 1193449 w 3986472"/>
              <a:gd name="connsiteY23" fmla="*/ 185996 h 3604689"/>
              <a:gd name="connsiteX24" fmla="*/ 1076491 w 3986472"/>
              <a:gd name="connsiteY24" fmla="*/ 302954 h 3604689"/>
              <a:gd name="connsiteX25" fmla="*/ 1028167 w 3986472"/>
              <a:gd name="connsiteY25" fmla="*/ 302954 h 3604689"/>
              <a:gd name="connsiteX26" fmla="*/ 1028167 w 3986472"/>
              <a:gd name="connsiteY26" fmla="*/ 1733448 h 3604689"/>
              <a:gd name="connsiteX27" fmla="*/ 2848679 w 3986472"/>
              <a:gd name="connsiteY27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95056 w 3986472"/>
              <a:gd name="connsiteY5" fmla="*/ 2520272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2751226 h 3604689"/>
              <a:gd name="connsiteX14" fmla="*/ 185337 w 3986472"/>
              <a:gd name="connsiteY14" fmla="*/ 2535971 h 3604689"/>
              <a:gd name="connsiteX15" fmla="*/ 185337 w 3986472"/>
              <a:gd name="connsiteY15" fmla="*/ 302954 h 3604689"/>
              <a:gd name="connsiteX16" fmla="*/ 116958 w 3986472"/>
              <a:gd name="connsiteY16" fmla="*/ 302954 h 3604689"/>
              <a:gd name="connsiteX17" fmla="*/ 0 w 3986472"/>
              <a:gd name="connsiteY17" fmla="*/ 185996 h 3604689"/>
              <a:gd name="connsiteX18" fmla="*/ 0 w 3986472"/>
              <a:gd name="connsiteY18" fmla="*/ 131880 h 3604689"/>
              <a:gd name="connsiteX19" fmla="*/ 116958 w 3986472"/>
              <a:gd name="connsiteY19" fmla="*/ 14922 h 3604689"/>
              <a:gd name="connsiteX20" fmla="*/ 1076491 w 3986472"/>
              <a:gd name="connsiteY20" fmla="*/ 14922 h 3604689"/>
              <a:gd name="connsiteX21" fmla="*/ 1193449 w 3986472"/>
              <a:gd name="connsiteY21" fmla="*/ 131880 h 3604689"/>
              <a:gd name="connsiteX22" fmla="*/ 1193449 w 3986472"/>
              <a:gd name="connsiteY22" fmla="*/ 185996 h 3604689"/>
              <a:gd name="connsiteX23" fmla="*/ 1076491 w 3986472"/>
              <a:gd name="connsiteY23" fmla="*/ 302954 h 3604689"/>
              <a:gd name="connsiteX24" fmla="*/ 1028167 w 3986472"/>
              <a:gd name="connsiteY24" fmla="*/ 302954 h 3604689"/>
              <a:gd name="connsiteX25" fmla="*/ 1028167 w 3986472"/>
              <a:gd name="connsiteY25" fmla="*/ 1733448 h 3604689"/>
              <a:gd name="connsiteX26" fmla="*/ 2848679 w 3986472"/>
              <a:gd name="connsiteY26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95056 w 3986472"/>
              <a:gd name="connsiteY5" fmla="*/ 2520272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2751226 h 3604689"/>
              <a:gd name="connsiteX14" fmla="*/ 185337 w 3986472"/>
              <a:gd name="connsiteY14" fmla="*/ 2535971 h 3604689"/>
              <a:gd name="connsiteX15" fmla="*/ 185337 w 3986472"/>
              <a:gd name="connsiteY15" fmla="*/ 302954 h 3604689"/>
              <a:gd name="connsiteX16" fmla="*/ 116958 w 3986472"/>
              <a:gd name="connsiteY16" fmla="*/ 302954 h 3604689"/>
              <a:gd name="connsiteX17" fmla="*/ 0 w 3986472"/>
              <a:gd name="connsiteY17" fmla="*/ 185996 h 3604689"/>
              <a:gd name="connsiteX18" fmla="*/ 0 w 3986472"/>
              <a:gd name="connsiteY18" fmla="*/ 131880 h 3604689"/>
              <a:gd name="connsiteX19" fmla="*/ 116958 w 3986472"/>
              <a:gd name="connsiteY19" fmla="*/ 14922 h 3604689"/>
              <a:gd name="connsiteX20" fmla="*/ 1076491 w 3986472"/>
              <a:gd name="connsiteY20" fmla="*/ 14922 h 3604689"/>
              <a:gd name="connsiteX21" fmla="*/ 1193449 w 3986472"/>
              <a:gd name="connsiteY21" fmla="*/ 131880 h 3604689"/>
              <a:gd name="connsiteX22" fmla="*/ 1193449 w 3986472"/>
              <a:gd name="connsiteY22" fmla="*/ 185996 h 3604689"/>
              <a:gd name="connsiteX23" fmla="*/ 1076491 w 3986472"/>
              <a:gd name="connsiteY23" fmla="*/ 302954 h 3604689"/>
              <a:gd name="connsiteX24" fmla="*/ 1028167 w 3986472"/>
              <a:gd name="connsiteY24" fmla="*/ 302954 h 3604689"/>
              <a:gd name="connsiteX25" fmla="*/ 1028167 w 3986472"/>
              <a:gd name="connsiteY25" fmla="*/ 1733448 h 3604689"/>
              <a:gd name="connsiteX26" fmla="*/ 2848679 w 3986472"/>
              <a:gd name="connsiteY26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52526 w 3986472"/>
              <a:gd name="connsiteY5" fmla="*/ 2541537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2751226 h 3604689"/>
              <a:gd name="connsiteX14" fmla="*/ 185337 w 3986472"/>
              <a:gd name="connsiteY14" fmla="*/ 2535971 h 3604689"/>
              <a:gd name="connsiteX15" fmla="*/ 185337 w 3986472"/>
              <a:gd name="connsiteY15" fmla="*/ 302954 h 3604689"/>
              <a:gd name="connsiteX16" fmla="*/ 116958 w 3986472"/>
              <a:gd name="connsiteY16" fmla="*/ 302954 h 3604689"/>
              <a:gd name="connsiteX17" fmla="*/ 0 w 3986472"/>
              <a:gd name="connsiteY17" fmla="*/ 185996 h 3604689"/>
              <a:gd name="connsiteX18" fmla="*/ 0 w 3986472"/>
              <a:gd name="connsiteY18" fmla="*/ 131880 h 3604689"/>
              <a:gd name="connsiteX19" fmla="*/ 116958 w 3986472"/>
              <a:gd name="connsiteY19" fmla="*/ 14922 h 3604689"/>
              <a:gd name="connsiteX20" fmla="*/ 1076491 w 3986472"/>
              <a:gd name="connsiteY20" fmla="*/ 14922 h 3604689"/>
              <a:gd name="connsiteX21" fmla="*/ 1193449 w 3986472"/>
              <a:gd name="connsiteY21" fmla="*/ 131880 h 3604689"/>
              <a:gd name="connsiteX22" fmla="*/ 1193449 w 3986472"/>
              <a:gd name="connsiteY22" fmla="*/ 185996 h 3604689"/>
              <a:gd name="connsiteX23" fmla="*/ 1076491 w 3986472"/>
              <a:gd name="connsiteY23" fmla="*/ 302954 h 3604689"/>
              <a:gd name="connsiteX24" fmla="*/ 1028167 w 3986472"/>
              <a:gd name="connsiteY24" fmla="*/ 302954 h 3604689"/>
              <a:gd name="connsiteX25" fmla="*/ 1028167 w 3986472"/>
              <a:gd name="connsiteY25" fmla="*/ 1733448 h 3604689"/>
              <a:gd name="connsiteX26" fmla="*/ 2848679 w 3986472"/>
              <a:gd name="connsiteY26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52526 w 3986472"/>
              <a:gd name="connsiteY5" fmla="*/ 2541537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2751226 h 3604689"/>
              <a:gd name="connsiteX14" fmla="*/ 185337 w 3986472"/>
              <a:gd name="connsiteY14" fmla="*/ 2535971 h 3604689"/>
              <a:gd name="connsiteX15" fmla="*/ 185337 w 3986472"/>
              <a:gd name="connsiteY15" fmla="*/ 302954 h 3604689"/>
              <a:gd name="connsiteX16" fmla="*/ 116958 w 3986472"/>
              <a:gd name="connsiteY16" fmla="*/ 302954 h 3604689"/>
              <a:gd name="connsiteX17" fmla="*/ 0 w 3986472"/>
              <a:gd name="connsiteY17" fmla="*/ 185996 h 3604689"/>
              <a:gd name="connsiteX18" fmla="*/ 0 w 3986472"/>
              <a:gd name="connsiteY18" fmla="*/ 131880 h 3604689"/>
              <a:gd name="connsiteX19" fmla="*/ 116958 w 3986472"/>
              <a:gd name="connsiteY19" fmla="*/ 14922 h 3604689"/>
              <a:gd name="connsiteX20" fmla="*/ 1076491 w 3986472"/>
              <a:gd name="connsiteY20" fmla="*/ 14922 h 3604689"/>
              <a:gd name="connsiteX21" fmla="*/ 1193449 w 3986472"/>
              <a:gd name="connsiteY21" fmla="*/ 131880 h 3604689"/>
              <a:gd name="connsiteX22" fmla="*/ 1193449 w 3986472"/>
              <a:gd name="connsiteY22" fmla="*/ 185996 h 3604689"/>
              <a:gd name="connsiteX23" fmla="*/ 1076491 w 3986472"/>
              <a:gd name="connsiteY23" fmla="*/ 302954 h 3604689"/>
              <a:gd name="connsiteX24" fmla="*/ 1028167 w 3986472"/>
              <a:gd name="connsiteY24" fmla="*/ 302954 h 3604689"/>
              <a:gd name="connsiteX25" fmla="*/ 1028167 w 3986472"/>
              <a:gd name="connsiteY25" fmla="*/ 1733448 h 3604689"/>
              <a:gd name="connsiteX26" fmla="*/ 2848679 w 3986472"/>
              <a:gd name="connsiteY26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52526 w 3986472"/>
              <a:gd name="connsiteY5" fmla="*/ 2541537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2751226 h 3604689"/>
              <a:gd name="connsiteX14" fmla="*/ 185337 w 3986472"/>
              <a:gd name="connsiteY14" fmla="*/ 302954 h 3604689"/>
              <a:gd name="connsiteX15" fmla="*/ 116958 w 3986472"/>
              <a:gd name="connsiteY15" fmla="*/ 302954 h 3604689"/>
              <a:gd name="connsiteX16" fmla="*/ 0 w 3986472"/>
              <a:gd name="connsiteY16" fmla="*/ 185996 h 3604689"/>
              <a:gd name="connsiteX17" fmla="*/ 0 w 3986472"/>
              <a:gd name="connsiteY17" fmla="*/ 131880 h 3604689"/>
              <a:gd name="connsiteX18" fmla="*/ 116958 w 3986472"/>
              <a:gd name="connsiteY18" fmla="*/ 14922 h 3604689"/>
              <a:gd name="connsiteX19" fmla="*/ 1076491 w 3986472"/>
              <a:gd name="connsiteY19" fmla="*/ 14922 h 3604689"/>
              <a:gd name="connsiteX20" fmla="*/ 1193449 w 3986472"/>
              <a:gd name="connsiteY20" fmla="*/ 131880 h 3604689"/>
              <a:gd name="connsiteX21" fmla="*/ 1193449 w 3986472"/>
              <a:gd name="connsiteY21" fmla="*/ 185996 h 3604689"/>
              <a:gd name="connsiteX22" fmla="*/ 1076491 w 3986472"/>
              <a:gd name="connsiteY22" fmla="*/ 302954 h 3604689"/>
              <a:gd name="connsiteX23" fmla="*/ 1028167 w 3986472"/>
              <a:gd name="connsiteY23" fmla="*/ 302954 h 3604689"/>
              <a:gd name="connsiteX24" fmla="*/ 1028167 w 3986472"/>
              <a:gd name="connsiteY24" fmla="*/ 1733448 h 3604689"/>
              <a:gd name="connsiteX25" fmla="*/ 2848679 w 3986472"/>
              <a:gd name="connsiteY25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52526 w 3986472"/>
              <a:gd name="connsiteY5" fmla="*/ 2541537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302954 h 3604689"/>
              <a:gd name="connsiteX14" fmla="*/ 116958 w 3986472"/>
              <a:gd name="connsiteY14" fmla="*/ 302954 h 3604689"/>
              <a:gd name="connsiteX15" fmla="*/ 0 w 3986472"/>
              <a:gd name="connsiteY15" fmla="*/ 185996 h 3604689"/>
              <a:gd name="connsiteX16" fmla="*/ 0 w 3986472"/>
              <a:gd name="connsiteY16" fmla="*/ 131880 h 3604689"/>
              <a:gd name="connsiteX17" fmla="*/ 116958 w 3986472"/>
              <a:gd name="connsiteY17" fmla="*/ 14922 h 3604689"/>
              <a:gd name="connsiteX18" fmla="*/ 1076491 w 3986472"/>
              <a:gd name="connsiteY18" fmla="*/ 14922 h 3604689"/>
              <a:gd name="connsiteX19" fmla="*/ 1193449 w 3986472"/>
              <a:gd name="connsiteY19" fmla="*/ 131880 h 3604689"/>
              <a:gd name="connsiteX20" fmla="*/ 1193449 w 3986472"/>
              <a:gd name="connsiteY20" fmla="*/ 185996 h 3604689"/>
              <a:gd name="connsiteX21" fmla="*/ 1076491 w 3986472"/>
              <a:gd name="connsiteY21" fmla="*/ 302954 h 3604689"/>
              <a:gd name="connsiteX22" fmla="*/ 1028167 w 3986472"/>
              <a:gd name="connsiteY22" fmla="*/ 302954 h 3604689"/>
              <a:gd name="connsiteX23" fmla="*/ 1028167 w 3986472"/>
              <a:gd name="connsiteY23" fmla="*/ 1733448 h 3604689"/>
              <a:gd name="connsiteX24" fmla="*/ 2848679 w 3986472"/>
              <a:gd name="connsiteY24" fmla="*/ 0 h 3604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86472" h="3604689">
                <a:moveTo>
                  <a:pt x="2848679" y="0"/>
                </a:moveTo>
                <a:lnTo>
                  <a:pt x="3971074" y="0"/>
                </a:lnTo>
                <a:lnTo>
                  <a:pt x="2561353" y="1342303"/>
                </a:lnTo>
                <a:lnTo>
                  <a:pt x="3986472" y="1342303"/>
                </a:lnTo>
                <a:lnTo>
                  <a:pt x="3372472" y="1943009"/>
                </a:lnTo>
                <a:cubicBezTo>
                  <a:pt x="3620560" y="2058727"/>
                  <a:pt x="3779978" y="2367682"/>
                  <a:pt x="3652526" y="2541537"/>
                </a:cubicBezTo>
                <a:lnTo>
                  <a:pt x="2667555" y="3603007"/>
                </a:lnTo>
                <a:lnTo>
                  <a:pt x="1617559" y="3571118"/>
                </a:lnTo>
                <a:lnTo>
                  <a:pt x="2628063" y="2560614"/>
                </a:lnTo>
                <a:lnTo>
                  <a:pt x="1908216" y="2538753"/>
                </a:lnTo>
                <a:lnTo>
                  <a:pt x="2569809" y="1877159"/>
                </a:lnTo>
                <a:lnTo>
                  <a:pt x="1999634" y="1877159"/>
                </a:lnTo>
                <a:lnTo>
                  <a:pt x="185337" y="3604689"/>
                </a:lnTo>
                <a:lnTo>
                  <a:pt x="185337" y="302954"/>
                </a:lnTo>
                <a:lnTo>
                  <a:pt x="116958" y="302954"/>
                </a:lnTo>
                <a:cubicBezTo>
                  <a:pt x="52364" y="302954"/>
                  <a:pt x="0" y="250590"/>
                  <a:pt x="0" y="185996"/>
                </a:cubicBezTo>
                <a:lnTo>
                  <a:pt x="0" y="131880"/>
                </a:lnTo>
                <a:cubicBezTo>
                  <a:pt x="0" y="67286"/>
                  <a:pt x="52364" y="14922"/>
                  <a:pt x="116958" y="14922"/>
                </a:cubicBezTo>
                <a:lnTo>
                  <a:pt x="1076491" y="14922"/>
                </a:lnTo>
                <a:cubicBezTo>
                  <a:pt x="1141085" y="14922"/>
                  <a:pt x="1193449" y="67286"/>
                  <a:pt x="1193449" y="131880"/>
                </a:cubicBezTo>
                <a:lnTo>
                  <a:pt x="1193449" y="185996"/>
                </a:lnTo>
                <a:cubicBezTo>
                  <a:pt x="1193449" y="250590"/>
                  <a:pt x="1141085" y="302954"/>
                  <a:pt x="1076491" y="302954"/>
                </a:cubicBezTo>
                <a:lnTo>
                  <a:pt x="1028167" y="302954"/>
                </a:lnTo>
                <a:lnTo>
                  <a:pt x="1028167" y="1733448"/>
                </a:lnTo>
                <a:lnTo>
                  <a:pt x="284867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ea typeface="+mj-ea"/>
            </a:endParaRPr>
          </a:p>
        </p:txBody>
      </p:sp>
      <p:sp>
        <p:nvSpPr>
          <p:cNvPr id="51" name="Freeform 43">
            <a:extLst>
              <a:ext uri="{FF2B5EF4-FFF2-40B4-BE49-F238E27FC236}">
                <a16:creationId xmlns:a16="http://schemas.microsoft.com/office/drawing/2014/main" id="{89F62844-E55E-4F1D-B6D7-63C7522BEC01}"/>
              </a:ext>
            </a:extLst>
          </p:cNvPr>
          <p:cNvSpPr>
            <a:spLocks noChangeAspect="1"/>
          </p:cNvSpPr>
          <p:nvPr/>
        </p:nvSpPr>
        <p:spPr>
          <a:xfrm>
            <a:off x="6807017" y="2813271"/>
            <a:ext cx="537190" cy="612000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ea typeface="+mj-ea"/>
            </a:endParaRPr>
          </a:p>
        </p:txBody>
      </p:sp>
      <p:sp>
        <p:nvSpPr>
          <p:cNvPr id="52" name="Rounded Rectangle 1">
            <a:extLst>
              <a:ext uri="{FF2B5EF4-FFF2-40B4-BE49-F238E27FC236}">
                <a16:creationId xmlns:a16="http://schemas.microsoft.com/office/drawing/2014/main" id="{9083D069-F2AE-464D-B877-6B76C58C088B}"/>
              </a:ext>
            </a:extLst>
          </p:cNvPr>
          <p:cNvSpPr>
            <a:spLocks noChangeAspect="1"/>
          </p:cNvSpPr>
          <p:nvPr/>
        </p:nvSpPr>
        <p:spPr>
          <a:xfrm rot="2648398">
            <a:off x="6948928" y="1692638"/>
            <a:ext cx="253371" cy="648000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ea typeface="+mj-ea"/>
            </a:endParaRPr>
          </a:p>
        </p:txBody>
      </p:sp>
      <p:sp>
        <p:nvSpPr>
          <p:cNvPr id="53" name="Rectangle 1">
            <a:extLst>
              <a:ext uri="{FF2B5EF4-FFF2-40B4-BE49-F238E27FC236}">
                <a16:creationId xmlns:a16="http://schemas.microsoft.com/office/drawing/2014/main" id="{D172F209-040E-4370-8547-CE4B5352EF85}"/>
              </a:ext>
            </a:extLst>
          </p:cNvPr>
          <p:cNvSpPr>
            <a:spLocks noChangeAspect="1"/>
          </p:cNvSpPr>
          <p:nvPr/>
        </p:nvSpPr>
        <p:spPr>
          <a:xfrm>
            <a:off x="6795874" y="5050223"/>
            <a:ext cx="559474" cy="551206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329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4C2A8821-3021-41C9-BA86-96A6CFDAC92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381250" y="647700"/>
            <a:ext cx="74295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9063FAF-47FD-415E-973D-5BC27638E8F5}"/>
              </a:ext>
            </a:extLst>
          </p:cNvPr>
          <p:cNvGrpSpPr/>
          <p:nvPr/>
        </p:nvGrpSpPr>
        <p:grpSpPr>
          <a:xfrm>
            <a:off x="1063786" y="2369026"/>
            <a:ext cx="5020197" cy="646331"/>
            <a:chOff x="959011" y="2597626"/>
            <a:chExt cx="5020197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8DC14B-E2BB-414E-8F8E-DF3B51B3F8D8}"/>
                </a:ext>
              </a:extLst>
            </p:cNvPr>
            <p:cNvSpPr txBox="1"/>
            <p:nvPr/>
          </p:nvSpPr>
          <p:spPr>
            <a:xfrm>
              <a:off x="959011" y="269189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POWERPOINT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B15166-114D-4679-98E3-6E4071949DE7}"/>
                </a:ext>
              </a:extLst>
            </p:cNvPr>
            <p:cNvSpPr txBox="1"/>
            <p:nvPr/>
          </p:nvSpPr>
          <p:spPr>
            <a:xfrm>
              <a:off x="2968085" y="259762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</a:p>
          </p:txBody>
        </p:sp>
        <p:sp>
          <p:nvSpPr>
            <p:cNvPr id="9" name="Chevron 25">
              <a:extLst>
                <a:ext uri="{FF2B5EF4-FFF2-40B4-BE49-F238E27FC236}">
                  <a16:creationId xmlns:a16="http://schemas.microsoft.com/office/drawing/2014/main" id="{F3D5D9CC-16E4-4461-955D-4732C8A1EB06}"/>
                </a:ext>
              </a:extLst>
            </p:cNvPr>
            <p:cNvSpPr/>
            <p:nvPr/>
          </p:nvSpPr>
          <p:spPr>
            <a:xfrm>
              <a:off x="2601327" y="273203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866488E-2223-48A8-9495-1370405C021A}"/>
              </a:ext>
            </a:extLst>
          </p:cNvPr>
          <p:cNvGrpSpPr/>
          <p:nvPr/>
        </p:nvGrpSpPr>
        <p:grpSpPr>
          <a:xfrm>
            <a:off x="1673386" y="3401556"/>
            <a:ext cx="5020197" cy="646331"/>
            <a:chOff x="959011" y="3630156"/>
            <a:chExt cx="5020197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66E785-5A72-438E-9721-B9B5DE70D3AD}"/>
                </a:ext>
              </a:extLst>
            </p:cNvPr>
            <p:cNvSpPr txBox="1"/>
            <p:nvPr/>
          </p:nvSpPr>
          <p:spPr>
            <a:xfrm>
              <a:off x="959011" y="3725844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9A719A-B4EF-4014-85C3-34031F2F09F9}"/>
                </a:ext>
              </a:extLst>
            </p:cNvPr>
            <p:cNvSpPr txBox="1"/>
            <p:nvPr/>
          </p:nvSpPr>
          <p:spPr>
            <a:xfrm>
              <a:off x="2968085" y="363015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3" name="Chevron 26">
              <a:extLst>
                <a:ext uri="{FF2B5EF4-FFF2-40B4-BE49-F238E27FC236}">
                  <a16:creationId xmlns:a16="http://schemas.microsoft.com/office/drawing/2014/main" id="{42B9B7DB-509C-40A1-8A62-4033AF9D803D}"/>
                </a:ext>
              </a:extLst>
            </p:cNvPr>
            <p:cNvSpPr/>
            <p:nvPr/>
          </p:nvSpPr>
          <p:spPr>
            <a:xfrm>
              <a:off x="2601327" y="376456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CA5CA78-D0BD-4F9E-A269-6572A418E0FB}"/>
              </a:ext>
            </a:extLst>
          </p:cNvPr>
          <p:cNvGrpSpPr/>
          <p:nvPr/>
        </p:nvGrpSpPr>
        <p:grpSpPr>
          <a:xfrm>
            <a:off x="454186" y="5466616"/>
            <a:ext cx="5020197" cy="646331"/>
            <a:chOff x="959011" y="4662686"/>
            <a:chExt cx="5020197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DCBC05-391C-443D-ABC3-47500C94F330}"/>
                </a:ext>
              </a:extLst>
            </p:cNvPr>
            <p:cNvSpPr txBox="1"/>
            <p:nvPr/>
          </p:nvSpPr>
          <p:spPr>
            <a:xfrm>
              <a:off x="959011" y="4759793"/>
              <a:ext cx="1513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PRESENTATION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61C88E-9CE9-4310-9C1C-474BADC23F50}"/>
                </a:ext>
              </a:extLst>
            </p:cNvPr>
            <p:cNvSpPr txBox="1"/>
            <p:nvPr/>
          </p:nvSpPr>
          <p:spPr>
            <a:xfrm>
              <a:off x="2968085" y="466268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6" name="Chevron 27">
              <a:extLst>
                <a:ext uri="{FF2B5EF4-FFF2-40B4-BE49-F238E27FC236}">
                  <a16:creationId xmlns:a16="http://schemas.microsoft.com/office/drawing/2014/main" id="{3765C425-BCA0-4908-A4E2-89D7FAAAD99B}"/>
                </a:ext>
              </a:extLst>
            </p:cNvPr>
            <p:cNvSpPr/>
            <p:nvPr/>
          </p:nvSpPr>
          <p:spPr>
            <a:xfrm>
              <a:off x="2601327" y="479709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A5F2EA3-A3F0-44B7-98CA-7FC31182D05A}"/>
              </a:ext>
            </a:extLst>
          </p:cNvPr>
          <p:cNvGrpSpPr/>
          <p:nvPr/>
        </p:nvGrpSpPr>
        <p:grpSpPr>
          <a:xfrm>
            <a:off x="1063786" y="4392534"/>
            <a:ext cx="5020197" cy="646331"/>
            <a:chOff x="959011" y="5695216"/>
            <a:chExt cx="5020197" cy="6463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840384-36C8-49F0-9217-27A904ACDBFA}"/>
                </a:ext>
              </a:extLst>
            </p:cNvPr>
            <p:cNvSpPr txBox="1"/>
            <p:nvPr/>
          </p:nvSpPr>
          <p:spPr>
            <a:xfrm>
              <a:off x="959011" y="578948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TEXT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DDB9D6-EA69-47CB-A10D-D674037B4B0B}"/>
                </a:ext>
              </a:extLst>
            </p:cNvPr>
            <p:cNvSpPr txBox="1"/>
            <p:nvPr/>
          </p:nvSpPr>
          <p:spPr>
            <a:xfrm>
              <a:off x="2968085" y="569521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9" name="Chevron 28">
              <a:extLst>
                <a:ext uri="{FF2B5EF4-FFF2-40B4-BE49-F238E27FC236}">
                  <a16:creationId xmlns:a16="http://schemas.microsoft.com/office/drawing/2014/main" id="{32F358A4-8F4B-4CA2-8EB1-D3C13B820779}"/>
                </a:ext>
              </a:extLst>
            </p:cNvPr>
            <p:cNvSpPr/>
            <p:nvPr/>
          </p:nvSpPr>
          <p:spPr>
            <a:xfrm>
              <a:off x="2601327" y="582962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586C8B8-228C-426B-9D2F-B67F4A8CA883}"/>
              </a:ext>
            </a:extLst>
          </p:cNvPr>
          <p:cNvSpPr txBox="1"/>
          <p:nvPr/>
        </p:nvSpPr>
        <p:spPr>
          <a:xfrm>
            <a:off x="536815" y="622880"/>
            <a:ext cx="4842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PowerPoint </a:t>
            </a:r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6ACB4-EB27-4EC5-976F-3B8105250B10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1136374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1">
            <a:extLst>
              <a:ext uri="{FF2B5EF4-FFF2-40B4-BE49-F238E27FC236}">
                <a16:creationId xmlns:a16="http://schemas.microsoft.com/office/drawing/2014/main" id="{54B8F5CD-AD37-44A5-9726-AA63ECCC671B}"/>
              </a:ext>
            </a:extLst>
          </p:cNvPr>
          <p:cNvGrpSpPr/>
          <p:nvPr/>
        </p:nvGrpSpPr>
        <p:grpSpPr>
          <a:xfrm>
            <a:off x="6405094" y="3529493"/>
            <a:ext cx="2336431" cy="1088782"/>
            <a:chOff x="395534" y="3737445"/>
            <a:chExt cx="3972999" cy="108878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7CD103B-8324-44C2-A3AA-044DDD2CE630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CCE9D28-33D9-4A72-BF82-4F0C311189AE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6" name="Group 24">
            <a:extLst>
              <a:ext uri="{FF2B5EF4-FFF2-40B4-BE49-F238E27FC236}">
                <a16:creationId xmlns:a16="http://schemas.microsoft.com/office/drawing/2014/main" id="{426D6969-9E61-4491-B855-9092B15FF0B0}"/>
              </a:ext>
            </a:extLst>
          </p:cNvPr>
          <p:cNvGrpSpPr/>
          <p:nvPr/>
        </p:nvGrpSpPr>
        <p:grpSpPr>
          <a:xfrm>
            <a:off x="9074754" y="3529493"/>
            <a:ext cx="2336431" cy="1088782"/>
            <a:chOff x="395534" y="3737445"/>
            <a:chExt cx="3972999" cy="108878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9E7A46-E5D8-434C-94B6-825CB58FBB7B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5DB960-B9C9-4869-92DE-CBA5C246832C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9" name="Group 30">
            <a:extLst>
              <a:ext uri="{FF2B5EF4-FFF2-40B4-BE49-F238E27FC236}">
                <a16:creationId xmlns:a16="http://schemas.microsoft.com/office/drawing/2014/main" id="{6ADE395E-3FD9-44AD-A6A8-F996B1382898}"/>
              </a:ext>
            </a:extLst>
          </p:cNvPr>
          <p:cNvGrpSpPr/>
          <p:nvPr/>
        </p:nvGrpSpPr>
        <p:grpSpPr>
          <a:xfrm>
            <a:off x="6405094" y="4904146"/>
            <a:ext cx="2336431" cy="1088782"/>
            <a:chOff x="395534" y="3737445"/>
            <a:chExt cx="3972999" cy="108878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A4C76F-B68C-43CE-8CD6-35E33FB34D6C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E20873-A999-42A1-B5AD-E0D392C27106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12" name="Group 33">
            <a:extLst>
              <a:ext uri="{FF2B5EF4-FFF2-40B4-BE49-F238E27FC236}">
                <a16:creationId xmlns:a16="http://schemas.microsoft.com/office/drawing/2014/main" id="{78DE10F8-54E2-4C17-9EC2-84518B63551F}"/>
              </a:ext>
            </a:extLst>
          </p:cNvPr>
          <p:cNvGrpSpPr/>
          <p:nvPr/>
        </p:nvGrpSpPr>
        <p:grpSpPr>
          <a:xfrm>
            <a:off x="9074754" y="4904146"/>
            <a:ext cx="2336431" cy="1088782"/>
            <a:chOff x="395534" y="3737445"/>
            <a:chExt cx="3972999" cy="108878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731341-09CA-4621-981A-1E36A8B1490A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F2DAF4-39E5-4F82-8768-B8E7DE1BD357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15" name="Group 18">
            <a:extLst>
              <a:ext uri="{FF2B5EF4-FFF2-40B4-BE49-F238E27FC236}">
                <a16:creationId xmlns:a16="http://schemas.microsoft.com/office/drawing/2014/main" id="{B9B6DC5E-DEC4-4991-9C05-AA461A9A7597}"/>
              </a:ext>
            </a:extLst>
          </p:cNvPr>
          <p:cNvGrpSpPr/>
          <p:nvPr/>
        </p:nvGrpSpPr>
        <p:grpSpPr>
          <a:xfrm>
            <a:off x="6338726" y="1424107"/>
            <a:ext cx="5006091" cy="1745035"/>
            <a:chOff x="4822352" y="1916832"/>
            <a:chExt cx="3422056" cy="1745035"/>
          </a:xfrm>
        </p:grpSpPr>
        <p:sp>
          <p:nvSpPr>
            <p:cNvPr id="16" name="Text Placeholder 10">
              <a:extLst>
                <a:ext uri="{FF2B5EF4-FFF2-40B4-BE49-F238E27FC236}">
                  <a16:creationId xmlns:a16="http://schemas.microsoft.com/office/drawing/2014/main" id="{83AEC0D6-0774-4E5E-ADFB-A7608BD99050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E8D0E9-C26D-48F2-B761-01035E473075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</a:t>
              </a:r>
            </a:p>
          </p:txBody>
        </p:sp>
      </p:grpSp>
      <p:grpSp>
        <p:nvGrpSpPr>
          <p:cNvPr id="18" name="Graphic 14">
            <a:extLst>
              <a:ext uri="{FF2B5EF4-FFF2-40B4-BE49-F238E27FC236}">
                <a16:creationId xmlns:a16="http://schemas.microsoft.com/office/drawing/2014/main" id="{3F9E571B-4C86-4995-A4FE-074925DAD9F6}"/>
              </a:ext>
            </a:extLst>
          </p:cNvPr>
          <p:cNvGrpSpPr/>
          <p:nvPr/>
        </p:nvGrpSpPr>
        <p:grpSpPr>
          <a:xfrm>
            <a:off x="1241796" y="3218639"/>
            <a:ext cx="3538433" cy="2783038"/>
            <a:chOff x="2444748" y="555045"/>
            <a:chExt cx="7282048" cy="5727454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6AB0BFA-CF4D-48DE-9A94-E805B272484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136B56F-0D27-4742-B8DC-9A895D906D36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D55A4A-BFCB-44FC-97DE-365CC79F1DE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57AF3F3-CF7C-469A-A93E-EE4ABB6110E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16055F0-57A9-4166-84A6-C5CCED45E629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1F1F70E-F3FC-4A6D-BB8F-FAF67EECDE8F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B7E1DFE-E448-43F0-8996-2B97798B3DBA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7461A2-0179-4197-A864-E63102561DAD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DD3EE9-4669-4EAA-946E-F34356EE7A30}"/>
              </a:ext>
            </a:extLst>
          </p:cNvPr>
          <p:cNvGrpSpPr/>
          <p:nvPr/>
        </p:nvGrpSpPr>
        <p:grpSpPr>
          <a:xfrm>
            <a:off x="1824005" y="747703"/>
            <a:ext cx="1727908" cy="2642232"/>
            <a:chOff x="8914819" y="435632"/>
            <a:chExt cx="3989594" cy="610069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5EDE736-7BE2-4000-97B5-8087354A8CE9}"/>
                </a:ext>
              </a:extLst>
            </p:cNvPr>
            <p:cNvSpPr/>
            <p:nvPr/>
          </p:nvSpPr>
          <p:spPr>
            <a:xfrm>
              <a:off x="9780778" y="1418602"/>
              <a:ext cx="2273181" cy="263210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C8249F4-9E0D-4C2E-9D1B-254C6B020925}"/>
                </a:ext>
              </a:extLst>
            </p:cNvPr>
            <p:cNvGrpSpPr/>
            <p:nvPr/>
          </p:nvGrpSpPr>
          <p:grpSpPr>
            <a:xfrm>
              <a:off x="9516004" y="435632"/>
              <a:ext cx="3090610" cy="3338513"/>
              <a:chOff x="9516004" y="435632"/>
              <a:chExt cx="3090610" cy="3338513"/>
            </a:xfrm>
          </p:grpSpPr>
          <p:sp>
            <p:nvSpPr>
              <p:cNvPr id="39" name="Block Arc 38">
                <a:extLst>
                  <a:ext uri="{FF2B5EF4-FFF2-40B4-BE49-F238E27FC236}">
                    <a16:creationId xmlns:a16="http://schemas.microsoft.com/office/drawing/2014/main" id="{5FCCD2FB-AEE4-4204-880C-9502E719F89B}"/>
                  </a:ext>
                </a:extLst>
              </p:cNvPr>
              <p:cNvSpPr/>
              <p:nvPr/>
            </p:nvSpPr>
            <p:spPr>
              <a:xfrm>
                <a:off x="9642314" y="1224036"/>
                <a:ext cx="2550109" cy="2550109"/>
              </a:xfrm>
              <a:prstGeom prst="blockArc">
                <a:avLst>
                  <a:gd name="adj1" fmla="val 10800000"/>
                  <a:gd name="adj2" fmla="val 1"/>
                  <a:gd name="adj3" fmla="val 288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: Top Corners Rounded 39">
                <a:extLst>
                  <a:ext uri="{FF2B5EF4-FFF2-40B4-BE49-F238E27FC236}">
                    <a16:creationId xmlns:a16="http://schemas.microsoft.com/office/drawing/2014/main" id="{C90D9910-1BCB-4149-88B2-5B73071901A0}"/>
                  </a:ext>
                </a:extLst>
              </p:cNvPr>
              <p:cNvSpPr/>
              <p:nvPr/>
            </p:nvSpPr>
            <p:spPr>
              <a:xfrm rot="5400000">
                <a:off x="11860961" y="2637566"/>
                <a:ext cx="693350" cy="176715"/>
              </a:xfrm>
              <a:prstGeom prst="round2SameRect">
                <a:avLst>
                  <a:gd name="adj1" fmla="val 40396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Top Corners Rounded 40">
                <a:extLst>
                  <a:ext uri="{FF2B5EF4-FFF2-40B4-BE49-F238E27FC236}">
                    <a16:creationId xmlns:a16="http://schemas.microsoft.com/office/drawing/2014/main" id="{18BCCFE4-B7B4-44E6-A915-90C1C7C0EC17}"/>
                  </a:ext>
                </a:extLst>
              </p:cNvPr>
              <p:cNvSpPr/>
              <p:nvPr/>
            </p:nvSpPr>
            <p:spPr>
              <a:xfrm rot="16200000" flipH="1">
                <a:off x="9271656" y="2637566"/>
                <a:ext cx="693350" cy="176715"/>
              </a:xfrm>
              <a:prstGeom prst="round2SameRect">
                <a:avLst>
                  <a:gd name="adj1" fmla="val 40396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Block Arc 41">
                <a:extLst>
                  <a:ext uri="{FF2B5EF4-FFF2-40B4-BE49-F238E27FC236}">
                    <a16:creationId xmlns:a16="http://schemas.microsoft.com/office/drawing/2014/main" id="{C64D1B03-374A-4620-84D1-968B4DE6E8FD}"/>
                  </a:ext>
                </a:extLst>
              </p:cNvPr>
              <p:cNvSpPr/>
              <p:nvPr/>
            </p:nvSpPr>
            <p:spPr>
              <a:xfrm>
                <a:off x="9516004" y="435632"/>
                <a:ext cx="3090610" cy="3090610"/>
              </a:xfrm>
              <a:prstGeom prst="blockArc">
                <a:avLst>
                  <a:gd name="adj1" fmla="val 2577978"/>
                  <a:gd name="adj2" fmla="val 5330971"/>
                  <a:gd name="adj3" fmla="val 146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1409D964-2924-4C72-A9FC-0BCB68DF3CD6}"/>
                  </a:ext>
                </a:extLst>
              </p:cNvPr>
              <p:cNvSpPr/>
              <p:nvPr/>
            </p:nvSpPr>
            <p:spPr>
              <a:xfrm>
                <a:off x="10761829" y="3402636"/>
                <a:ext cx="541924" cy="191435"/>
              </a:xfrm>
              <a:prstGeom prst="roundRect">
                <a:avLst>
                  <a:gd name="adj" fmla="val 3816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Graphic 222">
              <a:extLst>
                <a:ext uri="{FF2B5EF4-FFF2-40B4-BE49-F238E27FC236}">
                  <a16:creationId xmlns:a16="http://schemas.microsoft.com/office/drawing/2014/main" id="{026F171B-FD78-4986-BA4B-C803EA1BEAE1}"/>
                </a:ext>
              </a:extLst>
            </p:cNvPr>
            <p:cNvSpPr/>
            <p:nvPr/>
          </p:nvSpPr>
          <p:spPr>
            <a:xfrm rot="10800000">
              <a:off x="9183555" y="5926727"/>
              <a:ext cx="3447127" cy="609600"/>
            </a:xfrm>
            <a:custGeom>
              <a:avLst/>
              <a:gdLst>
                <a:gd name="connsiteX0" fmla="*/ 3438624 w 3543300"/>
                <a:gd name="connsiteY0" fmla="*/ 609600 h 609600"/>
                <a:gd name="connsiteX1" fmla="*/ 112494 w 3543300"/>
                <a:gd name="connsiteY1" fmla="*/ 609600 h 609600"/>
                <a:gd name="connsiteX2" fmla="*/ 7719 w 3543300"/>
                <a:gd name="connsiteY2" fmla="*/ 456248 h 609600"/>
                <a:gd name="connsiteX3" fmla="*/ 158214 w 3543300"/>
                <a:gd name="connsiteY3" fmla="*/ 71438 h 609600"/>
                <a:gd name="connsiteX4" fmla="*/ 262989 w 3543300"/>
                <a:gd name="connsiteY4" fmla="*/ 0 h 609600"/>
                <a:gd name="connsiteX5" fmla="*/ 3282414 w 3543300"/>
                <a:gd name="connsiteY5" fmla="*/ 0 h 609600"/>
                <a:gd name="connsiteX6" fmla="*/ 3386236 w 3543300"/>
                <a:gd name="connsiteY6" fmla="*/ 69533 h 609600"/>
                <a:gd name="connsiteX7" fmla="*/ 3542446 w 3543300"/>
                <a:gd name="connsiteY7" fmla="*/ 454343 h 609600"/>
                <a:gd name="connsiteX8" fmla="*/ 3438624 w 3543300"/>
                <a:gd name="connsiteY8" fmla="*/ 60960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43300" h="609600">
                  <a:moveTo>
                    <a:pt x="3438624" y="609600"/>
                  </a:moveTo>
                  <a:lnTo>
                    <a:pt x="112494" y="609600"/>
                  </a:lnTo>
                  <a:cubicBezTo>
                    <a:pt x="33436" y="609600"/>
                    <a:pt x="-20856" y="530543"/>
                    <a:pt x="7719" y="456248"/>
                  </a:cubicBezTo>
                  <a:lnTo>
                    <a:pt x="158214" y="71438"/>
                  </a:lnTo>
                  <a:cubicBezTo>
                    <a:pt x="175359" y="28575"/>
                    <a:pt x="216316" y="0"/>
                    <a:pt x="262989" y="0"/>
                  </a:cubicBezTo>
                  <a:lnTo>
                    <a:pt x="3282414" y="0"/>
                  </a:lnTo>
                  <a:cubicBezTo>
                    <a:pt x="3328134" y="0"/>
                    <a:pt x="3369091" y="27623"/>
                    <a:pt x="3386236" y="69533"/>
                  </a:cubicBezTo>
                  <a:lnTo>
                    <a:pt x="3542446" y="454343"/>
                  </a:lnTo>
                  <a:cubicBezTo>
                    <a:pt x="3572926" y="528638"/>
                    <a:pt x="3518634" y="609600"/>
                    <a:pt x="3438624" y="60960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BE90F9E-22CE-4A79-AE4D-392EB5419174}"/>
                </a:ext>
              </a:extLst>
            </p:cNvPr>
            <p:cNvSpPr/>
            <p:nvPr/>
          </p:nvSpPr>
          <p:spPr>
            <a:xfrm>
              <a:off x="9623474" y="4270896"/>
              <a:ext cx="2572284" cy="51553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D008B85-7A9B-4C00-9420-596B163AA22E}"/>
                </a:ext>
              </a:extLst>
            </p:cNvPr>
            <p:cNvSpPr/>
            <p:nvPr/>
          </p:nvSpPr>
          <p:spPr>
            <a:xfrm>
              <a:off x="8914819" y="4353374"/>
              <a:ext cx="3989594" cy="1585955"/>
            </a:xfrm>
            <a:custGeom>
              <a:avLst/>
              <a:gdLst>
                <a:gd name="connsiteX0" fmla="*/ 792978 w 3989594"/>
                <a:gd name="connsiteY0" fmla="*/ 0 h 1585955"/>
                <a:gd name="connsiteX1" fmla="*/ 1049921 w 3989594"/>
                <a:gd name="connsiteY1" fmla="*/ 0 h 1585955"/>
                <a:gd name="connsiteX2" fmla="*/ 1085760 w 3989594"/>
                <a:gd name="connsiteY2" fmla="*/ 33651 h 1585955"/>
                <a:gd name="connsiteX3" fmla="*/ 1994796 w 3989594"/>
                <a:gd name="connsiteY3" fmla="*/ 279982 h 1585955"/>
                <a:gd name="connsiteX4" fmla="*/ 2903832 w 3989594"/>
                <a:gd name="connsiteY4" fmla="*/ 33651 h 1585955"/>
                <a:gd name="connsiteX5" fmla="*/ 2939671 w 3989594"/>
                <a:gd name="connsiteY5" fmla="*/ 0 h 1585955"/>
                <a:gd name="connsiteX6" fmla="*/ 3196616 w 3989594"/>
                <a:gd name="connsiteY6" fmla="*/ 0 h 1585955"/>
                <a:gd name="connsiteX7" fmla="*/ 3989594 w 3989594"/>
                <a:gd name="connsiteY7" fmla="*/ 792978 h 1585955"/>
                <a:gd name="connsiteX8" fmla="*/ 3989593 w 3989594"/>
                <a:gd name="connsiteY8" fmla="*/ 1585955 h 1585955"/>
                <a:gd name="connsiteX9" fmla="*/ 0 w 3989594"/>
                <a:gd name="connsiteY9" fmla="*/ 1585955 h 1585955"/>
                <a:gd name="connsiteX10" fmla="*/ 0 w 3989594"/>
                <a:gd name="connsiteY10" fmla="*/ 792978 h 1585955"/>
                <a:gd name="connsiteX11" fmla="*/ 792978 w 3989594"/>
                <a:gd name="connsiteY11" fmla="*/ 0 h 1585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89594" h="1585955">
                  <a:moveTo>
                    <a:pt x="792978" y="0"/>
                  </a:moveTo>
                  <a:lnTo>
                    <a:pt x="1049921" y="0"/>
                  </a:lnTo>
                  <a:lnTo>
                    <a:pt x="1085760" y="33651"/>
                  </a:lnTo>
                  <a:cubicBezTo>
                    <a:pt x="1282766" y="182270"/>
                    <a:pt x="1616391" y="279982"/>
                    <a:pt x="1994796" y="279982"/>
                  </a:cubicBezTo>
                  <a:cubicBezTo>
                    <a:pt x="2373201" y="279982"/>
                    <a:pt x="2706826" y="182270"/>
                    <a:pt x="2903832" y="33651"/>
                  </a:cubicBezTo>
                  <a:lnTo>
                    <a:pt x="2939671" y="0"/>
                  </a:lnTo>
                  <a:lnTo>
                    <a:pt x="3196616" y="0"/>
                  </a:lnTo>
                  <a:cubicBezTo>
                    <a:pt x="3634566" y="0"/>
                    <a:pt x="3989594" y="355028"/>
                    <a:pt x="3989594" y="792978"/>
                  </a:cubicBezTo>
                  <a:cubicBezTo>
                    <a:pt x="3989594" y="1057304"/>
                    <a:pt x="3989593" y="1321629"/>
                    <a:pt x="3989593" y="1585955"/>
                  </a:cubicBezTo>
                  <a:lnTo>
                    <a:pt x="0" y="1585955"/>
                  </a:lnTo>
                  <a:lnTo>
                    <a:pt x="0" y="792978"/>
                  </a:lnTo>
                  <a:cubicBezTo>
                    <a:pt x="0" y="355028"/>
                    <a:pt x="355028" y="0"/>
                    <a:pt x="792978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0BE801A-8189-46A1-B0F0-E05A99602E4D}"/>
                </a:ext>
              </a:extLst>
            </p:cNvPr>
            <p:cNvSpPr/>
            <p:nvPr/>
          </p:nvSpPr>
          <p:spPr>
            <a:xfrm>
              <a:off x="10507964" y="3760150"/>
              <a:ext cx="803305" cy="649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B76DC97-8EE4-4B95-8A7E-C6E233DBECFA}"/>
                </a:ext>
              </a:extLst>
            </p:cNvPr>
            <p:cNvSpPr/>
            <p:nvPr/>
          </p:nvSpPr>
          <p:spPr>
            <a:xfrm>
              <a:off x="10417200" y="2590157"/>
              <a:ext cx="216493" cy="3076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DD71536-7EA5-4C8F-B3CE-8B2CFC6CCECD}"/>
                </a:ext>
              </a:extLst>
            </p:cNvPr>
            <p:cNvSpPr/>
            <p:nvPr/>
          </p:nvSpPr>
          <p:spPr>
            <a:xfrm>
              <a:off x="11311269" y="2590157"/>
              <a:ext cx="216493" cy="3076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E36C42D-02AB-47C4-A83C-78F6C358E4F9}"/>
                </a:ext>
              </a:extLst>
            </p:cNvPr>
            <p:cNvSpPr/>
            <p:nvPr/>
          </p:nvSpPr>
          <p:spPr>
            <a:xfrm>
              <a:off x="9763702" y="1401428"/>
              <a:ext cx="2225425" cy="1080137"/>
            </a:xfrm>
            <a:custGeom>
              <a:avLst/>
              <a:gdLst>
                <a:gd name="connsiteX0" fmla="*/ 0 w 2214820"/>
                <a:gd name="connsiteY0" fmla="*/ 1079766 h 1072067"/>
                <a:gd name="connsiteX1" fmla="*/ 333401 w 2214820"/>
                <a:gd name="connsiteY1" fmla="*/ 367018 h 1072067"/>
                <a:gd name="connsiteX2" fmla="*/ 2021613 w 2214820"/>
                <a:gd name="connsiteY2" fmla="*/ 453019 h 1072067"/>
                <a:gd name="connsiteX3" fmla="*/ 2225424 w 2214820"/>
                <a:gd name="connsiteY3" fmla="*/ 858284 h 1072067"/>
                <a:gd name="connsiteX4" fmla="*/ 2139423 w 2214820"/>
                <a:gd name="connsiteY4" fmla="*/ 864174 h 1072067"/>
                <a:gd name="connsiteX5" fmla="*/ 2036928 w 2214820"/>
                <a:gd name="connsiteY5" fmla="*/ 858284 h 1072067"/>
                <a:gd name="connsiteX6" fmla="*/ 1986270 w 2214820"/>
                <a:gd name="connsiteY6" fmla="*/ 848859 h 1072067"/>
                <a:gd name="connsiteX7" fmla="*/ 2006298 w 2214820"/>
                <a:gd name="connsiteY7" fmla="*/ 841791 h 1072067"/>
                <a:gd name="connsiteX8" fmla="*/ 2019257 w 2214820"/>
                <a:gd name="connsiteY8" fmla="*/ 847681 h 1072067"/>
                <a:gd name="connsiteX9" fmla="*/ 1955640 w 2214820"/>
                <a:gd name="connsiteY9" fmla="*/ 845325 h 1072067"/>
                <a:gd name="connsiteX10" fmla="*/ 1446702 w 2214820"/>
                <a:gd name="connsiteY10" fmla="*/ 747543 h 1072067"/>
                <a:gd name="connsiteX11" fmla="*/ 1412537 w 2214820"/>
                <a:gd name="connsiteY11" fmla="*/ 742831 h 1072067"/>
                <a:gd name="connsiteX12" fmla="*/ 1291193 w 2214820"/>
                <a:gd name="connsiteY12" fmla="*/ 727515 h 1072067"/>
                <a:gd name="connsiteX13" fmla="*/ 1286481 w 2214820"/>
                <a:gd name="connsiteY13" fmla="*/ 731050 h 1072067"/>
                <a:gd name="connsiteX14" fmla="*/ 1291193 w 2214820"/>
                <a:gd name="connsiteY14" fmla="*/ 727515 h 1072067"/>
                <a:gd name="connsiteX15" fmla="*/ 1328893 w 2214820"/>
                <a:gd name="connsiteY15" fmla="*/ 756968 h 1072067"/>
                <a:gd name="connsiteX16" fmla="*/ 1425497 w 2214820"/>
                <a:gd name="connsiteY16" fmla="*/ 834722 h 1072067"/>
                <a:gd name="connsiteX17" fmla="*/ 1343030 w 2214820"/>
                <a:gd name="connsiteY17" fmla="*/ 845325 h 1072067"/>
                <a:gd name="connsiteX18" fmla="*/ 658556 w 2214820"/>
                <a:gd name="connsiteY18" fmla="*/ 494252 h 1072067"/>
                <a:gd name="connsiteX19" fmla="*/ 633816 w 2214820"/>
                <a:gd name="connsiteY19" fmla="*/ 477759 h 1072067"/>
                <a:gd name="connsiteX20" fmla="*/ 625569 w 2214820"/>
                <a:gd name="connsiteY20" fmla="*/ 484827 h 1072067"/>
                <a:gd name="connsiteX21" fmla="*/ 620857 w 2214820"/>
                <a:gd name="connsiteY21" fmla="*/ 460087 h 1072067"/>
                <a:gd name="connsiteX22" fmla="*/ 622035 w 2214820"/>
                <a:gd name="connsiteY22" fmla="*/ 516636 h 1072067"/>
                <a:gd name="connsiteX23" fmla="*/ 0 w 2214820"/>
                <a:gd name="connsiteY23" fmla="*/ 1079766 h 1072067"/>
                <a:gd name="connsiteX0" fmla="*/ 0 w 2225455"/>
                <a:gd name="connsiteY0" fmla="*/ 1079766 h 1080136"/>
                <a:gd name="connsiteX1" fmla="*/ 333401 w 2225455"/>
                <a:gd name="connsiteY1" fmla="*/ 367018 h 1080136"/>
                <a:gd name="connsiteX2" fmla="*/ 2021613 w 2225455"/>
                <a:gd name="connsiteY2" fmla="*/ 453019 h 1080136"/>
                <a:gd name="connsiteX3" fmla="*/ 2225424 w 2225455"/>
                <a:gd name="connsiteY3" fmla="*/ 858284 h 1080136"/>
                <a:gd name="connsiteX4" fmla="*/ 2036928 w 2225455"/>
                <a:gd name="connsiteY4" fmla="*/ 858284 h 1080136"/>
                <a:gd name="connsiteX5" fmla="*/ 1986270 w 2225455"/>
                <a:gd name="connsiteY5" fmla="*/ 848859 h 1080136"/>
                <a:gd name="connsiteX6" fmla="*/ 2006298 w 2225455"/>
                <a:gd name="connsiteY6" fmla="*/ 841791 h 1080136"/>
                <a:gd name="connsiteX7" fmla="*/ 2019257 w 2225455"/>
                <a:gd name="connsiteY7" fmla="*/ 847681 h 1080136"/>
                <a:gd name="connsiteX8" fmla="*/ 1955640 w 2225455"/>
                <a:gd name="connsiteY8" fmla="*/ 845325 h 1080136"/>
                <a:gd name="connsiteX9" fmla="*/ 1446702 w 2225455"/>
                <a:gd name="connsiteY9" fmla="*/ 747543 h 1080136"/>
                <a:gd name="connsiteX10" fmla="*/ 1412537 w 2225455"/>
                <a:gd name="connsiteY10" fmla="*/ 742831 h 1080136"/>
                <a:gd name="connsiteX11" fmla="*/ 1291193 w 2225455"/>
                <a:gd name="connsiteY11" fmla="*/ 727515 h 1080136"/>
                <a:gd name="connsiteX12" fmla="*/ 1286481 w 2225455"/>
                <a:gd name="connsiteY12" fmla="*/ 731050 h 1080136"/>
                <a:gd name="connsiteX13" fmla="*/ 1291193 w 2225455"/>
                <a:gd name="connsiteY13" fmla="*/ 727515 h 1080136"/>
                <a:gd name="connsiteX14" fmla="*/ 1328893 w 2225455"/>
                <a:gd name="connsiteY14" fmla="*/ 756968 h 1080136"/>
                <a:gd name="connsiteX15" fmla="*/ 1425497 w 2225455"/>
                <a:gd name="connsiteY15" fmla="*/ 834722 h 1080136"/>
                <a:gd name="connsiteX16" fmla="*/ 1343030 w 2225455"/>
                <a:gd name="connsiteY16" fmla="*/ 845325 h 1080136"/>
                <a:gd name="connsiteX17" fmla="*/ 658556 w 2225455"/>
                <a:gd name="connsiteY17" fmla="*/ 494252 h 1080136"/>
                <a:gd name="connsiteX18" fmla="*/ 633816 w 2225455"/>
                <a:gd name="connsiteY18" fmla="*/ 477759 h 1080136"/>
                <a:gd name="connsiteX19" fmla="*/ 625569 w 2225455"/>
                <a:gd name="connsiteY19" fmla="*/ 484827 h 1080136"/>
                <a:gd name="connsiteX20" fmla="*/ 620857 w 2225455"/>
                <a:gd name="connsiteY20" fmla="*/ 460087 h 1080136"/>
                <a:gd name="connsiteX21" fmla="*/ 622035 w 2225455"/>
                <a:gd name="connsiteY21" fmla="*/ 516636 h 1080136"/>
                <a:gd name="connsiteX22" fmla="*/ 0 w 2225455"/>
                <a:gd name="connsiteY22" fmla="*/ 1079766 h 1080136"/>
                <a:gd name="connsiteX0" fmla="*/ 0 w 2225455"/>
                <a:gd name="connsiteY0" fmla="*/ 1079766 h 1080136"/>
                <a:gd name="connsiteX1" fmla="*/ 333401 w 2225455"/>
                <a:gd name="connsiteY1" fmla="*/ 367018 h 1080136"/>
                <a:gd name="connsiteX2" fmla="*/ 2021613 w 2225455"/>
                <a:gd name="connsiteY2" fmla="*/ 453019 h 1080136"/>
                <a:gd name="connsiteX3" fmla="*/ 2225424 w 2225455"/>
                <a:gd name="connsiteY3" fmla="*/ 858284 h 1080136"/>
                <a:gd name="connsiteX4" fmla="*/ 2036928 w 2225455"/>
                <a:gd name="connsiteY4" fmla="*/ 858284 h 1080136"/>
                <a:gd name="connsiteX5" fmla="*/ 1986270 w 2225455"/>
                <a:gd name="connsiteY5" fmla="*/ 848859 h 1080136"/>
                <a:gd name="connsiteX6" fmla="*/ 2006298 w 2225455"/>
                <a:gd name="connsiteY6" fmla="*/ 841791 h 1080136"/>
                <a:gd name="connsiteX7" fmla="*/ 2019257 w 2225455"/>
                <a:gd name="connsiteY7" fmla="*/ 847681 h 1080136"/>
                <a:gd name="connsiteX8" fmla="*/ 1446702 w 2225455"/>
                <a:gd name="connsiteY8" fmla="*/ 747543 h 1080136"/>
                <a:gd name="connsiteX9" fmla="*/ 1412537 w 2225455"/>
                <a:gd name="connsiteY9" fmla="*/ 742831 h 1080136"/>
                <a:gd name="connsiteX10" fmla="*/ 1291193 w 2225455"/>
                <a:gd name="connsiteY10" fmla="*/ 727515 h 1080136"/>
                <a:gd name="connsiteX11" fmla="*/ 1286481 w 2225455"/>
                <a:gd name="connsiteY11" fmla="*/ 731050 h 1080136"/>
                <a:gd name="connsiteX12" fmla="*/ 1291193 w 2225455"/>
                <a:gd name="connsiteY12" fmla="*/ 727515 h 1080136"/>
                <a:gd name="connsiteX13" fmla="*/ 1328893 w 2225455"/>
                <a:gd name="connsiteY13" fmla="*/ 756968 h 1080136"/>
                <a:gd name="connsiteX14" fmla="*/ 1425497 w 2225455"/>
                <a:gd name="connsiteY14" fmla="*/ 834722 h 1080136"/>
                <a:gd name="connsiteX15" fmla="*/ 1343030 w 2225455"/>
                <a:gd name="connsiteY15" fmla="*/ 845325 h 1080136"/>
                <a:gd name="connsiteX16" fmla="*/ 658556 w 2225455"/>
                <a:gd name="connsiteY16" fmla="*/ 494252 h 1080136"/>
                <a:gd name="connsiteX17" fmla="*/ 633816 w 2225455"/>
                <a:gd name="connsiteY17" fmla="*/ 477759 h 1080136"/>
                <a:gd name="connsiteX18" fmla="*/ 625569 w 2225455"/>
                <a:gd name="connsiteY18" fmla="*/ 484827 h 1080136"/>
                <a:gd name="connsiteX19" fmla="*/ 620857 w 2225455"/>
                <a:gd name="connsiteY19" fmla="*/ 460087 h 1080136"/>
                <a:gd name="connsiteX20" fmla="*/ 622035 w 2225455"/>
                <a:gd name="connsiteY20" fmla="*/ 516636 h 1080136"/>
                <a:gd name="connsiteX21" fmla="*/ 0 w 2225455"/>
                <a:gd name="connsiteY21" fmla="*/ 1079766 h 1080136"/>
                <a:gd name="connsiteX0" fmla="*/ 0 w 2225455"/>
                <a:gd name="connsiteY0" fmla="*/ 1079766 h 1080136"/>
                <a:gd name="connsiteX1" fmla="*/ 333401 w 2225455"/>
                <a:gd name="connsiteY1" fmla="*/ 367018 h 1080136"/>
                <a:gd name="connsiteX2" fmla="*/ 2021613 w 2225455"/>
                <a:gd name="connsiteY2" fmla="*/ 453019 h 1080136"/>
                <a:gd name="connsiteX3" fmla="*/ 2225424 w 2225455"/>
                <a:gd name="connsiteY3" fmla="*/ 858284 h 1080136"/>
                <a:gd name="connsiteX4" fmla="*/ 2036928 w 2225455"/>
                <a:gd name="connsiteY4" fmla="*/ 858284 h 1080136"/>
                <a:gd name="connsiteX5" fmla="*/ 1986270 w 2225455"/>
                <a:gd name="connsiteY5" fmla="*/ 848859 h 1080136"/>
                <a:gd name="connsiteX6" fmla="*/ 2006298 w 2225455"/>
                <a:gd name="connsiteY6" fmla="*/ 841791 h 1080136"/>
                <a:gd name="connsiteX7" fmla="*/ 1446702 w 2225455"/>
                <a:gd name="connsiteY7" fmla="*/ 747543 h 1080136"/>
                <a:gd name="connsiteX8" fmla="*/ 1412537 w 2225455"/>
                <a:gd name="connsiteY8" fmla="*/ 742831 h 1080136"/>
                <a:gd name="connsiteX9" fmla="*/ 1291193 w 2225455"/>
                <a:gd name="connsiteY9" fmla="*/ 727515 h 1080136"/>
                <a:gd name="connsiteX10" fmla="*/ 1286481 w 2225455"/>
                <a:gd name="connsiteY10" fmla="*/ 731050 h 1080136"/>
                <a:gd name="connsiteX11" fmla="*/ 1291193 w 2225455"/>
                <a:gd name="connsiteY11" fmla="*/ 727515 h 1080136"/>
                <a:gd name="connsiteX12" fmla="*/ 1328893 w 2225455"/>
                <a:gd name="connsiteY12" fmla="*/ 756968 h 1080136"/>
                <a:gd name="connsiteX13" fmla="*/ 1425497 w 2225455"/>
                <a:gd name="connsiteY13" fmla="*/ 834722 h 1080136"/>
                <a:gd name="connsiteX14" fmla="*/ 1343030 w 2225455"/>
                <a:gd name="connsiteY14" fmla="*/ 845325 h 1080136"/>
                <a:gd name="connsiteX15" fmla="*/ 658556 w 2225455"/>
                <a:gd name="connsiteY15" fmla="*/ 494252 h 1080136"/>
                <a:gd name="connsiteX16" fmla="*/ 633816 w 2225455"/>
                <a:gd name="connsiteY16" fmla="*/ 477759 h 1080136"/>
                <a:gd name="connsiteX17" fmla="*/ 625569 w 2225455"/>
                <a:gd name="connsiteY17" fmla="*/ 484827 h 1080136"/>
                <a:gd name="connsiteX18" fmla="*/ 620857 w 2225455"/>
                <a:gd name="connsiteY18" fmla="*/ 460087 h 1080136"/>
                <a:gd name="connsiteX19" fmla="*/ 622035 w 2225455"/>
                <a:gd name="connsiteY19" fmla="*/ 516636 h 1080136"/>
                <a:gd name="connsiteX20" fmla="*/ 0 w 2225455"/>
                <a:gd name="connsiteY20" fmla="*/ 1079766 h 1080136"/>
                <a:gd name="connsiteX0" fmla="*/ 0 w 2225455"/>
                <a:gd name="connsiteY0" fmla="*/ 1079766 h 1080136"/>
                <a:gd name="connsiteX1" fmla="*/ 333401 w 2225455"/>
                <a:gd name="connsiteY1" fmla="*/ 367018 h 1080136"/>
                <a:gd name="connsiteX2" fmla="*/ 2021613 w 2225455"/>
                <a:gd name="connsiteY2" fmla="*/ 453019 h 1080136"/>
                <a:gd name="connsiteX3" fmla="*/ 2225424 w 2225455"/>
                <a:gd name="connsiteY3" fmla="*/ 858284 h 1080136"/>
                <a:gd name="connsiteX4" fmla="*/ 2036928 w 2225455"/>
                <a:gd name="connsiteY4" fmla="*/ 858284 h 1080136"/>
                <a:gd name="connsiteX5" fmla="*/ 1986270 w 2225455"/>
                <a:gd name="connsiteY5" fmla="*/ 848859 h 1080136"/>
                <a:gd name="connsiteX6" fmla="*/ 1446702 w 2225455"/>
                <a:gd name="connsiteY6" fmla="*/ 747543 h 1080136"/>
                <a:gd name="connsiteX7" fmla="*/ 1412537 w 2225455"/>
                <a:gd name="connsiteY7" fmla="*/ 742831 h 1080136"/>
                <a:gd name="connsiteX8" fmla="*/ 1291193 w 2225455"/>
                <a:gd name="connsiteY8" fmla="*/ 727515 h 1080136"/>
                <a:gd name="connsiteX9" fmla="*/ 1286481 w 2225455"/>
                <a:gd name="connsiteY9" fmla="*/ 731050 h 1080136"/>
                <a:gd name="connsiteX10" fmla="*/ 1291193 w 2225455"/>
                <a:gd name="connsiteY10" fmla="*/ 727515 h 1080136"/>
                <a:gd name="connsiteX11" fmla="*/ 1328893 w 2225455"/>
                <a:gd name="connsiteY11" fmla="*/ 756968 h 1080136"/>
                <a:gd name="connsiteX12" fmla="*/ 1425497 w 2225455"/>
                <a:gd name="connsiteY12" fmla="*/ 834722 h 1080136"/>
                <a:gd name="connsiteX13" fmla="*/ 1343030 w 2225455"/>
                <a:gd name="connsiteY13" fmla="*/ 845325 h 1080136"/>
                <a:gd name="connsiteX14" fmla="*/ 658556 w 2225455"/>
                <a:gd name="connsiteY14" fmla="*/ 494252 h 1080136"/>
                <a:gd name="connsiteX15" fmla="*/ 633816 w 2225455"/>
                <a:gd name="connsiteY15" fmla="*/ 477759 h 1080136"/>
                <a:gd name="connsiteX16" fmla="*/ 625569 w 2225455"/>
                <a:gd name="connsiteY16" fmla="*/ 484827 h 1080136"/>
                <a:gd name="connsiteX17" fmla="*/ 620857 w 2225455"/>
                <a:gd name="connsiteY17" fmla="*/ 460087 h 1080136"/>
                <a:gd name="connsiteX18" fmla="*/ 622035 w 2225455"/>
                <a:gd name="connsiteY18" fmla="*/ 516636 h 1080136"/>
                <a:gd name="connsiteX19" fmla="*/ 0 w 2225455"/>
                <a:gd name="connsiteY19" fmla="*/ 1079766 h 1080136"/>
                <a:gd name="connsiteX0" fmla="*/ 0 w 2225455"/>
                <a:gd name="connsiteY0" fmla="*/ 1079766 h 1080136"/>
                <a:gd name="connsiteX1" fmla="*/ 333401 w 2225455"/>
                <a:gd name="connsiteY1" fmla="*/ 367018 h 1080136"/>
                <a:gd name="connsiteX2" fmla="*/ 2021613 w 2225455"/>
                <a:gd name="connsiteY2" fmla="*/ 453019 h 1080136"/>
                <a:gd name="connsiteX3" fmla="*/ 2225424 w 2225455"/>
                <a:gd name="connsiteY3" fmla="*/ 858284 h 1080136"/>
                <a:gd name="connsiteX4" fmla="*/ 2036928 w 2225455"/>
                <a:gd name="connsiteY4" fmla="*/ 858284 h 1080136"/>
                <a:gd name="connsiteX5" fmla="*/ 1446702 w 2225455"/>
                <a:gd name="connsiteY5" fmla="*/ 747543 h 1080136"/>
                <a:gd name="connsiteX6" fmla="*/ 1412537 w 2225455"/>
                <a:gd name="connsiteY6" fmla="*/ 742831 h 1080136"/>
                <a:gd name="connsiteX7" fmla="*/ 1291193 w 2225455"/>
                <a:gd name="connsiteY7" fmla="*/ 727515 h 1080136"/>
                <a:gd name="connsiteX8" fmla="*/ 1286481 w 2225455"/>
                <a:gd name="connsiteY8" fmla="*/ 731050 h 1080136"/>
                <a:gd name="connsiteX9" fmla="*/ 1291193 w 2225455"/>
                <a:gd name="connsiteY9" fmla="*/ 727515 h 1080136"/>
                <a:gd name="connsiteX10" fmla="*/ 1328893 w 2225455"/>
                <a:gd name="connsiteY10" fmla="*/ 756968 h 1080136"/>
                <a:gd name="connsiteX11" fmla="*/ 1425497 w 2225455"/>
                <a:gd name="connsiteY11" fmla="*/ 834722 h 1080136"/>
                <a:gd name="connsiteX12" fmla="*/ 1343030 w 2225455"/>
                <a:gd name="connsiteY12" fmla="*/ 845325 h 1080136"/>
                <a:gd name="connsiteX13" fmla="*/ 658556 w 2225455"/>
                <a:gd name="connsiteY13" fmla="*/ 494252 h 1080136"/>
                <a:gd name="connsiteX14" fmla="*/ 633816 w 2225455"/>
                <a:gd name="connsiteY14" fmla="*/ 477759 h 1080136"/>
                <a:gd name="connsiteX15" fmla="*/ 625569 w 2225455"/>
                <a:gd name="connsiteY15" fmla="*/ 484827 h 1080136"/>
                <a:gd name="connsiteX16" fmla="*/ 620857 w 2225455"/>
                <a:gd name="connsiteY16" fmla="*/ 460087 h 1080136"/>
                <a:gd name="connsiteX17" fmla="*/ 622035 w 2225455"/>
                <a:gd name="connsiteY17" fmla="*/ 516636 h 1080136"/>
                <a:gd name="connsiteX18" fmla="*/ 0 w 2225455"/>
                <a:gd name="connsiteY18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446702 w 2225424"/>
                <a:gd name="connsiteY4" fmla="*/ 747543 h 1080136"/>
                <a:gd name="connsiteX5" fmla="*/ 1412537 w 2225424"/>
                <a:gd name="connsiteY5" fmla="*/ 742831 h 1080136"/>
                <a:gd name="connsiteX6" fmla="*/ 1291193 w 2225424"/>
                <a:gd name="connsiteY6" fmla="*/ 727515 h 1080136"/>
                <a:gd name="connsiteX7" fmla="*/ 1286481 w 2225424"/>
                <a:gd name="connsiteY7" fmla="*/ 731050 h 1080136"/>
                <a:gd name="connsiteX8" fmla="*/ 1291193 w 2225424"/>
                <a:gd name="connsiteY8" fmla="*/ 727515 h 1080136"/>
                <a:gd name="connsiteX9" fmla="*/ 1328893 w 2225424"/>
                <a:gd name="connsiteY9" fmla="*/ 756968 h 1080136"/>
                <a:gd name="connsiteX10" fmla="*/ 1425497 w 2225424"/>
                <a:gd name="connsiteY10" fmla="*/ 834722 h 1080136"/>
                <a:gd name="connsiteX11" fmla="*/ 1343030 w 2225424"/>
                <a:gd name="connsiteY11" fmla="*/ 845325 h 1080136"/>
                <a:gd name="connsiteX12" fmla="*/ 658556 w 2225424"/>
                <a:gd name="connsiteY12" fmla="*/ 494252 h 1080136"/>
                <a:gd name="connsiteX13" fmla="*/ 633816 w 2225424"/>
                <a:gd name="connsiteY13" fmla="*/ 477759 h 1080136"/>
                <a:gd name="connsiteX14" fmla="*/ 625569 w 2225424"/>
                <a:gd name="connsiteY14" fmla="*/ 484827 h 1080136"/>
                <a:gd name="connsiteX15" fmla="*/ 620857 w 2225424"/>
                <a:gd name="connsiteY15" fmla="*/ 460087 h 1080136"/>
                <a:gd name="connsiteX16" fmla="*/ 622035 w 2225424"/>
                <a:gd name="connsiteY16" fmla="*/ 516636 h 1080136"/>
                <a:gd name="connsiteX17" fmla="*/ 0 w 2225424"/>
                <a:gd name="connsiteY17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412537 w 2225424"/>
                <a:gd name="connsiteY4" fmla="*/ 742831 h 1080136"/>
                <a:gd name="connsiteX5" fmla="*/ 1291193 w 2225424"/>
                <a:gd name="connsiteY5" fmla="*/ 727515 h 1080136"/>
                <a:gd name="connsiteX6" fmla="*/ 1286481 w 2225424"/>
                <a:gd name="connsiteY6" fmla="*/ 731050 h 1080136"/>
                <a:gd name="connsiteX7" fmla="*/ 1291193 w 2225424"/>
                <a:gd name="connsiteY7" fmla="*/ 727515 h 1080136"/>
                <a:gd name="connsiteX8" fmla="*/ 1328893 w 2225424"/>
                <a:gd name="connsiteY8" fmla="*/ 756968 h 1080136"/>
                <a:gd name="connsiteX9" fmla="*/ 1425497 w 2225424"/>
                <a:gd name="connsiteY9" fmla="*/ 834722 h 1080136"/>
                <a:gd name="connsiteX10" fmla="*/ 1343030 w 2225424"/>
                <a:gd name="connsiteY10" fmla="*/ 845325 h 1080136"/>
                <a:gd name="connsiteX11" fmla="*/ 658556 w 2225424"/>
                <a:gd name="connsiteY11" fmla="*/ 494252 h 1080136"/>
                <a:gd name="connsiteX12" fmla="*/ 633816 w 2225424"/>
                <a:gd name="connsiteY12" fmla="*/ 477759 h 1080136"/>
                <a:gd name="connsiteX13" fmla="*/ 625569 w 2225424"/>
                <a:gd name="connsiteY13" fmla="*/ 484827 h 1080136"/>
                <a:gd name="connsiteX14" fmla="*/ 620857 w 2225424"/>
                <a:gd name="connsiteY14" fmla="*/ 460087 h 1080136"/>
                <a:gd name="connsiteX15" fmla="*/ 622035 w 2225424"/>
                <a:gd name="connsiteY15" fmla="*/ 516636 h 1080136"/>
                <a:gd name="connsiteX16" fmla="*/ 0 w 2225424"/>
                <a:gd name="connsiteY16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286481 w 2225424"/>
                <a:gd name="connsiteY5" fmla="*/ 731050 h 1080136"/>
                <a:gd name="connsiteX6" fmla="*/ 1291193 w 2225424"/>
                <a:gd name="connsiteY6" fmla="*/ 727515 h 1080136"/>
                <a:gd name="connsiteX7" fmla="*/ 1328893 w 2225424"/>
                <a:gd name="connsiteY7" fmla="*/ 756968 h 1080136"/>
                <a:gd name="connsiteX8" fmla="*/ 1425497 w 2225424"/>
                <a:gd name="connsiteY8" fmla="*/ 834722 h 1080136"/>
                <a:gd name="connsiteX9" fmla="*/ 1343030 w 2225424"/>
                <a:gd name="connsiteY9" fmla="*/ 845325 h 1080136"/>
                <a:gd name="connsiteX10" fmla="*/ 658556 w 2225424"/>
                <a:gd name="connsiteY10" fmla="*/ 494252 h 1080136"/>
                <a:gd name="connsiteX11" fmla="*/ 633816 w 2225424"/>
                <a:gd name="connsiteY11" fmla="*/ 477759 h 1080136"/>
                <a:gd name="connsiteX12" fmla="*/ 625569 w 2225424"/>
                <a:gd name="connsiteY12" fmla="*/ 484827 h 1080136"/>
                <a:gd name="connsiteX13" fmla="*/ 620857 w 2225424"/>
                <a:gd name="connsiteY13" fmla="*/ 460087 h 1080136"/>
                <a:gd name="connsiteX14" fmla="*/ 622035 w 2225424"/>
                <a:gd name="connsiteY14" fmla="*/ 516636 h 1080136"/>
                <a:gd name="connsiteX15" fmla="*/ 0 w 2225424"/>
                <a:gd name="connsiteY15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286481 w 2225424"/>
                <a:gd name="connsiteY5" fmla="*/ 731050 h 1080136"/>
                <a:gd name="connsiteX6" fmla="*/ 1328893 w 2225424"/>
                <a:gd name="connsiteY6" fmla="*/ 756968 h 1080136"/>
                <a:gd name="connsiteX7" fmla="*/ 1425497 w 2225424"/>
                <a:gd name="connsiteY7" fmla="*/ 834722 h 1080136"/>
                <a:gd name="connsiteX8" fmla="*/ 1343030 w 2225424"/>
                <a:gd name="connsiteY8" fmla="*/ 845325 h 1080136"/>
                <a:gd name="connsiteX9" fmla="*/ 658556 w 2225424"/>
                <a:gd name="connsiteY9" fmla="*/ 494252 h 1080136"/>
                <a:gd name="connsiteX10" fmla="*/ 633816 w 2225424"/>
                <a:gd name="connsiteY10" fmla="*/ 477759 h 1080136"/>
                <a:gd name="connsiteX11" fmla="*/ 625569 w 2225424"/>
                <a:gd name="connsiteY11" fmla="*/ 484827 h 1080136"/>
                <a:gd name="connsiteX12" fmla="*/ 620857 w 2225424"/>
                <a:gd name="connsiteY12" fmla="*/ 460087 h 1080136"/>
                <a:gd name="connsiteX13" fmla="*/ 622035 w 2225424"/>
                <a:gd name="connsiteY13" fmla="*/ 516636 h 1080136"/>
                <a:gd name="connsiteX14" fmla="*/ 0 w 2225424"/>
                <a:gd name="connsiteY14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286481 w 2225424"/>
                <a:gd name="connsiteY5" fmla="*/ 731050 h 1080136"/>
                <a:gd name="connsiteX6" fmla="*/ 1425497 w 2225424"/>
                <a:gd name="connsiteY6" fmla="*/ 834722 h 1080136"/>
                <a:gd name="connsiteX7" fmla="*/ 1343030 w 2225424"/>
                <a:gd name="connsiteY7" fmla="*/ 845325 h 1080136"/>
                <a:gd name="connsiteX8" fmla="*/ 658556 w 2225424"/>
                <a:gd name="connsiteY8" fmla="*/ 494252 h 1080136"/>
                <a:gd name="connsiteX9" fmla="*/ 633816 w 2225424"/>
                <a:gd name="connsiteY9" fmla="*/ 477759 h 1080136"/>
                <a:gd name="connsiteX10" fmla="*/ 625569 w 2225424"/>
                <a:gd name="connsiteY10" fmla="*/ 484827 h 1080136"/>
                <a:gd name="connsiteX11" fmla="*/ 620857 w 2225424"/>
                <a:gd name="connsiteY11" fmla="*/ 460087 h 1080136"/>
                <a:gd name="connsiteX12" fmla="*/ 622035 w 2225424"/>
                <a:gd name="connsiteY12" fmla="*/ 516636 h 1080136"/>
                <a:gd name="connsiteX13" fmla="*/ 0 w 2225424"/>
                <a:gd name="connsiteY13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425497 w 2225424"/>
                <a:gd name="connsiteY5" fmla="*/ 834722 h 1080136"/>
                <a:gd name="connsiteX6" fmla="*/ 1343030 w 2225424"/>
                <a:gd name="connsiteY6" fmla="*/ 845325 h 1080136"/>
                <a:gd name="connsiteX7" fmla="*/ 658556 w 2225424"/>
                <a:gd name="connsiteY7" fmla="*/ 494252 h 1080136"/>
                <a:gd name="connsiteX8" fmla="*/ 633816 w 2225424"/>
                <a:gd name="connsiteY8" fmla="*/ 477759 h 1080136"/>
                <a:gd name="connsiteX9" fmla="*/ 625569 w 2225424"/>
                <a:gd name="connsiteY9" fmla="*/ 484827 h 1080136"/>
                <a:gd name="connsiteX10" fmla="*/ 620857 w 2225424"/>
                <a:gd name="connsiteY10" fmla="*/ 460087 h 1080136"/>
                <a:gd name="connsiteX11" fmla="*/ 622035 w 2225424"/>
                <a:gd name="connsiteY11" fmla="*/ 516636 h 1080136"/>
                <a:gd name="connsiteX12" fmla="*/ 0 w 2225424"/>
                <a:gd name="connsiteY12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425497 w 2225424"/>
                <a:gd name="connsiteY5" fmla="*/ 834722 h 1080136"/>
                <a:gd name="connsiteX6" fmla="*/ 1291755 w 2225424"/>
                <a:gd name="connsiteY6" fmla="*/ 845325 h 1080136"/>
                <a:gd name="connsiteX7" fmla="*/ 658556 w 2225424"/>
                <a:gd name="connsiteY7" fmla="*/ 494252 h 1080136"/>
                <a:gd name="connsiteX8" fmla="*/ 633816 w 2225424"/>
                <a:gd name="connsiteY8" fmla="*/ 477759 h 1080136"/>
                <a:gd name="connsiteX9" fmla="*/ 625569 w 2225424"/>
                <a:gd name="connsiteY9" fmla="*/ 484827 h 1080136"/>
                <a:gd name="connsiteX10" fmla="*/ 620857 w 2225424"/>
                <a:gd name="connsiteY10" fmla="*/ 460087 h 1080136"/>
                <a:gd name="connsiteX11" fmla="*/ 622035 w 2225424"/>
                <a:gd name="connsiteY11" fmla="*/ 516636 h 1080136"/>
                <a:gd name="connsiteX12" fmla="*/ 0 w 2225424"/>
                <a:gd name="connsiteY12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459680 w 2225424"/>
                <a:gd name="connsiteY5" fmla="*/ 885996 h 1080136"/>
                <a:gd name="connsiteX6" fmla="*/ 1291755 w 2225424"/>
                <a:gd name="connsiteY6" fmla="*/ 845325 h 1080136"/>
                <a:gd name="connsiteX7" fmla="*/ 658556 w 2225424"/>
                <a:gd name="connsiteY7" fmla="*/ 494252 h 1080136"/>
                <a:gd name="connsiteX8" fmla="*/ 633816 w 2225424"/>
                <a:gd name="connsiteY8" fmla="*/ 477759 h 1080136"/>
                <a:gd name="connsiteX9" fmla="*/ 625569 w 2225424"/>
                <a:gd name="connsiteY9" fmla="*/ 484827 h 1080136"/>
                <a:gd name="connsiteX10" fmla="*/ 620857 w 2225424"/>
                <a:gd name="connsiteY10" fmla="*/ 460087 h 1080136"/>
                <a:gd name="connsiteX11" fmla="*/ 622035 w 2225424"/>
                <a:gd name="connsiteY11" fmla="*/ 516636 h 1080136"/>
                <a:gd name="connsiteX12" fmla="*/ 0 w 2225424"/>
                <a:gd name="connsiteY12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459680 w 2225424"/>
                <a:gd name="connsiteY5" fmla="*/ 885996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459680 w 2225424"/>
                <a:gd name="connsiteY5" fmla="*/ 885996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93742 w 2225424"/>
                <a:gd name="connsiteY4" fmla="*/ 727515 h 1080136"/>
                <a:gd name="connsiteX5" fmla="*/ 1459680 w 2225424"/>
                <a:gd name="connsiteY5" fmla="*/ 885996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9680 w 2225424"/>
                <a:gd name="connsiteY5" fmla="*/ 885996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34042 w 2225424"/>
                <a:gd name="connsiteY5" fmla="*/ 843267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33816 w 2225424"/>
                <a:gd name="connsiteY6" fmla="*/ 477759 h 1080136"/>
                <a:gd name="connsiteX7" fmla="*/ 625569 w 2225424"/>
                <a:gd name="connsiteY7" fmla="*/ 484827 h 1080136"/>
                <a:gd name="connsiteX8" fmla="*/ 620857 w 2225424"/>
                <a:gd name="connsiteY8" fmla="*/ 460087 h 1080136"/>
                <a:gd name="connsiteX9" fmla="*/ 622035 w 2225424"/>
                <a:gd name="connsiteY9" fmla="*/ 516636 h 1080136"/>
                <a:gd name="connsiteX10" fmla="*/ 0 w 2225424"/>
                <a:gd name="connsiteY10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33816 w 2225424"/>
                <a:gd name="connsiteY6" fmla="*/ 477759 h 1080136"/>
                <a:gd name="connsiteX7" fmla="*/ 625569 w 2225424"/>
                <a:gd name="connsiteY7" fmla="*/ 484827 h 1080136"/>
                <a:gd name="connsiteX8" fmla="*/ 622035 w 2225424"/>
                <a:gd name="connsiteY8" fmla="*/ 516636 h 1080136"/>
                <a:gd name="connsiteX9" fmla="*/ 0 w 2225424"/>
                <a:gd name="connsiteY9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33816 w 2225424"/>
                <a:gd name="connsiteY6" fmla="*/ 477759 h 1080136"/>
                <a:gd name="connsiteX7" fmla="*/ 622035 w 2225424"/>
                <a:gd name="connsiteY7" fmla="*/ 516636 h 1080136"/>
                <a:gd name="connsiteX8" fmla="*/ 0 w 2225424"/>
                <a:gd name="connsiteY8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22035 w 2225424"/>
                <a:gd name="connsiteY6" fmla="*/ 516636 h 1080136"/>
                <a:gd name="connsiteX7" fmla="*/ 0 w 2225424"/>
                <a:gd name="connsiteY7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22035 w 2225424"/>
                <a:gd name="connsiteY6" fmla="*/ 516636 h 1080136"/>
                <a:gd name="connsiteX7" fmla="*/ 0 w 2225424"/>
                <a:gd name="connsiteY7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25496 w 2225424"/>
                <a:gd name="connsiteY5" fmla="*/ 911633 h 1080136"/>
                <a:gd name="connsiteX6" fmla="*/ 622035 w 2225424"/>
                <a:gd name="connsiteY6" fmla="*/ 516636 h 1080136"/>
                <a:gd name="connsiteX7" fmla="*/ 0 w 2225424"/>
                <a:gd name="connsiteY7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25496 w 2225424"/>
                <a:gd name="connsiteY5" fmla="*/ 911633 h 1080136"/>
                <a:gd name="connsiteX6" fmla="*/ 622035 w 2225424"/>
                <a:gd name="connsiteY6" fmla="*/ 516636 h 1080136"/>
                <a:gd name="connsiteX7" fmla="*/ 0 w 2225424"/>
                <a:gd name="connsiteY7" fmla="*/ 1079766 h 108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25424" h="1080136">
                  <a:moveTo>
                    <a:pt x="0" y="1079766"/>
                  </a:moveTo>
                  <a:cubicBezTo>
                    <a:pt x="41233" y="809982"/>
                    <a:pt x="146084" y="568472"/>
                    <a:pt x="333401" y="367018"/>
                  </a:cubicBezTo>
                  <a:cubicBezTo>
                    <a:pt x="816421" y="-154879"/>
                    <a:pt x="1592786" y="-114824"/>
                    <a:pt x="2021613" y="453019"/>
                  </a:cubicBezTo>
                  <a:cubicBezTo>
                    <a:pt x="2114683" y="574363"/>
                    <a:pt x="2190081" y="706310"/>
                    <a:pt x="2225424" y="858284"/>
                  </a:cubicBezTo>
                  <a:cubicBezTo>
                    <a:pt x="2103687" y="904033"/>
                    <a:pt x="1464776" y="723083"/>
                    <a:pt x="1308285" y="701877"/>
                  </a:cubicBezTo>
                  <a:cubicBezTo>
                    <a:pt x="1174964" y="697950"/>
                    <a:pt x="1365582" y="797995"/>
                    <a:pt x="1425496" y="911633"/>
                  </a:cubicBezTo>
                  <a:cubicBezTo>
                    <a:pt x="1311121" y="880760"/>
                    <a:pt x="940803" y="796262"/>
                    <a:pt x="622035" y="516636"/>
                  </a:cubicBezTo>
                  <a:cubicBezTo>
                    <a:pt x="587870" y="820585"/>
                    <a:pt x="288634" y="1091547"/>
                    <a:pt x="0" y="1079766"/>
                  </a:cubicBezTo>
                  <a:close/>
                </a:path>
              </a:pathLst>
            </a:custGeom>
            <a:solidFill>
              <a:srgbClr val="94643F"/>
            </a:solidFill>
            <a:ln w="11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575DF1FB-0EE6-4EC5-963D-ADE23EE021E6}"/>
                </a:ext>
              </a:extLst>
            </p:cNvPr>
            <p:cNvSpPr/>
            <p:nvPr/>
          </p:nvSpPr>
          <p:spPr>
            <a:xfrm>
              <a:off x="9282053" y="4494044"/>
              <a:ext cx="3246833" cy="2040236"/>
            </a:xfrm>
            <a:prstGeom prst="roundRect">
              <a:avLst>
                <a:gd name="adj" fmla="val 947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2CCF994-EDBE-43E5-A711-C042C8A237A3}"/>
                </a:ext>
              </a:extLst>
            </p:cNvPr>
            <p:cNvSpPr/>
            <p:nvPr/>
          </p:nvSpPr>
          <p:spPr>
            <a:xfrm>
              <a:off x="10755306" y="5266934"/>
              <a:ext cx="300327" cy="30032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B2F5422-9DE0-4B0A-8109-64D29F04F0DE}"/>
              </a:ext>
            </a:extLst>
          </p:cNvPr>
          <p:cNvGrpSpPr/>
          <p:nvPr/>
        </p:nvGrpSpPr>
        <p:grpSpPr>
          <a:xfrm>
            <a:off x="2663874" y="3986008"/>
            <a:ext cx="707850" cy="719235"/>
            <a:chOff x="9271661" y="927087"/>
            <a:chExt cx="1690381" cy="1717565"/>
          </a:xfrm>
          <a:solidFill>
            <a:schemeClr val="accent2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066E903-A413-40BE-BC2E-2884946CFE3C}"/>
                </a:ext>
              </a:extLst>
            </p:cNvPr>
            <p:cNvSpPr/>
            <p:nvPr/>
          </p:nvSpPr>
          <p:spPr>
            <a:xfrm rot="2411044">
              <a:off x="9825722" y="927087"/>
              <a:ext cx="487932" cy="1717565"/>
            </a:xfrm>
            <a:custGeom>
              <a:avLst/>
              <a:gdLst>
                <a:gd name="connsiteX0" fmla="*/ 398295 w 480600"/>
                <a:gd name="connsiteY0" fmla="*/ 1046026 h 1345680"/>
                <a:gd name="connsiteX1" fmla="*/ 348313 w 480600"/>
                <a:gd name="connsiteY1" fmla="*/ 1015268 h 1345680"/>
                <a:gd name="connsiteX2" fmla="*/ 329088 w 480600"/>
                <a:gd name="connsiteY2" fmla="*/ 334738 h 1345680"/>
                <a:gd name="connsiteX3" fmla="*/ 379071 w 480600"/>
                <a:gd name="connsiteY3" fmla="*/ 303980 h 1345680"/>
                <a:gd name="connsiteX4" fmla="*/ 440588 w 480600"/>
                <a:gd name="connsiteY4" fmla="*/ 167489 h 1345680"/>
                <a:gd name="connsiteX5" fmla="*/ 430976 w 480600"/>
                <a:gd name="connsiteY5" fmla="*/ 109817 h 1345680"/>
                <a:gd name="connsiteX6" fmla="*/ 334856 w 480600"/>
                <a:gd name="connsiteY6" fmla="*/ 29076 h 1345680"/>
                <a:gd name="connsiteX7" fmla="*/ 309864 w 480600"/>
                <a:gd name="connsiteY7" fmla="*/ 54068 h 1345680"/>
                <a:gd name="connsiteX8" fmla="*/ 309864 w 480600"/>
                <a:gd name="connsiteY8" fmla="*/ 173256 h 1345680"/>
                <a:gd name="connsiteX9" fmla="*/ 271416 w 480600"/>
                <a:gd name="connsiteY9" fmla="*/ 211704 h 1345680"/>
                <a:gd name="connsiteX10" fmla="*/ 219512 w 480600"/>
                <a:gd name="connsiteY10" fmla="*/ 211704 h 1345680"/>
                <a:gd name="connsiteX11" fmla="*/ 181064 w 480600"/>
                <a:gd name="connsiteY11" fmla="*/ 173256 h 1345680"/>
                <a:gd name="connsiteX12" fmla="*/ 181064 w 480600"/>
                <a:gd name="connsiteY12" fmla="*/ 55990 h 1345680"/>
                <a:gd name="connsiteX13" fmla="*/ 156072 w 480600"/>
                <a:gd name="connsiteY13" fmla="*/ 30999 h 1345680"/>
                <a:gd name="connsiteX14" fmla="*/ 59952 w 480600"/>
                <a:gd name="connsiteY14" fmla="*/ 111740 h 1345680"/>
                <a:gd name="connsiteX15" fmla="*/ 50340 w 480600"/>
                <a:gd name="connsiteY15" fmla="*/ 169412 h 1345680"/>
                <a:gd name="connsiteX16" fmla="*/ 111857 w 480600"/>
                <a:gd name="connsiteY16" fmla="*/ 305902 h 1345680"/>
                <a:gd name="connsiteX17" fmla="*/ 161840 w 480600"/>
                <a:gd name="connsiteY17" fmla="*/ 336660 h 1345680"/>
                <a:gd name="connsiteX18" fmla="*/ 142616 w 480600"/>
                <a:gd name="connsiteY18" fmla="*/ 1017190 h 1345680"/>
                <a:gd name="connsiteX19" fmla="*/ 92633 w 480600"/>
                <a:gd name="connsiteY19" fmla="*/ 1047949 h 1345680"/>
                <a:gd name="connsiteX20" fmla="*/ 31116 w 480600"/>
                <a:gd name="connsiteY20" fmla="*/ 1184439 h 1345680"/>
                <a:gd name="connsiteX21" fmla="*/ 40728 w 480600"/>
                <a:gd name="connsiteY21" fmla="*/ 1242111 h 1345680"/>
                <a:gd name="connsiteX22" fmla="*/ 136848 w 480600"/>
                <a:gd name="connsiteY22" fmla="*/ 1322852 h 1345680"/>
                <a:gd name="connsiteX23" fmla="*/ 161840 w 480600"/>
                <a:gd name="connsiteY23" fmla="*/ 1297861 h 1345680"/>
                <a:gd name="connsiteX24" fmla="*/ 161840 w 480600"/>
                <a:gd name="connsiteY24" fmla="*/ 1178672 h 1345680"/>
                <a:gd name="connsiteX25" fmla="*/ 200288 w 480600"/>
                <a:gd name="connsiteY25" fmla="*/ 1140224 h 1345680"/>
                <a:gd name="connsiteX26" fmla="*/ 290640 w 480600"/>
                <a:gd name="connsiteY26" fmla="*/ 1140224 h 1345680"/>
                <a:gd name="connsiteX27" fmla="*/ 329088 w 480600"/>
                <a:gd name="connsiteY27" fmla="*/ 1178672 h 1345680"/>
                <a:gd name="connsiteX28" fmla="*/ 329088 w 480600"/>
                <a:gd name="connsiteY28" fmla="*/ 1297861 h 1345680"/>
                <a:gd name="connsiteX29" fmla="*/ 354080 w 480600"/>
                <a:gd name="connsiteY29" fmla="*/ 1322852 h 1345680"/>
                <a:gd name="connsiteX30" fmla="*/ 450200 w 480600"/>
                <a:gd name="connsiteY30" fmla="*/ 1242111 h 1345680"/>
                <a:gd name="connsiteX31" fmla="*/ 459812 w 480600"/>
                <a:gd name="connsiteY31" fmla="*/ 1184439 h 1345680"/>
                <a:gd name="connsiteX32" fmla="*/ 398295 w 480600"/>
                <a:gd name="connsiteY32" fmla="*/ 1046026 h 134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0600" h="1345680">
                  <a:moveTo>
                    <a:pt x="398295" y="1046026"/>
                  </a:moveTo>
                  <a:lnTo>
                    <a:pt x="348313" y="1015268"/>
                  </a:lnTo>
                  <a:lnTo>
                    <a:pt x="329088" y="334738"/>
                  </a:lnTo>
                  <a:lnTo>
                    <a:pt x="379071" y="303980"/>
                  </a:lnTo>
                  <a:cubicBezTo>
                    <a:pt x="425209" y="275144"/>
                    <a:pt x="450200" y="221316"/>
                    <a:pt x="440588" y="167489"/>
                  </a:cubicBezTo>
                  <a:lnTo>
                    <a:pt x="430976" y="109817"/>
                  </a:lnTo>
                  <a:cubicBezTo>
                    <a:pt x="423286" y="63680"/>
                    <a:pt x="382916" y="29076"/>
                    <a:pt x="334856" y="29076"/>
                  </a:cubicBezTo>
                  <a:cubicBezTo>
                    <a:pt x="321399" y="29076"/>
                    <a:pt x="309864" y="40611"/>
                    <a:pt x="309864" y="54068"/>
                  </a:cubicBezTo>
                  <a:lnTo>
                    <a:pt x="309864" y="173256"/>
                  </a:lnTo>
                  <a:cubicBezTo>
                    <a:pt x="309864" y="194403"/>
                    <a:pt x="292563" y="211704"/>
                    <a:pt x="271416" y="211704"/>
                  </a:cubicBezTo>
                  <a:lnTo>
                    <a:pt x="219512" y="211704"/>
                  </a:lnTo>
                  <a:cubicBezTo>
                    <a:pt x="198365" y="211704"/>
                    <a:pt x="181064" y="194403"/>
                    <a:pt x="181064" y="173256"/>
                  </a:cubicBezTo>
                  <a:lnTo>
                    <a:pt x="181064" y="55990"/>
                  </a:lnTo>
                  <a:cubicBezTo>
                    <a:pt x="181064" y="42533"/>
                    <a:pt x="169529" y="30999"/>
                    <a:pt x="156072" y="30999"/>
                  </a:cubicBezTo>
                  <a:cubicBezTo>
                    <a:pt x="108012" y="30999"/>
                    <a:pt x="67642" y="65602"/>
                    <a:pt x="59952" y="111740"/>
                  </a:cubicBezTo>
                  <a:lnTo>
                    <a:pt x="50340" y="169412"/>
                  </a:lnTo>
                  <a:cubicBezTo>
                    <a:pt x="40728" y="223239"/>
                    <a:pt x="65720" y="277066"/>
                    <a:pt x="111857" y="305902"/>
                  </a:cubicBezTo>
                  <a:lnTo>
                    <a:pt x="161840" y="336660"/>
                  </a:lnTo>
                  <a:lnTo>
                    <a:pt x="142616" y="1017190"/>
                  </a:lnTo>
                  <a:lnTo>
                    <a:pt x="92633" y="1047949"/>
                  </a:lnTo>
                  <a:cubicBezTo>
                    <a:pt x="46496" y="1076785"/>
                    <a:pt x="21504" y="1130612"/>
                    <a:pt x="31116" y="1184439"/>
                  </a:cubicBezTo>
                  <a:lnTo>
                    <a:pt x="40728" y="1242111"/>
                  </a:lnTo>
                  <a:cubicBezTo>
                    <a:pt x="48418" y="1288249"/>
                    <a:pt x="88788" y="1322852"/>
                    <a:pt x="136848" y="1322852"/>
                  </a:cubicBezTo>
                  <a:cubicBezTo>
                    <a:pt x="150305" y="1322852"/>
                    <a:pt x="161840" y="1311317"/>
                    <a:pt x="161840" y="1297861"/>
                  </a:cubicBezTo>
                  <a:lnTo>
                    <a:pt x="161840" y="1178672"/>
                  </a:lnTo>
                  <a:cubicBezTo>
                    <a:pt x="161840" y="1157525"/>
                    <a:pt x="179141" y="1140224"/>
                    <a:pt x="200288" y="1140224"/>
                  </a:cubicBezTo>
                  <a:lnTo>
                    <a:pt x="290640" y="1140224"/>
                  </a:lnTo>
                  <a:cubicBezTo>
                    <a:pt x="311787" y="1140224"/>
                    <a:pt x="329088" y="1157525"/>
                    <a:pt x="329088" y="1178672"/>
                  </a:cubicBezTo>
                  <a:lnTo>
                    <a:pt x="329088" y="1297861"/>
                  </a:lnTo>
                  <a:cubicBezTo>
                    <a:pt x="329088" y="1311317"/>
                    <a:pt x="340623" y="1322852"/>
                    <a:pt x="354080" y="1322852"/>
                  </a:cubicBezTo>
                  <a:cubicBezTo>
                    <a:pt x="402140" y="1322852"/>
                    <a:pt x="442510" y="1288249"/>
                    <a:pt x="450200" y="1242111"/>
                  </a:cubicBezTo>
                  <a:lnTo>
                    <a:pt x="459812" y="1184439"/>
                  </a:lnTo>
                  <a:cubicBezTo>
                    <a:pt x="469424" y="1128689"/>
                    <a:pt x="446355" y="1074862"/>
                    <a:pt x="398295" y="104602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FE62A22-E52C-4887-99AD-72DF6D0362DD}"/>
                </a:ext>
              </a:extLst>
            </p:cNvPr>
            <p:cNvSpPr/>
            <p:nvPr/>
          </p:nvSpPr>
          <p:spPr>
            <a:xfrm rot="18712925">
              <a:off x="9675227" y="1020217"/>
              <a:ext cx="883249" cy="1690381"/>
            </a:xfrm>
            <a:custGeom>
              <a:avLst/>
              <a:gdLst>
                <a:gd name="connsiteX0" fmla="*/ 335181 w 883249"/>
                <a:gd name="connsiteY0" fmla="*/ 0 h 1563687"/>
                <a:gd name="connsiteX1" fmla="*/ 631293 w 883249"/>
                <a:gd name="connsiteY1" fmla="*/ 0 h 1563687"/>
                <a:gd name="connsiteX2" fmla="*/ 665062 w 883249"/>
                <a:gd name="connsiteY2" fmla="*/ 49352 h 1563687"/>
                <a:gd name="connsiteX3" fmla="*/ 717011 w 883249"/>
                <a:gd name="connsiteY3" fmla="*/ 49352 h 1563687"/>
                <a:gd name="connsiteX4" fmla="*/ 750778 w 883249"/>
                <a:gd name="connsiteY4" fmla="*/ 0 h 1563687"/>
                <a:gd name="connsiteX5" fmla="*/ 844287 w 883249"/>
                <a:gd name="connsiteY5" fmla="*/ 0 h 1563687"/>
                <a:gd name="connsiteX6" fmla="*/ 883249 w 883249"/>
                <a:gd name="connsiteY6" fmla="*/ 111692 h 1563687"/>
                <a:gd name="connsiteX7" fmla="*/ 844287 w 883249"/>
                <a:gd name="connsiteY7" fmla="*/ 223384 h 1563687"/>
                <a:gd name="connsiteX8" fmla="*/ 750778 w 883249"/>
                <a:gd name="connsiteY8" fmla="*/ 223384 h 1563687"/>
                <a:gd name="connsiteX9" fmla="*/ 750777 w 883249"/>
                <a:gd name="connsiteY9" fmla="*/ 223384 h 1563687"/>
                <a:gd name="connsiteX10" fmla="*/ 748180 w 883249"/>
                <a:gd name="connsiteY10" fmla="*/ 223384 h 1563687"/>
                <a:gd name="connsiteX11" fmla="*/ 714413 w 883249"/>
                <a:gd name="connsiteY11" fmla="*/ 174032 h 1563687"/>
                <a:gd name="connsiteX12" fmla="*/ 665062 w 883249"/>
                <a:gd name="connsiteY12" fmla="*/ 174032 h 1563687"/>
                <a:gd name="connsiteX13" fmla="*/ 659785 w 883249"/>
                <a:gd name="connsiteY13" fmla="*/ 200372 h 1563687"/>
                <a:gd name="connsiteX14" fmla="*/ 631293 w 883249"/>
                <a:gd name="connsiteY14" fmla="*/ 223384 h 1563687"/>
                <a:gd name="connsiteX15" fmla="*/ 532589 w 883249"/>
                <a:gd name="connsiteY15" fmla="*/ 223384 h 1563687"/>
                <a:gd name="connsiteX16" fmla="*/ 532589 w 883249"/>
                <a:gd name="connsiteY16" fmla="*/ 737686 h 1563687"/>
                <a:gd name="connsiteX17" fmla="*/ 529992 w 883249"/>
                <a:gd name="connsiteY17" fmla="*/ 737686 h 1563687"/>
                <a:gd name="connsiteX18" fmla="*/ 529992 w 883249"/>
                <a:gd name="connsiteY18" fmla="*/ 748076 h 1563687"/>
                <a:gd name="connsiteX19" fmla="*/ 558564 w 883249"/>
                <a:gd name="connsiteY19" fmla="*/ 781843 h 1563687"/>
                <a:gd name="connsiteX20" fmla="*/ 581942 w 883249"/>
                <a:gd name="connsiteY20" fmla="*/ 1355888 h 1563687"/>
                <a:gd name="connsiteX21" fmla="*/ 537784 w 883249"/>
                <a:gd name="connsiteY21" fmla="*/ 1501346 h 1563687"/>
                <a:gd name="connsiteX22" fmla="*/ 467652 w 883249"/>
                <a:gd name="connsiteY22" fmla="*/ 1563687 h 1563687"/>
                <a:gd name="connsiteX23" fmla="*/ 397520 w 883249"/>
                <a:gd name="connsiteY23" fmla="*/ 1501346 h 1563687"/>
                <a:gd name="connsiteX24" fmla="*/ 353363 w 883249"/>
                <a:gd name="connsiteY24" fmla="*/ 1355888 h 1563687"/>
                <a:gd name="connsiteX25" fmla="*/ 376740 w 883249"/>
                <a:gd name="connsiteY25" fmla="*/ 781843 h 1563687"/>
                <a:gd name="connsiteX26" fmla="*/ 405313 w 883249"/>
                <a:gd name="connsiteY26" fmla="*/ 748076 h 1563687"/>
                <a:gd name="connsiteX27" fmla="*/ 405313 w 883249"/>
                <a:gd name="connsiteY27" fmla="*/ 225982 h 1563687"/>
                <a:gd name="connsiteX28" fmla="*/ 332583 w 883249"/>
                <a:gd name="connsiteY28" fmla="*/ 225982 h 1563687"/>
                <a:gd name="connsiteX29" fmla="*/ 327389 w 883249"/>
                <a:gd name="connsiteY29" fmla="*/ 223384 h 1563687"/>
                <a:gd name="connsiteX30" fmla="*/ 114395 w 883249"/>
                <a:gd name="connsiteY30" fmla="*/ 238969 h 1563687"/>
                <a:gd name="connsiteX31" fmla="*/ 41665 w 883249"/>
                <a:gd name="connsiteY31" fmla="*/ 277932 h 1563687"/>
                <a:gd name="connsiteX32" fmla="*/ 28678 w 883249"/>
                <a:gd name="connsiteY32" fmla="*/ 280529 h 1563687"/>
                <a:gd name="connsiteX33" fmla="*/ 2703 w 883249"/>
                <a:gd name="connsiteY33" fmla="*/ 262346 h 1563687"/>
                <a:gd name="connsiteX34" fmla="*/ 430 w 883249"/>
                <a:gd name="connsiteY34" fmla="*/ 245788 h 1563687"/>
                <a:gd name="connsiteX35" fmla="*/ 711 w 883249"/>
                <a:gd name="connsiteY35" fmla="*/ 245238 h 1563687"/>
                <a:gd name="connsiteX36" fmla="*/ 430 w 883249"/>
                <a:gd name="connsiteY36" fmla="*/ 243190 h 1563687"/>
                <a:gd name="connsiteX37" fmla="*/ 7897 w 883249"/>
                <a:gd name="connsiteY37" fmla="*/ 228579 h 1563687"/>
                <a:gd name="connsiteX38" fmla="*/ 54653 w 883249"/>
                <a:gd name="connsiteY38" fmla="*/ 176630 h 1563687"/>
                <a:gd name="connsiteX39" fmla="*/ 335181 w 883249"/>
                <a:gd name="connsiteY39" fmla="*/ 0 h 156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83249" h="1563687">
                  <a:moveTo>
                    <a:pt x="335181" y="0"/>
                  </a:moveTo>
                  <a:lnTo>
                    <a:pt x="631293" y="0"/>
                  </a:lnTo>
                  <a:cubicBezTo>
                    <a:pt x="646879" y="0"/>
                    <a:pt x="659866" y="5195"/>
                    <a:pt x="665062" y="49352"/>
                  </a:cubicBezTo>
                  <a:lnTo>
                    <a:pt x="717011" y="49352"/>
                  </a:lnTo>
                  <a:cubicBezTo>
                    <a:pt x="722205" y="5195"/>
                    <a:pt x="735193" y="0"/>
                    <a:pt x="750778" y="0"/>
                  </a:cubicBezTo>
                  <a:lnTo>
                    <a:pt x="844287" y="0"/>
                  </a:lnTo>
                  <a:cubicBezTo>
                    <a:pt x="865067" y="0"/>
                    <a:pt x="883249" y="36365"/>
                    <a:pt x="883249" y="111692"/>
                  </a:cubicBezTo>
                  <a:cubicBezTo>
                    <a:pt x="883249" y="187019"/>
                    <a:pt x="865067" y="223384"/>
                    <a:pt x="844287" y="223384"/>
                  </a:cubicBezTo>
                  <a:lnTo>
                    <a:pt x="750778" y="223384"/>
                  </a:lnTo>
                  <a:lnTo>
                    <a:pt x="750777" y="223384"/>
                  </a:lnTo>
                  <a:lnTo>
                    <a:pt x="748180" y="223384"/>
                  </a:lnTo>
                  <a:cubicBezTo>
                    <a:pt x="732596" y="223384"/>
                    <a:pt x="719608" y="218190"/>
                    <a:pt x="714413" y="174032"/>
                  </a:cubicBezTo>
                  <a:lnTo>
                    <a:pt x="665062" y="174032"/>
                  </a:lnTo>
                  <a:lnTo>
                    <a:pt x="659785" y="200372"/>
                  </a:lnTo>
                  <a:cubicBezTo>
                    <a:pt x="653210" y="220462"/>
                    <a:pt x="642982" y="223384"/>
                    <a:pt x="631293" y="223384"/>
                  </a:cubicBezTo>
                  <a:lnTo>
                    <a:pt x="532589" y="223384"/>
                  </a:lnTo>
                  <a:lnTo>
                    <a:pt x="532589" y="737686"/>
                  </a:lnTo>
                  <a:lnTo>
                    <a:pt x="529992" y="737686"/>
                  </a:lnTo>
                  <a:lnTo>
                    <a:pt x="529992" y="748076"/>
                  </a:lnTo>
                  <a:cubicBezTo>
                    <a:pt x="545576" y="750674"/>
                    <a:pt x="555967" y="763662"/>
                    <a:pt x="558564" y="781843"/>
                  </a:cubicBezTo>
                  <a:lnTo>
                    <a:pt x="581942" y="1355888"/>
                  </a:lnTo>
                  <a:cubicBezTo>
                    <a:pt x="584539" y="1410434"/>
                    <a:pt x="568954" y="1462384"/>
                    <a:pt x="537784" y="1501346"/>
                  </a:cubicBezTo>
                  <a:cubicBezTo>
                    <a:pt x="506614" y="1540309"/>
                    <a:pt x="514406" y="1563687"/>
                    <a:pt x="467652" y="1563687"/>
                  </a:cubicBezTo>
                  <a:cubicBezTo>
                    <a:pt x="420898" y="1563687"/>
                    <a:pt x="428690" y="1540309"/>
                    <a:pt x="397520" y="1501346"/>
                  </a:cubicBezTo>
                  <a:cubicBezTo>
                    <a:pt x="363753" y="1462384"/>
                    <a:pt x="348168" y="1407837"/>
                    <a:pt x="353363" y="1355888"/>
                  </a:cubicBezTo>
                  <a:lnTo>
                    <a:pt x="376740" y="781843"/>
                  </a:lnTo>
                  <a:cubicBezTo>
                    <a:pt x="376740" y="763662"/>
                    <a:pt x="389727" y="750674"/>
                    <a:pt x="405313" y="748076"/>
                  </a:cubicBezTo>
                  <a:lnTo>
                    <a:pt x="405313" y="225982"/>
                  </a:lnTo>
                  <a:lnTo>
                    <a:pt x="332583" y="225982"/>
                  </a:lnTo>
                  <a:lnTo>
                    <a:pt x="327389" y="223384"/>
                  </a:lnTo>
                  <a:cubicBezTo>
                    <a:pt x="241671" y="189617"/>
                    <a:pt x="197514" y="197409"/>
                    <a:pt x="114395" y="238969"/>
                  </a:cubicBezTo>
                  <a:lnTo>
                    <a:pt x="41665" y="277932"/>
                  </a:lnTo>
                  <a:cubicBezTo>
                    <a:pt x="39067" y="280529"/>
                    <a:pt x="33872" y="280529"/>
                    <a:pt x="28678" y="280529"/>
                  </a:cubicBezTo>
                  <a:cubicBezTo>
                    <a:pt x="18288" y="280529"/>
                    <a:pt x="7897" y="272737"/>
                    <a:pt x="2703" y="262346"/>
                  </a:cubicBezTo>
                  <a:cubicBezTo>
                    <a:pt x="106" y="257151"/>
                    <a:pt x="-544" y="251307"/>
                    <a:pt x="430" y="245788"/>
                  </a:cubicBezTo>
                  <a:lnTo>
                    <a:pt x="711" y="245238"/>
                  </a:lnTo>
                  <a:lnTo>
                    <a:pt x="430" y="243190"/>
                  </a:lnTo>
                  <a:cubicBezTo>
                    <a:pt x="1404" y="237670"/>
                    <a:pt x="4001" y="232475"/>
                    <a:pt x="7897" y="228579"/>
                  </a:cubicBezTo>
                  <a:lnTo>
                    <a:pt x="54653" y="176630"/>
                  </a:lnTo>
                  <a:cubicBezTo>
                    <a:pt x="145565" y="75327"/>
                    <a:pt x="207904" y="49352"/>
                    <a:pt x="335181" y="0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1EC841A-6162-4059-857A-D848C60B10E8}"/>
              </a:ext>
            </a:extLst>
          </p:cNvPr>
          <p:cNvSpPr/>
          <p:nvPr/>
        </p:nvSpPr>
        <p:spPr>
          <a:xfrm>
            <a:off x="2282616" y="3644721"/>
            <a:ext cx="1420880" cy="14129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7F116F9-BC48-4D03-BF2A-608A489B4AAC}"/>
              </a:ext>
            </a:extLst>
          </p:cNvPr>
          <p:cNvGrpSpPr/>
          <p:nvPr/>
        </p:nvGrpSpPr>
        <p:grpSpPr>
          <a:xfrm>
            <a:off x="3941816" y="1814078"/>
            <a:ext cx="1781788" cy="2593958"/>
            <a:chOff x="3941816" y="1814078"/>
            <a:chExt cx="1781788" cy="259395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4218635-0BA6-4729-BCE1-3DF7BE4E3C65}"/>
                </a:ext>
              </a:extLst>
            </p:cNvPr>
            <p:cNvGrpSpPr/>
            <p:nvPr/>
          </p:nvGrpSpPr>
          <p:grpSpPr>
            <a:xfrm>
              <a:off x="3941816" y="1814078"/>
              <a:ext cx="1781788" cy="2593958"/>
              <a:chOff x="2371069" y="2877253"/>
              <a:chExt cx="416267" cy="606009"/>
            </a:xfrm>
          </p:grpSpPr>
          <p:sp>
            <p:nvSpPr>
              <p:cNvPr id="49" name="Freeform 21">
                <a:extLst>
                  <a:ext uri="{FF2B5EF4-FFF2-40B4-BE49-F238E27FC236}">
                    <a16:creationId xmlns:a16="http://schemas.microsoft.com/office/drawing/2014/main" id="{71546C32-B58B-444D-A13B-B271B20EEA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069" y="2912822"/>
                <a:ext cx="416267" cy="570440"/>
              </a:xfrm>
              <a:custGeom>
                <a:avLst/>
                <a:gdLst>
                  <a:gd name="T0" fmla="*/ 353 w 353"/>
                  <a:gd name="T1" fmla="*/ 461 h 485"/>
                  <a:gd name="T2" fmla="*/ 329 w 353"/>
                  <a:gd name="T3" fmla="*/ 485 h 485"/>
                  <a:gd name="T4" fmla="*/ 24 w 353"/>
                  <a:gd name="T5" fmla="*/ 485 h 485"/>
                  <a:gd name="T6" fmla="*/ 0 w 353"/>
                  <a:gd name="T7" fmla="*/ 461 h 485"/>
                  <a:gd name="T8" fmla="*/ 0 w 353"/>
                  <a:gd name="T9" fmla="*/ 24 h 485"/>
                  <a:gd name="T10" fmla="*/ 24 w 353"/>
                  <a:gd name="T11" fmla="*/ 0 h 485"/>
                  <a:gd name="T12" fmla="*/ 329 w 353"/>
                  <a:gd name="T13" fmla="*/ 0 h 485"/>
                  <a:gd name="T14" fmla="*/ 353 w 353"/>
                  <a:gd name="T15" fmla="*/ 24 h 485"/>
                  <a:gd name="T16" fmla="*/ 353 w 353"/>
                  <a:gd name="T17" fmla="*/ 461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3" h="485">
                    <a:moveTo>
                      <a:pt x="353" y="461"/>
                    </a:moveTo>
                    <a:cubicBezTo>
                      <a:pt x="353" y="475"/>
                      <a:pt x="343" y="485"/>
                      <a:pt x="329" y="485"/>
                    </a:cubicBezTo>
                    <a:cubicBezTo>
                      <a:pt x="24" y="485"/>
                      <a:pt x="24" y="485"/>
                      <a:pt x="24" y="485"/>
                    </a:cubicBezTo>
                    <a:cubicBezTo>
                      <a:pt x="11" y="485"/>
                      <a:pt x="0" y="475"/>
                      <a:pt x="0" y="46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43" y="0"/>
                      <a:pt x="353" y="11"/>
                      <a:pt x="353" y="24"/>
                    </a:cubicBezTo>
                    <a:lnTo>
                      <a:pt x="353" y="4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B62C7CE-3914-4E24-AC08-54CDCF602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8866" y="2956587"/>
                <a:ext cx="340673" cy="47147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3">
                <a:extLst>
                  <a:ext uri="{FF2B5EF4-FFF2-40B4-BE49-F238E27FC236}">
                    <a16:creationId xmlns:a16="http://schemas.microsoft.com/office/drawing/2014/main" id="{A59A545E-964B-4A77-ABA1-F8E5FC4B92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6877" y="2954100"/>
                <a:ext cx="345148" cy="476444"/>
              </a:xfrm>
              <a:custGeom>
                <a:avLst/>
                <a:gdLst>
                  <a:gd name="T0" fmla="*/ 689 w 694"/>
                  <a:gd name="T1" fmla="*/ 953 h 958"/>
                  <a:gd name="T2" fmla="*/ 689 w 694"/>
                  <a:gd name="T3" fmla="*/ 948 h 958"/>
                  <a:gd name="T4" fmla="*/ 9 w 694"/>
                  <a:gd name="T5" fmla="*/ 948 h 958"/>
                  <a:gd name="T6" fmla="*/ 9 w 694"/>
                  <a:gd name="T7" fmla="*/ 9 h 958"/>
                  <a:gd name="T8" fmla="*/ 684 w 694"/>
                  <a:gd name="T9" fmla="*/ 9 h 958"/>
                  <a:gd name="T10" fmla="*/ 684 w 694"/>
                  <a:gd name="T11" fmla="*/ 953 h 958"/>
                  <a:gd name="T12" fmla="*/ 689 w 694"/>
                  <a:gd name="T13" fmla="*/ 953 h 958"/>
                  <a:gd name="T14" fmla="*/ 689 w 694"/>
                  <a:gd name="T15" fmla="*/ 948 h 958"/>
                  <a:gd name="T16" fmla="*/ 689 w 694"/>
                  <a:gd name="T17" fmla="*/ 953 h 958"/>
                  <a:gd name="T18" fmla="*/ 694 w 694"/>
                  <a:gd name="T19" fmla="*/ 953 h 958"/>
                  <a:gd name="T20" fmla="*/ 694 w 694"/>
                  <a:gd name="T21" fmla="*/ 0 h 958"/>
                  <a:gd name="T22" fmla="*/ 0 w 694"/>
                  <a:gd name="T23" fmla="*/ 0 h 958"/>
                  <a:gd name="T24" fmla="*/ 0 w 694"/>
                  <a:gd name="T25" fmla="*/ 958 h 958"/>
                  <a:gd name="T26" fmla="*/ 694 w 694"/>
                  <a:gd name="T27" fmla="*/ 958 h 958"/>
                  <a:gd name="T28" fmla="*/ 694 w 694"/>
                  <a:gd name="T29" fmla="*/ 953 h 958"/>
                  <a:gd name="T30" fmla="*/ 689 w 694"/>
                  <a:gd name="T31" fmla="*/ 953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4" h="958">
                    <a:moveTo>
                      <a:pt x="689" y="953"/>
                    </a:moveTo>
                    <a:lnTo>
                      <a:pt x="689" y="948"/>
                    </a:lnTo>
                    <a:lnTo>
                      <a:pt x="9" y="948"/>
                    </a:lnTo>
                    <a:lnTo>
                      <a:pt x="9" y="9"/>
                    </a:lnTo>
                    <a:lnTo>
                      <a:pt x="684" y="9"/>
                    </a:lnTo>
                    <a:lnTo>
                      <a:pt x="684" y="953"/>
                    </a:lnTo>
                    <a:lnTo>
                      <a:pt x="689" y="953"/>
                    </a:lnTo>
                    <a:lnTo>
                      <a:pt x="689" y="948"/>
                    </a:lnTo>
                    <a:lnTo>
                      <a:pt x="689" y="953"/>
                    </a:lnTo>
                    <a:lnTo>
                      <a:pt x="694" y="953"/>
                    </a:lnTo>
                    <a:lnTo>
                      <a:pt x="694" y="0"/>
                    </a:lnTo>
                    <a:lnTo>
                      <a:pt x="0" y="0"/>
                    </a:lnTo>
                    <a:lnTo>
                      <a:pt x="0" y="958"/>
                    </a:lnTo>
                    <a:lnTo>
                      <a:pt x="694" y="958"/>
                    </a:lnTo>
                    <a:lnTo>
                      <a:pt x="694" y="953"/>
                    </a:lnTo>
                    <a:lnTo>
                      <a:pt x="689" y="9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C744634-1786-4384-9371-58ADDCCD8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6261" y="3056183"/>
                <a:ext cx="220670" cy="301384"/>
              </a:xfrm>
              <a:custGeom>
                <a:avLst/>
                <a:gdLst>
                  <a:gd name="connsiteX0" fmla="*/ 27458 w 277014"/>
                  <a:gd name="connsiteY0" fmla="*/ 286961 h 301384"/>
                  <a:gd name="connsiteX1" fmla="*/ 250055 w 277014"/>
                  <a:gd name="connsiteY1" fmla="*/ 286961 h 301384"/>
                  <a:gd name="connsiteX2" fmla="*/ 257121 w 277014"/>
                  <a:gd name="connsiteY2" fmla="*/ 294173 h 301384"/>
                  <a:gd name="connsiteX3" fmla="*/ 250055 w 277014"/>
                  <a:gd name="connsiteY3" fmla="*/ 301384 h 301384"/>
                  <a:gd name="connsiteX4" fmla="*/ 27458 w 277014"/>
                  <a:gd name="connsiteY4" fmla="*/ 301384 h 301384"/>
                  <a:gd name="connsiteX5" fmla="*/ 20391 w 277014"/>
                  <a:gd name="connsiteY5" fmla="*/ 294173 h 301384"/>
                  <a:gd name="connsiteX6" fmla="*/ 27458 w 277014"/>
                  <a:gd name="connsiteY6" fmla="*/ 286961 h 301384"/>
                  <a:gd name="connsiteX7" fmla="*/ 7073 w 277014"/>
                  <a:gd name="connsiteY7" fmla="*/ 238720 h 301384"/>
                  <a:gd name="connsiteX8" fmla="*/ 269941 w 277014"/>
                  <a:gd name="connsiteY8" fmla="*/ 238720 h 301384"/>
                  <a:gd name="connsiteX9" fmla="*/ 277014 w 277014"/>
                  <a:gd name="connsiteY9" fmla="*/ 245932 h 301384"/>
                  <a:gd name="connsiteX10" fmla="*/ 269941 w 277014"/>
                  <a:gd name="connsiteY10" fmla="*/ 253143 h 301384"/>
                  <a:gd name="connsiteX11" fmla="*/ 7073 w 277014"/>
                  <a:gd name="connsiteY11" fmla="*/ 253143 h 301384"/>
                  <a:gd name="connsiteX12" fmla="*/ 0 w 277014"/>
                  <a:gd name="connsiteY12" fmla="*/ 245932 h 301384"/>
                  <a:gd name="connsiteX13" fmla="*/ 7073 w 277014"/>
                  <a:gd name="connsiteY13" fmla="*/ 238720 h 301384"/>
                  <a:gd name="connsiteX14" fmla="*/ 27458 w 277014"/>
                  <a:gd name="connsiteY14" fmla="*/ 191971 h 301384"/>
                  <a:gd name="connsiteX15" fmla="*/ 250055 w 277014"/>
                  <a:gd name="connsiteY15" fmla="*/ 191971 h 301384"/>
                  <a:gd name="connsiteX16" fmla="*/ 257121 w 277014"/>
                  <a:gd name="connsiteY16" fmla="*/ 198933 h 301384"/>
                  <a:gd name="connsiteX17" fmla="*/ 250055 w 277014"/>
                  <a:gd name="connsiteY17" fmla="*/ 205896 h 301384"/>
                  <a:gd name="connsiteX18" fmla="*/ 27458 w 277014"/>
                  <a:gd name="connsiteY18" fmla="*/ 205896 h 301384"/>
                  <a:gd name="connsiteX19" fmla="*/ 20391 w 277014"/>
                  <a:gd name="connsiteY19" fmla="*/ 198933 h 301384"/>
                  <a:gd name="connsiteX20" fmla="*/ 27458 w 277014"/>
                  <a:gd name="connsiteY20" fmla="*/ 191971 h 301384"/>
                  <a:gd name="connsiteX21" fmla="*/ 7073 w 277014"/>
                  <a:gd name="connsiteY21" fmla="*/ 143729 h 301384"/>
                  <a:gd name="connsiteX22" fmla="*/ 269941 w 277014"/>
                  <a:gd name="connsiteY22" fmla="*/ 143729 h 301384"/>
                  <a:gd name="connsiteX23" fmla="*/ 277014 w 277014"/>
                  <a:gd name="connsiteY23" fmla="*/ 150691 h 301384"/>
                  <a:gd name="connsiteX24" fmla="*/ 269941 w 277014"/>
                  <a:gd name="connsiteY24" fmla="*/ 157654 h 301384"/>
                  <a:gd name="connsiteX25" fmla="*/ 7073 w 277014"/>
                  <a:gd name="connsiteY25" fmla="*/ 157654 h 301384"/>
                  <a:gd name="connsiteX26" fmla="*/ 0 w 277014"/>
                  <a:gd name="connsiteY26" fmla="*/ 150691 h 301384"/>
                  <a:gd name="connsiteX27" fmla="*/ 7073 w 277014"/>
                  <a:gd name="connsiteY27" fmla="*/ 143729 h 301384"/>
                  <a:gd name="connsiteX28" fmla="*/ 27458 w 277014"/>
                  <a:gd name="connsiteY28" fmla="*/ 95488 h 301384"/>
                  <a:gd name="connsiteX29" fmla="*/ 250055 w 277014"/>
                  <a:gd name="connsiteY29" fmla="*/ 95488 h 301384"/>
                  <a:gd name="connsiteX30" fmla="*/ 257121 w 277014"/>
                  <a:gd name="connsiteY30" fmla="*/ 102450 h 301384"/>
                  <a:gd name="connsiteX31" fmla="*/ 250055 w 277014"/>
                  <a:gd name="connsiteY31" fmla="*/ 109413 h 301384"/>
                  <a:gd name="connsiteX32" fmla="*/ 27458 w 277014"/>
                  <a:gd name="connsiteY32" fmla="*/ 109413 h 301384"/>
                  <a:gd name="connsiteX33" fmla="*/ 20391 w 277014"/>
                  <a:gd name="connsiteY33" fmla="*/ 102450 h 301384"/>
                  <a:gd name="connsiteX34" fmla="*/ 27458 w 277014"/>
                  <a:gd name="connsiteY34" fmla="*/ 95488 h 301384"/>
                  <a:gd name="connsiteX35" fmla="*/ 7073 w 277014"/>
                  <a:gd name="connsiteY35" fmla="*/ 47247 h 301384"/>
                  <a:gd name="connsiteX36" fmla="*/ 269941 w 277014"/>
                  <a:gd name="connsiteY36" fmla="*/ 47247 h 301384"/>
                  <a:gd name="connsiteX37" fmla="*/ 277014 w 277014"/>
                  <a:gd name="connsiteY37" fmla="*/ 54209 h 301384"/>
                  <a:gd name="connsiteX38" fmla="*/ 269941 w 277014"/>
                  <a:gd name="connsiteY38" fmla="*/ 61172 h 301384"/>
                  <a:gd name="connsiteX39" fmla="*/ 7073 w 277014"/>
                  <a:gd name="connsiteY39" fmla="*/ 61172 h 301384"/>
                  <a:gd name="connsiteX40" fmla="*/ 0 w 277014"/>
                  <a:gd name="connsiteY40" fmla="*/ 54209 h 301384"/>
                  <a:gd name="connsiteX41" fmla="*/ 7073 w 277014"/>
                  <a:gd name="connsiteY41" fmla="*/ 47247 h 301384"/>
                  <a:gd name="connsiteX42" fmla="*/ 27458 w 277014"/>
                  <a:gd name="connsiteY42" fmla="*/ 0 h 301384"/>
                  <a:gd name="connsiteX43" fmla="*/ 250055 w 277014"/>
                  <a:gd name="connsiteY43" fmla="*/ 0 h 301384"/>
                  <a:gd name="connsiteX44" fmla="*/ 257121 w 277014"/>
                  <a:gd name="connsiteY44" fmla="*/ 7211 h 301384"/>
                  <a:gd name="connsiteX45" fmla="*/ 250055 w 277014"/>
                  <a:gd name="connsiteY45" fmla="*/ 14423 h 301384"/>
                  <a:gd name="connsiteX46" fmla="*/ 27458 w 277014"/>
                  <a:gd name="connsiteY46" fmla="*/ 14423 h 301384"/>
                  <a:gd name="connsiteX47" fmla="*/ 20391 w 277014"/>
                  <a:gd name="connsiteY47" fmla="*/ 7211 h 301384"/>
                  <a:gd name="connsiteX48" fmla="*/ 27458 w 277014"/>
                  <a:gd name="connsiteY48" fmla="*/ 0 h 3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77014" h="301384">
                    <a:moveTo>
                      <a:pt x="27458" y="286961"/>
                    </a:moveTo>
                    <a:cubicBezTo>
                      <a:pt x="27458" y="286961"/>
                      <a:pt x="27458" y="286961"/>
                      <a:pt x="250055" y="286961"/>
                    </a:cubicBezTo>
                    <a:cubicBezTo>
                      <a:pt x="254766" y="286961"/>
                      <a:pt x="257121" y="290567"/>
                      <a:pt x="257121" y="294173"/>
                    </a:cubicBezTo>
                    <a:cubicBezTo>
                      <a:pt x="257121" y="297778"/>
                      <a:pt x="254766" y="301384"/>
                      <a:pt x="250055" y="301384"/>
                    </a:cubicBezTo>
                    <a:cubicBezTo>
                      <a:pt x="250055" y="301384"/>
                      <a:pt x="250055" y="301384"/>
                      <a:pt x="27458" y="301384"/>
                    </a:cubicBezTo>
                    <a:cubicBezTo>
                      <a:pt x="23924" y="301384"/>
                      <a:pt x="20391" y="297778"/>
                      <a:pt x="20391" y="294173"/>
                    </a:cubicBezTo>
                    <a:cubicBezTo>
                      <a:pt x="20391" y="290567"/>
                      <a:pt x="23924" y="286961"/>
                      <a:pt x="27458" y="286961"/>
                    </a:cubicBezTo>
                    <a:close/>
                    <a:moveTo>
                      <a:pt x="7073" y="238720"/>
                    </a:moveTo>
                    <a:cubicBezTo>
                      <a:pt x="7073" y="238720"/>
                      <a:pt x="7073" y="238720"/>
                      <a:pt x="269941" y="238720"/>
                    </a:cubicBezTo>
                    <a:cubicBezTo>
                      <a:pt x="273478" y="238720"/>
                      <a:pt x="277014" y="242326"/>
                      <a:pt x="277014" y="245932"/>
                    </a:cubicBezTo>
                    <a:cubicBezTo>
                      <a:pt x="277014" y="250739"/>
                      <a:pt x="273478" y="253143"/>
                      <a:pt x="269941" y="253143"/>
                    </a:cubicBezTo>
                    <a:cubicBezTo>
                      <a:pt x="269941" y="253143"/>
                      <a:pt x="269941" y="253143"/>
                      <a:pt x="7073" y="253143"/>
                    </a:cubicBezTo>
                    <a:cubicBezTo>
                      <a:pt x="3536" y="253143"/>
                      <a:pt x="0" y="250739"/>
                      <a:pt x="0" y="245932"/>
                    </a:cubicBezTo>
                    <a:cubicBezTo>
                      <a:pt x="0" y="242326"/>
                      <a:pt x="3536" y="238720"/>
                      <a:pt x="7073" y="238720"/>
                    </a:cubicBezTo>
                    <a:close/>
                    <a:moveTo>
                      <a:pt x="27458" y="191971"/>
                    </a:moveTo>
                    <a:cubicBezTo>
                      <a:pt x="27458" y="191971"/>
                      <a:pt x="27458" y="191971"/>
                      <a:pt x="250055" y="191971"/>
                    </a:cubicBezTo>
                    <a:cubicBezTo>
                      <a:pt x="254766" y="191971"/>
                      <a:pt x="257121" y="194292"/>
                      <a:pt x="257121" y="198933"/>
                    </a:cubicBezTo>
                    <a:cubicBezTo>
                      <a:pt x="257121" y="202415"/>
                      <a:pt x="254766" y="205896"/>
                      <a:pt x="250055" y="205896"/>
                    </a:cubicBezTo>
                    <a:cubicBezTo>
                      <a:pt x="250055" y="205896"/>
                      <a:pt x="250055" y="205896"/>
                      <a:pt x="27458" y="205896"/>
                    </a:cubicBezTo>
                    <a:cubicBezTo>
                      <a:pt x="23924" y="205896"/>
                      <a:pt x="20391" y="202415"/>
                      <a:pt x="20391" y="198933"/>
                    </a:cubicBezTo>
                    <a:cubicBezTo>
                      <a:pt x="20391" y="194292"/>
                      <a:pt x="23924" y="191971"/>
                      <a:pt x="27458" y="191971"/>
                    </a:cubicBezTo>
                    <a:close/>
                    <a:moveTo>
                      <a:pt x="7073" y="143729"/>
                    </a:moveTo>
                    <a:cubicBezTo>
                      <a:pt x="7073" y="143729"/>
                      <a:pt x="7073" y="143729"/>
                      <a:pt x="269941" y="143729"/>
                    </a:cubicBezTo>
                    <a:cubicBezTo>
                      <a:pt x="273478" y="143729"/>
                      <a:pt x="277014" y="147210"/>
                      <a:pt x="277014" y="150691"/>
                    </a:cubicBezTo>
                    <a:cubicBezTo>
                      <a:pt x="277014" y="154173"/>
                      <a:pt x="273478" y="157654"/>
                      <a:pt x="269941" y="157654"/>
                    </a:cubicBezTo>
                    <a:cubicBezTo>
                      <a:pt x="269941" y="157654"/>
                      <a:pt x="269941" y="157654"/>
                      <a:pt x="7073" y="157654"/>
                    </a:cubicBezTo>
                    <a:cubicBezTo>
                      <a:pt x="3536" y="157654"/>
                      <a:pt x="0" y="154173"/>
                      <a:pt x="0" y="150691"/>
                    </a:cubicBezTo>
                    <a:cubicBezTo>
                      <a:pt x="0" y="147210"/>
                      <a:pt x="3536" y="143729"/>
                      <a:pt x="7073" y="143729"/>
                    </a:cubicBezTo>
                    <a:close/>
                    <a:moveTo>
                      <a:pt x="27458" y="95488"/>
                    </a:moveTo>
                    <a:cubicBezTo>
                      <a:pt x="27458" y="95488"/>
                      <a:pt x="27458" y="95488"/>
                      <a:pt x="250055" y="95488"/>
                    </a:cubicBezTo>
                    <a:cubicBezTo>
                      <a:pt x="254766" y="95488"/>
                      <a:pt x="257121" y="98969"/>
                      <a:pt x="257121" y="102450"/>
                    </a:cubicBezTo>
                    <a:cubicBezTo>
                      <a:pt x="257121" y="107092"/>
                      <a:pt x="254766" y="109413"/>
                      <a:pt x="250055" y="109413"/>
                    </a:cubicBezTo>
                    <a:cubicBezTo>
                      <a:pt x="250055" y="109413"/>
                      <a:pt x="250055" y="109413"/>
                      <a:pt x="27458" y="109413"/>
                    </a:cubicBezTo>
                    <a:cubicBezTo>
                      <a:pt x="23924" y="109413"/>
                      <a:pt x="20391" y="107092"/>
                      <a:pt x="20391" y="102450"/>
                    </a:cubicBezTo>
                    <a:cubicBezTo>
                      <a:pt x="20391" y="98969"/>
                      <a:pt x="23924" y="95488"/>
                      <a:pt x="27458" y="95488"/>
                    </a:cubicBezTo>
                    <a:close/>
                    <a:moveTo>
                      <a:pt x="7073" y="47247"/>
                    </a:moveTo>
                    <a:cubicBezTo>
                      <a:pt x="7073" y="47247"/>
                      <a:pt x="7073" y="47247"/>
                      <a:pt x="269941" y="47247"/>
                    </a:cubicBezTo>
                    <a:cubicBezTo>
                      <a:pt x="273478" y="47247"/>
                      <a:pt x="277014" y="50728"/>
                      <a:pt x="277014" y="54209"/>
                    </a:cubicBezTo>
                    <a:cubicBezTo>
                      <a:pt x="277014" y="58851"/>
                      <a:pt x="273478" y="61172"/>
                      <a:pt x="269941" y="61172"/>
                    </a:cubicBezTo>
                    <a:cubicBezTo>
                      <a:pt x="269941" y="61172"/>
                      <a:pt x="269941" y="61172"/>
                      <a:pt x="7073" y="61172"/>
                    </a:cubicBezTo>
                    <a:cubicBezTo>
                      <a:pt x="3536" y="61172"/>
                      <a:pt x="0" y="58851"/>
                      <a:pt x="0" y="54209"/>
                    </a:cubicBezTo>
                    <a:cubicBezTo>
                      <a:pt x="0" y="50728"/>
                      <a:pt x="3536" y="47247"/>
                      <a:pt x="7073" y="47247"/>
                    </a:cubicBezTo>
                    <a:close/>
                    <a:moveTo>
                      <a:pt x="27458" y="0"/>
                    </a:moveTo>
                    <a:cubicBezTo>
                      <a:pt x="27458" y="0"/>
                      <a:pt x="27458" y="0"/>
                      <a:pt x="250055" y="0"/>
                    </a:cubicBezTo>
                    <a:cubicBezTo>
                      <a:pt x="254766" y="0"/>
                      <a:pt x="257121" y="2404"/>
                      <a:pt x="257121" y="7211"/>
                    </a:cubicBezTo>
                    <a:cubicBezTo>
                      <a:pt x="257121" y="10817"/>
                      <a:pt x="254766" y="14423"/>
                      <a:pt x="250055" y="14423"/>
                    </a:cubicBezTo>
                    <a:cubicBezTo>
                      <a:pt x="250055" y="14423"/>
                      <a:pt x="250055" y="14423"/>
                      <a:pt x="27458" y="14423"/>
                    </a:cubicBezTo>
                    <a:cubicBezTo>
                      <a:pt x="23924" y="14423"/>
                      <a:pt x="20391" y="10817"/>
                      <a:pt x="20391" y="7211"/>
                    </a:cubicBezTo>
                    <a:cubicBezTo>
                      <a:pt x="20391" y="2404"/>
                      <a:pt x="23924" y="0"/>
                      <a:pt x="274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C0990AC-357E-4496-AA87-9AD34C806EC8}"/>
                  </a:ext>
                </a:extLst>
              </p:cNvPr>
              <p:cNvSpPr/>
              <p:nvPr/>
            </p:nvSpPr>
            <p:spPr>
              <a:xfrm>
                <a:off x="2484461" y="2877253"/>
                <a:ext cx="189484" cy="105196"/>
              </a:xfrm>
              <a:custGeom>
                <a:avLst/>
                <a:gdLst>
                  <a:gd name="connsiteX0" fmla="*/ 94742 w 189484"/>
                  <a:gd name="connsiteY0" fmla="*/ 19975 h 105196"/>
                  <a:gd name="connsiteX1" fmla="*/ 68758 w 189484"/>
                  <a:gd name="connsiteY1" fmla="*/ 30738 h 105196"/>
                  <a:gd name="connsiteX2" fmla="*/ 61813 w 189484"/>
                  <a:gd name="connsiteY2" fmla="*/ 47505 h 105196"/>
                  <a:gd name="connsiteX3" fmla="*/ 87055 w 189484"/>
                  <a:gd name="connsiteY3" fmla="*/ 47505 h 105196"/>
                  <a:gd name="connsiteX4" fmla="*/ 127671 w 189484"/>
                  <a:gd name="connsiteY4" fmla="*/ 47505 h 105196"/>
                  <a:gd name="connsiteX5" fmla="*/ 120726 w 189484"/>
                  <a:gd name="connsiteY5" fmla="*/ 30738 h 105196"/>
                  <a:gd name="connsiteX6" fmla="*/ 94742 w 189484"/>
                  <a:gd name="connsiteY6" fmla="*/ 19975 h 105196"/>
                  <a:gd name="connsiteX7" fmla="*/ 94742 w 189484"/>
                  <a:gd name="connsiteY7" fmla="*/ 0 h 105196"/>
                  <a:gd name="connsiteX8" fmla="*/ 134851 w 189484"/>
                  <a:gd name="connsiteY8" fmla="*/ 16614 h 105196"/>
                  <a:gd name="connsiteX9" fmla="*/ 147646 w 189484"/>
                  <a:gd name="connsiteY9" fmla="*/ 47505 h 105196"/>
                  <a:gd name="connsiteX10" fmla="*/ 148292 w 189484"/>
                  <a:gd name="connsiteY10" fmla="*/ 47505 h 105196"/>
                  <a:gd name="connsiteX11" fmla="*/ 189484 w 189484"/>
                  <a:gd name="connsiteY11" fmla="*/ 89890 h 105196"/>
                  <a:gd name="connsiteX12" fmla="*/ 174184 w 189484"/>
                  <a:gd name="connsiteY12" fmla="*/ 105196 h 105196"/>
                  <a:gd name="connsiteX13" fmla="*/ 15300 w 189484"/>
                  <a:gd name="connsiteY13" fmla="*/ 105196 h 105196"/>
                  <a:gd name="connsiteX14" fmla="*/ 0 w 189484"/>
                  <a:gd name="connsiteY14" fmla="*/ 89890 h 105196"/>
                  <a:gd name="connsiteX15" fmla="*/ 12358 w 189484"/>
                  <a:gd name="connsiteY15" fmla="*/ 59868 h 105196"/>
                  <a:gd name="connsiteX16" fmla="*/ 41729 w 189484"/>
                  <a:gd name="connsiteY16" fmla="*/ 47769 h 105196"/>
                  <a:gd name="connsiteX17" fmla="*/ 54634 w 189484"/>
                  <a:gd name="connsiteY17" fmla="*/ 16614 h 105196"/>
                  <a:gd name="connsiteX18" fmla="*/ 94742 w 189484"/>
                  <a:gd name="connsiteY18" fmla="*/ 0 h 105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89484" h="105196">
                    <a:moveTo>
                      <a:pt x="94742" y="19975"/>
                    </a:moveTo>
                    <a:cubicBezTo>
                      <a:pt x="84595" y="19975"/>
                      <a:pt x="75408" y="24088"/>
                      <a:pt x="68758" y="30738"/>
                    </a:cubicBezTo>
                    <a:lnTo>
                      <a:pt x="61813" y="47505"/>
                    </a:lnTo>
                    <a:lnTo>
                      <a:pt x="87055" y="47505"/>
                    </a:lnTo>
                    <a:lnTo>
                      <a:pt x="127671" y="47505"/>
                    </a:lnTo>
                    <a:lnTo>
                      <a:pt x="120726" y="30738"/>
                    </a:lnTo>
                    <a:cubicBezTo>
                      <a:pt x="114076" y="24088"/>
                      <a:pt x="104890" y="19975"/>
                      <a:pt x="94742" y="19975"/>
                    </a:cubicBezTo>
                    <a:close/>
                    <a:moveTo>
                      <a:pt x="94742" y="0"/>
                    </a:moveTo>
                    <a:cubicBezTo>
                      <a:pt x="110406" y="0"/>
                      <a:pt x="124586" y="6349"/>
                      <a:pt x="134851" y="16614"/>
                    </a:cubicBezTo>
                    <a:lnTo>
                      <a:pt x="147646" y="47505"/>
                    </a:lnTo>
                    <a:lnTo>
                      <a:pt x="148292" y="47505"/>
                    </a:lnTo>
                    <a:cubicBezTo>
                      <a:pt x="171830" y="47505"/>
                      <a:pt x="189484" y="66343"/>
                      <a:pt x="189484" y="89890"/>
                    </a:cubicBezTo>
                    <a:cubicBezTo>
                      <a:pt x="189484" y="98132"/>
                      <a:pt x="182423" y="105196"/>
                      <a:pt x="174184" y="105196"/>
                    </a:cubicBezTo>
                    <a:cubicBezTo>
                      <a:pt x="174184" y="105196"/>
                      <a:pt x="174184" y="105196"/>
                      <a:pt x="15300" y="105196"/>
                    </a:cubicBezTo>
                    <a:cubicBezTo>
                      <a:pt x="7061" y="105196"/>
                      <a:pt x="0" y="98132"/>
                      <a:pt x="0" y="89890"/>
                    </a:cubicBezTo>
                    <a:cubicBezTo>
                      <a:pt x="0" y="78117"/>
                      <a:pt x="4708" y="67520"/>
                      <a:pt x="12358" y="59868"/>
                    </a:cubicBezTo>
                    <a:lnTo>
                      <a:pt x="41729" y="47769"/>
                    </a:lnTo>
                    <a:lnTo>
                      <a:pt x="54634" y="16614"/>
                    </a:lnTo>
                    <a:cubicBezTo>
                      <a:pt x="64898" y="6349"/>
                      <a:pt x="79079" y="0"/>
                      <a:pt x="94742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Chevron 2">
              <a:extLst>
                <a:ext uri="{FF2B5EF4-FFF2-40B4-BE49-F238E27FC236}">
                  <a16:creationId xmlns:a16="http://schemas.microsoft.com/office/drawing/2014/main" id="{6163BE77-3603-4193-990C-E711E50E8099}"/>
                </a:ext>
              </a:extLst>
            </p:cNvPr>
            <p:cNvSpPr/>
            <p:nvPr/>
          </p:nvSpPr>
          <p:spPr>
            <a:xfrm rot="5400000">
              <a:off x="4198486" y="2547223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5" name="Chevron 2">
              <a:extLst>
                <a:ext uri="{FF2B5EF4-FFF2-40B4-BE49-F238E27FC236}">
                  <a16:creationId xmlns:a16="http://schemas.microsoft.com/office/drawing/2014/main" id="{1CF06D20-A658-48BC-9F15-F78A332E6492}"/>
                </a:ext>
              </a:extLst>
            </p:cNvPr>
            <p:cNvSpPr/>
            <p:nvPr/>
          </p:nvSpPr>
          <p:spPr>
            <a:xfrm rot="5400000">
              <a:off x="4201989" y="2898837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6" name="Chevron 2">
              <a:extLst>
                <a:ext uri="{FF2B5EF4-FFF2-40B4-BE49-F238E27FC236}">
                  <a16:creationId xmlns:a16="http://schemas.microsoft.com/office/drawing/2014/main" id="{2D4438B7-D8DB-4D79-83BC-5C2AC1281323}"/>
                </a:ext>
              </a:extLst>
            </p:cNvPr>
            <p:cNvSpPr/>
            <p:nvPr/>
          </p:nvSpPr>
          <p:spPr>
            <a:xfrm rot="5400000">
              <a:off x="4205492" y="3250451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7" name="Chevron 2">
              <a:extLst>
                <a:ext uri="{FF2B5EF4-FFF2-40B4-BE49-F238E27FC236}">
                  <a16:creationId xmlns:a16="http://schemas.microsoft.com/office/drawing/2014/main" id="{64F8E7C7-369E-4922-874A-1DBFC8DCC521}"/>
                </a:ext>
              </a:extLst>
            </p:cNvPr>
            <p:cNvSpPr/>
            <p:nvPr/>
          </p:nvSpPr>
          <p:spPr>
            <a:xfrm rot="5400000">
              <a:off x="4208995" y="3602065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98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C1B40F2-124E-46B5-92D8-EE1D4BF8688B}"/>
              </a:ext>
            </a:extLst>
          </p:cNvPr>
          <p:cNvGrpSpPr/>
          <p:nvPr/>
        </p:nvGrpSpPr>
        <p:grpSpPr>
          <a:xfrm>
            <a:off x="4507366" y="1993455"/>
            <a:ext cx="3187646" cy="3989629"/>
            <a:chOff x="3177799" y="1584460"/>
            <a:chExt cx="3187646" cy="3989629"/>
          </a:xfrm>
          <a:solidFill>
            <a:schemeClr val="accent3">
              <a:alpha val="40000"/>
            </a:schemeClr>
          </a:solidFill>
        </p:grpSpPr>
        <p:sp>
          <p:nvSpPr>
            <p:cNvPr id="4" name="Oval 21">
              <a:extLst>
                <a:ext uri="{FF2B5EF4-FFF2-40B4-BE49-F238E27FC236}">
                  <a16:creationId xmlns:a16="http://schemas.microsoft.com/office/drawing/2014/main" id="{4B212656-E498-4E57-9DC3-FA9417531058}"/>
                </a:ext>
              </a:extLst>
            </p:cNvPr>
            <p:cNvSpPr/>
            <p:nvPr/>
          </p:nvSpPr>
          <p:spPr>
            <a:xfrm rot="13450474" flipV="1">
              <a:off x="4291584" y="2528891"/>
              <a:ext cx="1771637" cy="1797070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5" name="Oval 21">
              <a:extLst>
                <a:ext uri="{FF2B5EF4-FFF2-40B4-BE49-F238E27FC236}">
                  <a16:creationId xmlns:a16="http://schemas.microsoft.com/office/drawing/2014/main" id="{D5F0B55B-DEDF-40DB-8130-0FE40FD73537}"/>
                </a:ext>
              </a:extLst>
            </p:cNvPr>
            <p:cNvSpPr/>
            <p:nvPr/>
          </p:nvSpPr>
          <p:spPr>
            <a:xfrm rot="13450474" flipV="1">
              <a:off x="3177799" y="2780875"/>
              <a:ext cx="1383595" cy="1403457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6" name="Oval 21">
              <a:extLst>
                <a:ext uri="{FF2B5EF4-FFF2-40B4-BE49-F238E27FC236}">
                  <a16:creationId xmlns:a16="http://schemas.microsoft.com/office/drawing/2014/main" id="{4799FBD3-8D7B-477D-BAA3-7F27BE6F5C6D}"/>
                </a:ext>
              </a:extLst>
            </p:cNvPr>
            <p:cNvSpPr/>
            <p:nvPr/>
          </p:nvSpPr>
          <p:spPr>
            <a:xfrm rot="13450474" flipV="1">
              <a:off x="4505893" y="4317079"/>
              <a:ext cx="1239221" cy="1257010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7" name="Oval 21">
              <a:extLst>
                <a:ext uri="{FF2B5EF4-FFF2-40B4-BE49-F238E27FC236}">
                  <a16:creationId xmlns:a16="http://schemas.microsoft.com/office/drawing/2014/main" id="{DB519C05-C3F6-449E-B1CF-D56713E220D0}"/>
                </a:ext>
              </a:extLst>
            </p:cNvPr>
            <p:cNvSpPr/>
            <p:nvPr/>
          </p:nvSpPr>
          <p:spPr>
            <a:xfrm rot="13450474" flipV="1">
              <a:off x="3553777" y="4013166"/>
              <a:ext cx="1013980" cy="1028536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8" name="Oval 21">
              <a:extLst>
                <a:ext uri="{FF2B5EF4-FFF2-40B4-BE49-F238E27FC236}">
                  <a16:creationId xmlns:a16="http://schemas.microsoft.com/office/drawing/2014/main" id="{74CF8AB8-4C77-4E78-ABEC-211AB7E51590}"/>
                </a:ext>
              </a:extLst>
            </p:cNvPr>
            <p:cNvSpPr/>
            <p:nvPr/>
          </p:nvSpPr>
          <p:spPr>
            <a:xfrm rot="13450474" flipV="1">
              <a:off x="4670412" y="1584460"/>
              <a:ext cx="1013980" cy="1028536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9" name="Oval 21">
              <a:extLst>
                <a:ext uri="{FF2B5EF4-FFF2-40B4-BE49-F238E27FC236}">
                  <a16:creationId xmlns:a16="http://schemas.microsoft.com/office/drawing/2014/main" id="{DB03F738-AA3C-46B8-BD92-538FF35DBFFB}"/>
                </a:ext>
              </a:extLst>
            </p:cNvPr>
            <p:cNvSpPr/>
            <p:nvPr/>
          </p:nvSpPr>
          <p:spPr>
            <a:xfrm rot="13450474" flipV="1">
              <a:off x="5679220" y="3904645"/>
              <a:ext cx="686225" cy="696076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10" name="Oval 21">
              <a:extLst>
                <a:ext uri="{FF2B5EF4-FFF2-40B4-BE49-F238E27FC236}">
                  <a16:creationId xmlns:a16="http://schemas.microsoft.com/office/drawing/2014/main" id="{C98616C5-8885-4F80-9349-E2CA181E243D}"/>
                </a:ext>
              </a:extLst>
            </p:cNvPr>
            <p:cNvSpPr/>
            <p:nvPr/>
          </p:nvSpPr>
          <p:spPr>
            <a:xfrm rot="13450474" flipV="1">
              <a:off x="3986879" y="2239405"/>
              <a:ext cx="686225" cy="696076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</p:grpSp>
      <p:sp>
        <p:nvSpPr>
          <p:cNvPr id="11" name="Hexagon 10">
            <a:extLst>
              <a:ext uri="{FF2B5EF4-FFF2-40B4-BE49-F238E27FC236}">
                <a16:creationId xmlns:a16="http://schemas.microsoft.com/office/drawing/2014/main" id="{14BD6493-41B0-42E6-A043-8FD7DDD53071}"/>
              </a:ext>
            </a:extLst>
          </p:cNvPr>
          <p:cNvSpPr/>
          <p:nvPr/>
        </p:nvSpPr>
        <p:spPr>
          <a:xfrm>
            <a:off x="5032552" y="3059079"/>
            <a:ext cx="2011826" cy="1734332"/>
          </a:xfrm>
          <a:prstGeom prst="hexagon">
            <a:avLst/>
          </a:prstGeom>
          <a:solidFill>
            <a:schemeClr val="bg1">
              <a:lumMod val="95000"/>
            </a:schemeClr>
          </a:solidFill>
          <a:ln w="63500"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3E0F19-CD1E-4787-929D-F05213D4179A}"/>
              </a:ext>
            </a:extLst>
          </p:cNvPr>
          <p:cNvGrpSpPr/>
          <p:nvPr/>
        </p:nvGrpSpPr>
        <p:grpSpPr>
          <a:xfrm>
            <a:off x="1493421" y="1806484"/>
            <a:ext cx="2700000" cy="1107996"/>
            <a:chOff x="2551706" y="4283314"/>
            <a:chExt cx="1682085" cy="110799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C8A7C5-7573-4158-A39B-BE7F9F3613AC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868C10-EA09-446B-A891-A7B6445AE674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3E9B3E-89F4-496C-BD25-6BABF792060B}"/>
              </a:ext>
            </a:extLst>
          </p:cNvPr>
          <p:cNvGrpSpPr/>
          <p:nvPr/>
        </p:nvGrpSpPr>
        <p:grpSpPr>
          <a:xfrm>
            <a:off x="727284" y="3454712"/>
            <a:ext cx="2700000" cy="1107996"/>
            <a:chOff x="2551706" y="4283314"/>
            <a:chExt cx="1682085" cy="110799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D5692D-F5F4-44B2-8BC3-3229B7325D30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354A1FC-C058-4FC1-B0F2-A48DD467560A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4FC02D-8625-4948-A991-F2C4A1790BE6}"/>
              </a:ext>
            </a:extLst>
          </p:cNvPr>
          <p:cNvGrpSpPr/>
          <p:nvPr/>
        </p:nvGrpSpPr>
        <p:grpSpPr>
          <a:xfrm>
            <a:off x="1493421" y="5102940"/>
            <a:ext cx="2700000" cy="1107996"/>
            <a:chOff x="2551706" y="4283314"/>
            <a:chExt cx="1682085" cy="110799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7AE33B-B09E-4BC5-80BE-1927A80DB656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1B71E45-6DFD-4E73-841E-17D55465C208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223C29-04C8-4C3B-A162-F646F273F998}"/>
              </a:ext>
            </a:extLst>
          </p:cNvPr>
          <p:cNvGrpSpPr/>
          <p:nvPr/>
        </p:nvGrpSpPr>
        <p:grpSpPr>
          <a:xfrm>
            <a:off x="8229682" y="1806484"/>
            <a:ext cx="2700000" cy="1107996"/>
            <a:chOff x="2551706" y="4283314"/>
            <a:chExt cx="1682085" cy="110799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7D5172E-E53F-4CF5-B5A0-92445C44CEFE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097D33-CB2B-43D6-AD29-E75640F32DDB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EA1969-0573-4B43-B659-4DD026737627}"/>
              </a:ext>
            </a:extLst>
          </p:cNvPr>
          <p:cNvGrpSpPr/>
          <p:nvPr/>
        </p:nvGrpSpPr>
        <p:grpSpPr>
          <a:xfrm>
            <a:off x="8733737" y="3454712"/>
            <a:ext cx="2700000" cy="1107996"/>
            <a:chOff x="2551706" y="4283314"/>
            <a:chExt cx="1682085" cy="110799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9BA738-FAF0-41AB-96DD-16F413ED0B5C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5B5434-D4F6-48AB-8B53-20E5F34EC162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6BC03AA-0DBC-40B6-83DD-98535C090D01}"/>
              </a:ext>
            </a:extLst>
          </p:cNvPr>
          <p:cNvGrpSpPr/>
          <p:nvPr/>
        </p:nvGrpSpPr>
        <p:grpSpPr>
          <a:xfrm>
            <a:off x="8229681" y="5102940"/>
            <a:ext cx="2700000" cy="1107996"/>
            <a:chOff x="2551706" y="4283314"/>
            <a:chExt cx="1682085" cy="110799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431E00-E967-450A-A0E5-EB16A27FFE05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4299762-8F57-43EC-B0DF-A79D3B32C424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8B97FC82-BB51-4D1F-998F-9A6B91C00849}"/>
              </a:ext>
            </a:extLst>
          </p:cNvPr>
          <p:cNvSpPr/>
          <p:nvPr/>
        </p:nvSpPr>
        <p:spPr>
          <a:xfrm>
            <a:off x="7257210" y="5310232"/>
            <a:ext cx="693414" cy="6934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B7726CB-EB6A-4BEC-A911-F8D41E22616D}"/>
              </a:ext>
            </a:extLst>
          </p:cNvPr>
          <p:cNvSpPr/>
          <p:nvPr/>
        </p:nvSpPr>
        <p:spPr>
          <a:xfrm>
            <a:off x="4422232" y="5310232"/>
            <a:ext cx="693414" cy="69341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65DC9DF-75FF-46A5-97CA-6A532F22D563}"/>
              </a:ext>
            </a:extLst>
          </p:cNvPr>
          <p:cNvSpPr/>
          <p:nvPr/>
        </p:nvSpPr>
        <p:spPr>
          <a:xfrm>
            <a:off x="3702152" y="3660394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8806A1A-3DA3-4722-ABC6-A4140C1A7850}"/>
              </a:ext>
            </a:extLst>
          </p:cNvPr>
          <p:cNvSpPr/>
          <p:nvPr/>
        </p:nvSpPr>
        <p:spPr>
          <a:xfrm>
            <a:off x="4422232" y="2013776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49098E7-F771-4D3B-B3B2-33909EBD3E33}"/>
              </a:ext>
            </a:extLst>
          </p:cNvPr>
          <p:cNvSpPr/>
          <p:nvPr/>
        </p:nvSpPr>
        <p:spPr>
          <a:xfrm>
            <a:off x="7257210" y="2013776"/>
            <a:ext cx="693414" cy="693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8913742-416A-44A0-B80C-EBD9AFAAA050}"/>
              </a:ext>
            </a:extLst>
          </p:cNvPr>
          <p:cNvSpPr/>
          <p:nvPr/>
        </p:nvSpPr>
        <p:spPr>
          <a:xfrm>
            <a:off x="7761266" y="3641124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A51E1A10-736F-4AED-A653-72891679B274}"/>
              </a:ext>
            </a:extLst>
          </p:cNvPr>
          <p:cNvSpPr/>
          <p:nvPr/>
        </p:nvSpPr>
        <p:spPr>
          <a:xfrm>
            <a:off x="5108029" y="3124143"/>
            <a:ext cx="1860877" cy="1604204"/>
          </a:xfrm>
          <a:prstGeom prst="hexagon">
            <a:avLst/>
          </a:prstGeom>
          <a:solidFill>
            <a:schemeClr val="accent4"/>
          </a:solidFill>
          <a:ln w="635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7" name="Block Arc 14">
            <a:extLst>
              <a:ext uri="{FF2B5EF4-FFF2-40B4-BE49-F238E27FC236}">
                <a16:creationId xmlns:a16="http://schemas.microsoft.com/office/drawing/2014/main" id="{6BDBC4AD-7872-47CA-8ACC-E899155103AF}"/>
              </a:ext>
            </a:extLst>
          </p:cNvPr>
          <p:cNvSpPr/>
          <p:nvPr/>
        </p:nvSpPr>
        <p:spPr>
          <a:xfrm rot="16200000">
            <a:off x="5414311" y="3300432"/>
            <a:ext cx="1255577" cy="1256403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310B4C47-339D-42B1-9F92-095DC38E8B57}"/>
              </a:ext>
            </a:extLst>
          </p:cNvPr>
          <p:cNvSpPr/>
          <p:nvPr/>
        </p:nvSpPr>
        <p:spPr>
          <a:xfrm flipH="1">
            <a:off x="3865478" y="3876567"/>
            <a:ext cx="351974" cy="29035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9" name="Teardrop 1">
            <a:extLst>
              <a:ext uri="{FF2B5EF4-FFF2-40B4-BE49-F238E27FC236}">
                <a16:creationId xmlns:a16="http://schemas.microsoft.com/office/drawing/2014/main" id="{326388BD-4B62-4568-BF9F-F4D1B2A82CC0}"/>
              </a:ext>
            </a:extLst>
          </p:cNvPr>
          <p:cNvSpPr/>
          <p:nvPr/>
        </p:nvSpPr>
        <p:spPr>
          <a:xfrm rot="18805991">
            <a:off x="4595333" y="2186553"/>
            <a:ext cx="338656" cy="33512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Rounded Rectangle 25">
            <a:extLst>
              <a:ext uri="{FF2B5EF4-FFF2-40B4-BE49-F238E27FC236}">
                <a16:creationId xmlns:a16="http://schemas.microsoft.com/office/drawing/2014/main" id="{ADB8B5B3-C41C-47BE-8D81-6A31656E9AC2}"/>
              </a:ext>
            </a:extLst>
          </p:cNvPr>
          <p:cNvSpPr/>
          <p:nvPr/>
        </p:nvSpPr>
        <p:spPr>
          <a:xfrm>
            <a:off x="7418726" y="2224766"/>
            <a:ext cx="370383" cy="27143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41" name="Donut 39">
            <a:extLst>
              <a:ext uri="{FF2B5EF4-FFF2-40B4-BE49-F238E27FC236}">
                <a16:creationId xmlns:a16="http://schemas.microsoft.com/office/drawing/2014/main" id="{772653F0-7EE9-445F-9B3F-94C9FD401CDD}"/>
              </a:ext>
            </a:extLst>
          </p:cNvPr>
          <p:cNvSpPr/>
          <p:nvPr/>
        </p:nvSpPr>
        <p:spPr>
          <a:xfrm>
            <a:off x="7945718" y="3800630"/>
            <a:ext cx="366294" cy="36629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2AD21163-7CD6-4D06-8488-F43D6E976A22}"/>
              </a:ext>
            </a:extLst>
          </p:cNvPr>
          <p:cNvSpPr/>
          <p:nvPr/>
        </p:nvSpPr>
        <p:spPr>
          <a:xfrm>
            <a:off x="4605471" y="5512324"/>
            <a:ext cx="349896" cy="29248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43" name="Chord 15">
            <a:extLst>
              <a:ext uri="{FF2B5EF4-FFF2-40B4-BE49-F238E27FC236}">
                <a16:creationId xmlns:a16="http://schemas.microsoft.com/office/drawing/2014/main" id="{67BF8D67-85AE-48A1-B8E2-A3BDF744B120}"/>
              </a:ext>
            </a:extLst>
          </p:cNvPr>
          <p:cNvSpPr/>
          <p:nvPr/>
        </p:nvSpPr>
        <p:spPr>
          <a:xfrm>
            <a:off x="7518236" y="5478372"/>
            <a:ext cx="178938" cy="390133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4411783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 FLASH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BA27"/>
      </a:accent1>
      <a:accent2>
        <a:srgbClr val="F3932D"/>
      </a:accent2>
      <a:accent3>
        <a:srgbClr val="79BA27"/>
      </a:accent3>
      <a:accent4>
        <a:srgbClr val="F2B662"/>
      </a:accent4>
      <a:accent5>
        <a:srgbClr val="F3932D"/>
      </a:accent5>
      <a:accent6>
        <a:srgbClr val="F2B662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 FLASH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BA27"/>
      </a:accent1>
      <a:accent2>
        <a:srgbClr val="F3932D"/>
      </a:accent2>
      <a:accent3>
        <a:srgbClr val="79BA27"/>
      </a:accent3>
      <a:accent4>
        <a:srgbClr val="F2B662"/>
      </a:accent4>
      <a:accent5>
        <a:srgbClr val="F3932D"/>
      </a:accent5>
      <a:accent6>
        <a:srgbClr val="F2B662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 FLASH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BA27"/>
      </a:accent1>
      <a:accent2>
        <a:srgbClr val="F3932D"/>
      </a:accent2>
      <a:accent3>
        <a:srgbClr val="79BA27"/>
      </a:accent3>
      <a:accent4>
        <a:srgbClr val="F2B662"/>
      </a:accent4>
      <a:accent5>
        <a:srgbClr val="F3932D"/>
      </a:accent5>
      <a:accent6>
        <a:srgbClr val="F2B662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4264</Words>
  <Application>Microsoft Office PowerPoint</Application>
  <PresentationFormat>Widescreen</PresentationFormat>
  <Paragraphs>550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WIN10</cp:lastModifiedBy>
  <cp:revision>97</cp:revision>
  <dcterms:created xsi:type="dcterms:W3CDTF">2019-01-14T06:35:35Z</dcterms:created>
  <dcterms:modified xsi:type="dcterms:W3CDTF">2019-04-24T03:47:50Z</dcterms:modified>
</cp:coreProperties>
</file>