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F87C-4E3D-4AB9-AF57-E0BC3AA45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C8485-F39A-4A17-A62F-14894F6F1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5E3E3-C718-443E-9DF4-2DCEC338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5A50-AFFA-4A69-B762-8B829A540A7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DB65-4E12-4D2F-9AE2-FC89383C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9125-BA48-4B14-A142-B9C1B656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B19-3D60-4447-8C3B-04343A30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B58E-9404-4ABF-869E-5076E2E9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E67D-B123-4AF7-B1F7-F56EB8C9C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1A90-829D-4196-A917-E5871C1B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5A50-AFFA-4A69-B762-8B829A540A7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93D6-01DE-48BA-88BB-E96F1365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0B5F-9FEE-4664-83A4-CBCA550A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B19-3D60-4447-8C3B-04343A30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6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1ACAE-DF97-419D-803B-A17AE4EBD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57F8-7DF6-42B0-A0F9-7DB78C678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A60CB-7421-4628-A1C6-4B7785BA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5A50-AFFA-4A69-B762-8B829A540A7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8C3FE-F8A2-4688-A70B-1E1FA274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1D50-A6A1-43FF-9296-68AB3BC5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B19-3D60-4447-8C3B-04343A30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FDC6-A21A-46F8-855D-95B9354E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6528-A8E9-42B3-A52D-DEE55C3C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F62AA-B25B-4751-9545-61FF14FE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5A50-AFFA-4A69-B762-8B829A540A7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E8FEA-131E-47A5-BE70-723A84FD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E2AA-7CC2-4D19-BA7A-189774C3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B19-3D60-4447-8C3B-04343A30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1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41FC-DAA5-4285-A744-9B10B64D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C8968-6963-4DB6-BE0A-6F8809A6E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F7906-BDB3-4AF8-B707-A680C249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5A50-AFFA-4A69-B762-8B829A540A7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B5030-CCF7-4388-9EFB-0025912F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AF290-CA3B-4811-8DA3-A076564A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B19-3D60-4447-8C3B-04343A30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4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676D-C6DD-402E-9884-1680540D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8945-38EA-45CC-82BB-815B731F5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FB6F1-A9E8-410B-BB98-D4E38706C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6818F-AC7F-4ECB-8F96-A9B75327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5A50-AFFA-4A69-B762-8B829A540A7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3156D-17F4-4B5B-8DE0-F6D33B50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B7CF-BE14-4488-BB61-3AD666D7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B19-3D60-4447-8C3B-04343A30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6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53F5-66C8-4E1D-A39D-EAF0BF2E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4C6CD-CEFC-4A7B-9DD1-0FEE1A284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4EC37-BE68-4D62-B445-3943F2102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96599-EFA6-4995-8754-9FB147744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8F9B9-FC1A-4102-A600-8D7C451F9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B8D9C-2788-45A2-8F2E-27579901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5A50-AFFA-4A69-B762-8B829A540A7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7EABA-7920-4BDF-8C27-CAA0FAC6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06E32-0F88-4CD1-869E-FFCD7F5A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B19-3D60-4447-8C3B-04343A30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D5B7-6842-4022-A0F0-BC3112EC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71B7-8BF0-49A3-A657-343A56B4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5A50-AFFA-4A69-B762-8B829A540A7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959A9-537B-4D07-B34A-85EE0026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579A0-54D9-47E8-878E-9121F22A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B19-3D60-4447-8C3B-04343A30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7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77B22-F62D-45DF-8079-9032A26F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5A50-AFFA-4A69-B762-8B829A540A7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8D95C-276D-4005-8F2B-E6271330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40F4E-61A3-47F1-9D92-912C30AD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B19-3D60-4447-8C3B-04343A30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F8EF-AFD6-41EF-A51F-CF363123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9B0AA-40E5-44F4-8397-88928469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D729-8552-4B2D-8738-349100715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59BD-11B4-47F8-B9F5-9AE41549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5A50-AFFA-4A69-B762-8B829A540A7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925BE-8C11-499D-ADC3-7A6EA8AE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F67EF-8F33-4181-A762-1BA28F90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B19-3D60-4447-8C3B-04343A30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3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A3AF-FD81-4E44-8819-6A425E46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B743B-E864-41F6-98B7-B552C9002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88D62-5C17-4872-A521-6755FAD8A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87B28-6047-4EB2-9101-9B0CACEC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5A50-AFFA-4A69-B762-8B829A540A7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363C9-BDF7-417B-BF1A-1D06F20B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527B2-9B95-47C1-93EE-D2A8ED17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EB19-3D60-4447-8C3B-04343A30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5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E1D6E-6E12-4806-B809-6DA66E87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4CA2-599A-402F-B261-66897970E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32E3-01D1-4BC2-AA60-9A3F2C0AB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5A50-AFFA-4A69-B762-8B829A540A7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2D3D-73CC-476E-8E7D-8A48F8CA9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68E4-5F33-4B15-87F5-3AFD57CD4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EB19-3D60-4447-8C3B-04343A30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5B23-3A5C-4375-9718-1E751B85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924A-3620-4404-A606-D1CE7E1D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Apk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100MB -&gt;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app. 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: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usb</a:t>
            </a:r>
            <a:r>
              <a:rPr lang="en-US" dirty="0"/>
              <a:t> hay </a:t>
            </a:r>
            <a:r>
              <a:rPr lang="en-US" dirty="0" err="1"/>
              <a:t>sd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file </a:t>
            </a:r>
            <a:r>
              <a:rPr lang="en-US" dirty="0" err="1"/>
              <a:t>apk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312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112-BB82-4ACF-BDD5-9037A697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tải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C12A-EAF6-4E74-8008-4B16B8754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en-US" dirty="0" err="1"/>
              <a:t>ảnh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9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4EEA-5E52-4138-92B0-0F0197FE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Xin </a:t>
            </a:r>
            <a:r>
              <a:rPr lang="en-US" dirty="0" err="1"/>
              <a:t>phép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EBAA-B719-481B-BB89-9B11E1FB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en-US" dirty="0" err="1"/>
              <a:t>ảnh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8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6B2E-A3F4-4465-8B25-DA1DB0E4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,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,…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2A9A-5678-478A-A3A1-153EDE9F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en-US" dirty="0" err="1"/>
              <a:t>ảnh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1BD4-16C2-4453-AE26-E408B8DF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DAA5-3A49-40DE-8615-17499D675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file APK </a:t>
            </a:r>
            <a:r>
              <a:rPr lang="en-US" dirty="0" err="1"/>
              <a:t>bằng</a:t>
            </a:r>
            <a:r>
              <a:rPr lang="en-US" dirty="0"/>
              <a:t> gg console, ta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up 1 hay 2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2GB</a:t>
            </a:r>
          </a:p>
          <a:p>
            <a:r>
              <a:rPr lang="en-US" dirty="0" err="1"/>
              <a:t>Nên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2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1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app, 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file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7301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6908-0283-4191-9790-8B3EF7F7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err="1"/>
              <a:t>tên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1224-F382-4DBE-818C-E2E05A9A6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main|patch</a:t>
            </a:r>
            <a:r>
              <a:rPr lang="en-US" dirty="0"/>
              <a:t>].&lt;expansion-version&gt;.&lt;package-name&gt;.</a:t>
            </a:r>
            <a:r>
              <a:rPr lang="en-US" dirty="0" err="1"/>
              <a:t>obb</a:t>
            </a:r>
            <a:endParaRPr lang="en-US" dirty="0"/>
          </a:p>
          <a:p>
            <a:r>
              <a:rPr lang="en-US" dirty="0" err="1"/>
              <a:t>Main|patch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file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main hay patch</a:t>
            </a:r>
          </a:p>
          <a:p>
            <a:r>
              <a:rPr lang="en-US" dirty="0"/>
              <a:t>&lt;expansion-version&gt;: </a:t>
            </a:r>
            <a:r>
              <a:rPr lang="en-US" dirty="0" err="1"/>
              <a:t>choỗi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app</a:t>
            </a:r>
          </a:p>
          <a:p>
            <a:r>
              <a:rPr lang="en-US" dirty="0"/>
              <a:t>&lt;package-name&gt;: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java </a:t>
            </a:r>
            <a:r>
              <a:rPr lang="en-US" dirty="0" err="1"/>
              <a:t>của</a:t>
            </a:r>
            <a:r>
              <a:rPr lang="en-US" dirty="0"/>
              <a:t>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4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94F1-F18A-4AEC-B2BE-FAEC6C02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3A50-6293-4903-9087-47F989B8F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getObbDir</a:t>
            </a:r>
            <a:r>
              <a:rPr lang="en-US" dirty="0"/>
              <a:t>()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form &lt;shared-storage&gt;/Android/</a:t>
            </a:r>
            <a:r>
              <a:rPr lang="en-US" dirty="0" err="1"/>
              <a:t>obb</a:t>
            </a:r>
            <a:r>
              <a:rPr lang="en-US" dirty="0"/>
              <a:t>/&lt;package-name&gt;/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&lt;shared-storage&gt;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 ra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getExternalStorageDirectory</a:t>
            </a:r>
            <a:r>
              <a:rPr lang="en-US" dirty="0"/>
              <a:t>()</a:t>
            </a:r>
          </a:p>
          <a:p>
            <a:r>
              <a:rPr lang="en-US" dirty="0"/>
              <a:t>&lt;package-name&gt; </a:t>
            </a:r>
            <a:r>
              <a:rPr lang="en-US" dirty="0" err="1"/>
              <a:t>gọi</a:t>
            </a:r>
            <a:r>
              <a:rPr lang="en-US" dirty="0"/>
              <a:t> ra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getPackageName</a:t>
            </a:r>
            <a:r>
              <a:rPr lang="en-US" dirty="0"/>
              <a:t>()</a:t>
            </a:r>
          </a:p>
          <a:p>
            <a:r>
              <a:rPr lang="en-US" dirty="0" err="1"/>
              <a:t>Từ</a:t>
            </a:r>
            <a:r>
              <a:rPr lang="en-US" dirty="0"/>
              <a:t> android 4.4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(API lv 19)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file </a:t>
            </a:r>
            <a:r>
              <a:rPr lang="en-US" dirty="0" err="1"/>
              <a:t>obb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endParaRPr lang="en-US" dirty="0"/>
          </a:p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android 6.0 API level 23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8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9A0A-B15F-4AB8-B007-30528C83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917E9-E519-49A0-B779-D96B79C4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dung </a:t>
            </a:r>
            <a:r>
              <a:rPr lang="en-US" dirty="0" err="1"/>
              <a:t>chọn</a:t>
            </a:r>
            <a:r>
              <a:rPr lang="en-US" dirty="0"/>
              <a:t> install </a:t>
            </a:r>
          </a:p>
          <a:p>
            <a:r>
              <a:rPr lang="en-US" dirty="0"/>
              <a:t>2.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file </a:t>
            </a:r>
            <a:r>
              <a:rPr lang="en-US" dirty="0" err="1"/>
              <a:t>apk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apk</a:t>
            </a:r>
            <a:r>
              <a:rPr lang="en-US" dirty="0"/>
              <a:t> </a:t>
            </a:r>
            <a:r>
              <a:rPr lang="en-US" dirty="0" err="1"/>
              <a:t>thôi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check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app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app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qua HTTP (app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request </a:t>
            </a:r>
            <a:r>
              <a:rPr lang="en-US" dirty="0" err="1"/>
              <a:t>thông</a:t>
            </a:r>
            <a:r>
              <a:rPr lang="en-US" dirty="0"/>
              <a:t> qua GG play’s app licensing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5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03C2-F2CC-4C02-86A9-36A0394D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2711-415A-4BA3-8370-598416B2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app </a:t>
            </a:r>
            <a:r>
              <a:rPr lang="en-US" dirty="0" err="1"/>
              <a:t>có</a:t>
            </a:r>
            <a:r>
              <a:rPr lang="en-US" dirty="0"/>
              <a:t> v</a:t>
            </a:r>
            <a:r>
              <a:rPr lang="vi-VN" dirty="0"/>
              <a:t>ư</a:t>
            </a:r>
            <a:r>
              <a:rPr lang="en-US" dirty="0" err="1"/>
              <a:t>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100MB hay ko.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dung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ko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app,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upload </a:t>
            </a:r>
            <a:r>
              <a:rPr lang="en-US" dirty="0" err="1"/>
              <a:t>bằng</a:t>
            </a:r>
            <a:r>
              <a:rPr lang="en-US" dirty="0"/>
              <a:t> file android app bundle</a:t>
            </a:r>
          </a:p>
          <a:p>
            <a:r>
              <a:rPr lang="en-US" dirty="0"/>
              <a:t>2.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err="1"/>
              <a:t>apk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ra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app </a:t>
            </a:r>
            <a:r>
              <a:rPr lang="en-US" dirty="0" err="1"/>
              <a:t>biết</a:t>
            </a:r>
            <a:r>
              <a:rPr lang="en-US" dirty="0"/>
              <a:t> dung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file </a:t>
            </a:r>
            <a:r>
              <a:rPr lang="en-US" dirty="0" err="1"/>
              <a:t>đấy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check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hay ko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dung </a:t>
            </a:r>
            <a:r>
              <a:rPr lang="en-US" dirty="0" err="1"/>
              <a:t>đc</a:t>
            </a:r>
            <a:r>
              <a:rPr lang="en-US" dirty="0"/>
              <a:t> ko.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file qua request URL </a:t>
            </a:r>
          </a:p>
        </p:txBody>
      </p:sp>
    </p:spTree>
    <p:extLst>
      <p:ext uri="{BB962C8B-B14F-4D97-AF65-F5344CB8AC3E}">
        <p14:creationId xmlns:p14="http://schemas.microsoft.com/office/powerpoint/2010/main" val="378583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149C-77FB-47A6-928D-CA614FEF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85D37-DB90-4530-B146-4C52E01A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Mỗi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2GB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dung </a:t>
            </a:r>
            <a:r>
              <a:rPr lang="en-US" dirty="0" err="1"/>
              <a:t>lên</a:t>
            </a:r>
            <a:r>
              <a:rPr lang="en-US" dirty="0"/>
              <a:t> gg play</a:t>
            </a:r>
          </a:p>
          <a:p>
            <a:r>
              <a:rPr lang="en-US" dirty="0"/>
              <a:t>URL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file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xong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app, 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ta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apk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update app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ở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file </a:t>
            </a:r>
            <a:r>
              <a:rPr lang="en-US" dirty="0" err="1"/>
              <a:t>apk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version </a:t>
            </a:r>
          </a:p>
          <a:p>
            <a:r>
              <a:rPr lang="en-US" dirty="0" err="1"/>
              <a:t>Không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data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obb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hay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obb</a:t>
            </a:r>
            <a:endParaRPr lang="en-US" dirty="0"/>
          </a:p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cũ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9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06E3-A5EC-485F-AA4F-054FCB59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Tải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85712-7735-4786-B7FF-F926AF3B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1Khi app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app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request -&gt; </a:t>
            </a:r>
            <a:r>
              <a:rPr lang="en-US" dirty="0" err="1"/>
              <a:t>tải</a:t>
            </a:r>
            <a:r>
              <a:rPr lang="en-US" dirty="0"/>
              <a:t> file </a:t>
            </a:r>
            <a:r>
              <a:rPr lang="en-US" dirty="0" err="1"/>
              <a:t>về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trong</a:t>
            </a:r>
            <a:r>
              <a:rPr lang="en-US" dirty="0"/>
              <a:t> shared…</a:t>
            </a:r>
          </a:p>
        </p:txBody>
      </p:sp>
    </p:spTree>
    <p:extLst>
      <p:ext uri="{BB962C8B-B14F-4D97-AF65-F5344CB8AC3E}">
        <p14:creationId xmlns:p14="http://schemas.microsoft.com/office/powerpoint/2010/main" val="35818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9B01-6EAE-4A15-8C64-BC81CE7C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tải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5CF9-F1BA-4F53-9F99-C1CE5364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file </a:t>
            </a:r>
            <a:r>
              <a:rPr lang="en-US" dirty="0" err="1"/>
              <a:t>thông</a:t>
            </a:r>
            <a:r>
              <a:rPr lang="en-US" dirty="0"/>
              <a:t> qua DL, </a:t>
            </a:r>
            <a:r>
              <a:rPr lang="en-US" dirty="0" err="1"/>
              <a:t>cần</a:t>
            </a:r>
            <a:r>
              <a:rPr lang="en-US" dirty="0"/>
              <a:t> class Service con </a:t>
            </a:r>
            <a:r>
              <a:rPr lang="en-US" dirty="0" err="1"/>
              <a:t>và</a:t>
            </a:r>
            <a:r>
              <a:rPr lang="en-US" dirty="0"/>
              <a:t> Broadcast Receiver</a:t>
            </a:r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file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hay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762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Tổng quan</vt:lpstr>
      <vt:lpstr>Format tên file</vt:lpstr>
      <vt:lpstr>Vị trí lưu trữ</vt:lpstr>
      <vt:lpstr>Tiến trình tải</vt:lpstr>
      <vt:lpstr>Dev checklist</vt:lpstr>
      <vt:lpstr>1 số yêu cầu</vt:lpstr>
      <vt:lpstr>Tải file mở rộng</vt:lpstr>
      <vt:lpstr>Thư viện tải</vt:lpstr>
      <vt:lpstr>Cách tải</vt:lpstr>
      <vt:lpstr>Xin phép người dùng</vt:lpstr>
      <vt:lpstr>Cài đặt dịch vụ tải, thông báo, bắt đầu tiến trình tải,…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Trần Triệu Duy</dc:creator>
  <cp:lastModifiedBy>Nguyễn Trần Triệu Duy</cp:lastModifiedBy>
  <cp:revision>7</cp:revision>
  <dcterms:created xsi:type="dcterms:W3CDTF">2019-11-30T18:55:06Z</dcterms:created>
  <dcterms:modified xsi:type="dcterms:W3CDTF">2019-11-30T20:00:19Z</dcterms:modified>
</cp:coreProperties>
</file>