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3FF-6659-46AC-9B8A-AB309C1B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0F89-210A-46BA-BA2C-8409007A6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E6F6-8CE7-4513-BBC5-F5700007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FEDF-D85A-4B69-AA98-47DB981B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77AB-0F77-4D01-8F0A-E2E1830F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8534-DD2F-4C00-86A6-165C60DC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C031-1001-4321-944D-F5E6E8C2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BE74-6565-4488-91E4-54DA891C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9953-F022-4493-A835-2D1A36DF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5A95-145D-4E9B-8536-03BC03E3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1C54A-CDB5-473D-B87E-72C340A85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0DB9C-B393-44FA-A9CE-776F3283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F5D6-4089-41B5-AB89-5AAAB1EF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ABC9-3085-4966-BAC8-5C736683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1959-6575-43BE-86A5-5DA14AE8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77F-B960-4A79-8ADF-4A37090F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E60-767A-44D9-A5CA-2BF1AF1B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4CF9-4F64-4A1D-86D3-BA4862FA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7D4B-3B67-4EB4-BE93-1B060C65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0E0E-93F5-4CA7-9558-DDBBDCE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5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7595-3EC7-4FE8-AB5C-80D9E605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6CBF-60C0-4731-96A8-31950CF4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4B40-DE1B-48ED-A43E-A1D49C71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C73B-ACA6-4309-A327-CD730694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CA9E-A713-458A-9395-49B3FED6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7C37-BD7C-475A-A9FF-8B37E9B5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651F-9C06-4EC9-8134-92F020766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3FD6-873C-4171-9F7C-3BA46010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B1B4-2708-49ED-A5DC-D1B4EFB7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D39F0-BBFF-42F7-A4E5-43FE4DC4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E153E-6B66-4EF9-907A-3CEF9A14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04B7-1AC8-45D9-8896-A6A31994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4193-BEE0-40D8-8685-162A1136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D26BD-80E0-465D-B34C-E976FB9E8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D7C67-4F20-47F1-8637-E4954B88E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2A11-694A-4BB8-9F54-EC016A7F6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88E4E-94E8-4EF0-8A95-893A4CD8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2BD47-272A-4786-A0C8-91F701EF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E2F4F-9C6D-40FD-A086-DAE3AFE5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3012-1E34-400A-B13E-26E4150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FED8E-D479-490D-8B92-72F2665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74C4-27D2-40CD-9502-4A859D81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44437-4DD1-4B6F-BB03-7E117DC3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9C31E-77C5-413B-8474-BE7EB1CD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A14D8-07BE-4E9A-872A-BA154242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0DA94-B982-4199-9DD0-42B97F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5AD7-BB64-4B21-B4F8-41755406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0DAE-F92C-49EF-8294-F5B8E4E3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D8929-9726-415E-8E70-9B77D9A39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EFF6-57C8-4559-846B-7BAEE093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258E3-8788-4A1F-AC6A-BE95FA6D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92188-3D7C-499B-8025-FA78E890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F1A0-ABF1-4982-96FA-6780D6BB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1D562-D1D8-4C91-8F45-0183113EB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12B4-954F-41C7-8969-A96DD9F0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7CE8-C9A1-4F04-9DD0-A7DC9393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6A9A-FB4C-43D2-9886-03A86CBD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6212-A3DF-484A-BE2F-06DC848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2BC85-C19B-4236-A461-C2AE4F26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4A91-DCF7-44D3-BC93-FD1699F2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DE1C-3BB0-4FDD-ACD6-0DB07BC5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C154-7B4F-4AE0-894E-FD7EFD5FF08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C212-802D-47EC-98A1-5E71F38D8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C402-134F-4EF5-BCC9-D898F19B4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2C14-C4FF-42ED-921D-C6345F11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99FE-6B4D-4915-AE16-0F74F05B1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1455-0545-4C74-86D5-4752FAC4F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85C1-22DA-4DDD-BA35-F7D8763C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B42B-C047-488F-AA78-33A941AF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r>
              <a:rPr lang="en-US" dirty="0" err="1"/>
              <a:t>Tải</a:t>
            </a:r>
            <a:r>
              <a:rPr lang="en-US" dirty="0"/>
              <a:t> LVL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SDK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license </a:t>
            </a:r>
          </a:p>
          <a:p>
            <a:r>
              <a:rPr lang="en-US" dirty="0"/>
              <a:t>Include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LVL </a:t>
            </a:r>
            <a:r>
              <a:rPr lang="en-US" dirty="0" err="1"/>
              <a:t>vào</a:t>
            </a:r>
            <a:r>
              <a:rPr lang="en-US" dirty="0"/>
              <a:t> app </a:t>
            </a:r>
            <a:r>
              <a:rPr lang="en-US" dirty="0" err="1"/>
              <a:t>pj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E797-4A43-40C3-8957-8FB94E3A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D71A-DE14-4F5C-9142-9474D7F0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test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test</a:t>
            </a:r>
          </a:p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6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5E5F-BD5A-4ADC-AD4D-0D8A561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C74A-A71D-4679-B0EB-AC78FF93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BC4F-9399-457D-A558-9C9BE890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4415-1041-4335-9054-83E8FF9C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-&gt;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92F-C1DC-47C9-8972-7C7C561D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FE09-BC92-4E4A-AA01-B9C74E03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r>
              <a:rPr lang="en-US" dirty="0"/>
              <a:t>Obfuscator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check license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devicelimiter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3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E87F-CD5C-447A-BEA7-46F1038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0012-03E3-47E1-93B9-78A3DC0B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LVL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response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657-68E4-49CC-A105-5C12C9C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9755-9C1C-47AA-AD51-128A6435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ta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ý hay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0203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D53F-673C-4402-AA3F-E265393F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64F1-831C-45C1-B894-DF5CE1E8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GGPlay</a:t>
            </a:r>
            <a:r>
              <a:rPr lang="en-US" dirty="0"/>
              <a:t> Licensing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request </a:t>
            </a:r>
            <a:r>
              <a:rPr lang="en-US" dirty="0" err="1"/>
              <a:t>tới</a:t>
            </a:r>
            <a:r>
              <a:rPr lang="en-US" dirty="0"/>
              <a:t> sever </a:t>
            </a:r>
            <a:r>
              <a:rPr lang="en-US" dirty="0" err="1"/>
              <a:t>để</a:t>
            </a:r>
            <a:r>
              <a:rPr lang="en-US" dirty="0"/>
              <a:t> check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hay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</a:t>
            </a:r>
          </a:p>
          <a:p>
            <a:r>
              <a:rPr lang="en-US" dirty="0" err="1"/>
              <a:t>Ggpl</a:t>
            </a:r>
            <a:r>
              <a:rPr lang="en-US" dirty="0"/>
              <a:t> </a:t>
            </a:r>
            <a:r>
              <a:rPr lang="en-US" dirty="0" err="1"/>
              <a:t>appli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app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dung hay ko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0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4512-09BA-483F-9F14-0BABEC74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6EE8-8FB8-4BB1-87AD-7C95E459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2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1AE1-F163-4771-BAFD-F42BCD08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2170-F69D-4EC2-87F1-1290567A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278A-31FE-4A2B-BD10-CCA0CA79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1911-CD80-44CD-A289-0CD94AF7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r>
              <a:rPr lang="en-US" dirty="0" err="1"/>
              <a:t>LicenseCheckerCallback</a:t>
            </a:r>
            <a:endParaRPr lang="en-US" dirty="0"/>
          </a:p>
          <a:p>
            <a:r>
              <a:rPr lang="en-US" dirty="0" err="1"/>
              <a:t>ServerManagePolicy</a:t>
            </a:r>
            <a:endParaRPr lang="en-US" dirty="0"/>
          </a:p>
          <a:p>
            <a:r>
              <a:rPr lang="en-US" dirty="0" err="1"/>
              <a:t>StrictPolicy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0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9C00-8D88-4865-9348-F93CA859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6A1C-D7BE-4E54-82E1-93866AFE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GGP client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android </a:t>
            </a:r>
            <a:r>
              <a:rPr lang="en-US" dirty="0" err="1"/>
              <a:t>từ</a:t>
            </a:r>
            <a:r>
              <a:rPr lang="en-US" dirty="0"/>
              <a:t> 1.5 (API level 3) </a:t>
            </a:r>
            <a:r>
              <a:rPr lang="en-US" dirty="0" err="1"/>
              <a:t>trờ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check license, licensing sever </a:t>
            </a:r>
            <a:r>
              <a:rPr lang="en-US" dirty="0" err="1"/>
              <a:t>phải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ta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ko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app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gg play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app free </a:t>
            </a:r>
            <a:r>
              <a:rPr lang="en-US" dirty="0" err="1"/>
              <a:t>nếu</a:t>
            </a:r>
            <a:r>
              <a:rPr lang="en-US" dirty="0"/>
              <a:t> app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5017-525B-48F9-8A4C-52358B43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56AF-4330-4600-95F3-0D318AC2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ggplay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gg console: 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, debug </a:t>
            </a:r>
            <a:r>
              <a:rPr lang="en-US" dirty="0" err="1"/>
              <a:t>và</a:t>
            </a:r>
            <a:r>
              <a:rPr lang="en-US" dirty="0"/>
              <a:t> test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ta them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 </a:t>
            </a:r>
            <a:r>
              <a:rPr lang="en-US" dirty="0" err="1"/>
              <a:t>phép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6345-0009-4984-B601-5CA4D2FD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phepa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30BF-7EE9-4310-B82A-675A37FB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Giấy phép và điều khoản sử dụng</vt:lpstr>
      <vt:lpstr>Giới thiệu</vt:lpstr>
      <vt:lpstr>Tổng quan</vt:lpstr>
      <vt:lpstr>Sơ đồ request</vt:lpstr>
      <vt:lpstr>Phản hồi về cấp phép sẽ đc bảo mật</vt:lpstr>
      <vt:lpstr>Thư viện các cấp phép</vt:lpstr>
      <vt:lpstr>Các yêu cầu và giới hạn</vt:lpstr>
      <vt:lpstr>Cài đặt cấp phép</vt:lpstr>
      <vt:lpstr>Cài đặt quản trị để cấp phepa</vt:lpstr>
      <vt:lpstr>Thiết lập cho môi trường dev</vt:lpstr>
      <vt:lpstr>Thiết lập môi trường test</vt:lpstr>
      <vt:lpstr>Giả lập</vt:lpstr>
      <vt:lpstr>Thiết lập phía máy chủ của xác minh</vt:lpstr>
      <vt:lpstr>Thiết lập phía máy khách của xác minh</vt:lpstr>
      <vt:lpstr>Tài liệu liên quan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Giấy phép và điều khoản sử dụng</dc:title>
  <dc:creator>Nguyễn Trần Triệu Duy</dc:creator>
  <cp:lastModifiedBy>Nguyễn Trần Triệu Duy</cp:lastModifiedBy>
  <cp:revision>6</cp:revision>
  <dcterms:created xsi:type="dcterms:W3CDTF">2019-12-01T08:08:31Z</dcterms:created>
  <dcterms:modified xsi:type="dcterms:W3CDTF">2019-12-01T09:56:01Z</dcterms:modified>
</cp:coreProperties>
</file>