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c0d9044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c0d9044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0d9044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c0d9044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b2ec9d5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b2ec9d5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b2ec9d5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b2ec9d5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b2ec9d5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b2ec9d5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bda133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bda133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acc8347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acc8347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acc83478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acc83478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cc834782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cc834782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b186e3b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b186e3b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cc8347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cc8347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b186e3b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b186e3b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cc83478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cc83478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b2ec9d5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b2ec9d5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2ec9d5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2ec9d5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b2ec9d5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b2ec9d5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b2ec9d5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b2ec9d5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b2ec9d5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b2ec9d5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b2ec9d5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b2ec9d5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o.trieu@northeastern.edu" TargetMode="External"/><Relationship Id="rId4" Type="http://schemas.openxmlformats.org/officeDocument/2006/relationships/hyperlink" Target="mailto:brown.jac@northeastern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dhruvildave/spotify-char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55000" y="1037100"/>
            <a:ext cx="6951000" cy="12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200 Spotify Chart Analysis using Spark and SQL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943300" y="2388175"/>
            <a:ext cx="42555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ALY6110 (80443) —— Data Management and Big Data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Beta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Trieu Vo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vo.trieu@northeastern.edu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Jack Brown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brown.jac@northeastern.edu</a:t>
            </a:r>
            <a:endParaRPr sz="1400">
              <a:solidFill>
                <a:srgbClr val="80008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Chuanzhang Tian </a:t>
            </a:r>
            <a:r>
              <a:rPr lang="en" sz="1400">
                <a:solidFill>
                  <a:srgbClr val="800080"/>
                </a:solidFill>
              </a:rPr>
              <a:t>tian.chu@northeastern.edu</a:t>
            </a:r>
            <a:endParaRPr sz="1400">
              <a:solidFill>
                <a:srgbClr val="80008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Lei Fang </a:t>
            </a:r>
            <a:r>
              <a:rPr lang="en" sz="1400">
                <a:solidFill>
                  <a:srgbClr val="800080"/>
                </a:solidFill>
              </a:rPr>
              <a:t>fang.lei1@northeastern.edu</a:t>
            </a:r>
            <a:endParaRPr sz="1400">
              <a:solidFill>
                <a:srgbClr val="80008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Dongkai Yu </a:t>
            </a:r>
            <a:r>
              <a:rPr lang="en" sz="1400">
                <a:solidFill>
                  <a:srgbClr val="800080"/>
                </a:solidFill>
              </a:rPr>
              <a:t>yu.do@northeastern.edu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950750" y="505625"/>
            <a:ext cx="799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 highest ranks the songs of Ed Sheeran and Aspova have attained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88" y="1279725"/>
            <a:ext cx="59242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73975" y="47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highest ranks the songs of Ed Sheeran and Aspova have attained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675" y="1645625"/>
            <a:ext cx="52959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506675" y="3676800"/>
            <a:ext cx="38034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Aspova only has 1 song in rank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Susamam is a collaboration song of Aspova and it ranks 1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2588650" y="2301250"/>
            <a:ext cx="9558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951150" y="2694025"/>
            <a:ext cx="6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Solo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588650" y="2811625"/>
            <a:ext cx="9558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1209750" y="2183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</p:txBody>
      </p:sp>
      <p:sp>
        <p:nvSpPr>
          <p:cNvPr id="210" name="Google Shape;210;p23"/>
          <p:cNvSpPr txBox="1"/>
          <p:nvPr/>
        </p:nvSpPr>
        <p:spPr>
          <a:xfrm>
            <a:off x="4460400" y="3676800"/>
            <a:ext cx="4466700" cy="89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Collaboration is better for Aspova to be more popular than solo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And for Ed sheeran, solo will be better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0" y="226350"/>
            <a:ext cx="7984251" cy="48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1193075" y="3015750"/>
            <a:ext cx="2393400" cy="68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24"/>
          <p:cNvSpPr/>
          <p:nvPr/>
        </p:nvSpPr>
        <p:spPr>
          <a:xfrm>
            <a:off x="2711225" y="1585925"/>
            <a:ext cx="897900" cy="22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25" y="0"/>
            <a:ext cx="68052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1816125" y="2201725"/>
            <a:ext cx="1473900" cy="71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25"/>
          <p:cNvSpPr/>
          <p:nvPr/>
        </p:nvSpPr>
        <p:spPr>
          <a:xfrm>
            <a:off x="3341100" y="604450"/>
            <a:ext cx="799200" cy="26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7" name="Google Shape;227;p25"/>
          <p:cNvSpPr txBox="1"/>
          <p:nvPr/>
        </p:nvSpPr>
        <p:spPr>
          <a:xfrm>
            <a:off x="4648950" y="2186725"/>
            <a:ext cx="4165500" cy="21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Shape of You of Ed has appeared in the Top 200 100 times more than Aspova's Eskimiş Senelere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top songs of Ed Sheeran meet the demands of audience better than that of Aspova =&gt; They last longer on the Spotify Top 200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650" y="882838"/>
            <a:ext cx="6913199" cy="3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>
            <p:ph type="title"/>
          </p:nvPr>
        </p:nvSpPr>
        <p:spPr>
          <a:xfrm>
            <a:off x="873975" y="39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ank trends for Ed Sheeran’s songs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1730825" y="4260675"/>
            <a:ext cx="553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highlight>
                  <a:srgbClr val="FFFFFF"/>
                </a:highlight>
              </a:rPr>
              <a:t>Songs of Ed Sheeran began in rank 1 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highlight>
                  <a:srgbClr val="FFFFFF"/>
                </a:highlight>
              </a:rPr>
              <a:t>Slowly decreased to rank 200, but still in the Top 200 chart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75" y="1626575"/>
            <a:ext cx="6742701" cy="32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>
            <p:ph type="title"/>
          </p:nvPr>
        </p:nvSpPr>
        <p:spPr>
          <a:xfrm>
            <a:off x="1314800" y="576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trends for Aspova’s songs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142875" y="2000250"/>
            <a:ext cx="3000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02124"/>
                </a:solidFill>
              </a:rPr>
              <a:t>Three different trends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202124"/>
                </a:solidFill>
              </a:rPr>
              <a:t>Wild fluctuations</a:t>
            </a:r>
            <a:endParaRPr sz="1500">
              <a:solidFill>
                <a:srgbClr val="202124"/>
              </a:solidFill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142875" y="2859488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Songs of Aspova began in rank below 100, then quickly increased to rank 1, then slowly decreased to rank 200 and then were out of Top 200 chart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303800" y="1849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Pros: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Real-time dataset with ample size; Accessibility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Cons: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Area, time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limited number of fields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833425" y="1455000"/>
            <a:ext cx="82557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Findings:</a:t>
            </a:r>
            <a:endParaRPr sz="1929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Ed Sheeran appeared in the Top 200 300 times more than Aspova and Ed’s songs appeared 6 times more than Aspova’s songs</a:t>
            </a:r>
            <a:endParaRPr sz="15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Songs by Ed Sheeran are in English and have been popular all over the world, but Aspova's songs are in Turkish, so they were only popular for a short period of time</a:t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3048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imSun"/>
              <a:buChar char="●"/>
            </a:pPr>
            <a:r>
              <a:rPr lang="en" sz="12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Ed Sheeran performs better in solo songs, while Aspova's most popular song Susamam is a collaborated song</a:t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imSun"/>
              <a:buChar char="●"/>
            </a:pPr>
            <a:r>
              <a:rPr lang="en" sz="12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Aspova should focus more on the quality of his songs and marketing than the number of songs. </a:t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imSun"/>
              <a:buChar char="●"/>
            </a:pPr>
            <a:r>
              <a:rPr lang="en" sz="12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Aspova should collaborate with famous artists to make his music product much more popular. </a:t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9845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Aspova should publish more songs in English to join the global music market and focus on the long-run marketing to keep his songs on top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193900" y="1781225"/>
            <a:ext cx="778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Dave, D. (2022). Spotify Charts.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 </a:t>
            </a:r>
            <a:r>
              <a:rPr lang="en" sz="1400" u="sng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https://www.kaggle.com/datasets/dhruvildave/spotify-charts</a:t>
            </a:r>
            <a:endParaRPr sz="1400" u="sng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ppendix (code)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206600" y="1803225"/>
            <a:ext cx="722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We publish our code at this link on Kaggle: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https://www.kaggle.com/code/vhtrieu/aly-6110-spotify-charts-analysis/notebook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10775" y="36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97900" y="1040950"/>
            <a:ext cx="7645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We looked at </a:t>
            </a:r>
            <a:r>
              <a:rPr lang="en" sz="1700">
                <a:solidFill>
                  <a:srgbClr val="000000"/>
                </a:solidFill>
              </a:rPr>
              <a:t>the dataset 'Spotify Charts' from Kaggle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26,173,514 observations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9 columns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including title, rank, date, artist, url, region, chart, trend, and stream.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This dataset contains all the "Top 200" and "Viral 50" charts published globally by Spotify from 2017 to 2021. We focused on the Top 200.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Our analysis contrasts the streams of the most and least popular artists in the Top 200.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Most popular - Ed Sheeran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Least popular - Aspova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Python, Pandas, Matplotlib, Spark and SQL were used for analysis.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962825" y="197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434888" y="483325"/>
            <a:ext cx="3353100" cy="42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We began with an overview of the data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99297"/>
            <a:ext cx="7952575" cy="395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3" y="1321650"/>
            <a:ext cx="9067075" cy="3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956525" y="549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575" y="0"/>
            <a:ext cx="7461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 flipH="1">
            <a:off x="1806000" y="643325"/>
            <a:ext cx="1667700" cy="1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>
            <a:off x="1705600" y="3345500"/>
            <a:ext cx="5694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407275" y="1273300"/>
            <a:ext cx="3970800" cy="6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counts and sorts all observations of songs by artists in 70 countries in Spotify's Top200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00" y="0"/>
            <a:ext cx="6625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87925" y="13408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374550" y="2703625"/>
            <a:ext cx="593400" cy="7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395050" y="3418000"/>
            <a:ext cx="527400" cy="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8055900" y="2542075"/>
            <a:ext cx="1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Aspova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40325" y="32564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 Sheeran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0" y="450990"/>
            <a:ext cx="8006100" cy="384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1707450" y="2358175"/>
            <a:ext cx="373800" cy="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684650" y="4112350"/>
            <a:ext cx="373800" cy="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567175" y="4414750"/>
            <a:ext cx="5114100" cy="4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Ed Sheeran appeared in the Top 200 300 times more than Aspova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75" y="2127525"/>
            <a:ext cx="3397500" cy="28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375" y="947025"/>
            <a:ext cx="5188950" cy="1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b="0" l="-40" r="-1410" t="0"/>
          <a:stretch/>
        </p:blipFill>
        <p:spPr>
          <a:xfrm>
            <a:off x="1239275" y="315775"/>
            <a:ext cx="6218251" cy="5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3923575" y="2439875"/>
            <a:ext cx="714300" cy="2406600"/>
          </a:xfrm>
          <a:prstGeom prst="roundRect">
            <a:avLst>
              <a:gd fmla="val 30771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00" y="230700"/>
            <a:ext cx="5550125" cy="48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4346700" y="2231050"/>
            <a:ext cx="450600" cy="2385000"/>
          </a:xfrm>
          <a:prstGeom prst="roundRect">
            <a:avLst>
              <a:gd fmla="val 36585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5816725" y="2311300"/>
            <a:ext cx="3124200" cy="126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Ed Sheeran and Aspova are both more successful solo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Ed Sheeran's songs are 500 times more popular than Aspova's songs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 rot="595215">
            <a:off x="4822040" y="2395073"/>
            <a:ext cx="987363" cy="170553"/>
          </a:xfrm>
          <a:prstGeom prst="leftArrow">
            <a:avLst>
              <a:gd fmla="val 18510" name="adj1"/>
              <a:gd fmla="val 85195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