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6"/>
    <p:restoredTop sz="94637"/>
  </p:normalViewPr>
  <p:slideViewPr>
    <p:cSldViewPr snapToGrid="0" snapToObjects="1">
      <p:cViewPr varScale="1">
        <p:scale>
          <a:sx n="102" d="100"/>
          <a:sy n="102" d="100"/>
        </p:scale>
        <p:origin x="-120" y="-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0B82E1-D65E-D348-A263-C949B4E76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C29DC7-4C4C-ED47-9108-4C060D043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50A335-6804-E841-8BC7-702F70D0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4F4-B100-B044-8E24-1794E82F0B0D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E2450-98CB-6B4F-99B7-80F4BFF4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EC18FB-060B-E445-82EC-AC547194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237-53BE-4B46-9DBD-5179B460C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1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30D58-7125-C74A-9544-C588F2C2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93ADA9-15A5-1E44-AC67-331F7C0D8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4A4D3E-60D8-4D43-9ADC-0C32F6E6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4F4-B100-B044-8E24-1794E82F0B0D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E216F3-114A-6A48-9142-5927DD52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C8A72F-EA1E-624A-8738-EE5E3500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237-53BE-4B46-9DBD-5179B460C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2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C07414F-9DC7-6140-95BC-F1AD3AACE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21DFD7-40C1-EA45-975F-B2EEFF05A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1D40B4-A6C0-014A-A7FD-6D301C7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4F4-B100-B044-8E24-1794E82F0B0D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8E5228-4FBC-9444-8835-DC0EB050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DF7BA6-91B1-6E4C-B5C6-27862DD7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237-53BE-4B46-9DBD-5179B460C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4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499A4E-C14B-5942-BC19-67CF174B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74C201-F22A-6040-9A06-010F207D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9515EE-5510-BB44-AE11-1BA22997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4F4-B100-B044-8E24-1794E82F0B0D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5E36C4-8F50-774B-96D9-22FB2613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BDD0FC-1D3C-0443-8846-18AA764E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237-53BE-4B46-9DBD-5179B460C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9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3625C-0178-FC41-BAB5-9C674CBF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B76A56-6E9A-764C-96FF-0E11D6B52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AF71AA-A1A5-0447-B771-B5EB489F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4F4-B100-B044-8E24-1794E82F0B0D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933D8B-B9C8-0E4E-AB35-D177A415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40CC3F-85D1-A84B-A04C-F3282C62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237-53BE-4B46-9DBD-5179B460C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5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DEBAD8-3547-A044-985D-B88B462A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D47C1E-3CED-7C40-A5E7-1FB6A7B4D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FBC0AB-46E4-9F42-B943-F96053988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CB4858-5D22-B040-B4AE-F28B4760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4F4-B100-B044-8E24-1794E82F0B0D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055D70-3658-A54A-A67B-7F9065F8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FE6C1A-3F3C-464C-BD29-6BE631F5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237-53BE-4B46-9DBD-5179B460C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0AA08-D0DC-6846-B600-D4AD8354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B24E3F-10AC-B740-AAC8-96F1763D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E161B5-9A7A-9A4A-9510-D9F849479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36F076-9558-C04F-A447-15D39C186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9B87A67-A119-0942-BB3F-04B8486F0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C0CB726-659E-0943-B895-576D4751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4F4-B100-B044-8E24-1794E82F0B0D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EB1CE79-B4A1-C244-B9D1-6E9606D8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56C73EC-164F-CB4F-A394-D66528CA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237-53BE-4B46-9DBD-5179B460C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9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5823B1-D0E6-264F-B370-E23C0625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1CC902D-ABEC-014F-98EC-6BDB58A5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4F4-B100-B044-8E24-1794E82F0B0D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517D3E-540F-0C48-88EA-E3D28770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A64E547-10FF-8346-B083-2900D110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237-53BE-4B46-9DBD-5179B460C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6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F030B6-24AC-BD49-9C55-D00F694C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4F4-B100-B044-8E24-1794E82F0B0D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0E1CFA-9DC0-A946-8D12-4B594FDF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94A893C-DF06-4E47-BE02-77DAD59B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237-53BE-4B46-9DBD-5179B460C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7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B9A8C-D4A0-214A-9454-F9CE6A49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2D4450-8A53-424C-90EC-6A4268792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9308719-4721-C546-8DD3-BED36F858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8A5C7E-4586-7645-8D46-9D6ABDFF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4F4-B100-B044-8E24-1794E82F0B0D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3ECD82-4B5C-B34E-8742-4FC5CB31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25EA2F-B371-AE41-83EF-5575A996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237-53BE-4B46-9DBD-5179B460C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4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A90FC2-75E7-704E-8151-8979F44E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A2F356-A748-E84C-9DD8-0DA6F0E38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328161-7A3D-A24E-97C7-FE1C84BA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2CF2AD-17D8-6E41-AAA7-F1BA14EC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4F4-B100-B044-8E24-1794E82F0B0D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0F0CBE-3CC1-934F-A9BA-624B6DF1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CAE019-E8B2-FA40-9978-3285200F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237-53BE-4B46-9DBD-5179B460C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4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59DD6F-F9D9-984A-96B4-4EE9E822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C5DCFF-1DA8-2A4E-95B5-F30C3A5C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B5433B-8FCF-F44A-82CC-A2E692105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04F4-B100-B044-8E24-1794E82F0B0D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247CF1-E99B-B94F-B12B-C52B27A01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742003-F4A8-124C-8AA2-E16A3B32B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2237-53BE-4B46-9DBD-5179B460C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184E9-4A7E-1043-8872-5FDC342E5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95FB9D-5C4D-5C4E-9C48-2F1635C0D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To answer</a:t>
            </a:r>
            <a:r>
              <a:rPr lang="ja-JP" altLang="en-US" dirty="0" smtClean="0"/>
              <a:t> </a:t>
            </a:r>
            <a:r>
              <a:rPr lang="en-US" altLang="ja-JP" dirty="0" smtClean="0"/>
              <a:t>questions</a:t>
            </a:r>
            <a:r>
              <a:rPr lang="ja-JP" altLang="en-US" dirty="0" smtClean="0"/>
              <a:t> </a:t>
            </a:r>
            <a:r>
              <a:rPr lang="en-US" altLang="ja-JP" dirty="0" smtClean="0"/>
              <a:t>related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objects</a:t>
            </a:r>
            <a:r>
              <a:rPr lang="en-US" altLang="en-US" dirty="0"/>
              <a:t> </a:t>
            </a:r>
            <a:r>
              <a:rPr lang="en-US" altLang="en-US" dirty="0" smtClean="0"/>
              <a:t>in a designated room/space</a:t>
            </a:r>
          </a:p>
          <a:p>
            <a:pPr lvl="1"/>
            <a:r>
              <a:rPr lang="en-US" altLang="en-US" dirty="0" smtClean="0"/>
              <a:t>“</a:t>
            </a:r>
            <a:r>
              <a:rPr lang="en-US" altLang="en-US" dirty="0"/>
              <a:t>Objects”: who, what, where</a:t>
            </a:r>
          </a:p>
          <a:p>
            <a:r>
              <a:rPr lang="en-US" altLang="en-US" dirty="0" smtClean="0"/>
              <a:t>To support locating target positions in the room</a:t>
            </a:r>
            <a:endParaRPr lang="en-US" altLang="en-US" dirty="0"/>
          </a:p>
          <a:p>
            <a:r>
              <a:rPr lang="en-US" altLang="en-US" dirty="0" smtClean="0"/>
              <a:t>To assist users in simple conversations</a:t>
            </a:r>
          </a:p>
        </p:txBody>
      </p:sp>
    </p:spTree>
    <p:extLst>
      <p:ext uri="{BB962C8B-B14F-4D97-AF65-F5344CB8AC3E}">
        <p14:creationId xmlns:p14="http://schemas.microsoft.com/office/powerpoint/2010/main" val="140727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3819F-44E3-2241-8815-B70EE95E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r>
              <a:rPr lang="ja-JP" altLang="en-US" dirty="0" smtClean="0"/>
              <a:t> </a:t>
            </a:r>
            <a:r>
              <a:rPr lang="en-US" altLang="ja-JP" dirty="0" smtClean="0"/>
              <a:t>–</a:t>
            </a:r>
            <a:r>
              <a:rPr lang="ja-JP" altLang="en-US" dirty="0" smtClean="0"/>
              <a:t> </a:t>
            </a:r>
            <a:r>
              <a:rPr lang="en-US" dirty="0" smtClean="0"/>
              <a:t>Output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90F3F3-C8D8-254C-9E5F-E3F989EFC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text string</a:t>
            </a:r>
          </a:p>
          <a:p>
            <a:r>
              <a:rPr lang="en-US" dirty="0"/>
              <a:t>Output: either</a:t>
            </a:r>
          </a:p>
          <a:p>
            <a:pPr lvl="1"/>
            <a:r>
              <a:rPr lang="en-US" dirty="0"/>
              <a:t>Text string</a:t>
            </a:r>
          </a:p>
          <a:p>
            <a:pPr lvl="1"/>
            <a:r>
              <a:rPr lang="en-US" dirty="0"/>
              <a:t>Audio </a:t>
            </a:r>
            <a:r>
              <a:rPr lang="en-US" dirty="0" err="1"/>
              <a:t>filepath</a:t>
            </a:r>
            <a:endParaRPr lang="en-US" dirty="0"/>
          </a:p>
          <a:p>
            <a:pPr lvl="1"/>
            <a:r>
              <a:rPr lang="en-US" dirty="0"/>
              <a:t>Custom action object</a:t>
            </a:r>
          </a:p>
        </p:txBody>
      </p:sp>
    </p:spTree>
    <p:extLst>
      <p:ext uri="{BB962C8B-B14F-4D97-AF65-F5344CB8AC3E}">
        <p14:creationId xmlns:p14="http://schemas.microsoft.com/office/powerpoint/2010/main" val="287228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234B26-88D3-9843-A9C9-1E2B62BC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Input-output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A969A1-9273-1A4F-950F-DA2E683C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/>
              <a:t>“Ai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?”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Text string: “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....”</a:t>
            </a:r>
          </a:p>
          <a:p>
            <a:pPr lvl="1"/>
            <a:r>
              <a:rPr lang="en-US" dirty="0"/>
              <a:t>Or Audio </a:t>
            </a:r>
            <a:r>
              <a:rPr lang="en-US" dirty="0" err="1"/>
              <a:t>filepath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8F5D894-2A46-DA46-AC5E-B376ADB25077}"/>
              </a:ext>
            </a:extLst>
          </p:cNvPr>
          <p:cNvSpPr txBox="1"/>
          <p:nvPr/>
        </p:nvSpPr>
        <p:spPr>
          <a:xfrm>
            <a:off x="7772400" y="2286000"/>
            <a:ext cx="215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User asks a question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FAB12B9-03A4-D44E-9A56-22EEBEC6315F}"/>
              </a:ext>
            </a:extLst>
          </p:cNvPr>
          <p:cNvCxnSpPr/>
          <p:nvPr/>
        </p:nvCxnSpPr>
        <p:spPr>
          <a:xfrm flipH="1">
            <a:off x="6221392" y="2453833"/>
            <a:ext cx="1383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0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234B26-88D3-9843-A9C9-1E2B62BC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Input-output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A969A1-9273-1A4F-950F-DA2E683C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vi-VN" dirty="0"/>
              <a:t> </a:t>
            </a:r>
            <a:r>
              <a:rPr lang="vi-VN" dirty="0" smtClean="0"/>
              <a:t>tôi đi</a:t>
            </a:r>
            <a:r>
              <a:rPr lang="en-US" dirty="0" smtClean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”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Custom action object </a:t>
            </a:r>
            <a:r>
              <a:rPr lang="en-US" dirty="0" err="1"/>
              <a:t>LeadWayTo</a:t>
            </a:r>
            <a:r>
              <a:rPr lang="en-US" dirty="0"/>
              <a:t>(location=around)</a:t>
            </a:r>
          </a:p>
        </p:txBody>
      </p:sp>
    </p:spTree>
    <p:extLst>
      <p:ext uri="{BB962C8B-B14F-4D97-AF65-F5344CB8AC3E}">
        <p14:creationId xmlns:p14="http://schemas.microsoft.com/office/powerpoint/2010/main" val="160258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96160-FE23-694B-A500-BF2C8E88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401411-1FD3-2343-9D03-6CAF38A9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3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</a:t>
            </a:r>
            <a:r>
              <a:rPr lang="en-US" dirty="0" err="1" smtClean="0"/>
              <a:t>sk_who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</a:t>
            </a:r>
            <a:r>
              <a:rPr lang="en-US" dirty="0" err="1" smtClean="0"/>
              <a:t>sk_what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ask_where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 smtClean="0"/>
              <a:t>a</a:t>
            </a:r>
            <a:r>
              <a:rPr lang="en-US" dirty="0" err="1" smtClean="0"/>
              <a:t>sk_location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hitchat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</a:t>
            </a:r>
            <a:r>
              <a:rPr lang="en-US" dirty="0" err="1" smtClean="0"/>
              <a:t>ommand_lead_way_we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command_lead_way_woe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reeting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9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4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131</Words>
  <Application>Microsoft Macintosh PowerPoint</Application>
  <PresentationFormat>Custom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Objective</vt:lpstr>
      <vt:lpstr>Input – Output definition</vt:lpstr>
      <vt:lpstr>Input-output example 1</vt:lpstr>
      <vt:lpstr>Input-output example 2</vt:lpstr>
      <vt:lpstr>PowerPoint Presentation</vt:lpstr>
      <vt:lpstr>Intents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Thanh Chung</dc:creator>
  <cp:lastModifiedBy>Diep NGUYEN</cp:lastModifiedBy>
  <cp:revision>7</cp:revision>
  <dcterms:created xsi:type="dcterms:W3CDTF">2019-10-02T16:51:09Z</dcterms:created>
  <dcterms:modified xsi:type="dcterms:W3CDTF">2019-10-03T04:33:07Z</dcterms:modified>
</cp:coreProperties>
</file>