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5" r:id="rId9"/>
    <p:sldId id="266" r:id="rId10"/>
    <p:sldId id="267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4A936-771D-440E-A11E-2D53E7134D7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2246-F757-47AA-882A-87DC62EE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02246-F757-47AA-882A-87DC62EE2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02246-F757-47AA-882A-87DC62EE2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3817-5CBF-481A-B1BE-D047CD4D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23D6-0C15-45CC-B8DE-45FEB760D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85BF-0A01-47E2-B12D-D87570DA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5F9D-332B-4E90-BB14-AA269D7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CDFE-A4C3-461B-A1B3-D1F950FF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71E-7D7B-46B8-86A4-7CF3FB3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78591-E9BA-43F2-978C-E725F5D2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ED4C-84FA-45DD-8792-465CA0E3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FE3F-667A-4FCA-9A81-84BB562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9E46-A610-4A6D-A0F5-E40DE592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17CBE-67A4-4F09-B88B-5A9918D73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A0D66-DAAC-4D6D-85E2-D201860D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573A-7CBB-4059-8757-99B66489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495B-9BFD-41AE-BB8E-966653D6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282F-A387-449A-B34A-7DA3AC10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1DBE-71D2-46C5-A7D1-0B83475D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33C1-A753-4978-9082-A51E0252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68F3-8080-45E7-B476-59472AA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B5A9-4DC5-4E0D-9838-F00C48F6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2748-F2C0-44DE-8A29-B7538E8A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7C0D-4EC6-40FD-BE5E-1F32CEEE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810B-C5DE-4F7A-91C6-3085BB35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0DE-8BA8-4717-A715-70D8C181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8A09-E30F-4F5E-861D-86B1CA78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6C09-13DD-4052-A386-45ED938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60B0-6DCE-4112-80BA-E709B357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B90D-9F34-4607-B1C6-042AD796C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71CD1-16AE-4359-83EF-84E01390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D21E-CD6A-4898-9F25-32B19126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DB8A-29F8-4F35-9AB7-B0ECD41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C860-D044-4393-B328-F2173BFF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E5D2-453F-4666-850B-CE482FC7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8F5C-F34F-4308-A601-7E79E528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9C06-D38B-4F31-9857-27352378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F466E-E92F-492E-A545-F039726D1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141D7-0D30-49AF-AF39-105DBCC2C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C042C-28AD-489B-B627-59AA907D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C22EA-ACDC-4C83-BEA9-DA1F682D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E89FF-FA97-460A-9189-0B3A5F7F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810-1E19-49BD-A8D3-BEC4CE19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9A228-9518-435E-B5C4-AB7B0B60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A8F6-AE30-4E25-9394-EE313C16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4A0A-81A4-4C78-93E3-7A41B8D2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69C0B-91C9-4302-827B-1D6956EA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C80E-B684-4B73-9E50-1AD4E59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55169-49E0-4E14-97AC-B2D0C0C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75D-D496-4366-B125-37DE290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EF39-4113-4912-8393-8072B7E7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17307-3D6E-4BCB-900F-7D39B50CA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4EBEB-0951-4A95-BD0C-37CBED3F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5387-2AD5-4616-A277-909FA6C7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C702-5EDA-46AF-8682-28EAAA0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476-608C-4491-AB35-19F7D982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4A08B-5882-45FD-9705-2F0AB67B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0B358-2439-4529-B25D-252CE237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05AE-2E04-4732-A419-A3F16361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40025-CEB2-4175-A155-A1D78122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94EC-21DB-4B83-94A9-AC0FF233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46A20-C699-4E16-9ECC-C6869B50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2430-5555-40B0-91EF-08622FF6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EE45-BCAA-4A59-BEB4-170F4E6D9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3E85-F6CB-4005-80E2-93BE0E1735D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1692-134F-43AE-86C2-B55A24B6D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7291-BC06-4D62-B477-7AE4E273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53C8-66A0-4309-8480-EB6988A4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FCB5-5013-4753-B010-9CB47032D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NIGHT TIME CLOUD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20C59-9533-4594-8F8D-B27DF67BB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Triệu Hoàng An</a:t>
            </a:r>
          </a:p>
        </p:txBody>
      </p:sp>
    </p:spTree>
    <p:extLst>
      <p:ext uri="{BB962C8B-B14F-4D97-AF65-F5344CB8AC3E}">
        <p14:creationId xmlns:p14="http://schemas.microsoft.com/office/powerpoint/2010/main" val="362329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49F-C771-4A30-9F72-B4ACD214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SLIC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fast-</a:t>
            </a:r>
            <a:r>
              <a:rPr lang="en-US" dirty="0" err="1"/>
              <a:t>slic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3D9C-2428-4AEE-8948-9B043FA3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  <a:p>
            <a:r>
              <a:rPr lang="en-US" dirty="0"/>
              <a:t>SLIC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dirty="0"/>
              <a:t>(a)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              (b) Super pixels      (c)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superpixel</a:t>
            </a:r>
            <a:r>
              <a:rPr lang="en-US" dirty="0"/>
              <a:t>    (d)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slic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picture containing outdoor, blurry, riding, fire&#10;&#10;Description automatically generated">
            <a:extLst>
              <a:ext uri="{FF2B5EF4-FFF2-40B4-BE49-F238E27FC236}">
                <a16:creationId xmlns:a16="http://schemas.microsoft.com/office/drawing/2014/main" id="{2D226002-D420-4810-8DA9-E56F47B31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3" y="2136983"/>
            <a:ext cx="1588770" cy="1588770"/>
          </a:xfrm>
          <a:prstGeom prst="rect">
            <a:avLst/>
          </a:prstGeom>
        </p:spPr>
      </p:pic>
      <p:pic>
        <p:nvPicPr>
          <p:cNvPr id="9" name="Picture 8" descr="A picture containing outdoor, blurry, riding, fire&#10;&#10;Description automatically generated">
            <a:extLst>
              <a:ext uri="{FF2B5EF4-FFF2-40B4-BE49-F238E27FC236}">
                <a16:creationId xmlns:a16="http://schemas.microsoft.com/office/drawing/2014/main" id="{270C1EB3-C5C9-481B-833E-ABE0FE9A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3" y="4587603"/>
            <a:ext cx="1588770" cy="1588770"/>
          </a:xfrm>
          <a:prstGeom prst="rect">
            <a:avLst/>
          </a:prstGeom>
        </p:spPr>
      </p:pic>
      <p:pic>
        <p:nvPicPr>
          <p:cNvPr id="11" name="Picture 10" descr="A picture containing animal, coral&#10;&#10;Description automatically generated">
            <a:extLst>
              <a:ext uri="{FF2B5EF4-FFF2-40B4-BE49-F238E27FC236}">
                <a16:creationId xmlns:a16="http://schemas.microsoft.com/office/drawing/2014/main" id="{CFB680C1-6C6A-4958-B965-FA06F9799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97" y="2136977"/>
            <a:ext cx="1588770" cy="1588770"/>
          </a:xfrm>
          <a:prstGeom prst="rect">
            <a:avLst/>
          </a:prstGeom>
        </p:spPr>
      </p:pic>
      <p:pic>
        <p:nvPicPr>
          <p:cNvPr id="13" name="Picture 12" descr="A picture containing melon, sheep, coral, standing&#10;&#10;Description automatically generated">
            <a:extLst>
              <a:ext uri="{FF2B5EF4-FFF2-40B4-BE49-F238E27FC236}">
                <a16:creationId xmlns:a16="http://schemas.microsoft.com/office/drawing/2014/main" id="{644F3C55-6EB2-4BDF-96F5-164B359FA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02" y="4587602"/>
            <a:ext cx="1588770" cy="1588770"/>
          </a:xfrm>
          <a:prstGeom prst="rect">
            <a:avLst/>
          </a:prstGeom>
        </p:spPr>
      </p:pic>
      <p:pic>
        <p:nvPicPr>
          <p:cNvPr id="15" name="Picture 14" descr="A picture containing fish&#10;&#10;Description automatically generated">
            <a:extLst>
              <a:ext uri="{FF2B5EF4-FFF2-40B4-BE49-F238E27FC236}">
                <a16:creationId xmlns:a16="http://schemas.microsoft.com/office/drawing/2014/main" id="{B299DBC2-11F1-47CF-8F25-3A98360B1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41" y="2136977"/>
            <a:ext cx="1588771" cy="1588771"/>
          </a:xfrm>
          <a:prstGeom prst="rect">
            <a:avLst/>
          </a:prstGeom>
        </p:spPr>
      </p:pic>
      <p:pic>
        <p:nvPicPr>
          <p:cNvPr id="17" name="Picture 16" descr="A picture containing plane&#10;&#10;Description automatically generated">
            <a:extLst>
              <a:ext uri="{FF2B5EF4-FFF2-40B4-BE49-F238E27FC236}">
                <a16:creationId xmlns:a16="http://schemas.microsoft.com/office/drawing/2014/main" id="{BC96F87C-826D-438F-9DA2-8134E9909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40" y="4587600"/>
            <a:ext cx="1588772" cy="1588772"/>
          </a:xfrm>
          <a:prstGeom prst="rect">
            <a:avLst/>
          </a:prstGeom>
        </p:spPr>
      </p:pic>
      <p:pic>
        <p:nvPicPr>
          <p:cNvPr id="19" name="Picture 18" descr="A picture containing mountain&#10;&#10;Description automatically generated">
            <a:extLst>
              <a:ext uri="{FF2B5EF4-FFF2-40B4-BE49-F238E27FC236}">
                <a16:creationId xmlns:a16="http://schemas.microsoft.com/office/drawing/2014/main" id="{71B1A275-B1D3-4960-8CBD-D6CB7032A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605" y="2136977"/>
            <a:ext cx="1588772" cy="1588772"/>
          </a:xfrm>
          <a:prstGeom prst="rect">
            <a:avLst/>
          </a:prstGeom>
        </p:spPr>
      </p:pic>
      <p:pic>
        <p:nvPicPr>
          <p:cNvPr id="21" name="Picture 20" descr="A close up of a mountain&#10;&#10;Description automatically generated">
            <a:extLst>
              <a:ext uri="{FF2B5EF4-FFF2-40B4-BE49-F238E27FC236}">
                <a16:creationId xmlns:a16="http://schemas.microsoft.com/office/drawing/2014/main" id="{58EC0455-C18B-4BD5-85D7-EB6A1891D2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02" y="4587600"/>
            <a:ext cx="1588773" cy="15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50F2-03CB-4245-8AAD-EF99D8EE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Ground Truth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70779-70E9-4E87-B9B8-59C35BFD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SLIC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75.56%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fast-</a:t>
            </a:r>
            <a:r>
              <a:rPr lang="en-US" dirty="0" err="1"/>
              <a:t>slic</a:t>
            </a:r>
            <a:r>
              <a:rPr lang="en-US" dirty="0"/>
              <a:t>: 81.84%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C022A-09EC-435A-9E06-5C0C4806E9DB}"/>
              </a:ext>
            </a:extLst>
          </p:cNvPr>
          <p:cNvSpPr/>
          <p:nvPr/>
        </p:nvSpPr>
        <p:spPr>
          <a:xfrm>
            <a:off x="1052804" y="2025746"/>
            <a:ext cx="10030265" cy="257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:a16="http://schemas.microsoft.com/office/drawing/2014/main" id="{2D29DEA9-2EFF-4F20-B850-512FA221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4" y="2292888"/>
            <a:ext cx="1561659" cy="1561659"/>
          </a:xfrm>
          <a:prstGeom prst="rect">
            <a:avLst/>
          </a:prstGeom>
        </p:spPr>
      </p:pic>
      <p:pic>
        <p:nvPicPr>
          <p:cNvPr id="14" name="Picture 13" descr="A picture containing mountain&#10;&#10;Description automatically generated">
            <a:extLst>
              <a:ext uri="{FF2B5EF4-FFF2-40B4-BE49-F238E27FC236}">
                <a16:creationId xmlns:a16="http://schemas.microsoft.com/office/drawing/2014/main" id="{0D6037C4-F99A-4327-A54E-78BAC3D0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70" y="2292888"/>
            <a:ext cx="1561659" cy="1561659"/>
          </a:xfrm>
          <a:prstGeom prst="rect">
            <a:avLst/>
          </a:prstGeom>
        </p:spPr>
      </p:pic>
      <p:pic>
        <p:nvPicPr>
          <p:cNvPr id="16" name="Picture 15" descr="A close up of a mountain&#10;&#10;Description automatically generated">
            <a:extLst>
              <a:ext uri="{FF2B5EF4-FFF2-40B4-BE49-F238E27FC236}">
                <a16:creationId xmlns:a16="http://schemas.microsoft.com/office/drawing/2014/main" id="{CA4BE5A6-5344-43C5-A318-31B2AF87B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37" y="2292888"/>
            <a:ext cx="1561659" cy="15616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864D8B-F764-4899-A4FF-EF448408CF9A}"/>
              </a:ext>
            </a:extLst>
          </p:cNvPr>
          <p:cNvSpPr txBox="1"/>
          <p:nvPr/>
        </p:nvSpPr>
        <p:spPr>
          <a:xfrm>
            <a:off x="2069855" y="3976730"/>
            <a:ext cx="289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Ground Truth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FB8FE-4AD2-4982-8EB3-0C9BC246C641}"/>
              </a:ext>
            </a:extLst>
          </p:cNvPr>
          <p:cNvSpPr txBox="1"/>
          <p:nvPr/>
        </p:nvSpPr>
        <p:spPr>
          <a:xfrm>
            <a:off x="5182404" y="3976730"/>
            <a:ext cx="22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SLIC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5B95B-FBE7-4746-8B6D-3488CFCAFF9B}"/>
              </a:ext>
            </a:extLst>
          </p:cNvPr>
          <p:cNvSpPr txBox="1"/>
          <p:nvPr/>
        </p:nvSpPr>
        <p:spPr>
          <a:xfrm>
            <a:off x="8188789" y="4001294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fast-</a:t>
            </a:r>
            <a:r>
              <a:rPr lang="en-US" dirty="0" err="1"/>
              <a:t>slic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0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6020D-627E-4545-8A56-ED2EEF6C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045" y="2728276"/>
            <a:ext cx="4805996" cy="14014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Cảm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thầy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mọi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lắng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7F8DFD81-B18E-44D7-A0C0-D8E5AF72E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r="8042" b="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8116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C870-540D-417C-BEED-4E9EAE24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C87E-1533-47A3-8837-EEEEA761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F5748D-57C8-43AA-AAC0-BBE17571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1" y="4001293"/>
            <a:ext cx="4520419" cy="24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CE8-51A2-4B49-B5FE-805223B2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285E-DFEE-404D-8C8E-16DD1CE5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SLIC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98490-EEE0-4FBE-8808-2C8418EB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2436826"/>
            <a:ext cx="8792307" cy="14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1BEB-06CA-4F35-A3A3-62CC0DEF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SLIC( Simple Linear Iterative Clustering)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216E-76B8-4B77-AFC1-6EB5B2CE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690688"/>
            <a:ext cx="10515600" cy="4351338"/>
          </a:xfrm>
        </p:spPr>
        <p:txBody>
          <a:bodyPr/>
          <a:lstStyle/>
          <a:p>
            <a:r>
              <a:rPr lang="en-US" dirty="0"/>
              <a:t>SLIC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super pixel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super pixel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SLIC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 mean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superpixel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9B363-E2DF-4B93-91F6-D7626B53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50" y="4501022"/>
            <a:ext cx="7084212" cy="15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9516-03F4-449F-8122-363EA11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FDB0C-7AF9-4BFE-8FCA-BA9B85F5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729" y="1869298"/>
            <a:ext cx="9964541" cy="2210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0129A-B83A-4C7B-BA3D-F9DA9E5F3D5D}"/>
              </a:ext>
            </a:extLst>
          </p:cNvPr>
          <p:cNvSpPr txBox="1"/>
          <p:nvPr/>
        </p:nvSpPr>
        <p:spPr>
          <a:xfrm>
            <a:off x="973406" y="4079406"/>
            <a:ext cx="9964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(a)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endParaRPr lang="en-US" sz="2400" dirty="0"/>
          </a:p>
          <a:p>
            <a:r>
              <a:rPr lang="en-US" sz="2400" dirty="0"/>
              <a:t> (b)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sang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R/B</a:t>
            </a:r>
          </a:p>
          <a:p>
            <a:r>
              <a:rPr lang="en-US" sz="2400" dirty="0"/>
              <a:t> (c)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superpixel</a:t>
            </a:r>
            <a:endParaRPr lang="en-US" sz="2400" dirty="0"/>
          </a:p>
          <a:p>
            <a:r>
              <a:rPr lang="en-US" sz="2400" dirty="0"/>
              <a:t> (d)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superpixel</a:t>
            </a:r>
            <a:r>
              <a:rPr lang="en-US" sz="2400" dirty="0"/>
              <a:t> </a:t>
            </a:r>
          </a:p>
          <a:p>
            <a:r>
              <a:rPr lang="en-US" sz="2400" dirty="0"/>
              <a:t> (e)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mây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63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57-E041-4219-A0E1-D33E4518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8" y="153192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9EA8-B52F-46DA-BDAA-46BC2082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7" y="1253331"/>
            <a:ext cx="10515600" cy="4351338"/>
          </a:xfrm>
        </p:spPr>
        <p:txBody>
          <a:bodyPr/>
          <a:lstStyle/>
          <a:p>
            <a:r>
              <a:rPr lang="en-US" dirty="0"/>
              <a:t>SWINSEG: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tối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SWIMSEG: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sáng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picture containing air, high, flying&#10;&#10;Description automatically generated">
            <a:extLst>
              <a:ext uri="{FF2B5EF4-FFF2-40B4-BE49-F238E27FC236}">
                <a16:creationId xmlns:a16="http://schemas.microsoft.com/office/drawing/2014/main" id="{5CC38B6C-3B7A-45DD-870A-358CA38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70" y="1995865"/>
            <a:ext cx="1616906" cy="1616906"/>
          </a:xfrm>
          <a:prstGeom prst="rect">
            <a:avLst/>
          </a:prstGeom>
        </p:spPr>
      </p:pic>
      <p:pic>
        <p:nvPicPr>
          <p:cNvPr id="15" name="Picture 14" descr="A picture containing dark, black, cloudy, standing&#10;&#10;Description automatically generated">
            <a:extLst>
              <a:ext uri="{FF2B5EF4-FFF2-40B4-BE49-F238E27FC236}">
                <a16:creationId xmlns:a16="http://schemas.microsoft.com/office/drawing/2014/main" id="{35114418-DE36-4F7A-883D-946979421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52" y="1995864"/>
            <a:ext cx="1616907" cy="1616907"/>
          </a:xfrm>
          <a:prstGeom prst="rect">
            <a:avLst/>
          </a:prstGeom>
        </p:spPr>
      </p:pic>
      <p:pic>
        <p:nvPicPr>
          <p:cNvPr id="17" name="Picture 16" descr="Clouds in the sky&#10;&#10;Description automatically generated">
            <a:extLst>
              <a:ext uri="{FF2B5EF4-FFF2-40B4-BE49-F238E27FC236}">
                <a16:creationId xmlns:a16="http://schemas.microsoft.com/office/drawing/2014/main" id="{B3896F3D-19C1-4583-983C-DEC9482BC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7" y="1993055"/>
            <a:ext cx="1616907" cy="1616907"/>
          </a:xfrm>
          <a:prstGeom prst="rect">
            <a:avLst/>
          </a:prstGeom>
        </p:spPr>
      </p:pic>
      <p:pic>
        <p:nvPicPr>
          <p:cNvPr id="19" name="Picture 18" descr="A close up of a tree&#10;&#10;Description automatically generated">
            <a:extLst>
              <a:ext uri="{FF2B5EF4-FFF2-40B4-BE49-F238E27FC236}">
                <a16:creationId xmlns:a16="http://schemas.microsoft.com/office/drawing/2014/main" id="{5BFF4564-DB81-4ABD-84BD-A6576DE43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82" y="1993054"/>
            <a:ext cx="1616908" cy="1616908"/>
          </a:xfrm>
          <a:prstGeom prst="rect">
            <a:avLst/>
          </a:prstGeom>
        </p:spPr>
      </p:pic>
      <p:pic>
        <p:nvPicPr>
          <p:cNvPr id="21" name="Picture 20" descr="Clouds in the sky&#10;&#10;Description automatically generated">
            <a:extLst>
              <a:ext uri="{FF2B5EF4-FFF2-40B4-BE49-F238E27FC236}">
                <a16:creationId xmlns:a16="http://schemas.microsoft.com/office/drawing/2014/main" id="{126939D6-8E17-4C65-9ECC-3C0A2C7A5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71" y="4351918"/>
            <a:ext cx="1616905" cy="1616905"/>
          </a:xfrm>
          <a:prstGeom prst="rect">
            <a:avLst/>
          </a:prstGeom>
        </p:spPr>
      </p:pic>
      <p:pic>
        <p:nvPicPr>
          <p:cNvPr id="23" name="Picture 22" descr="Clouds in the sky&#10;&#10;Description automatically generated">
            <a:extLst>
              <a:ext uri="{FF2B5EF4-FFF2-40B4-BE49-F238E27FC236}">
                <a16:creationId xmlns:a16="http://schemas.microsoft.com/office/drawing/2014/main" id="{89B9D3EF-4640-4FF0-BD41-B0EBA0AA9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24" y="4351918"/>
            <a:ext cx="1616905" cy="1616905"/>
          </a:xfrm>
          <a:prstGeom prst="rect">
            <a:avLst/>
          </a:prstGeom>
        </p:spPr>
      </p:pic>
      <p:pic>
        <p:nvPicPr>
          <p:cNvPr id="25" name="Picture 24" descr="A group of clouds in the sky&#10;&#10;Description automatically generated">
            <a:extLst>
              <a:ext uri="{FF2B5EF4-FFF2-40B4-BE49-F238E27FC236}">
                <a16:creationId xmlns:a16="http://schemas.microsoft.com/office/drawing/2014/main" id="{B7BE3DD4-C7FB-4C11-932E-885B1AE4A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6" y="4351918"/>
            <a:ext cx="1616907" cy="1616907"/>
          </a:xfrm>
          <a:prstGeom prst="rect">
            <a:avLst/>
          </a:prstGeom>
        </p:spPr>
      </p:pic>
      <p:pic>
        <p:nvPicPr>
          <p:cNvPr id="27" name="Picture 26" descr="Clouds in a blue cloudy sky&#10;&#10;Description automatically generated">
            <a:extLst>
              <a:ext uri="{FF2B5EF4-FFF2-40B4-BE49-F238E27FC236}">
                <a16:creationId xmlns:a16="http://schemas.microsoft.com/office/drawing/2014/main" id="{7E5271AD-C6D3-4ACF-8944-F208994889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82" y="4351918"/>
            <a:ext cx="1616909" cy="16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D62C-DB6E-4E48-9D78-B0DA8F6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CCDC-B77D-4F71-82D7-AB18F86E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( recall )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 Precision score ) 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F1 ( F1 score )</a:t>
            </a:r>
          </a:p>
          <a:p>
            <a:pPr lvl="1"/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 error rate )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2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4F8-798C-4DE9-9EE5-06F68A21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4E809-EA60-4CAC-9468-AB7F92D4A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80" y="3551125"/>
            <a:ext cx="4401164" cy="2600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5B591-B885-4BAD-A2DF-27A96888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24" y="4451460"/>
            <a:ext cx="4629796" cy="1467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E3075-2E68-409A-882A-1ABF4062B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040" y="1790942"/>
            <a:ext cx="7540282" cy="12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E42-CBDB-40B5-BDAE-7AC84741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069C-9606-4B9F-94E1-78EAE142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SLIC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pixel so </a:t>
            </a:r>
            <a:r>
              <a:rPr lang="en-US" dirty="0" err="1"/>
              <a:t>với</a:t>
            </a:r>
            <a:r>
              <a:rPr lang="en-US" dirty="0"/>
              <a:t> Ground truth. </a:t>
            </a:r>
          </a:p>
        </p:txBody>
      </p:sp>
    </p:spTree>
    <p:extLst>
      <p:ext uri="{BB962C8B-B14F-4D97-AF65-F5344CB8AC3E}">
        <p14:creationId xmlns:p14="http://schemas.microsoft.com/office/powerpoint/2010/main" val="20331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510</Words>
  <Application>Microsoft Office PowerPoint</Application>
  <PresentationFormat>Widescreen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NIGHT TIME CLOUD IMAGE SEGMENTATION</vt:lpstr>
      <vt:lpstr>Giới thiệu</vt:lpstr>
      <vt:lpstr>Phương pháp thực hiện</vt:lpstr>
      <vt:lpstr>SLIC( Simple Linear Iterative Clustering)</vt:lpstr>
      <vt:lpstr>Các bước phân tích ảnh</vt:lpstr>
      <vt:lpstr>Cơ sở dữ liệu</vt:lpstr>
      <vt:lpstr>Tiến hành thí nghiệm và đánh giá</vt:lpstr>
      <vt:lpstr>Kết quả thí nghiệm</vt:lpstr>
      <vt:lpstr>Những phần đã thực hiện</vt:lpstr>
      <vt:lpstr>So sánh giữa thuật toán SLIC tự lập trình và thư viện fast-slic</vt:lpstr>
      <vt:lpstr>Kết quả thu được so với Ground Truth</vt:lpstr>
      <vt:lpstr>Cảm ơn thầy và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TIME CLOUD IMAGE SEGMENTATION</dc:title>
  <dc:creator>Triệu Hoàng An</dc:creator>
  <cp:lastModifiedBy>Triệu Hoàng An</cp:lastModifiedBy>
  <cp:revision>22</cp:revision>
  <dcterms:created xsi:type="dcterms:W3CDTF">2020-06-10T10:24:04Z</dcterms:created>
  <dcterms:modified xsi:type="dcterms:W3CDTF">2020-06-17T11:04:28Z</dcterms:modified>
</cp:coreProperties>
</file>