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16"/>
  </p:notesMasterIdLst>
  <p:handoutMasterIdLst>
    <p:handoutMasterId r:id="rId17"/>
  </p:handoutMasterIdLst>
  <p:sldIdLst>
    <p:sldId id="307" r:id="rId5"/>
    <p:sldId id="686" r:id="rId6"/>
    <p:sldId id="693" r:id="rId7"/>
    <p:sldId id="687" r:id="rId8"/>
    <p:sldId id="689" r:id="rId9"/>
    <p:sldId id="690" r:id="rId10"/>
    <p:sldId id="691" r:id="rId11"/>
    <p:sldId id="692" r:id="rId12"/>
    <p:sldId id="694" r:id="rId13"/>
    <p:sldId id="695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C2F"/>
    <a:srgbClr val="3D7760"/>
    <a:srgbClr val="FF3300"/>
    <a:srgbClr val="000000"/>
    <a:srgbClr val="63AF90"/>
    <a:srgbClr val="B96407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24"/>
  </p:normalViewPr>
  <p:slideViewPr>
    <p:cSldViewPr snapToGrid="0">
      <p:cViewPr varScale="1">
        <p:scale>
          <a:sx n="103" d="100"/>
          <a:sy n="103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76A045-9FB8-4929-BEF0-F77C21FFEC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E8BC8-1DDC-4F47-9723-60F3DEF7B897}" type="datetimeFigureOut">
              <a:rPr lang="en-US" smtClean="0"/>
              <a:pPr/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EC6CB-A26F-4F6F-9D69-8E2BC29C6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EC6CB-A26F-4F6F-9D69-8E2BC29C6B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 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54480"/>
            <a:ext cx="9144000" cy="5303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42602"/>
            <a:ext cx="6858000" cy="1710192"/>
          </a:xfrm>
          <a:noFill/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3406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" name="Group 16"/>
          <p:cNvGrpSpPr>
            <a:grpSpLocks noChangeAspect="1"/>
          </p:cNvGrpSpPr>
          <p:nvPr/>
        </p:nvGrpSpPr>
        <p:grpSpPr>
          <a:xfrm>
            <a:off x="3971842" y="371961"/>
            <a:ext cx="1200317" cy="822960"/>
            <a:chOff x="5209863" y="-1312303"/>
            <a:chExt cx="1898651" cy="97631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1022E3B-A243-4E08-9C48-C23A9E0375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6751" y="-1312303"/>
              <a:ext cx="830263" cy="560388"/>
            </a:xfrm>
            <a:custGeom>
              <a:avLst/>
              <a:gdLst>
                <a:gd name="T0" fmla="*/ 2874 w 3063"/>
                <a:gd name="T1" fmla="*/ 2061 h 2061"/>
                <a:gd name="T2" fmla="*/ 2874 w 3063"/>
                <a:gd name="T3" fmla="*/ 2061 h 2061"/>
                <a:gd name="T4" fmla="*/ 2329 w 3063"/>
                <a:gd name="T5" fmla="*/ 1534 h 2061"/>
                <a:gd name="T6" fmla="*/ 1660 w 3063"/>
                <a:gd name="T7" fmla="*/ 1323 h 2061"/>
                <a:gd name="T8" fmla="*/ 1745 w 3063"/>
                <a:gd name="T9" fmla="*/ 1164 h 2061"/>
                <a:gd name="T10" fmla="*/ 2413 w 3063"/>
                <a:gd name="T11" fmla="*/ 1390 h 2061"/>
                <a:gd name="T12" fmla="*/ 2570 w 3063"/>
                <a:gd name="T13" fmla="*/ 1494 h 2061"/>
                <a:gd name="T14" fmla="*/ 1958 w 3063"/>
                <a:gd name="T15" fmla="*/ 352 h 2061"/>
                <a:gd name="T16" fmla="*/ 1042 w 3063"/>
                <a:gd name="T17" fmla="*/ 2061 h 2061"/>
                <a:gd name="T18" fmla="*/ 853 w 3063"/>
                <a:gd name="T19" fmla="*/ 2061 h 2061"/>
                <a:gd name="T20" fmla="*/ 1236 w 3063"/>
                <a:gd name="T21" fmla="*/ 1346 h 2061"/>
                <a:gd name="T22" fmla="*/ 734 w 3063"/>
                <a:gd name="T23" fmla="*/ 1534 h 2061"/>
                <a:gd name="T24" fmla="*/ 193 w 3063"/>
                <a:gd name="T25" fmla="*/ 2061 h 2061"/>
                <a:gd name="T26" fmla="*/ 0 w 3063"/>
                <a:gd name="T27" fmla="*/ 2061 h 2061"/>
                <a:gd name="T28" fmla="*/ 24 w 3063"/>
                <a:gd name="T29" fmla="*/ 2018 h 2061"/>
                <a:gd name="T30" fmla="*/ 650 w 3063"/>
                <a:gd name="T31" fmla="*/ 1390 h 2061"/>
                <a:gd name="T32" fmla="*/ 1335 w 3063"/>
                <a:gd name="T33" fmla="*/ 1162 h 2061"/>
                <a:gd name="T34" fmla="*/ 1958 w 3063"/>
                <a:gd name="T35" fmla="*/ 0 h 2061"/>
                <a:gd name="T36" fmla="*/ 3063 w 3063"/>
                <a:gd name="T37" fmla="*/ 2061 h 2061"/>
                <a:gd name="T38" fmla="*/ 2874 w 3063"/>
                <a:gd name="T39" fmla="*/ 2061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63" h="2061">
                  <a:moveTo>
                    <a:pt x="2874" y="2061"/>
                  </a:moveTo>
                  <a:lnTo>
                    <a:pt x="2874" y="2061"/>
                  </a:lnTo>
                  <a:cubicBezTo>
                    <a:pt x="2738" y="1846"/>
                    <a:pt x="2548" y="1663"/>
                    <a:pt x="2329" y="1534"/>
                  </a:cubicBezTo>
                  <a:cubicBezTo>
                    <a:pt x="2125" y="1414"/>
                    <a:pt x="1896" y="1342"/>
                    <a:pt x="1660" y="1323"/>
                  </a:cubicBezTo>
                  <a:lnTo>
                    <a:pt x="1745" y="1164"/>
                  </a:lnTo>
                  <a:cubicBezTo>
                    <a:pt x="1981" y="1193"/>
                    <a:pt x="2208" y="1270"/>
                    <a:pt x="2413" y="1390"/>
                  </a:cubicBezTo>
                  <a:cubicBezTo>
                    <a:pt x="2467" y="1422"/>
                    <a:pt x="2519" y="1457"/>
                    <a:pt x="2570" y="1494"/>
                  </a:cubicBezTo>
                  <a:lnTo>
                    <a:pt x="1958" y="352"/>
                  </a:lnTo>
                  <a:lnTo>
                    <a:pt x="1042" y="2061"/>
                  </a:lnTo>
                  <a:lnTo>
                    <a:pt x="853" y="2061"/>
                  </a:lnTo>
                  <a:lnTo>
                    <a:pt x="1236" y="1346"/>
                  </a:lnTo>
                  <a:cubicBezTo>
                    <a:pt x="1060" y="1379"/>
                    <a:pt x="890" y="1443"/>
                    <a:pt x="734" y="1534"/>
                  </a:cubicBezTo>
                  <a:cubicBezTo>
                    <a:pt x="514" y="1663"/>
                    <a:pt x="328" y="1845"/>
                    <a:pt x="193" y="2061"/>
                  </a:cubicBezTo>
                  <a:lnTo>
                    <a:pt x="0" y="2061"/>
                  </a:lnTo>
                  <a:cubicBezTo>
                    <a:pt x="7" y="2047"/>
                    <a:pt x="16" y="2032"/>
                    <a:pt x="24" y="2018"/>
                  </a:cubicBezTo>
                  <a:cubicBezTo>
                    <a:pt x="175" y="1759"/>
                    <a:pt x="391" y="1542"/>
                    <a:pt x="650" y="1390"/>
                  </a:cubicBezTo>
                  <a:cubicBezTo>
                    <a:pt x="859" y="1267"/>
                    <a:pt x="1093" y="1189"/>
                    <a:pt x="1335" y="1162"/>
                  </a:cubicBezTo>
                  <a:lnTo>
                    <a:pt x="1958" y="0"/>
                  </a:lnTo>
                  <a:lnTo>
                    <a:pt x="3063" y="2061"/>
                  </a:lnTo>
                  <a:lnTo>
                    <a:pt x="2874" y="2061"/>
                  </a:lnTo>
                  <a:close/>
                </a:path>
              </a:pathLst>
            </a:custGeom>
            <a:solidFill>
              <a:srgbClr val="F040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3CD37B7-C7D3-42C6-B351-CF8F54E39F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2951" y="-362978"/>
              <a:ext cx="55563" cy="26988"/>
            </a:xfrm>
            <a:custGeom>
              <a:avLst/>
              <a:gdLst>
                <a:gd name="T0" fmla="*/ 96 w 201"/>
                <a:gd name="T1" fmla="*/ 0 h 99"/>
                <a:gd name="T2" fmla="*/ 96 w 201"/>
                <a:gd name="T3" fmla="*/ 0 h 99"/>
                <a:gd name="T4" fmla="*/ 117 w 201"/>
                <a:gd name="T5" fmla="*/ 0 h 99"/>
                <a:gd name="T6" fmla="*/ 149 w 201"/>
                <a:gd name="T7" fmla="*/ 81 h 99"/>
                <a:gd name="T8" fmla="*/ 180 w 201"/>
                <a:gd name="T9" fmla="*/ 0 h 99"/>
                <a:gd name="T10" fmla="*/ 201 w 201"/>
                <a:gd name="T11" fmla="*/ 0 h 99"/>
                <a:gd name="T12" fmla="*/ 201 w 201"/>
                <a:gd name="T13" fmla="*/ 99 h 99"/>
                <a:gd name="T14" fmla="*/ 188 w 201"/>
                <a:gd name="T15" fmla="*/ 99 h 99"/>
                <a:gd name="T16" fmla="*/ 188 w 201"/>
                <a:gd name="T17" fmla="*/ 11 h 99"/>
                <a:gd name="T18" fmla="*/ 187 w 201"/>
                <a:gd name="T19" fmla="*/ 11 h 99"/>
                <a:gd name="T20" fmla="*/ 152 w 201"/>
                <a:gd name="T21" fmla="*/ 99 h 99"/>
                <a:gd name="T22" fmla="*/ 145 w 201"/>
                <a:gd name="T23" fmla="*/ 99 h 99"/>
                <a:gd name="T24" fmla="*/ 109 w 201"/>
                <a:gd name="T25" fmla="*/ 11 h 99"/>
                <a:gd name="T26" fmla="*/ 109 w 201"/>
                <a:gd name="T27" fmla="*/ 11 h 99"/>
                <a:gd name="T28" fmla="*/ 109 w 201"/>
                <a:gd name="T29" fmla="*/ 99 h 99"/>
                <a:gd name="T30" fmla="*/ 96 w 201"/>
                <a:gd name="T31" fmla="*/ 99 h 99"/>
                <a:gd name="T32" fmla="*/ 96 w 201"/>
                <a:gd name="T33" fmla="*/ 0 h 99"/>
                <a:gd name="T34" fmla="*/ 33 w 201"/>
                <a:gd name="T35" fmla="*/ 11 h 99"/>
                <a:gd name="T36" fmla="*/ 33 w 201"/>
                <a:gd name="T37" fmla="*/ 11 h 99"/>
                <a:gd name="T38" fmla="*/ 0 w 201"/>
                <a:gd name="T39" fmla="*/ 11 h 99"/>
                <a:gd name="T40" fmla="*/ 0 w 201"/>
                <a:gd name="T41" fmla="*/ 0 h 99"/>
                <a:gd name="T42" fmla="*/ 78 w 201"/>
                <a:gd name="T43" fmla="*/ 0 h 99"/>
                <a:gd name="T44" fmla="*/ 78 w 201"/>
                <a:gd name="T45" fmla="*/ 11 h 99"/>
                <a:gd name="T46" fmla="*/ 46 w 201"/>
                <a:gd name="T47" fmla="*/ 11 h 99"/>
                <a:gd name="T48" fmla="*/ 46 w 201"/>
                <a:gd name="T49" fmla="*/ 99 h 99"/>
                <a:gd name="T50" fmla="*/ 33 w 201"/>
                <a:gd name="T51" fmla="*/ 99 h 99"/>
                <a:gd name="T52" fmla="*/ 33 w 201"/>
                <a:gd name="T53" fmla="*/ 1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1" h="99">
                  <a:moveTo>
                    <a:pt x="96" y="0"/>
                  </a:moveTo>
                  <a:lnTo>
                    <a:pt x="96" y="0"/>
                  </a:lnTo>
                  <a:lnTo>
                    <a:pt x="117" y="0"/>
                  </a:lnTo>
                  <a:lnTo>
                    <a:pt x="149" y="81"/>
                  </a:lnTo>
                  <a:lnTo>
                    <a:pt x="180" y="0"/>
                  </a:lnTo>
                  <a:lnTo>
                    <a:pt x="201" y="0"/>
                  </a:lnTo>
                  <a:lnTo>
                    <a:pt x="201" y="99"/>
                  </a:lnTo>
                  <a:lnTo>
                    <a:pt x="188" y="99"/>
                  </a:lnTo>
                  <a:lnTo>
                    <a:pt x="188" y="11"/>
                  </a:lnTo>
                  <a:lnTo>
                    <a:pt x="187" y="11"/>
                  </a:lnTo>
                  <a:lnTo>
                    <a:pt x="152" y="99"/>
                  </a:lnTo>
                  <a:lnTo>
                    <a:pt x="145" y="99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109" y="99"/>
                  </a:lnTo>
                  <a:lnTo>
                    <a:pt x="96" y="99"/>
                  </a:lnTo>
                  <a:lnTo>
                    <a:pt x="96" y="0"/>
                  </a:lnTo>
                  <a:close/>
                  <a:moveTo>
                    <a:pt x="33" y="11"/>
                  </a:moveTo>
                  <a:lnTo>
                    <a:pt x="33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1"/>
                  </a:lnTo>
                  <a:lnTo>
                    <a:pt x="46" y="11"/>
                  </a:lnTo>
                  <a:lnTo>
                    <a:pt x="46" y="99"/>
                  </a:lnTo>
                  <a:lnTo>
                    <a:pt x="33" y="99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1656A30-89AC-4DC1-923C-E676B198A2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9863" y="-574115"/>
              <a:ext cx="1824038" cy="238125"/>
            </a:xfrm>
            <a:custGeom>
              <a:avLst/>
              <a:gdLst>
                <a:gd name="T0" fmla="*/ 5357 w 6730"/>
                <a:gd name="T1" fmla="*/ 400 h 873"/>
                <a:gd name="T2" fmla="*/ 5034 w 6730"/>
                <a:gd name="T3" fmla="*/ 132 h 873"/>
                <a:gd name="T4" fmla="*/ 5512 w 6730"/>
                <a:gd name="T5" fmla="*/ 258 h 873"/>
                <a:gd name="T6" fmla="*/ 5511 w 6730"/>
                <a:gd name="T7" fmla="*/ 506 h 873"/>
                <a:gd name="T8" fmla="*/ 5661 w 6730"/>
                <a:gd name="T9" fmla="*/ 255 h 873"/>
                <a:gd name="T10" fmla="*/ 4885 w 6730"/>
                <a:gd name="T11" fmla="*/ 0 h 873"/>
                <a:gd name="T12" fmla="*/ 5034 w 6730"/>
                <a:gd name="T13" fmla="*/ 873 h 873"/>
                <a:gd name="T14" fmla="*/ 5356 w 6730"/>
                <a:gd name="T15" fmla="*/ 533 h 873"/>
                <a:gd name="T16" fmla="*/ 5706 w 6730"/>
                <a:gd name="T17" fmla="*/ 873 h 873"/>
                <a:gd name="T18" fmla="*/ 6730 w 6730"/>
                <a:gd name="T19" fmla="*/ 873 h 873"/>
                <a:gd name="T20" fmla="*/ 6011 w 6730"/>
                <a:gd name="T21" fmla="*/ 873 h 873"/>
                <a:gd name="T22" fmla="*/ 6730 w 6730"/>
                <a:gd name="T23" fmla="*/ 0 h 873"/>
                <a:gd name="T24" fmla="*/ 6160 w 6730"/>
                <a:gd name="T25" fmla="*/ 132 h 873"/>
                <a:gd name="T26" fmla="*/ 6701 w 6730"/>
                <a:gd name="T27" fmla="*/ 356 h 873"/>
                <a:gd name="T28" fmla="*/ 6160 w 6730"/>
                <a:gd name="T29" fmla="*/ 489 h 873"/>
                <a:gd name="T30" fmla="*/ 6730 w 6730"/>
                <a:gd name="T31" fmla="*/ 741 h 873"/>
                <a:gd name="T32" fmla="*/ 4509 w 6730"/>
                <a:gd name="T33" fmla="*/ 873 h 873"/>
                <a:gd name="T34" fmla="*/ 3790 w 6730"/>
                <a:gd name="T35" fmla="*/ 873 h 873"/>
                <a:gd name="T36" fmla="*/ 4509 w 6730"/>
                <a:gd name="T37" fmla="*/ 0 h 873"/>
                <a:gd name="T38" fmla="*/ 3940 w 6730"/>
                <a:gd name="T39" fmla="*/ 132 h 873"/>
                <a:gd name="T40" fmla="*/ 4481 w 6730"/>
                <a:gd name="T41" fmla="*/ 356 h 873"/>
                <a:gd name="T42" fmla="*/ 3940 w 6730"/>
                <a:gd name="T43" fmla="*/ 489 h 873"/>
                <a:gd name="T44" fmla="*/ 4509 w 6730"/>
                <a:gd name="T45" fmla="*/ 741 h 873"/>
                <a:gd name="T46" fmla="*/ 3198 w 6730"/>
                <a:gd name="T47" fmla="*/ 400 h 873"/>
                <a:gd name="T48" fmla="*/ 2905 w 6730"/>
                <a:gd name="T49" fmla="*/ 400 h 873"/>
                <a:gd name="T50" fmla="*/ 3220 w 6730"/>
                <a:gd name="T51" fmla="*/ 132 h 873"/>
                <a:gd name="T52" fmla="*/ 3198 w 6730"/>
                <a:gd name="T53" fmla="*/ 400 h 873"/>
                <a:gd name="T54" fmla="*/ 3206 w 6730"/>
                <a:gd name="T55" fmla="*/ 0 h 873"/>
                <a:gd name="T56" fmla="*/ 2756 w 6730"/>
                <a:gd name="T57" fmla="*/ 873 h 873"/>
                <a:gd name="T58" fmla="*/ 2905 w 6730"/>
                <a:gd name="T59" fmla="*/ 533 h 873"/>
                <a:gd name="T60" fmla="*/ 3502 w 6730"/>
                <a:gd name="T61" fmla="*/ 255 h 873"/>
                <a:gd name="T62" fmla="*/ 1724 w 6730"/>
                <a:gd name="T63" fmla="*/ 801 h 873"/>
                <a:gd name="T64" fmla="*/ 1410 w 6730"/>
                <a:gd name="T65" fmla="*/ 216 h 873"/>
                <a:gd name="T66" fmla="*/ 1260 w 6730"/>
                <a:gd name="T67" fmla="*/ 873 h 873"/>
                <a:gd name="T68" fmla="*/ 1457 w 6730"/>
                <a:gd name="T69" fmla="*/ 0 h 873"/>
                <a:gd name="T70" fmla="*/ 2117 w 6730"/>
                <a:gd name="T71" fmla="*/ 0 h 873"/>
                <a:gd name="T72" fmla="*/ 2313 w 6730"/>
                <a:gd name="T73" fmla="*/ 873 h 873"/>
                <a:gd name="T74" fmla="*/ 2164 w 6730"/>
                <a:gd name="T75" fmla="*/ 216 h 873"/>
                <a:gd name="T76" fmla="*/ 1724 w 6730"/>
                <a:gd name="T77" fmla="*/ 801 h 873"/>
                <a:gd name="T78" fmla="*/ 335 w 6730"/>
                <a:gd name="T79" fmla="*/ 493 h 873"/>
                <a:gd name="T80" fmla="*/ 624 w 6730"/>
                <a:gd name="T81" fmla="*/ 493 h 873"/>
                <a:gd name="T82" fmla="*/ 563 w 6730"/>
                <a:gd name="T83" fmla="*/ 0 h 873"/>
                <a:gd name="T84" fmla="*/ 395 w 6730"/>
                <a:gd name="T85" fmla="*/ 0 h 873"/>
                <a:gd name="T86" fmla="*/ 169 w 6730"/>
                <a:gd name="T87" fmla="*/ 873 h 873"/>
                <a:gd name="T88" fmla="*/ 680 w 6730"/>
                <a:gd name="T89" fmla="*/ 626 h 873"/>
                <a:gd name="T90" fmla="*/ 958 w 6730"/>
                <a:gd name="T9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30" h="873">
                  <a:moveTo>
                    <a:pt x="5357" y="400"/>
                  </a:moveTo>
                  <a:lnTo>
                    <a:pt x="5357" y="400"/>
                  </a:lnTo>
                  <a:lnTo>
                    <a:pt x="5034" y="400"/>
                  </a:lnTo>
                  <a:lnTo>
                    <a:pt x="5034" y="132"/>
                  </a:lnTo>
                  <a:lnTo>
                    <a:pt x="5379" y="132"/>
                  </a:lnTo>
                  <a:cubicBezTo>
                    <a:pt x="5464" y="132"/>
                    <a:pt x="5512" y="178"/>
                    <a:pt x="5512" y="258"/>
                  </a:cubicBezTo>
                  <a:cubicBezTo>
                    <a:pt x="5512" y="352"/>
                    <a:pt x="5460" y="400"/>
                    <a:pt x="5357" y="400"/>
                  </a:cubicBezTo>
                  <a:close/>
                  <a:moveTo>
                    <a:pt x="5511" y="506"/>
                  </a:moveTo>
                  <a:lnTo>
                    <a:pt x="5511" y="506"/>
                  </a:lnTo>
                  <a:cubicBezTo>
                    <a:pt x="5606" y="465"/>
                    <a:pt x="5661" y="376"/>
                    <a:pt x="5661" y="255"/>
                  </a:cubicBezTo>
                  <a:cubicBezTo>
                    <a:pt x="5661" y="90"/>
                    <a:pt x="5556" y="0"/>
                    <a:pt x="5365" y="0"/>
                  </a:cubicBezTo>
                  <a:lnTo>
                    <a:pt x="4885" y="0"/>
                  </a:lnTo>
                  <a:lnTo>
                    <a:pt x="4885" y="873"/>
                  </a:lnTo>
                  <a:lnTo>
                    <a:pt x="5034" y="873"/>
                  </a:lnTo>
                  <a:lnTo>
                    <a:pt x="5034" y="533"/>
                  </a:lnTo>
                  <a:lnTo>
                    <a:pt x="5356" y="533"/>
                  </a:lnTo>
                  <a:lnTo>
                    <a:pt x="5537" y="873"/>
                  </a:lnTo>
                  <a:lnTo>
                    <a:pt x="5706" y="873"/>
                  </a:lnTo>
                  <a:lnTo>
                    <a:pt x="5511" y="506"/>
                  </a:lnTo>
                  <a:close/>
                  <a:moveTo>
                    <a:pt x="6730" y="873"/>
                  </a:moveTo>
                  <a:lnTo>
                    <a:pt x="6730" y="873"/>
                  </a:lnTo>
                  <a:lnTo>
                    <a:pt x="6011" y="873"/>
                  </a:lnTo>
                  <a:lnTo>
                    <a:pt x="6011" y="0"/>
                  </a:lnTo>
                  <a:lnTo>
                    <a:pt x="6730" y="0"/>
                  </a:lnTo>
                  <a:lnTo>
                    <a:pt x="6730" y="132"/>
                  </a:lnTo>
                  <a:lnTo>
                    <a:pt x="6160" y="132"/>
                  </a:lnTo>
                  <a:lnTo>
                    <a:pt x="6160" y="356"/>
                  </a:lnTo>
                  <a:lnTo>
                    <a:pt x="6701" y="356"/>
                  </a:lnTo>
                  <a:lnTo>
                    <a:pt x="6701" y="489"/>
                  </a:lnTo>
                  <a:lnTo>
                    <a:pt x="6160" y="489"/>
                  </a:lnTo>
                  <a:lnTo>
                    <a:pt x="6160" y="741"/>
                  </a:lnTo>
                  <a:lnTo>
                    <a:pt x="6730" y="741"/>
                  </a:lnTo>
                  <a:lnTo>
                    <a:pt x="6730" y="873"/>
                  </a:lnTo>
                  <a:close/>
                  <a:moveTo>
                    <a:pt x="4509" y="873"/>
                  </a:moveTo>
                  <a:lnTo>
                    <a:pt x="4509" y="873"/>
                  </a:lnTo>
                  <a:lnTo>
                    <a:pt x="3790" y="873"/>
                  </a:lnTo>
                  <a:lnTo>
                    <a:pt x="3790" y="0"/>
                  </a:lnTo>
                  <a:lnTo>
                    <a:pt x="4509" y="0"/>
                  </a:lnTo>
                  <a:lnTo>
                    <a:pt x="4509" y="132"/>
                  </a:lnTo>
                  <a:lnTo>
                    <a:pt x="3940" y="132"/>
                  </a:lnTo>
                  <a:lnTo>
                    <a:pt x="3940" y="356"/>
                  </a:lnTo>
                  <a:lnTo>
                    <a:pt x="4481" y="356"/>
                  </a:lnTo>
                  <a:lnTo>
                    <a:pt x="4481" y="489"/>
                  </a:lnTo>
                  <a:lnTo>
                    <a:pt x="3940" y="489"/>
                  </a:lnTo>
                  <a:lnTo>
                    <a:pt x="3940" y="741"/>
                  </a:lnTo>
                  <a:lnTo>
                    <a:pt x="4509" y="741"/>
                  </a:lnTo>
                  <a:lnTo>
                    <a:pt x="4509" y="873"/>
                  </a:lnTo>
                  <a:close/>
                  <a:moveTo>
                    <a:pt x="3198" y="400"/>
                  </a:moveTo>
                  <a:lnTo>
                    <a:pt x="3198" y="400"/>
                  </a:lnTo>
                  <a:lnTo>
                    <a:pt x="2905" y="400"/>
                  </a:lnTo>
                  <a:lnTo>
                    <a:pt x="2905" y="132"/>
                  </a:lnTo>
                  <a:lnTo>
                    <a:pt x="3220" y="132"/>
                  </a:lnTo>
                  <a:cubicBezTo>
                    <a:pt x="3305" y="132"/>
                    <a:pt x="3353" y="178"/>
                    <a:pt x="3353" y="258"/>
                  </a:cubicBezTo>
                  <a:cubicBezTo>
                    <a:pt x="3353" y="352"/>
                    <a:pt x="3301" y="400"/>
                    <a:pt x="3198" y="400"/>
                  </a:cubicBezTo>
                  <a:close/>
                  <a:moveTo>
                    <a:pt x="3206" y="0"/>
                  </a:moveTo>
                  <a:lnTo>
                    <a:pt x="3206" y="0"/>
                  </a:lnTo>
                  <a:lnTo>
                    <a:pt x="2756" y="0"/>
                  </a:lnTo>
                  <a:lnTo>
                    <a:pt x="2756" y="873"/>
                  </a:lnTo>
                  <a:lnTo>
                    <a:pt x="2905" y="873"/>
                  </a:lnTo>
                  <a:lnTo>
                    <a:pt x="2905" y="533"/>
                  </a:lnTo>
                  <a:lnTo>
                    <a:pt x="3214" y="533"/>
                  </a:lnTo>
                  <a:cubicBezTo>
                    <a:pt x="3392" y="533"/>
                    <a:pt x="3502" y="426"/>
                    <a:pt x="3502" y="255"/>
                  </a:cubicBezTo>
                  <a:cubicBezTo>
                    <a:pt x="3502" y="90"/>
                    <a:pt x="3397" y="0"/>
                    <a:pt x="3206" y="0"/>
                  </a:cubicBezTo>
                  <a:close/>
                  <a:moveTo>
                    <a:pt x="1724" y="801"/>
                  </a:moveTo>
                  <a:lnTo>
                    <a:pt x="1724" y="801"/>
                  </a:lnTo>
                  <a:lnTo>
                    <a:pt x="1410" y="216"/>
                  </a:lnTo>
                  <a:lnTo>
                    <a:pt x="1410" y="873"/>
                  </a:lnTo>
                  <a:lnTo>
                    <a:pt x="1260" y="873"/>
                  </a:lnTo>
                  <a:lnTo>
                    <a:pt x="1260" y="0"/>
                  </a:lnTo>
                  <a:lnTo>
                    <a:pt x="1457" y="0"/>
                  </a:lnTo>
                  <a:lnTo>
                    <a:pt x="1787" y="622"/>
                  </a:lnTo>
                  <a:lnTo>
                    <a:pt x="2117" y="0"/>
                  </a:lnTo>
                  <a:lnTo>
                    <a:pt x="2313" y="0"/>
                  </a:lnTo>
                  <a:lnTo>
                    <a:pt x="2313" y="873"/>
                  </a:lnTo>
                  <a:lnTo>
                    <a:pt x="2164" y="873"/>
                  </a:lnTo>
                  <a:lnTo>
                    <a:pt x="2164" y="216"/>
                  </a:lnTo>
                  <a:lnTo>
                    <a:pt x="1850" y="801"/>
                  </a:lnTo>
                  <a:lnTo>
                    <a:pt x="1724" y="801"/>
                  </a:lnTo>
                  <a:close/>
                  <a:moveTo>
                    <a:pt x="335" y="493"/>
                  </a:moveTo>
                  <a:lnTo>
                    <a:pt x="335" y="493"/>
                  </a:lnTo>
                  <a:lnTo>
                    <a:pt x="478" y="157"/>
                  </a:lnTo>
                  <a:lnTo>
                    <a:pt x="624" y="493"/>
                  </a:lnTo>
                  <a:lnTo>
                    <a:pt x="335" y="493"/>
                  </a:lnTo>
                  <a:close/>
                  <a:moveTo>
                    <a:pt x="563" y="0"/>
                  </a:moveTo>
                  <a:lnTo>
                    <a:pt x="563" y="0"/>
                  </a:lnTo>
                  <a:lnTo>
                    <a:pt x="395" y="0"/>
                  </a:lnTo>
                  <a:lnTo>
                    <a:pt x="0" y="873"/>
                  </a:lnTo>
                  <a:lnTo>
                    <a:pt x="169" y="873"/>
                  </a:lnTo>
                  <a:lnTo>
                    <a:pt x="278" y="626"/>
                  </a:lnTo>
                  <a:lnTo>
                    <a:pt x="680" y="626"/>
                  </a:lnTo>
                  <a:lnTo>
                    <a:pt x="789" y="873"/>
                  </a:lnTo>
                  <a:lnTo>
                    <a:pt x="958" y="87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M_divider_bkg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0"/>
            <a:ext cx="9155113" cy="6865938"/>
          </a:xfrm>
          <a:prstGeom prst="rect">
            <a:avLst/>
          </a:prstGeom>
          <a:noFill/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40F64FE8-0C13-40BC-8502-38BA9A3723F3}" type="slidenum">
              <a:rPr lang="en-US" sz="700">
                <a:solidFill>
                  <a:schemeClr val="bg1"/>
                </a:solidFill>
                <a:ea typeface="ＭＳ Ｐゴシック" pitchFamily="-48" charset="-128"/>
              </a:rPr>
              <a:pPr algn="r"/>
              <a:t>‹#›</a:t>
            </a:fld>
            <a:endParaRPr lang="en-US" sz="700">
              <a:solidFill>
                <a:schemeClr val="bg1"/>
              </a:solidFill>
              <a:ea typeface="ＭＳ Ｐゴシック" pitchFamily="-48" charset="-128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700">
                <a:solidFill>
                  <a:srgbClr val="FFFFFF"/>
                </a:solidFill>
                <a:ea typeface="ＭＳ Ｐゴシック" pitchFamily="-48" charset="-128"/>
              </a:rPr>
              <a:t>© AppliedMicro Proprietary &amp;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30" y="1178515"/>
            <a:ext cx="7772400" cy="1362075"/>
          </a:xfrm>
        </p:spPr>
        <p:txBody>
          <a:bodyPr anchor="b" anchorCtr="0"/>
          <a:lstStyle>
            <a:lvl1pPr algn="ctr">
              <a:defRPr sz="3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330" y="2701442"/>
            <a:ext cx="7772400" cy="1500187"/>
          </a:xfrm>
        </p:spPr>
        <p:txBody>
          <a:bodyPr anchor="t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A205DA79-0832-4597-B277-1243DAF3B68B}" type="slidenum">
              <a:rPr lang="en-US" sz="700">
                <a:solidFill>
                  <a:schemeClr val="accent4"/>
                </a:solidFill>
                <a:ea typeface="ＭＳ Ｐゴシック" pitchFamily="-48" charset="-128"/>
              </a:rPr>
              <a:pPr algn="r"/>
              <a:t>‹#›</a:t>
            </a:fld>
            <a:endParaRPr lang="en-US" sz="700">
              <a:solidFill>
                <a:schemeClr val="accent4"/>
              </a:solidFill>
              <a:ea typeface="ＭＳ Ｐゴシック" pitchFamily="-48" charset="-128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700">
                <a:solidFill>
                  <a:schemeClr val="accent4"/>
                </a:solidFill>
                <a:ea typeface="ＭＳ Ｐゴシック" pitchFamily="-48" charset="-128"/>
              </a:rPr>
              <a:t>© </a:t>
            </a:r>
            <a:r>
              <a:rPr lang="en-US" sz="700" err="1">
                <a:solidFill>
                  <a:schemeClr val="accent4"/>
                </a:solidFill>
                <a:ea typeface="ＭＳ Ｐゴシック" pitchFamily="-48" charset="-128"/>
              </a:rPr>
              <a:t>AppliedMicro</a:t>
            </a:r>
            <a:r>
              <a:rPr lang="en-US" sz="700">
                <a:solidFill>
                  <a:schemeClr val="accent4"/>
                </a:solidFill>
                <a:ea typeface="ＭＳ Ｐゴシック" pitchFamily="-48" charset="-128"/>
              </a:rPr>
              <a:t> Proprietary &amp; Confidential</a:t>
            </a:r>
          </a:p>
        </p:txBody>
      </p:sp>
      <p:pic>
        <p:nvPicPr>
          <p:cNvPr id="5" name="Picture 9" descr="APM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763" y="2879725"/>
            <a:ext cx="3290887" cy="10969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Re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9113"/>
            <a:ext cx="7886700" cy="5406887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888" y="689113"/>
            <a:ext cx="7886700" cy="5406887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297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0931" y="795131"/>
            <a:ext cx="6182139" cy="44827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12700" indent="0" algn="ctr">
              <a:spcBef>
                <a:spcPts val="1500"/>
              </a:spcBef>
              <a:buFont typeface="Arial" charset="0"/>
              <a:buNone/>
              <a:tabLst/>
              <a:defRPr sz="1400"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Products for the Future of the Cloud and Datacenter | 1.23.2018 |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297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0931" y="795131"/>
            <a:ext cx="6182139" cy="44827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2700" indent="0" algn="ctr">
              <a:spcBef>
                <a:spcPts val="1500"/>
              </a:spcBef>
              <a:buFont typeface="Arial" charset="0"/>
              <a:buNone/>
              <a:tabLst/>
              <a:defRPr sz="140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Products for the Future of the Cloud and Datacenter | 1.23.2018 |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449263"/>
            <a:ext cx="8252222" cy="9298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94360" indent="-27432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Products for the Future of the Cloud and Datacenter | 1.23.2018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8189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49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76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Products for the Future of the Cloud and Datacenter | 1.23.2018 |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8189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8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Products for the Future of the Cloud and Datacenter | 1.23.2018 |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28189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Products for the Future of the Cloud and Datacenter | 1.23.2018 |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28189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" y="449263"/>
            <a:ext cx="8252222" cy="9298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 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248" y="1787626"/>
            <a:ext cx="8252222" cy="42542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1509" y="6365399"/>
            <a:ext cx="3850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Products for the Future of the Cloud and Datacenter | 1.23.2018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" y="6450427"/>
            <a:ext cx="26834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A79B-59CF-D84F-BDAF-20BDFBD542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6A259AB-9D4E-4BDB-85B0-F37643B743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7409" y="6350531"/>
            <a:ext cx="1367834" cy="344036"/>
            <a:chOff x="2907" y="355"/>
            <a:chExt cx="1866" cy="352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AC015AEB-EDAA-46A1-AD4B-7214816D7B9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07" y="355"/>
              <a:ext cx="186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1022E3B-A243-4E08-9C48-C23A9E0375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7" y="354"/>
              <a:ext cx="523" cy="353"/>
            </a:xfrm>
            <a:custGeom>
              <a:avLst/>
              <a:gdLst>
                <a:gd name="T0" fmla="*/ 2874 w 3063"/>
                <a:gd name="T1" fmla="*/ 2061 h 2061"/>
                <a:gd name="T2" fmla="*/ 2874 w 3063"/>
                <a:gd name="T3" fmla="*/ 2061 h 2061"/>
                <a:gd name="T4" fmla="*/ 2329 w 3063"/>
                <a:gd name="T5" fmla="*/ 1534 h 2061"/>
                <a:gd name="T6" fmla="*/ 1660 w 3063"/>
                <a:gd name="T7" fmla="*/ 1323 h 2061"/>
                <a:gd name="T8" fmla="*/ 1745 w 3063"/>
                <a:gd name="T9" fmla="*/ 1164 h 2061"/>
                <a:gd name="T10" fmla="*/ 2413 w 3063"/>
                <a:gd name="T11" fmla="*/ 1390 h 2061"/>
                <a:gd name="T12" fmla="*/ 2570 w 3063"/>
                <a:gd name="T13" fmla="*/ 1494 h 2061"/>
                <a:gd name="T14" fmla="*/ 1958 w 3063"/>
                <a:gd name="T15" fmla="*/ 352 h 2061"/>
                <a:gd name="T16" fmla="*/ 1042 w 3063"/>
                <a:gd name="T17" fmla="*/ 2061 h 2061"/>
                <a:gd name="T18" fmla="*/ 853 w 3063"/>
                <a:gd name="T19" fmla="*/ 2061 h 2061"/>
                <a:gd name="T20" fmla="*/ 1236 w 3063"/>
                <a:gd name="T21" fmla="*/ 1346 h 2061"/>
                <a:gd name="T22" fmla="*/ 734 w 3063"/>
                <a:gd name="T23" fmla="*/ 1534 h 2061"/>
                <a:gd name="T24" fmla="*/ 193 w 3063"/>
                <a:gd name="T25" fmla="*/ 2061 h 2061"/>
                <a:gd name="T26" fmla="*/ 0 w 3063"/>
                <a:gd name="T27" fmla="*/ 2061 h 2061"/>
                <a:gd name="T28" fmla="*/ 24 w 3063"/>
                <a:gd name="T29" fmla="*/ 2018 h 2061"/>
                <a:gd name="T30" fmla="*/ 650 w 3063"/>
                <a:gd name="T31" fmla="*/ 1390 h 2061"/>
                <a:gd name="T32" fmla="*/ 1335 w 3063"/>
                <a:gd name="T33" fmla="*/ 1162 h 2061"/>
                <a:gd name="T34" fmla="*/ 1958 w 3063"/>
                <a:gd name="T35" fmla="*/ 0 h 2061"/>
                <a:gd name="T36" fmla="*/ 3063 w 3063"/>
                <a:gd name="T37" fmla="*/ 2061 h 2061"/>
                <a:gd name="T38" fmla="*/ 2874 w 3063"/>
                <a:gd name="T39" fmla="*/ 2061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63" h="2061">
                  <a:moveTo>
                    <a:pt x="2874" y="2061"/>
                  </a:moveTo>
                  <a:lnTo>
                    <a:pt x="2874" y="2061"/>
                  </a:lnTo>
                  <a:cubicBezTo>
                    <a:pt x="2738" y="1846"/>
                    <a:pt x="2548" y="1663"/>
                    <a:pt x="2329" y="1534"/>
                  </a:cubicBezTo>
                  <a:cubicBezTo>
                    <a:pt x="2125" y="1414"/>
                    <a:pt x="1896" y="1342"/>
                    <a:pt x="1660" y="1323"/>
                  </a:cubicBezTo>
                  <a:lnTo>
                    <a:pt x="1745" y="1164"/>
                  </a:lnTo>
                  <a:cubicBezTo>
                    <a:pt x="1981" y="1193"/>
                    <a:pt x="2208" y="1270"/>
                    <a:pt x="2413" y="1390"/>
                  </a:cubicBezTo>
                  <a:cubicBezTo>
                    <a:pt x="2467" y="1422"/>
                    <a:pt x="2519" y="1457"/>
                    <a:pt x="2570" y="1494"/>
                  </a:cubicBezTo>
                  <a:lnTo>
                    <a:pt x="1958" y="352"/>
                  </a:lnTo>
                  <a:lnTo>
                    <a:pt x="1042" y="2061"/>
                  </a:lnTo>
                  <a:lnTo>
                    <a:pt x="853" y="2061"/>
                  </a:lnTo>
                  <a:lnTo>
                    <a:pt x="1236" y="1346"/>
                  </a:lnTo>
                  <a:cubicBezTo>
                    <a:pt x="1060" y="1379"/>
                    <a:pt x="890" y="1443"/>
                    <a:pt x="734" y="1534"/>
                  </a:cubicBezTo>
                  <a:cubicBezTo>
                    <a:pt x="514" y="1663"/>
                    <a:pt x="328" y="1845"/>
                    <a:pt x="193" y="2061"/>
                  </a:cubicBezTo>
                  <a:lnTo>
                    <a:pt x="0" y="2061"/>
                  </a:lnTo>
                  <a:cubicBezTo>
                    <a:pt x="7" y="2047"/>
                    <a:pt x="16" y="2032"/>
                    <a:pt x="24" y="2018"/>
                  </a:cubicBezTo>
                  <a:cubicBezTo>
                    <a:pt x="175" y="1759"/>
                    <a:pt x="391" y="1542"/>
                    <a:pt x="650" y="1390"/>
                  </a:cubicBezTo>
                  <a:cubicBezTo>
                    <a:pt x="859" y="1267"/>
                    <a:pt x="1093" y="1189"/>
                    <a:pt x="1335" y="1162"/>
                  </a:cubicBezTo>
                  <a:lnTo>
                    <a:pt x="1958" y="0"/>
                  </a:lnTo>
                  <a:lnTo>
                    <a:pt x="3063" y="2061"/>
                  </a:lnTo>
                  <a:lnTo>
                    <a:pt x="2874" y="2061"/>
                  </a:lnTo>
                  <a:close/>
                </a:path>
              </a:pathLst>
            </a:custGeom>
            <a:solidFill>
              <a:srgbClr val="F040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CD37B7-C7D3-42C6-B351-CF8F54E39F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40" y="690"/>
              <a:ext cx="35" cy="17"/>
            </a:xfrm>
            <a:custGeom>
              <a:avLst/>
              <a:gdLst>
                <a:gd name="T0" fmla="*/ 96 w 201"/>
                <a:gd name="T1" fmla="*/ 0 h 99"/>
                <a:gd name="T2" fmla="*/ 96 w 201"/>
                <a:gd name="T3" fmla="*/ 0 h 99"/>
                <a:gd name="T4" fmla="*/ 117 w 201"/>
                <a:gd name="T5" fmla="*/ 0 h 99"/>
                <a:gd name="T6" fmla="*/ 149 w 201"/>
                <a:gd name="T7" fmla="*/ 81 h 99"/>
                <a:gd name="T8" fmla="*/ 180 w 201"/>
                <a:gd name="T9" fmla="*/ 0 h 99"/>
                <a:gd name="T10" fmla="*/ 201 w 201"/>
                <a:gd name="T11" fmla="*/ 0 h 99"/>
                <a:gd name="T12" fmla="*/ 201 w 201"/>
                <a:gd name="T13" fmla="*/ 99 h 99"/>
                <a:gd name="T14" fmla="*/ 188 w 201"/>
                <a:gd name="T15" fmla="*/ 99 h 99"/>
                <a:gd name="T16" fmla="*/ 188 w 201"/>
                <a:gd name="T17" fmla="*/ 11 h 99"/>
                <a:gd name="T18" fmla="*/ 187 w 201"/>
                <a:gd name="T19" fmla="*/ 11 h 99"/>
                <a:gd name="T20" fmla="*/ 152 w 201"/>
                <a:gd name="T21" fmla="*/ 99 h 99"/>
                <a:gd name="T22" fmla="*/ 145 w 201"/>
                <a:gd name="T23" fmla="*/ 99 h 99"/>
                <a:gd name="T24" fmla="*/ 109 w 201"/>
                <a:gd name="T25" fmla="*/ 11 h 99"/>
                <a:gd name="T26" fmla="*/ 109 w 201"/>
                <a:gd name="T27" fmla="*/ 11 h 99"/>
                <a:gd name="T28" fmla="*/ 109 w 201"/>
                <a:gd name="T29" fmla="*/ 99 h 99"/>
                <a:gd name="T30" fmla="*/ 96 w 201"/>
                <a:gd name="T31" fmla="*/ 99 h 99"/>
                <a:gd name="T32" fmla="*/ 96 w 201"/>
                <a:gd name="T33" fmla="*/ 0 h 99"/>
                <a:gd name="T34" fmla="*/ 33 w 201"/>
                <a:gd name="T35" fmla="*/ 11 h 99"/>
                <a:gd name="T36" fmla="*/ 33 w 201"/>
                <a:gd name="T37" fmla="*/ 11 h 99"/>
                <a:gd name="T38" fmla="*/ 0 w 201"/>
                <a:gd name="T39" fmla="*/ 11 h 99"/>
                <a:gd name="T40" fmla="*/ 0 w 201"/>
                <a:gd name="T41" fmla="*/ 0 h 99"/>
                <a:gd name="T42" fmla="*/ 78 w 201"/>
                <a:gd name="T43" fmla="*/ 0 h 99"/>
                <a:gd name="T44" fmla="*/ 78 w 201"/>
                <a:gd name="T45" fmla="*/ 11 h 99"/>
                <a:gd name="T46" fmla="*/ 46 w 201"/>
                <a:gd name="T47" fmla="*/ 11 h 99"/>
                <a:gd name="T48" fmla="*/ 46 w 201"/>
                <a:gd name="T49" fmla="*/ 99 h 99"/>
                <a:gd name="T50" fmla="*/ 33 w 201"/>
                <a:gd name="T51" fmla="*/ 99 h 99"/>
                <a:gd name="T52" fmla="*/ 33 w 201"/>
                <a:gd name="T53" fmla="*/ 1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1" h="99">
                  <a:moveTo>
                    <a:pt x="96" y="0"/>
                  </a:moveTo>
                  <a:lnTo>
                    <a:pt x="96" y="0"/>
                  </a:lnTo>
                  <a:lnTo>
                    <a:pt x="117" y="0"/>
                  </a:lnTo>
                  <a:lnTo>
                    <a:pt x="149" y="81"/>
                  </a:lnTo>
                  <a:lnTo>
                    <a:pt x="180" y="0"/>
                  </a:lnTo>
                  <a:lnTo>
                    <a:pt x="201" y="0"/>
                  </a:lnTo>
                  <a:lnTo>
                    <a:pt x="201" y="99"/>
                  </a:lnTo>
                  <a:lnTo>
                    <a:pt x="188" y="99"/>
                  </a:lnTo>
                  <a:lnTo>
                    <a:pt x="188" y="11"/>
                  </a:lnTo>
                  <a:lnTo>
                    <a:pt x="187" y="11"/>
                  </a:lnTo>
                  <a:lnTo>
                    <a:pt x="152" y="99"/>
                  </a:lnTo>
                  <a:lnTo>
                    <a:pt x="145" y="99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109" y="99"/>
                  </a:lnTo>
                  <a:lnTo>
                    <a:pt x="96" y="99"/>
                  </a:lnTo>
                  <a:lnTo>
                    <a:pt x="96" y="0"/>
                  </a:lnTo>
                  <a:close/>
                  <a:moveTo>
                    <a:pt x="33" y="11"/>
                  </a:moveTo>
                  <a:lnTo>
                    <a:pt x="33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1"/>
                  </a:lnTo>
                  <a:lnTo>
                    <a:pt x="46" y="11"/>
                  </a:lnTo>
                  <a:lnTo>
                    <a:pt x="46" y="99"/>
                  </a:lnTo>
                  <a:lnTo>
                    <a:pt x="33" y="99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1656A30-89AC-4DC1-923C-E676B198A2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79" y="557"/>
              <a:ext cx="1149" cy="150"/>
            </a:xfrm>
            <a:custGeom>
              <a:avLst/>
              <a:gdLst>
                <a:gd name="T0" fmla="*/ 5357 w 6730"/>
                <a:gd name="T1" fmla="*/ 400 h 873"/>
                <a:gd name="T2" fmla="*/ 5034 w 6730"/>
                <a:gd name="T3" fmla="*/ 132 h 873"/>
                <a:gd name="T4" fmla="*/ 5512 w 6730"/>
                <a:gd name="T5" fmla="*/ 258 h 873"/>
                <a:gd name="T6" fmla="*/ 5511 w 6730"/>
                <a:gd name="T7" fmla="*/ 506 h 873"/>
                <a:gd name="T8" fmla="*/ 5661 w 6730"/>
                <a:gd name="T9" fmla="*/ 255 h 873"/>
                <a:gd name="T10" fmla="*/ 4885 w 6730"/>
                <a:gd name="T11" fmla="*/ 0 h 873"/>
                <a:gd name="T12" fmla="*/ 5034 w 6730"/>
                <a:gd name="T13" fmla="*/ 873 h 873"/>
                <a:gd name="T14" fmla="*/ 5356 w 6730"/>
                <a:gd name="T15" fmla="*/ 533 h 873"/>
                <a:gd name="T16" fmla="*/ 5706 w 6730"/>
                <a:gd name="T17" fmla="*/ 873 h 873"/>
                <a:gd name="T18" fmla="*/ 6730 w 6730"/>
                <a:gd name="T19" fmla="*/ 873 h 873"/>
                <a:gd name="T20" fmla="*/ 6011 w 6730"/>
                <a:gd name="T21" fmla="*/ 873 h 873"/>
                <a:gd name="T22" fmla="*/ 6730 w 6730"/>
                <a:gd name="T23" fmla="*/ 0 h 873"/>
                <a:gd name="T24" fmla="*/ 6160 w 6730"/>
                <a:gd name="T25" fmla="*/ 132 h 873"/>
                <a:gd name="T26" fmla="*/ 6701 w 6730"/>
                <a:gd name="T27" fmla="*/ 356 h 873"/>
                <a:gd name="T28" fmla="*/ 6160 w 6730"/>
                <a:gd name="T29" fmla="*/ 489 h 873"/>
                <a:gd name="T30" fmla="*/ 6730 w 6730"/>
                <a:gd name="T31" fmla="*/ 741 h 873"/>
                <a:gd name="T32" fmla="*/ 4509 w 6730"/>
                <a:gd name="T33" fmla="*/ 873 h 873"/>
                <a:gd name="T34" fmla="*/ 3790 w 6730"/>
                <a:gd name="T35" fmla="*/ 873 h 873"/>
                <a:gd name="T36" fmla="*/ 4509 w 6730"/>
                <a:gd name="T37" fmla="*/ 0 h 873"/>
                <a:gd name="T38" fmla="*/ 3940 w 6730"/>
                <a:gd name="T39" fmla="*/ 132 h 873"/>
                <a:gd name="T40" fmla="*/ 4481 w 6730"/>
                <a:gd name="T41" fmla="*/ 356 h 873"/>
                <a:gd name="T42" fmla="*/ 3940 w 6730"/>
                <a:gd name="T43" fmla="*/ 489 h 873"/>
                <a:gd name="T44" fmla="*/ 4509 w 6730"/>
                <a:gd name="T45" fmla="*/ 741 h 873"/>
                <a:gd name="T46" fmla="*/ 3198 w 6730"/>
                <a:gd name="T47" fmla="*/ 400 h 873"/>
                <a:gd name="T48" fmla="*/ 2905 w 6730"/>
                <a:gd name="T49" fmla="*/ 400 h 873"/>
                <a:gd name="T50" fmla="*/ 3220 w 6730"/>
                <a:gd name="T51" fmla="*/ 132 h 873"/>
                <a:gd name="T52" fmla="*/ 3198 w 6730"/>
                <a:gd name="T53" fmla="*/ 400 h 873"/>
                <a:gd name="T54" fmla="*/ 3206 w 6730"/>
                <a:gd name="T55" fmla="*/ 0 h 873"/>
                <a:gd name="T56" fmla="*/ 2756 w 6730"/>
                <a:gd name="T57" fmla="*/ 873 h 873"/>
                <a:gd name="T58" fmla="*/ 2905 w 6730"/>
                <a:gd name="T59" fmla="*/ 533 h 873"/>
                <a:gd name="T60" fmla="*/ 3502 w 6730"/>
                <a:gd name="T61" fmla="*/ 255 h 873"/>
                <a:gd name="T62" fmla="*/ 1724 w 6730"/>
                <a:gd name="T63" fmla="*/ 801 h 873"/>
                <a:gd name="T64" fmla="*/ 1410 w 6730"/>
                <a:gd name="T65" fmla="*/ 216 h 873"/>
                <a:gd name="T66" fmla="*/ 1260 w 6730"/>
                <a:gd name="T67" fmla="*/ 873 h 873"/>
                <a:gd name="T68" fmla="*/ 1457 w 6730"/>
                <a:gd name="T69" fmla="*/ 0 h 873"/>
                <a:gd name="T70" fmla="*/ 2117 w 6730"/>
                <a:gd name="T71" fmla="*/ 0 h 873"/>
                <a:gd name="T72" fmla="*/ 2313 w 6730"/>
                <a:gd name="T73" fmla="*/ 873 h 873"/>
                <a:gd name="T74" fmla="*/ 2164 w 6730"/>
                <a:gd name="T75" fmla="*/ 216 h 873"/>
                <a:gd name="T76" fmla="*/ 1724 w 6730"/>
                <a:gd name="T77" fmla="*/ 801 h 873"/>
                <a:gd name="T78" fmla="*/ 335 w 6730"/>
                <a:gd name="T79" fmla="*/ 493 h 873"/>
                <a:gd name="T80" fmla="*/ 624 w 6730"/>
                <a:gd name="T81" fmla="*/ 493 h 873"/>
                <a:gd name="T82" fmla="*/ 563 w 6730"/>
                <a:gd name="T83" fmla="*/ 0 h 873"/>
                <a:gd name="T84" fmla="*/ 395 w 6730"/>
                <a:gd name="T85" fmla="*/ 0 h 873"/>
                <a:gd name="T86" fmla="*/ 169 w 6730"/>
                <a:gd name="T87" fmla="*/ 873 h 873"/>
                <a:gd name="T88" fmla="*/ 680 w 6730"/>
                <a:gd name="T89" fmla="*/ 626 h 873"/>
                <a:gd name="T90" fmla="*/ 958 w 6730"/>
                <a:gd name="T9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30" h="873">
                  <a:moveTo>
                    <a:pt x="5357" y="400"/>
                  </a:moveTo>
                  <a:lnTo>
                    <a:pt x="5357" y="400"/>
                  </a:lnTo>
                  <a:lnTo>
                    <a:pt x="5034" y="400"/>
                  </a:lnTo>
                  <a:lnTo>
                    <a:pt x="5034" y="132"/>
                  </a:lnTo>
                  <a:lnTo>
                    <a:pt x="5379" y="132"/>
                  </a:lnTo>
                  <a:cubicBezTo>
                    <a:pt x="5464" y="132"/>
                    <a:pt x="5512" y="178"/>
                    <a:pt x="5512" y="258"/>
                  </a:cubicBezTo>
                  <a:cubicBezTo>
                    <a:pt x="5512" y="352"/>
                    <a:pt x="5460" y="400"/>
                    <a:pt x="5357" y="400"/>
                  </a:cubicBezTo>
                  <a:close/>
                  <a:moveTo>
                    <a:pt x="5511" y="506"/>
                  </a:moveTo>
                  <a:lnTo>
                    <a:pt x="5511" y="506"/>
                  </a:lnTo>
                  <a:cubicBezTo>
                    <a:pt x="5606" y="465"/>
                    <a:pt x="5661" y="376"/>
                    <a:pt x="5661" y="255"/>
                  </a:cubicBezTo>
                  <a:cubicBezTo>
                    <a:pt x="5661" y="90"/>
                    <a:pt x="5556" y="0"/>
                    <a:pt x="5365" y="0"/>
                  </a:cubicBezTo>
                  <a:lnTo>
                    <a:pt x="4885" y="0"/>
                  </a:lnTo>
                  <a:lnTo>
                    <a:pt x="4885" y="873"/>
                  </a:lnTo>
                  <a:lnTo>
                    <a:pt x="5034" y="873"/>
                  </a:lnTo>
                  <a:lnTo>
                    <a:pt x="5034" y="533"/>
                  </a:lnTo>
                  <a:lnTo>
                    <a:pt x="5356" y="533"/>
                  </a:lnTo>
                  <a:lnTo>
                    <a:pt x="5537" y="873"/>
                  </a:lnTo>
                  <a:lnTo>
                    <a:pt x="5706" y="873"/>
                  </a:lnTo>
                  <a:lnTo>
                    <a:pt x="5511" y="506"/>
                  </a:lnTo>
                  <a:close/>
                  <a:moveTo>
                    <a:pt x="6730" y="873"/>
                  </a:moveTo>
                  <a:lnTo>
                    <a:pt x="6730" y="873"/>
                  </a:lnTo>
                  <a:lnTo>
                    <a:pt x="6011" y="873"/>
                  </a:lnTo>
                  <a:lnTo>
                    <a:pt x="6011" y="0"/>
                  </a:lnTo>
                  <a:lnTo>
                    <a:pt x="6730" y="0"/>
                  </a:lnTo>
                  <a:lnTo>
                    <a:pt x="6730" y="132"/>
                  </a:lnTo>
                  <a:lnTo>
                    <a:pt x="6160" y="132"/>
                  </a:lnTo>
                  <a:lnTo>
                    <a:pt x="6160" y="356"/>
                  </a:lnTo>
                  <a:lnTo>
                    <a:pt x="6701" y="356"/>
                  </a:lnTo>
                  <a:lnTo>
                    <a:pt x="6701" y="489"/>
                  </a:lnTo>
                  <a:lnTo>
                    <a:pt x="6160" y="489"/>
                  </a:lnTo>
                  <a:lnTo>
                    <a:pt x="6160" y="741"/>
                  </a:lnTo>
                  <a:lnTo>
                    <a:pt x="6730" y="741"/>
                  </a:lnTo>
                  <a:lnTo>
                    <a:pt x="6730" y="873"/>
                  </a:lnTo>
                  <a:close/>
                  <a:moveTo>
                    <a:pt x="4509" y="873"/>
                  </a:moveTo>
                  <a:lnTo>
                    <a:pt x="4509" y="873"/>
                  </a:lnTo>
                  <a:lnTo>
                    <a:pt x="3790" y="873"/>
                  </a:lnTo>
                  <a:lnTo>
                    <a:pt x="3790" y="0"/>
                  </a:lnTo>
                  <a:lnTo>
                    <a:pt x="4509" y="0"/>
                  </a:lnTo>
                  <a:lnTo>
                    <a:pt x="4509" y="132"/>
                  </a:lnTo>
                  <a:lnTo>
                    <a:pt x="3940" y="132"/>
                  </a:lnTo>
                  <a:lnTo>
                    <a:pt x="3940" y="356"/>
                  </a:lnTo>
                  <a:lnTo>
                    <a:pt x="4481" y="356"/>
                  </a:lnTo>
                  <a:lnTo>
                    <a:pt x="4481" y="489"/>
                  </a:lnTo>
                  <a:lnTo>
                    <a:pt x="3940" y="489"/>
                  </a:lnTo>
                  <a:lnTo>
                    <a:pt x="3940" y="741"/>
                  </a:lnTo>
                  <a:lnTo>
                    <a:pt x="4509" y="741"/>
                  </a:lnTo>
                  <a:lnTo>
                    <a:pt x="4509" y="873"/>
                  </a:lnTo>
                  <a:close/>
                  <a:moveTo>
                    <a:pt x="3198" y="400"/>
                  </a:moveTo>
                  <a:lnTo>
                    <a:pt x="3198" y="400"/>
                  </a:lnTo>
                  <a:lnTo>
                    <a:pt x="2905" y="400"/>
                  </a:lnTo>
                  <a:lnTo>
                    <a:pt x="2905" y="132"/>
                  </a:lnTo>
                  <a:lnTo>
                    <a:pt x="3220" y="132"/>
                  </a:lnTo>
                  <a:cubicBezTo>
                    <a:pt x="3305" y="132"/>
                    <a:pt x="3353" y="178"/>
                    <a:pt x="3353" y="258"/>
                  </a:cubicBezTo>
                  <a:cubicBezTo>
                    <a:pt x="3353" y="352"/>
                    <a:pt x="3301" y="400"/>
                    <a:pt x="3198" y="400"/>
                  </a:cubicBezTo>
                  <a:close/>
                  <a:moveTo>
                    <a:pt x="3206" y="0"/>
                  </a:moveTo>
                  <a:lnTo>
                    <a:pt x="3206" y="0"/>
                  </a:lnTo>
                  <a:lnTo>
                    <a:pt x="2756" y="0"/>
                  </a:lnTo>
                  <a:lnTo>
                    <a:pt x="2756" y="873"/>
                  </a:lnTo>
                  <a:lnTo>
                    <a:pt x="2905" y="873"/>
                  </a:lnTo>
                  <a:lnTo>
                    <a:pt x="2905" y="533"/>
                  </a:lnTo>
                  <a:lnTo>
                    <a:pt x="3214" y="533"/>
                  </a:lnTo>
                  <a:cubicBezTo>
                    <a:pt x="3392" y="533"/>
                    <a:pt x="3502" y="426"/>
                    <a:pt x="3502" y="255"/>
                  </a:cubicBezTo>
                  <a:cubicBezTo>
                    <a:pt x="3502" y="90"/>
                    <a:pt x="3397" y="0"/>
                    <a:pt x="3206" y="0"/>
                  </a:cubicBezTo>
                  <a:close/>
                  <a:moveTo>
                    <a:pt x="1724" y="801"/>
                  </a:moveTo>
                  <a:lnTo>
                    <a:pt x="1724" y="801"/>
                  </a:lnTo>
                  <a:lnTo>
                    <a:pt x="1410" y="216"/>
                  </a:lnTo>
                  <a:lnTo>
                    <a:pt x="1410" y="873"/>
                  </a:lnTo>
                  <a:lnTo>
                    <a:pt x="1260" y="873"/>
                  </a:lnTo>
                  <a:lnTo>
                    <a:pt x="1260" y="0"/>
                  </a:lnTo>
                  <a:lnTo>
                    <a:pt x="1457" y="0"/>
                  </a:lnTo>
                  <a:lnTo>
                    <a:pt x="1787" y="622"/>
                  </a:lnTo>
                  <a:lnTo>
                    <a:pt x="2117" y="0"/>
                  </a:lnTo>
                  <a:lnTo>
                    <a:pt x="2313" y="0"/>
                  </a:lnTo>
                  <a:lnTo>
                    <a:pt x="2313" y="873"/>
                  </a:lnTo>
                  <a:lnTo>
                    <a:pt x="2164" y="873"/>
                  </a:lnTo>
                  <a:lnTo>
                    <a:pt x="2164" y="216"/>
                  </a:lnTo>
                  <a:lnTo>
                    <a:pt x="1850" y="801"/>
                  </a:lnTo>
                  <a:lnTo>
                    <a:pt x="1724" y="801"/>
                  </a:lnTo>
                  <a:close/>
                  <a:moveTo>
                    <a:pt x="335" y="493"/>
                  </a:moveTo>
                  <a:lnTo>
                    <a:pt x="335" y="493"/>
                  </a:lnTo>
                  <a:lnTo>
                    <a:pt x="478" y="157"/>
                  </a:lnTo>
                  <a:lnTo>
                    <a:pt x="624" y="493"/>
                  </a:lnTo>
                  <a:lnTo>
                    <a:pt x="335" y="493"/>
                  </a:lnTo>
                  <a:close/>
                  <a:moveTo>
                    <a:pt x="563" y="0"/>
                  </a:moveTo>
                  <a:lnTo>
                    <a:pt x="563" y="0"/>
                  </a:lnTo>
                  <a:lnTo>
                    <a:pt x="395" y="0"/>
                  </a:lnTo>
                  <a:lnTo>
                    <a:pt x="0" y="873"/>
                  </a:lnTo>
                  <a:lnTo>
                    <a:pt x="169" y="873"/>
                  </a:lnTo>
                  <a:lnTo>
                    <a:pt x="278" y="626"/>
                  </a:lnTo>
                  <a:lnTo>
                    <a:pt x="680" y="626"/>
                  </a:lnTo>
                  <a:lnTo>
                    <a:pt x="789" y="873"/>
                  </a:lnTo>
                  <a:lnTo>
                    <a:pt x="958" y="87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65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.AppleSystemUIFont" charset="-12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8" userDrawn="1">
          <p15:clr>
            <a:srgbClr val="F26B43"/>
          </p15:clr>
        </p15:guide>
        <p15:guide id="4" pos="7299" userDrawn="1">
          <p15:clr>
            <a:srgbClr val="F26B43"/>
          </p15:clr>
        </p15:guide>
        <p15:guide id="5" orient="horz" pos="283" userDrawn="1">
          <p15:clr>
            <a:srgbClr val="F26B43"/>
          </p15:clr>
        </p15:guide>
        <p15:guide id="6" orient="horz" pos="877" userDrawn="1">
          <p15:clr>
            <a:srgbClr val="F26B43"/>
          </p15:clr>
        </p15:guide>
        <p15:guide id="7" orient="horz" pos="1152" userDrawn="1">
          <p15:clr>
            <a:srgbClr val="F26B43"/>
          </p15:clr>
        </p15:guide>
        <p15:guide id="8" orient="horz" pos="2738" userDrawn="1">
          <p15:clr>
            <a:srgbClr val="F26B43"/>
          </p15:clr>
        </p15:guide>
        <p15:guide id="9" orient="horz" pos="41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49088"/>
            <a:ext cx="6858000" cy="1710192"/>
          </a:xfrm>
        </p:spPr>
        <p:txBody>
          <a:bodyPr/>
          <a:lstStyle/>
          <a:p>
            <a:r>
              <a:rPr lang="en-US" b="1" dirty="0" err="1"/>
              <a:t>request_device</a:t>
            </a:r>
            <a:r>
              <a:rPr lang="en-US" b="1"/>
              <a:t> www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1.How to start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1A89C-1D31-D64E-B479-055198FF58D3}"/>
              </a:ext>
            </a:extLst>
          </p:cNvPr>
          <p:cNvSpPr/>
          <p:nvPr/>
        </p:nvSpPr>
        <p:spPr>
          <a:xfrm>
            <a:off x="304801" y="963827"/>
            <a:ext cx="83325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install python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 err="1"/>
              <a:t>sudo</a:t>
            </a:r>
            <a:r>
              <a:rPr lang="en-US" dirty="0"/>
              <a:t> apt install python-pip</a:t>
            </a:r>
          </a:p>
          <a:p>
            <a:r>
              <a:rPr lang="en-US" dirty="0" err="1"/>
              <a:t>sudo</a:t>
            </a:r>
            <a:r>
              <a:rPr lang="en-US" dirty="0"/>
              <a:t> pip install flask</a:t>
            </a:r>
          </a:p>
          <a:p>
            <a:endParaRPr lang="en-US" dirty="0"/>
          </a:p>
          <a:p>
            <a:r>
              <a:rPr lang="en-US" dirty="0"/>
              <a:t>#admin configure</a:t>
            </a:r>
          </a:p>
          <a:p>
            <a:r>
              <a:rPr lang="en-US" dirty="0"/>
              <a:t>echo {{</a:t>
            </a:r>
            <a:r>
              <a:rPr lang="en-US" dirty="0" err="1"/>
              <a:t>Your_IP</a:t>
            </a:r>
            <a:r>
              <a:rPr lang="en-US" dirty="0"/>
              <a:t>}} &gt; </a:t>
            </a:r>
            <a:r>
              <a:rPr lang="en-US" dirty="0" err="1"/>
              <a:t>admin.cfg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#Start web</a:t>
            </a:r>
            <a:br>
              <a:rPr lang="en-US" dirty="0"/>
            </a:br>
            <a:r>
              <a:rPr lang="en-US" dirty="0"/>
              <a:t>python ./</a:t>
            </a:r>
            <a:r>
              <a:rPr lang="en-US" dirty="0" err="1"/>
              <a:t>www.py</a:t>
            </a: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args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6BA62-56A9-1A4F-A617-0EDBBD1D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40" y="4106390"/>
            <a:ext cx="5207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7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74A10-E9A7-4D04-8999-7CC105AB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79B-59CF-D84F-BDAF-20BDFBD542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1D5E-3186-40E0-9825-B6610E1AC5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50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3389A-F45F-4A58-8496-D431F68C28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Products for the Future of the Cloud and Datacenter | 29/11/2018 |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04800" y="252413"/>
            <a:ext cx="8252222" cy="4937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 fontAlgn="auto">
              <a:lnSpc>
                <a:spcPct val="90000"/>
              </a:lnSpc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  <a:hlinkClick r:id="" action="ppaction://noaction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 . Home page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F2B8E-098E-7946-842C-91E9DCA8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89"/>
            <a:ext cx="9144000" cy="50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04800" y="252413"/>
            <a:ext cx="8252222" cy="4937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 fontAlgn="auto">
              <a:lnSpc>
                <a:spcPct val="90000"/>
              </a:lnSpc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  <a:hlinkClick r:id="" action="ppaction://noaction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 . Home page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FC4C4-EC67-0048-AE08-A3929AAA1C28}"/>
              </a:ext>
            </a:extLst>
          </p:cNvPr>
          <p:cNvSpPr/>
          <p:nvPr/>
        </p:nvSpPr>
        <p:spPr>
          <a:xfrm>
            <a:off x="0" y="746189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@User request device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/home --&gt; Search --&gt; /share --&gt; /</a:t>
            </a:r>
            <a:r>
              <a:rPr lang="en-US" dirty="0" err="1">
                <a:latin typeface="Monaco" pitchFamily="2" charset="77"/>
              </a:rPr>
              <a:t>request_submit</a:t>
            </a:r>
            <a:r>
              <a:rPr lang="en-US" dirty="0">
                <a:latin typeface="Monaco" pitchFamily="2" charset="77"/>
              </a:rPr>
              <a:t> --&gt; /</a:t>
            </a:r>
            <a:r>
              <a:rPr lang="en-US" dirty="0" err="1">
                <a:latin typeface="Monaco" pitchFamily="2" charset="77"/>
              </a:rPr>
              <a:t>submit_info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latin typeface="Monaco" pitchFamily="2" charset="77"/>
                <a:sym typeface="Wingdings" pitchFamily="2" charset="2"/>
              </a:rPr>
              <a:t>email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64DA5-247F-A742-AFB6-9BD7537BE57F}"/>
              </a:ext>
            </a:extLst>
          </p:cNvPr>
          <p:cNvSpPr/>
          <p:nvPr/>
        </p:nvSpPr>
        <p:spPr>
          <a:xfrm>
            <a:off x="0" y="1970329"/>
            <a:ext cx="10052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@Admin approved device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/home --&gt; /</a:t>
            </a:r>
            <a:r>
              <a:rPr lang="en-US" dirty="0" err="1">
                <a:latin typeface="Monaco" pitchFamily="2" charset="77"/>
              </a:rPr>
              <a:t>page_request</a:t>
            </a:r>
            <a:r>
              <a:rPr lang="en-US" dirty="0">
                <a:latin typeface="Monaco" pitchFamily="2" charset="77"/>
              </a:rPr>
              <a:t> --&gt; /</a:t>
            </a:r>
            <a:r>
              <a:rPr lang="en-US" dirty="0" err="1">
                <a:latin typeface="Monaco" pitchFamily="2" charset="77"/>
              </a:rPr>
              <a:t>page_request_submmit</a:t>
            </a:r>
            <a:r>
              <a:rPr lang="en-US" dirty="0">
                <a:latin typeface="Monaco" pitchFamily="2" charset="77"/>
              </a:rPr>
              <a:t> --&gt;approved</a:t>
            </a:r>
          </a:p>
          <a:p>
            <a:r>
              <a:rPr lang="en-US" dirty="0">
                <a:effectLst/>
                <a:latin typeface="Monaco" pitchFamily="2" charset="77"/>
                <a:sym typeface="Wingdings" pitchFamily="2" charset="2"/>
              </a:rPr>
              <a:t>email</a:t>
            </a:r>
            <a:r>
              <a:rPr lang="en-US" dirty="0">
                <a:latin typeface="Monaco" pitchFamily="2" charset="77"/>
                <a:sym typeface="Wingdings" pitchFamily="2" charset="2"/>
              </a:rPr>
              <a:t>/backup database </a:t>
            </a:r>
            <a:r>
              <a:rPr lang="en-US" dirty="0">
                <a:latin typeface="Monaco" pitchFamily="2" charset="77"/>
              </a:rPr>
              <a:t>--&gt; Update device count </a:t>
            </a:r>
            <a:r>
              <a:rPr lang="en-US" dirty="0">
                <a:latin typeface="Monaco" pitchFamily="2" charset="77"/>
                <a:sym typeface="Wingdings" pitchFamily="2" charset="2"/>
              </a:rPr>
              <a:t> Move in Shared </a:t>
            </a:r>
          </a:p>
          <a:p>
            <a:r>
              <a:rPr lang="en-US" dirty="0">
                <a:effectLst/>
                <a:latin typeface="Monaco" pitchFamily="2" charset="77"/>
                <a:sym typeface="Wingdings" pitchFamily="2" charset="2"/>
              </a:rPr>
              <a:t>page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A5B5A-F410-DF44-9663-2B948D11560C}"/>
              </a:ext>
            </a:extLst>
          </p:cNvPr>
          <p:cNvSpPr/>
          <p:nvPr/>
        </p:nvSpPr>
        <p:spPr>
          <a:xfrm>
            <a:off x="0" y="513478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@Admin denied device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/home --&gt; /</a:t>
            </a:r>
            <a:r>
              <a:rPr lang="en-US" dirty="0" err="1">
                <a:latin typeface="Monaco" pitchFamily="2" charset="77"/>
              </a:rPr>
              <a:t>page_denied</a:t>
            </a:r>
            <a:r>
              <a:rPr lang="en-US" dirty="0">
                <a:latin typeface="Monaco" pitchFamily="2" charset="77"/>
              </a:rPr>
              <a:t> --&gt;/</a:t>
            </a:r>
            <a:r>
              <a:rPr lang="en-US" dirty="0" err="1">
                <a:latin typeface="Monaco" pitchFamily="2" charset="77"/>
              </a:rPr>
              <a:t>page_denied_submit</a:t>
            </a:r>
            <a:r>
              <a:rPr lang="en-US" dirty="0" err="1">
                <a:latin typeface="Monaco" pitchFamily="2" charset="77"/>
                <a:sym typeface="Wingdings" pitchFamily="2" charset="2"/>
              </a:rPr>
              <a:t></a:t>
            </a:r>
            <a:r>
              <a:rPr lang="en-US" dirty="0" err="1">
                <a:effectLst/>
                <a:latin typeface="Monaco" pitchFamily="2" charset="77"/>
                <a:sym typeface="Wingdings" pitchFamily="2" charset="2"/>
              </a:rPr>
              <a:t>email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1F4A7-114C-2D40-9316-E29D6F3C3EA2}"/>
              </a:ext>
            </a:extLst>
          </p:cNvPr>
          <p:cNvSpPr/>
          <p:nvPr/>
        </p:nvSpPr>
        <p:spPr>
          <a:xfrm>
            <a:off x="0" y="44404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@history 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/home --&gt; /</a:t>
            </a:r>
            <a:r>
              <a:rPr lang="en-US" dirty="0" err="1">
                <a:latin typeface="Monaco" pitchFamily="2" charset="77"/>
              </a:rPr>
              <a:t>page_history</a:t>
            </a:r>
            <a:r>
              <a:rPr lang="en-US" dirty="0">
                <a:latin typeface="Monaco" pitchFamily="2" charset="77"/>
              </a:rPr>
              <a:t> --&gt; List device </a:t>
            </a:r>
            <a:r>
              <a:rPr lang="en-US" dirty="0" err="1">
                <a:latin typeface="Monaco" pitchFamily="2" charset="77"/>
              </a:rPr>
              <a:t>retured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9D3D0-8CE7-2444-8737-FE411F61CB3D}"/>
              </a:ext>
            </a:extLst>
          </p:cNvPr>
          <p:cNvSpPr/>
          <p:nvPr/>
        </p:nvSpPr>
        <p:spPr>
          <a:xfrm>
            <a:off x="18534" y="3066154"/>
            <a:ext cx="9557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@User return device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/home --&gt; /</a:t>
            </a:r>
            <a:r>
              <a:rPr lang="en-US" dirty="0" err="1">
                <a:latin typeface="Monaco" pitchFamily="2" charset="77"/>
              </a:rPr>
              <a:t>page_shared</a:t>
            </a:r>
            <a:r>
              <a:rPr lang="en-US" dirty="0">
                <a:latin typeface="Monaco" pitchFamily="2" charset="77"/>
              </a:rPr>
              <a:t>  --&gt; </a:t>
            </a:r>
            <a:r>
              <a:rPr lang="en-US" dirty="0" err="1">
                <a:latin typeface="Monaco" pitchFamily="2" charset="77"/>
              </a:rPr>
              <a:t>page_shared_submit</a:t>
            </a:r>
            <a:r>
              <a:rPr lang="en-US" dirty="0">
                <a:latin typeface="Monaco" pitchFamily="2" charset="77"/>
              </a:rPr>
              <a:t> --&gt;</a:t>
            </a:r>
            <a:r>
              <a:rPr lang="en-US" dirty="0" err="1">
                <a:latin typeface="Monaco" pitchFamily="2" charset="77"/>
              </a:rPr>
              <a:t>page_shared_return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effectLst/>
                <a:latin typeface="Monaco" pitchFamily="2" charset="77"/>
                <a:sym typeface="Wingdings" pitchFamily="2" charset="2"/>
              </a:rPr>
              <a:t>email/backup</a:t>
            </a:r>
            <a:r>
              <a:rPr lang="en-US" dirty="0">
                <a:latin typeface="Monaco" pitchFamily="2" charset="77"/>
                <a:sym typeface="Wingdings" pitchFamily="2" charset="2"/>
              </a:rPr>
              <a:t> database  Adjust device count  Show in history page</a:t>
            </a:r>
          </a:p>
        </p:txBody>
      </p:sp>
    </p:spTree>
    <p:extLst>
      <p:ext uri="{BB962C8B-B14F-4D97-AF65-F5344CB8AC3E}">
        <p14:creationId xmlns:p14="http://schemas.microsoft.com/office/powerpoint/2010/main" val="17334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04800" y="252413"/>
            <a:ext cx="8252222" cy="4937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 fontAlgn="auto">
              <a:lnSpc>
                <a:spcPct val="90000"/>
              </a:lnSpc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  <a:hlinkClick r:id="" action="ppaction://noaction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 . Search device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07D324-DF59-724E-B71B-ED8BA39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9144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6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 . User request device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83CE4-3224-5C40-A4A3-3357BE5C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9144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 . Email request to user/admin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D2E8C-63D6-134E-904B-E5674547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141"/>
            <a:ext cx="9144000" cy="47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 . Admin approved |denied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C3DD-96AE-FD46-B5E1-7784257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9144000" cy="29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7C58C-21B1-0C45-858A-929796F0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3818"/>
            <a:ext cx="9144000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1.Shared list and return DIMM  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CBCA8-D7AA-FA4C-9378-F7526FEC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375"/>
            <a:ext cx="9144000" cy="270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1CD5D-0011-794A-AA31-B86F044F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6123"/>
            <a:ext cx="9144000" cy="16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2" name="AutoShape 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3" name="AutoShape 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4" name="AutoShape 6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5" name="AutoShape 7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6" name="AutoShape 8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7" name="AutoShape 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8" name="AutoShape 1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9" name="AutoShape 1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0" name="AutoShape 12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1" name="AutoShape 13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2" name="AutoShape 14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3" name="AutoShape 15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4" name="AutoShape 16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5" name="AutoShape 17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6" name="AutoShape 18" descr="C:\Users\hqbui\Google Drive\DDR SI REPORT\&#10;              report_files\fail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7" name="AutoShape 19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8" name="AutoShape 20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29" name="AutoShape 21" descr="C:\Users\hqbui\Google Drive\DDR SI REPORT\&#10;              report_files\pass.gif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0" name="AutoShape 22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31" name="AutoShape 23" descr="C:\Users\hqbui\Google Drive\DDR SI REPORT\&#10;              report_files\info.bmp&#10;           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610" name="AutoShape 2" descr="C:\Users\hqbui\Google Drive\DDR SI REPORT\&#10;              report_files\info.bmp&#10;            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920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A9F7090-5ECA-1348-AFD2-637EE29D6DB9}"/>
              </a:ext>
            </a:extLst>
          </p:cNvPr>
          <p:cNvSpPr txBox="1">
            <a:spLocks/>
          </p:cNvSpPr>
          <p:nvPr/>
        </p:nvSpPr>
        <p:spPr>
          <a:xfrm>
            <a:off x="1" y="72573"/>
            <a:ext cx="9144000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1.Database https://</a:t>
            </a:r>
            <a:r>
              <a:rPr lang="en-US" sz="1800" b="1" dirty="0" err="1"/>
              <a:t>sqlitebrowser.org</a:t>
            </a:r>
            <a:r>
              <a:rPr lang="en-US" sz="1800" b="1" dirty="0"/>
              <a:t>/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93523-BD7B-D74F-83E1-04966306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975"/>
            <a:ext cx="914400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73637"/>
      </p:ext>
    </p:extLst>
  </p:cSld>
  <p:clrMapOvr>
    <a:masterClrMapping/>
  </p:clrMapOvr>
</p:sld>
</file>

<file path=ppt/theme/theme1.xml><?xml version="1.0" encoding="utf-8"?>
<a:theme xmlns:a="http://schemas.openxmlformats.org/drawingml/2006/main" name="0478_KC_Ampere Template 0123sc">
  <a:themeElements>
    <a:clrScheme name="Ampere">
      <a:dk1>
        <a:srgbClr val="000000"/>
      </a:dk1>
      <a:lt1>
        <a:srgbClr val="FFFFFF"/>
      </a:lt1>
      <a:dk2>
        <a:srgbClr val="FE391D"/>
      </a:dk2>
      <a:lt2>
        <a:srgbClr val="DCDDDD"/>
      </a:lt2>
      <a:accent1>
        <a:srgbClr val="FE391D"/>
      </a:accent1>
      <a:accent2>
        <a:srgbClr val="D5D5D5"/>
      </a:accent2>
      <a:accent3>
        <a:srgbClr val="A9A9A9"/>
      </a:accent3>
      <a:accent4>
        <a:srgbClr val="797979"/>
      </a:accent4>
      <a:accent5>
        <a:srgbClr val="424242"/>
      </a:accent5>
      <a:accent6>
        <a:srgbClr val="000000"/>
      </a:accent6>
      <a:hlink>
        <a:srgbClr val="FE391D"/>
      </a:hlink>
      <a:folHlink>
        <a:srgbClr val="79797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t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7F7F01A186747ACD89A9397D9408D" ma:contentTypeVersion="4" ma:contentTypeDescription="Create a new document." ma:contentTypeScope="" ma:versionID="ff14432e663f914ffee4c1f1a8c69482">
  <xsd:schema xmlns:xsd="http://www.w3.org/2001/XMLSchema" xmlns:xs="http://www.w3.org/2001/XMLSchema" xmlns:p="http://schemas.microsoft.com/office/2006/metadata/properties" xmlns:ns2="6171e86e-f339-4236-b56d-0b1f2fafb28a" targetNamespace="http://schemas.microsoft.com/office/2006/metadata/properties" ma:root="true" ma:fieldsID="19a11f31bcb5563451089f2a17d13c6b" ns2:_="">
    <xsd:import namespace="6171e86e-f339-4236-b56d-0b1f2fafb2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e86e-f339-4236-b56d-0b1f2fafb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6A83F3B-5937-4CA6-A7BD-D015074D0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1e86e-f339-4236-b56d-0b1f2fafb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AD9B4A-5581-45DE-BE7C-9891C50E99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45F6F-3C43-4480-AF49-76B5B479C11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247</Words>
  <Application>Microsoft Macintosh PowerPoint</Application>
  <PresentationFormat>On-screen Show (4:3)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.AppleSystemUIFont</vt:lpstr>
      <vt:lpstr>Arial</vt:lpstr>
      <vt:lpstr>Calibri</vt:lpstr>
      <vt:lpstr>Consolas</vt:lpstr>
      <vt:lpstr>Menlo</vt:lpstr>
      <vt:lpstr>Monaco</vt:lpstr>
      <vt:lpstr>0478_KC_Ampere Template 0123sc</vt:lpstr>
      <vt:lpstr>request_device www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SI VDC Diagnostic Status</dc:title>
  <dc:creator>Blue</dc:creator>
  <cp:lastModifiedBy>Huyen Bui</cp:lastModifiedBy>
  <cp:revision>264</cp:revision>
  <dcterms:modified xsi:type="dcterms:W3CDTF">2020-12-21T01:47:25Z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0x0101009927F7F01A186747ACD89A9397D9408D</vt:lpwstr>
  </property>
</Properties>
</file>