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9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06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482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71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2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3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0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9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1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5CC22-D30C-4EA8-AE38-196F040F0934}" type="datetimeFigureOut">
              <a:rPr lang="en-US" smtClean="0"/>
              <a:t>25/10/2019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E0D243-ABAF-4016-B804-2384977E9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8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BB88-61EE-459B-AFB8-C7935977B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33" y="1066752"/>
            <a:ext cx="8294970" cy="1740415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WEBSITE BÁN TRUYỆN VÀ ĐỒ CH</a:t>
            </a:r>
            <a:r>
              <a:rPr lang="vi-VN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CHO TRẺ 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C08AB-15DE-4BEF-9259-17B2F9254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0652" y="4050834"/>
            <a:ext cx="2306533" cy="1474204"/>
          </a:xfrm>
        </p:spPr>
        <p:txBody>
          <a:bodyPr>
            <a:noAutofit/>
          </a:bodyPr>
          <a:lstStyle/>
          <a:p>
            <a:pPr algn="l"/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Vĩnh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Triều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</a:t>
            </a:r>
          </a:p>
          <a:p>
            <a:pPr algn="l"/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4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BBFC-C98E-4ED6-95CF-AE199516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2155-3201-42C4-A9C7-83DA08B79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3.Thiết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4.Ví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3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34F7-00ED-4587-98C8-26200128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246948" cy="5439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1.Mô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</p:txBody>
      </p:sp>
      <p:sp>
        <p:nvSpPr>
          <p:cNvPr id="4" name="Mũi tên: Hình ngũ giác 2">
            <a:extLst>
              <a:ext uri="{FF2B5EF4-FFF2-40B4-BE49-F238E27FC236}">
                <a16:creationId xmlns:a16="http://schemas.microsoft.com/office/drawing/2014/main" id="{D40EEBAC-7AE1-41C9-8A0A-2DD4E4B4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379" y="642712"/>
            <a:ext cx="4406556" cy="5439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</p:txBody>
      </p:sp>
      <p:pic>
        <p:nvPicPr>
          <p:cNvPr id="5" name="Picture 4" descr="mo-hinh-mvc-1">
            <a:extLst>
              <a:ext uri="{FF2B5EF4-FFF2-40B4-BE49-F238E27FC236}">
                <a16:creationId xmlns:a16="http://schemas.microsoft.com/office/drawing/2014/main" id="{344D7008-51B5-4788-A05F-7613A3703C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78" y="1186686"/>
            <a:ext cx="4406556" cy="2242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ô hình chuẩn MVC trong các dự án website">
            <a:extLst>
              <a:ext uri="{FF2B5EF4-FFF2-40B4-BE49-F238E27FC236}">
                <a16:creationId xmlns:a16="http://schemas.microsoft.com/office/drawing/2014/main" id="{61823E38-826A-44E7-85E3-AFF8E1E4C9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78" y="3429000"/>
            <a:ext cx="4406556" cy="33188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1F0BF4-9FC8-4404-85AC-56528009F621}"/>
              </a:ext>
            </a:extLst>
          </p:cNvPr>
          <p:cNvSpPr/>
          <p:nvPr/>
        </p:nvSpPr>
        <p:spPr>
          <a:xfrm>
            <a:off x="485105" y="1443841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);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class/function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menu,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class/ 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View.</a:t>
            </a:r>
          </a:p>
        </p:txBody>
      </p:sp>
    </p:spTree>
    <p:extLst>
      <p:ext uri="{BB962C8B-B14F-4D97-AF65-F5344CB8AC3E}">
        <p14:creationId xmlns:p14="http://schemas.microsoft.com/office/powerpoint/2010/main" val="40714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04AC-56F0-4E8C-820D-01B41B51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2.Công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06B074-6AE9-42FA-8349-CB0766A8A09F}"/>
              </a:ext>
            </a:extLst>
          </p:cNvPr>
          <p:cNvSpPr/>
          <p:nvPr/>
        </p:nvSpPr>
        <p:spPr>
          <a:xfrm>
            <a:off x="1612362" y="1352281"/>
            <a:ext cx="2076123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92FEF-FBDB-480A-8D8A-4288345B193D}"/>
              </a:ext>
            </a:extLst>
          </p:cNvPr>
          <p:cNvSpPr/>
          <p:nvPr/>
        </p:nvSpPr>
        <p:spPr>
          <a:xfrm>
            <a:off x="6380168" y="1352280"/>
            <a:ext cx="2076123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66DBEF-C33D-47FA-851B-63F7340C602A}"/>
              </a:ext>
            </a:extLst>
          </p:cNvPr>
          <p:cNvSpPr/>
          <p:nvPr/>
        </p:nvSpPr>
        <p:spPr>
          <a:xfrm>
            <a:off x="677334" y="2266680"/>
            <a:ext cx="3946181" cy="41856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Web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820E78-0111-4D10-A60B-AA510623C051}"/>
              </a:ext>
            </a:extLst>
          </p:cNvPr>
          <p:cNvSpPr/>
          <p:nvPr/>
        </p:nvSpPr>
        <p:spPr>
          <a:xfrm>
            <a:off x="5445140" y="2266680"/>
            <a:ext cx="3946181" cy="41856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53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7215-0468-43CB-8505-9B69774D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9694"/>
            <a:ext cx="8596668" cy="7410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3.Thiết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2F9C4-E1F2-4C43-BE53-A0A7369D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33441"/>
            <a:ext cx="2477991" cy="45339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0BAD3D-37F8-45CC-BFF9-FDE70C61B88C}"/>
              </a:ext>
            </a:extLst>
          </p:cNvPr>
          <p:cNvSpPr/>
          <p:nvPr/>
        </p:nvSpPr>
        <p:spPr>
          <a:xfrm>
            <a:off x="1049749" y="1275008"/>
            <a:ext cx="1981200" cy="5135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EE995D-B33C-49F8-974C-57B7704A38FE}"/>
              </a:ext>
            </a:extLst>
          </p:cNvPr>
          <p:cNvSpPr/>
          <p:nvPr/>
        </p:nvSpPr>
        <p:spPr>
          <a:xfrm>
            <a:off x="6546881" y="522667"/>
            <a:ext cx="3627428" cy="5135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Controller/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home_controller.php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3DECB-875A-4A54-8179-6E219CF7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82" y="1181101"/>
            <a:ext cx="4772025" cy="18478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251130-2C2B-458A-A211-F12A20CA23D7}"/>
              </a:ext>
            </a:extLst>
          </p:cNvPr>
          <p:cNvSpPr/>
          <p:nvPr/>
        </p:nvSpPr>
        <p:spPr>
          <a:xfrm>
            <a:off x="6546881" y="3214085"/>
            <a:ext cx="3627428" cy="5135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Controller/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detail_controller.php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555A28-9FE4-4D83-80C1-3A03377E0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81" y="3912764"/>
            <a:ext cx="47720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0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0E21A2-FD81-4AC5-A964-82C0322EAE21}"/>
              </a:ext>
            </a:extLst>
          </p:cNvPr>
          <p:cNvSpPr/>
          <p:nvPr/>
        </p:nvSpPr>
        <p:spPr>
          <a:xfrm>
            <a:off x="1036869" y="334850"/>
            <a:ext cx="3084369" cy="5135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 Model/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DBConfjg.php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3E0DC-EFE5-4C02-8F7F-A6C4D5C93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9" y="1123950"/>
            <a:ext cx="9154598" cy="50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991CC8-1E1D-4C67-B9A5-3C748969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485775"/>
            <a:ext cx="5743575" cy="340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D5971-CD79-4B03-A71E-693FA9CF0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967" y="485775"/>
            <a:ext cx="5238750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F4350-4777-4A0C-B941-DFDE26A39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4167254"/>
            <a:ext cx="5743575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EADD9-4FFA-4064-A896-EE1641D49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966" y="3616548"/>
            <a:ext cx="52387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1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D2E0CE-1B56-4D54-A08E-D5E93AEED3C4}"/>
              </a:ext>
            </a:extLst>
          </p:cNvPr>
          <p:cNvSpPr/>
          <p:nvPr/>
        </p:nvSpPr>
        <p:spPr>
          <a:xfrm>
            <a:off x="1036869" y="334850"/>
            <a:ext cx="3084369" cy="5135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1949B-14E5-4393-8156-D041CB60C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69" y="986978"/>
            <a:ext cx="9098804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9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362E-F10F-4079-8CB8-DEB9FF6F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4.Ví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81AA-495D-4CCD-A479-18814702A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555"/>
            <a:ext cx="8596668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893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423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THIẾT KẾ WEBSITE BÁN TRUYỆN VÀ ĐỒ CHƠI CHO TRẺ EM</vt:lpstr>
      <vt:lpstr>I. Nội dung báo cáo</vt:lpstr>
      <vt:lpstr>1.Mô hình MVC trong PHP</vt:lpstr>
      <vt:lpstr>2.Công cụ thiết kế Website</vt:lpstr>
      <vt:lpstr>3.Thiết kế xử lý</vt:lpstr>
      <vt:lpstr>PowerPoint Presentation</vt:lpstr>
      <vt:lpstr>PowerPoint Presentation</vt:lpstr>
      <vt:lpstr>PowerPoint Presentation</vt:lpstr>
      <vt:lpstr>4.Ví dụ về 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WEBSITE BÁN TRUYỆN VÀ ĐỒ CHƠI CHO TRẺ EM</dc:title>
  <dc:creator>Admin</dc:creator>
  <cp:lastModifiedBy>Admin</cp:lastModifiedBy>
  <cp:revision>12</cp:revision>
  <dcterms:created xsi:type="dcterms:W3CDTF">2019-10-23T15:00:37Z</dcterms:created>
  <dcterms:modified xsi:type="dcterms:W3CDTF">2019-10-25T03:29:25Z</dcterms:modified>
</cp:coreProperties>
</file>