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ammersmith One"/>
      <p:regular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ammersmithOne-regular.fntdata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b5ea76b4da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b5ea76b4da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5ea76b4d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b5ea76b4d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5ea76b4da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5ea76b4d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5ea76b4da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b5ea76b4da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5ea76b4da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5ea76b4d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5ea76b4d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b5ea76b4d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28725" y="930025"/>
            <a:ext cx="4047900" cy="244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-1317762" y="-879200"/>
            <a:ext cx="2397300" cy="2397300"/>
          </a:xfrm>
          <a:prstGeom prst="ellipse">
            <a:avLst/>
          </a:prstGeom>
          <a:noFill/>
          <a:ln cap="flat" cmpd="sng" w="9525">
            <a:solidFill>
              <a:srgbClr val="496D1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-2556519" y="2365250"/>
            <a:ext cx="7755000" cy="4477500"/>
          </a:xfrm>
          <a:prstGeom prst="straightConnector1">
            <a:avLst/>
          </a:prstGeom>
          <a:noFill/>
          <a:ln cap="flat" cmpd="sng" w="9525">
            <a:solidFill>
              <a:srgbClr val="496D1C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3613800" y="-2052200"/>
            <a:ext cx="7755000" cy="4477500"/>
          </a:xfrm>
          <a:prstGeom prst="straightConnector1">
            <a:avLst/>
          </a:prstGeom>
          <a:noFill/>
          <a:ln cap="flat" cmpd="sng" w="9525">
            <a:solidFill>
              <a:srgbClr val="496D1C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14" name="Google Shape;14;p2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73500" y="1611875"/>
            <a:ext cx="53970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cxnSp>
        <p:nvCxnSpPr>
          <p:cNvPr id="120" name="Google Shape;120;p11"/>
          <p:cNvCxnSpPr/>
          <p:nvPr/>
        </p:nvCxnSpPr>
        <p:spPr>
          <a:xfrm flipH="1" rot="10800000">
            <a:off x="-706750" y="3569450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1"/>
          <p:cNvCxnSpPr/>
          <p:nvPr/>
        </p:nvCxnSpPr>
        <p:spPr>
          <a:xfrm rot="10800000">
            <a:off x="-249025" y="2970625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1"/>
          <p:cNvCxnSpPr/>
          <p:nvPr/>
        </p:nvCxnSpPr>
        <p:spPr>
          <a:xfrm rot="10800000">
            <a:off x="3175125" y="-613250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3" name="Google Shape;123;p11"/>
          <p:cNvSpPr/>
          <p:nvPr/>
        </p:nvSpPr>
        <p:spPr>
          <a:xfrm>
            <a:off x="7604150" y="-613250"/>
            <a:ext cx="2305500" cy="23055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1"/>
          <p:cNvGrpSpPr/>
          <p:nvPr/>
        </p:nvGrpSpPr>
        <p:grpSpPr>
          <a:xfrm rot="-5400000">
            <a:off x="1168300" y="6277"/>
            <a:ext cx="63600" cy="1225089"/>
            <a:chOff x="334775" y="2437450"/>
            <a:chExt cx="63600" cy="1225089"/>
          </a:xfrm>
        </p:grpSpPr>
        <p:sp>
          <p:nvSpPr>
            <p:cNvPr id="125" name="Google Shape;125;p11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719974" y="2164894"/>
            <a:ext cx="2754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4587224" y="2164894"/>
            <a:ext cx="2754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719974" y="3834945"/>
            <a:ext cx="2754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4587224" y="3834945"/>
            <a:ext cx="2754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5" type="title"/>
          </p:nvPr>
        </p:nvSpPr>
        <p:spPr>
          <a:xfrm flipH="1">
            <a:off x="719647" y="1090775"/>
            <a:ext cx="989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6" type="title"/>
          </p:nvPr>
        </p:nvSpPr>
        <p:spPr>
          <a:xfrm>
            <a:off x="719970" y="2757886"/>
            <a:ext cx="989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7" type="title"/>
          </p:nvPr>
        </p:nvSpPr>
        <p:spPr>
          <a:xfrm>
            <a:off x="4587221" y="1090775"/>
            <a:ext cx="989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8" type="title"/>
          </p:nvPr>
        </p:nvSpPr>
        <p:spPr>
          <a:xfrm>
            <a:off x="4587221" y="2747237"/>
            <a:ext cx="989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/>
          <p:nvPr/>
        </p:nvSpPr>
        <p:spPr>
          <a:xfrm>
            <a:off x="8101913" y="2054450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 rot="10800000">
            <a:off x="3005750" y="-1795200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3"/>
          <p:cNvCxnSpPr/>
          <p:nvPr/>
        </p:nvCxnSpPr>
        <p:spPr>
          <a:xfrm flipH="1" rot="10800000">
            <a:off x="-4411600" y="-1262900"/>
            <a:ext cx="7755000" cy="447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145" name="Google Shape;145;p13"/>
          <p:cNvGrpSpPr/>
          <p:nvPr/>
        </p:nvGrpSpPr>
        <p:grpSpPr>
          <a:xfrm>
            <a:off x="8564442" y="583925"/>
            <a:ext cx="63600" cy="1225089"/>
            <a:chOff x="334775" y="2437450"/>
            <a:chExt cx="63600" cy="1225089"/>
          </a:xfrm>
        </p:grpSpPr>
        <p:sp>
          <p:nvSpPr>
            <p:cNvPr id="146" name="Google Shape;146;p13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1542700" y="2728254"/>
            <a:ext cx="605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1859100" y="1630013"/>
            <a:ext cx="54258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/>
          <p:nvPr/>
        </p:nvSpPr>
        <p:spPr>
          <a:xfrm>
            <a:off x="-766762" y="4005425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4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157" name="Google Shape;157;p14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" name="Google Shape;163;p14"/>
          <p:cNvCxnSpPr/>
          <p:nvPr/>
        </p:nvCxnSpPr>
        <p:spPr>
          <a:xfrm flipH="1" rot="10800000">
            <a:off x="-540750" y="-181625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4"/>
          <p:cNvCxnSpPr/>
          <p:nvPr/>
        </p:nvCxnSpPr>
        <p:spPr>
          <a:xfrm rot="10800000">
            <a:off x="0" y="-919925"/>
            <a:ext cx="2371200" cy="136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/>
          <p:nvPr/>
        </p:nvCxnSpPr>
        <p:spPr>
          <a:xfrm rot="10800000">
            <a:off x="6166350" y="-542600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/>
          <p:nvPr/>
        </p:nvCxnSpPr>
        <p:spPr>
          <a:xfrm flipH="1" rot="10800000">
            <a:off x="7847800" y="2246800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idx="1" type="subTitle"/>
          </p:nvPr>
        </p:nvSpPr>
        <p:spPr>
          <a:xfrm>
            <a:off x="4396325" y="2913763"/>
            <a:ext cx="38118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type="title"/>
          </p:nvPr>
        </p:nvSpPr>
        <p:spPr>
          <a:xfrm>
            <a:off x="4396325" y="1315038"/>
            <a:ext cx="3474300" cy="163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5"/>
          <p:cNvSpPr/>
          <p:nvPr/>
        </p:nvSpPr>
        <p:spPr>
          <a:xfrm>
            <a:off x="2351823" y="346125"/>
            <a:ext cx="2044500" cy="2044500"/>
          </a:xfrm>
          <a:prstGeom prst="ellipse">
            <a:avLst/>
          </a:prstGeom>
          <a:noFill/>
          <a:ln cap="flat" cmpd="sng" w="9525">
            <a:solidFill>
              <a:srgbClr val="496D1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5"/>
          <p:cNvCxnSpPr/>
          <p:nvPr/>
        </p:nvCxnSpPr>
        <p:spPr>
          <a:xfrm rot="10800000">
            <a:off x="-707351" y="3348075"/>
            <a:ext cx="6934500" cy="4003800"/>
          </a:xfrm>
          <a:prstGeom prst="straightConnector1">
            <a:avLst/>
          </a:prstGeom>
          <a:noFill/>
          <a:ln cap="flat" cmpd="sng" w="9525">
            <a:solidFill>
              <a:srgbClr val="496D1C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/>
          <p:nvPr/>
        </p:nvCxnSpPr>
        <p:spPr>
          <a:xfrm flipH="1" rot="10800000">
            <a:off x="7377050" y="-356400"/>
            <a:ext cx="2542800" cy="1467900"/>
          </a:xfrm>
          <a:prstGeom prst="straightConnector1">
            <a:avLst/>
          </a:prstGeom>
          <a:noFill/>
          <a:ln cap="flat" cmpd="sng" w="9525">
            <a:solidFill>
              <a:srgbClr val="496D1C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173" name="Google Shape;173;p15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174" name="Google Shape;174;p15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720000" y="1381075"/>
            <a:ext cx="77040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83" name="Google Shape;183;p16"/>
          <p:cNvCxnSpPr/>
          <p:nvPr/>
        </p:nvCxnSpPr>
        <p:spPr>
          <a:xfrm rot="10800000">
            <a:off x="-1965500" y="2506625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/>
          <p:nvPr/>
        </p:nvCxnSpPr>
        <p:spPr>
          <a:xfrm flipH="1" rot="10800000">
            <a:off x="-284050" y="4493950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185" name="Google Shape;185;p16"/>
          <p:cNvGrpSpPr/>
          <p:nvPr/>
        </p:nvGrpSpPr>
        <p:grpSpPr>
          <a:xfrm>
            <a:off x="8557624" y="583925"/>
            <a:ext cx="63600" cy="1225089"/>
            <a:chOff x="334775" y="2437450"/>
            <a:chExt cx="63600" cy="1225089"/>
          </a:xfrm>
        </p:grpSpPr>
        <p:sp>
          <p:nvSpPr>
            <p:cNvPr id="186" name="Google Shape;186;p16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idx="1" type="subTitle"/>
          </p:nvPr>
        </p:nvSpPr>
        <p:spPr>
          <a:xfrm>
            <a:off x="1429450" y="2412571"/>
            <a:ext cx="2847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type="title"/>
          </p:nvPr>
        </p:nvSpPr>
        <p:spPr>
          <a:xfrm>
            <a:off x="2260725" y="1816229"/>
            <a:ext cx="2016600" cy="6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95" name="Google Shape;195;p17"/>
          <p:cNvCxnSpPr/>
          <p:nvPr/>
        </p:nvCxnSpPr>
        <p:spPr>
          <a:xfrm flipH="1" rot="10800000">
            <a:off x="6640775" y="-661475"/>
            <a:ext cx="4715100" cy="27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7"/>
          <p:cNvCxnSpPr/>
          <p:nvPr/>
        </p:nvCxnSpPr>
        <p:spPr>
          <a:xfrm rot="10800000">
            <a:off x="3854900" y="-1218575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97" name="Google Shape;197;p17"/>
          <p:cNvSpPr/>
          <p:nvPr/>
        </p:nvSpPr>
        <p:spPr>
          <a:xfrm>
            <a:off x="-732026" y="3768825"/>
            <a:ext cx="2701800" cy="27018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7"/>
          <p:cNvGrpSpPr/>
          <p:nvPr/>
        </p:nvGrpSpPr>
        <p:grpSpPr>
          <a:xfrm>
            <a:off x="8557242" y="3340989"/>
            <a:ext cx="63600" cy="1225089"/>
            <a:chOff x="334775" y="2437450"/>
            <a:chExt cx="63600" cy="1225089"/>
          </a:xfrm>
        </p:grpSpPr>
        <p:sp>
          <p:nvSpPr>
            <p:cNvPr id="199" name="Google Shape;199;p17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7" name="Google Shape;207;p18"/>
          <p:cNvCxnSpPr/>
          <p:nvPr/>
        </p:nvCxnSpPr>
        <p:spPr>
          <a:xfrm rot="10800000">
            <a:off x="-2519301" y="2502325"/>
            <a:ext cx="9027000" cy="5211900"/>
          </a:xfrm>
          <a:prstGeom prst="straightConnector1">
            <a:avLst/>
          </a:prstGeom>
          <a:noFill/>
          <a:ln cap="flat" cmpd="sng" w="9525">
            <a:solidFill>
              <a:srgbClr val="496D1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8" name="Google Shape;208;p18"/>
          <p:cNvSpPr/>
          <p:nvPr/>
        </p:nvSpPr>
        <p:spPr>
          <a:xfrm>
            <a:off x="7773088" y="-1273950"/>
            <a:ext cx="2397300" cy="2397300"/>
          </a:xfrm>
          <a:prstGeom prst="ellipse">
            <a:avLst/>
          </a:prstGeom>
          <a:noFill/>
          <a:ln cap="flat" cmpd="sng" w="9525">
            <a:solidFill>
              <a:srgbClr val="496D1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11" name="Google Shape;211;p19"/>
          <p:cNvCxnSpPr/>
          <p:nvPr/>
        </p:nvCxnSpPr>
        <p:spPr>
          <a:xfrm flipH="1" rot="10800000">
            <a:off x="-1648250" y="4098700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9"/>
          <p:cNvCxnSpPr/>
          <p:nvPr/>
        </p:nvCxnSpPr>
        <p:spPr>
          <a:xfrm rot="10800000">
            <a:off x="-1190525" y="3499875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3" name="Google Shape;213;p19"/>
          <p:cNvSpPr/>
          <p:nvPr/>
        </p:nvSpPr>
        <p:spPr>
          <a:xfrm>
            <a:off x="7693350" y="-1431650"/>
            <a:ext cx="2305500" cy="23055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215" name="Google Shape;215;p19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idx="1" type="subTitle"/>
          </p:nvPr>
        </p:nvSpPr>
        <p:spPr>
          <a:xfrm>
            <a:off x="939350" y="311856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idx="2" type="subTitle"/>
          </p:nvPr>
        </p:nvSpPr>
        <p:spPr>
          <a:xfrm>
            <a:off x="3403794" y="311856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idx="3" type="subTitle"/>
          </p:nvPr>
        </p:nvSpPr>
        <p:spPr>
          <a:xfrm>
            <a:off x="5868238" y="3118569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20"/>
          <p:cNvSpPr/>
          <p:nvPr/>
        </p:nvSpPr>
        <p:spPr>
          <a:xfrm>
            <a:off x="-1154887" y="-871875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0"/>
          <p:cNvCxnSpPr/>
          <p:nvPr/>
        </p:nvCxnSpPr>
        <p:spPr>
          <a:xfrm flipH="1" rot="10800000">
            <a:off x="6361100" y="3338200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/>
          <p:nvPr/>
        </p:nvCxnSpPr>
        <p:spPr>
          <a:xfrm rot="10800000">
            <a:off x="-1965500" y="2506625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/>
          <p:nvPr/>
        </p:nvCxnSpPr>
        <p:spPr>
          <a:xfrm flipH="1" rot="10800000">
            <a:off x="-284050" y="4493950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230" name="Google Shape;230;p20"/>
          <p:cNvGrpSpPr/>
          <p:nvPr/>
        </p:nvGrpSpPr>
        <p:grpSpPr>
          <a:xfrm>
            <a:off x="8557585" y="571500"/>
            <a:ext cx="63600" cy="1225089"/>
            <a:chOff x="334775" y="2437450"/>
            <a:chExt cx="63600" cy="1225089"/>
          </a:xfrm>
        </p:grpSpPr>
        <p:sp>
          <p:nvSpPr>
            <p:cNvPr id="231" name="Google Shape;231;p20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512850" y="2038997"/>
            <a:ext cx="4839300" cy="132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6662225" y="792450"/>
            <a:ext cx="16899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-3860500" y="-240650"/>
            <a:ext cx="7755000" cy="447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/>
          <p:nvPr/>
        </p:nvSpPr>
        <p:spPr>
          <a:xfrm>
            <a:off x="-272445" y="3281050"/>
            <a:ext cx="2417100" cy="2417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3"/>
          <p:cNvCxnSpPr/>
          <p:nvPr/>
        </p:nvCxnSpPr>
        <p:spPr>
          <a:xfrm rot="10800000">
            <a:off x="-3451025" y="-483200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26" name="Google Shape;26;p3"/>
          <p:cNvGrpSpPr/>
          <p:nvPr/>
        </p:nvGrpSpPr>
        <p:grpSpPr>
          <a:xfrm rot="5400000">
            <a:off x="7475375" y="3586225"/>
            <a:ext cx="63600" cy="1225089"/>
            <a:chOff x="334775" y="2437450"/>
            <a:chExt cx="63600" cy="1225089"/>
          </a:xfrm>
        </p:grpSpPr>
        <p:sp>
          <p:nvSpPr>
            <p:cNvPr id="27" name="Google Shape;27;p3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idx="1" type="subTitle"/>
          </p:nvPr>
        </p:nvSpPr>
        <p:spPr>
          <a:xfrm>
            <a:off x="710425" y="1923900"/>
            <a:ext cx="209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1"/>
          <p:cNvSpPr txBox="1"/>
          <p:nvPr>
            <p:ph idx="2" type="subTitle"/>
          </p:nvPr>
        </p:nvSpPr>
        <p:spPr>
          <a:xfrm>
            <a:off x="3232425" y="1923900"/>
            <a:ext cx="209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1"/>
          <p:cNvSpPr txBox="1"/>
          <p:nvPr>
            <p:ph idx="3" type="subTitle"/>
          </p:nvPr>
        </p:nvSpPr>
        <p:spPr>
          <a:xfrm>
            <a:off x="710425" y="3365350"/>
            <a:ext cx="209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idx="4" type="subTitle"/>
          </p:nvPr>
        </p:nvSpPr>
        <p:spPr>
          <a:xfrm>
            <a:off x="3232425" y="3365350"/>
            <a:ext cx="209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43" name="Google Shape;243;p21"/>
          <p:cNvCxnSpPr/>
          <p:nvPr/>
        </p:nvCxnSpPr>
        <p:spPr>
          <a:xfrm flipH="1" rot="10800000">
            <a:off x="6361100" y="3338200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/>
          <p:nvPr/>
        </p:nvCxnSpPr>
        <p:spPr>
          <a:xfrm rot="10800000">
            <a:off x="-1965500" y="2506625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/>
          <p:nvPr/>
        </p:nvCxnSpPr>
        <p:spPr>
          <a:xfrm flipH="1" rot="10800000">
            <a:off x="-284050" y="4493950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246" name="Google Shape;246;p21"/>
          <p:cNvGrpSpPr/>
          <p:nvPr/>
        </p:nvGrpSpPr>
        <p:grpSpPr>
          <a:xfrm>
            <a:off x="8557585" y="571500"/>
            <a:ext cx="63600" cy="1225089"/>
            <a:chOff x="334775" y="2437450"/>
            <a:chExt cx="63600" cy="1225089"/>
          </a:xfrm>
        </p:grpSpPr>
        <p:sp>
          <p:nvSpPr>
            <p:cNvPr id="247" name="Google Shape;247;p21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1" type="subTitle"/>
          </p:nvPr>
        </p:nvSpPr>
        <p:spPr>
          <a:xfrm>
            <a:off x="796175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2" type="subTitle"/>
          </p:nvPr>
        </p:nvSpPr>
        <p:spPr>
          <a:xfrm>
            <a:off x="3419244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3" type="subTitle"/>
          </p:nvPr>
        </p:nvSpPr>
        <p:spPr>
          <a:xfrm>
            <a:off x="796175" y="34912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2"/>
          <p:cNvSpPr txBox="1"/>
          <p:nvPr>
            <p:ph idx="4" type="subTitle"/>
          </p:nvPr>
        </p:nvSpPr>
        <p:spPr>
          <a:xfrm>
            <a:off x="3419244" y="34912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idx="5" type="subTitle"/>
          </p:nvPr>
        </p:nvSpPr>
        <p:spPr>
          <a:xfrm>
            <a:off x="6042320" y="21340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2"/>
          <p:cNvSpPr txBox="1"/>
          <p:nvPr>
            <p:ph idx="6" type="subTitle"/>
          </p:nvPr>
        </p:nvSpPr>
        <p:spPr>
          <a:xfrm>
            <a:off x="6042320" y="34912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61" name="Google Shape;261;p22"/>
          <p:cNvCxnSpPr/>
          <p:nvPr/>
        </p:nvCxnSpPr>
        <p:spPr>
          <a:xfrm flipH="1" rot="10800000">
            <a:off x="-820625" y="-1459775"/>
            <a:ext cx="4715100" cy="27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2" name="Google Shape;262;p22"/>
          <p:cNvSpPr/>
          <p:nvPr/>
        </p:nvSpPr>
        <p:spPr>
          <a:xfrm>
            <a:off x="7278025" y="-1251425"/>
            <a:ext cx="2305500" cy="23055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2"/>
          <p:cNvCxnSpPr/>
          <p:nvPr/>
        </p:nvCxnSpPr>
        <p:spPr>
          <a:xfrm rot="10800000">
            <a:off x="-765875" y="-842225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2"/>
          <p:cNvCxnSpPr/>
          <p:nvPr/>
        </p:nvCxnSpPr>
        <p:spPr>
          <a:xfrm flipH="1" rot="10800000">
            <a:off x="7142875" y="3872775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hasCustomPrompt="1" type="title"/>
          </p:nvPr>
        </p:nvSpPr>
        <p:spPr>
          <a:xfrm>
            <a:off x="2027950" y="962112"/>
            <a:ext cx="5088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" name="Google Shape;267;p23"/>
          <p:cNvSpPr txBox="1"/>
          <p:nvPr>
            <p:ph hasCustomPrompt="1" idx="2" type="title"/>
          </p:nvPr>
        </p:nvSpPr>
        <p:spPr>
          <a:xfrm>
            <a:off x="2027950" y="2812492"/>
            <a:ext cx="5088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/>
          <p:nvPr/>
        </p:nvSpPr>
        <p:spPr>
          <a:xfrm>
            <a:off x="-439525" y="-978325"/>
            <a:ext cx="2305500" cy="23055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3"/>
          <p:cNvCxnSpPr/>
          <p:nvPr/>
        </p:nvCxnSpPr>
        <p:spPr>
          <a:xfrm flipH="1" rot="10800000">
            <a:off x="7830550" y="2795750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3"/>
          <p:cNvCxnSpPr/>
          <p:nvPr/>
        </p:nvCxnSpPr>
        <p:spPr>
          <a:xfrm rot="10800000">
            <a:off x="7964925" y="2795750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ctrTitle"/>
          </p:nvPr>
        </p:nvSpPr>
        <p:spPr>
          <a:xfrm>
            <a:off x="4460736" y="499475"/>
            <a:ext cx="3273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4473130" y="1458000"/>
            <a:ext cx="27195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4473120" y="4176868"/>
            <a:ext cx="35595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4481425" y="3366601"/>
            <a:ext cx="3534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highlight>
                <a:srgbClr val="DFDEF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-502587" y="-1239275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4"/>
          <p:cNvCxnSpPr/>
          <p:nvPr/>
        </p:nvCxnSpPr>
        <p:spPr>
          <a:xfrm flipH="1" rot="10800000">
            <a:off x="6361100" y="3338200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4"/>
          <p:cNvCxnSpPr/>
          <p:nvPr/>
        </p:nvCxnSpPr>
        <p:spPr>
          <a:xfrm rot="10800000">
            <a:off x="-2632800" y="2349175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4"/>
          <p:cNvCxnSpPr/>
          <p:nvPr/>
        </p:nvCxnSpPr>
        <p:spPr>
          <a:xfrm flipH="1" rot="10800000">
            <a:off x="-951350" y="4336500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280" name="Google Shape;280;p24"/>
          <p:cNvGrpSpPr/>
          <p:nvPr/>
        </p:nvGrpSpPr>
        <p:grpSpPr>
          <a:xfrm>
            <a:off x="8557585" y="571500"/>
            <a:ext cx="63600" cy="1225089"/>
            <a:chOff x="334775" y="2437450"/>
            <a:chExt cx="63600" cy="1225089"/>
          </a:xfrm>
        </p:grpSpPr>
        <p:sp>
          <p:nvSpPr>
            <p:cNvPr id="281" name="Google Shape;281;p24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/>
          <p:nvPr/>
        </p:nvSpPr>
        <p:spPr>
          <a:xfrm>
            <a:off x="-439525" y="-978325"/>
            <a:ext cx="2305500" cy="23055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5"/>
          <p:cNvCxnSpPr/>
          <p:nvPr/>
        </p:nvCxnSpPr>
        <p:spPr>
          <a:xfrm flipH="1" rot="10800000">
            <a:off x="7830550" y="2795750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/>
          <p:nvPr/>
        </p:nvCxnSpPr>
        <p:spPr>
          <a:xfrm rot="10800000">
            <a:off x="7964925" y="2795750"/>
            <a:ext cx="2575800" cy="14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291" name="Google Shape;291;p25"/>
          <p:cNvGrpSpPr/>
          <p:nvPr/>
        </p:nvGrpSpPr>
        <p:grpSpPr>
          <a:xfrm>
            <a:off x="583400" y="2067250"/>
            <a:ext cx="63600" cy="1225089"/>
            <a:chOff x="334775" y="2437450"/>
            <a:chExt cx="63600" cy="1225089"/>
          </a:xfrm>
        </p:grpSpPr>
        <p:sp>
          <p:nvSpPr>
            <p:cNvPr id="292" name="Google Shape;292;p25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/>
          <p:nvPr/>
        </p:nvSpPr>
        <p:spPr>
          <a:xfrm flipH="1">
            <a:off x="7883888" y="-871875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26"/>
          <p:cNvCxnSpPr/>
          <p:nvPr/>
        </p:nvCxnSpPr>
        <p:spPr>
          <a:xfrm rot="10800000">
            <a:off x="-1965500" y="3338200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6"/>
          <p:cNvCxnSpPr/>
          <p:nvPr/>
        </p:nvCxnSpPr>
        <p:spPr>
          <a:xfrm flipH="1" rot="10800000">
            <a:off x="6260300" y="2506625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6"/>
          <p:cNvCxnSpPr/>
          <p:nvPr/>
        </p:nvCxnSpPr>
        <p:spPr>
          <a:xfrm rot="10800000">
            <a:off x="6266650" y="4493950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303" name="Google Shape;303;p26"/>
          <p:cNvGrpSpPr/>
          <p:nvPr/>
        </p:nvGrpSpPr>
        <p:grpSpPr>
          <a:xfrm rot="-5400000">
            <a:off x="1168300" y="6277"/>
            <a:ext cx="63600" cy="1225089"/>
            <a:chOff x="334775" y="2437450"/>
            <a:chExt cx="63600" cy="1225089"/>
          </a:xfrm>
        </p:grpSpPr>
        <p:sp>
          <p:nvSpPr>
            <p:cNvPr id="304" name="Google Shape;304;p26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2" name="Google Shape;312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2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AutoNum type="arabicPeriod"/>
              <a:defRPr sz="12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5766213" y="-1608175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636890" y="2537646"/>
            <a:ext cx="269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5815810" y="2537647"/>
            <a:ext cx="269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1" name="Google Shape;41;p5"/>
          <p:cNvCxnSpPr/>
          <p:nvPr/>
        </p:nvCxnSpPr>
        <p:spPr>
          <a:xfrm rot="10800000">
            <a:off x="-2281050" y="2104263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2" name="Google Shape;42;p5"/>
          <p:cNvCxnSpPr/>
          <p:nvPr/>
        </p:nvCxnSpPr>
        <p:spPr>
          <a:xfrm flipH="1" rot="10800000">
            <a:off x="-599600" y="4091588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3" name="Google Shape;43;p5"/>
          <p:cNvCxnSpPr/>
          <p:nvPr/>
        </p:nvCxnSpPr>
        <p:spPr>
          <a:xfrm rot="10800000">
            <a:off x="3378975" y="-2119725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Google Shape;44;p5"/>
          <p:cNvSpPr/>
          <p:nvPr/>
        </p:nvSpPr>
        <p:spPr>
          <a:xfrm>
            <a:off x="7069438" y="-889475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 rot="-5400000">
            <a:off x="1168300" y="6277"/>
            <a:ext cx="63600" cy="1225089"/>
            <a:chOff x="334775" y="2437450"/>
            <a:chExt cx="63600" cy="1225089"/>
          </a:xfrm>
        </p:grpSpPr>
        <p:sp>
          <p:nvSpPr>
            <p:cNvPr id="46" name="Google Shape;46;p5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6577738" y="-1379575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 rot="10800000">
            <a:off x="-1287425" y="3679338"/>
            <a:ext cx="2734800" cy="157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6" name="Google Shape;56;p6"/>
          <p:cNvCxnSpPr/>
          <p:nvPr/>
        </p:nvCxnSpPr>
        <p:spPr>
          <a:xfrm rot="10800000">
            <a:off x="7479550" y="-12"/>
            <a:ext cx="2734800" cy="157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57" name="Google Shape;57;p6"/>
          <p:cNvGrpSpPr/>
          <p:nvPr/>
        </p:nvGrpSpPr>
        <p:grpSpPr>
          <a:xfrm rot="-5400000">
            <a:off x="1151788" y="3916372"/>
            <a:ext cx="63600" cy="1225089"/>
            <a:chOff x="334775" y="2437450"/>
            <a:chExt cx="63600" cy="1225089"/>
          </a:xfrm>
        </p:grpSpPr>
        <p:sp>
          <p:nvSpPr>
            <p:cNvPr id="58" name="Google Shape;58;p6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idx="1" type="body"/>
          </p:nvPr>
        </p:nvSpPr>
        <p:spPr>
          <a:xfrm>
            <a:off x="720000" y="1416225"/>
            <a:ext cx="48570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>
            <a:off x="6978177" y="-310550"/>
            <a:ext cx="1700100" cy="1700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7"/>
          <p:cNvCxnSpPr/>
          <p:nvPr/>
        </p:nvCxnSpPr>
        <p:spPr>
          <a:xfrm flipH="1" rot="10800000">
            <a:off x="-896825" y="-1459775"/>
            <a:ext cx="4715100" cy="27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9" name="Google Shape;69;p7"/>
          <p:cNvCxnSpPr/>
          <p:nvPr/>
        </p:nvCxnSpPr>
        <p:spPr>
          <a:xfrm rot="10800000">
            <a:off x="-4086900" y="-2016875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70" name="Google Shape;70;p7"/>
          <p:cNvGrpSpPr/>
          <p:nvPr/>
        </p:nvGrpSpPr>
        <p:grpSpPr>
          <a:xfrm rot="-5400000">
            <a:off x="1151788" y="3916372"/>
            <a:ext cx="63600" cy="1225089"/>
            <a:chOff x="334775" y="2437450"/>
            <a:chExt cx="63600" cy="1225089"/>
          </a:xfrm>
        </p:grpSpPr>
        <p:sp>
          <p:nvSpPr>
            <p:cNvPr id="71" name="Google Shape;71;p7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3886400" y="1607850"/>
            <a:ext cx="4198500" cy="19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79" name="Google Shape;79;p8"/>
          <p:cNvCxnSpPr/>
          <p:nvPr/>
        </p:nvCxnSpPr>
        <p:spPr>
          <a:xfrm rot="10800000">
            <a:off x="0" y="-919925"/>
            <a:ext cx="2371200" cy="136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0" name="Google Shape;80;p8"/>
          <p:cNvCxnSpPr/>
          <p:nvPr/>
        </p:nvCxnSpPr>
        <p:spPr>
          <a:xfrm flipH="1" rot="10800000">
            <a:off x="-540750" y="-181625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1" name="Google Shape;81;p8"/>
          <p:cNvSpPr/>
          <p:nvPr/>
        </p:nvSpPr>
        <p:spPr>
          <a:xfrm>
            <a:off x="-349675" y="2746200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8"/>
          <p:cNvCxnSpPr/>
          <p:nvPr/>
        </p:nvCxnSpPr>
        <p:spPr>
          <a:xfrm flipH="1" rot="10800000">
            <a:off x="5411375" y="2822500"/>
            <a:ext cx="4715100" cy="27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83" name="Google Shape;83;p8"/>
          <p:cNvGrpSpPr/>
          <p:nvPr/>
        </p:nvGrpSpPr>
        <p:grpSpPr>
          <a:xfrm rot="-5400000">
            <a:off x="7973275" y="2873"/>
            <a:ext cx="63600" cy="1225089"/>
            <a:chOff x="334775" y="2437450"/>
            <a:chExt cx="63600" cy="1225089"/>
          </a:xfrm>
        </p:grpSpPr>
        <p:sp>
          <p:nvSpPr>
            <p:cNvPr id="84" name="Google Shape;84;p8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894675" y="1395441"/>
            <a:ext cx="6071400" cy="106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9"/>
          <p:cNvSpPr txBox="1"/>
          <p:nvPr>
            <p:ph idx="1" type="subTitle"/>
          </p:nvPr>
        </p:nvSpPr>
        <p:spPr>
          <a:xfrm>
            <a:off x="894675" y="2358177"/>
            <a:ext cx="54258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3" name="Google Shape;93;p9"/>
          <p:cNvCxnSpPr/>
          <p:nvPr/>
        </p:nvCxnSpPr>
        <p:spPr>
          <a:xfrm flipH="1" rot="10800000">
            <a:off x="8120600" y="-821650"/>
            <a:ext cx="4730700" cy="27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4" name="Google Shape;94;p9"/>
          <p:cNvCxnSpPr/>
          <p:nvPr/>
        </p:nvCxnSpPr>
        <p:spPr>
          <a:xfrm rot="10800000">
            <a:off x="-1333250" y="2435875"/>
            <a:ext cx="4831500" cy="278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5" name="Google Shape;95;p9"/>
          <p:cNvCxnSpPr/>
          <p:nvPr/>
        </p:nvCxnSpPr>
        <p:spPr>
          <a:xfrm flipH="1" rot="10800000">
            <a:off x="348200" y="4575600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96" name="Google Shape;96;p9"/>
          <p:cNvGrpSpPr/>
          <p:nvPr/>
        </p:nvGrpSpPr>
        <p:grpSpPr>
          <a:xfrm rot="-5400000">
            <a:off x="7973275" y="2873"/>
            <a:ext cx="63600" cy="1225089"/>
            <a:chOff x="334775" y="2437450"/>
            <a:chExt cx="63600" cy="1225089"/>
          </a:xfrm>
        </p:grpSpPr>
        <p:sp>
          <p:nvSpPr>
            <p:cNvPr id="97" name="Google Shape;97;p9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348188" y="-1215750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9"/>
          <p:cNvCxnSpPr/>
          <p:nvPr/>
        </p:nvCxnSpPr>
        <p:spPr>
          <a:xfrm rot="10800000">
            <a:off x="5943925" y="-102100"/>
            <a:ext cx="7755000" cy="447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3729675" y="3290850"/>
            <a:ext cx="4794600" cy="108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7" name="Google Shape;107;p10"/>
          <p:cNvCxnSpPr/>
          <p:nvPr/>
        </p:nvCxnSpPr>
        <p:spPr>
          <a:xfrm flipH="1" rot="10800000">
            <a:off x="-540750" y="-181625"/>
            <a:ext cx="3143700" cy="181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0"/>
          <p:cNvCxnSpPr/>
          <p:nvPr/>
        </p:nvCxnSpPr>
        <p:spPr>
          <a:xfrm rot="10800000">
            <a:off x="7021475" y="-250075"/>
            <a:ext cx="2371200" cy="136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0"/>
          <p:cNvCxnSpPr/>
          <p:nvPr/>
        </p:nvCxnSpPr>
        <p:spPr>
          <a:xfrm rot="10800000">
            <a:off x="152400" y="-767525"/>
            <a:ext cx="2371200" cy="136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0" name="Google Shape;110;p10"/>
          <p:cNvSpPr/>
          <p:nvPr/>
        </p:nvSpPr>
        <p:spPr>
          <a:xfrm>
            <a:off x="-485437" y="3114200"/>
            <a:ext cx="2397300" cy="2397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0"/>
          <p:cNvGrpSpPr/>
          <p:nvPr/>
        </p:nvGrpSpPr>
        <p:grpSpPr>
          <a:xfrm rot="10800000">
            <a:off x="8502933" y="1421663"/>
            <a:ext cx="63600" cy="1225089"/>
            <a:chOff x="334775" y="2437450"/>
            <a:chExt cx="63600" cy="1225089"/>
          </a:xfrm>
        </p:grpSpPr>
        <p:sp>
          <p:nvSpPr>
            <p:cNvPr id="112" name="Google Shape;112;p10"/>
            <p:cNvSpPr/>
            <p:nvPr/>
          </p:nvSpPr>
          <p:spPr>
            <a:xfrm>
              <a:off x="334775" y="3141325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334775" y="3370132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334775" y="3598939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334775" y="2437450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34775" y="2666257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334775" y="2895064"/>
              <a:ext cx="63600" cy="6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AAC981"/>
            </a:gs>
            <a:gs pos="100000">
              <a:srgbClr val="8FB06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ammersmith One"/>
              <a:buNone/>
              <a:defRPr sz="30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 - Gophur</a:t>
            </a:r>
            <a:endParaRPr/>
          </a:p>
        </p:txBody>
      </p:sp>
      <p:sp>
        <p:nvSpPr>
          <p:cNvPr id="325" name="Google Shape;325;p2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Amruth, Jack, Zane, Josh, Trieu, Hilario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2376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 txBox="1"/>
          <p:nvPr/>
        </p:nvSpPr>
        <p:spPr>
          <a:xfrm>
            <a:off x="2944475" y="670900"/>
            <a:ext cx="53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Prototype for the signup/login screen that appears when the app is first launched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26711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0"/>
          <p:cNvSpPr txBox="1"/>
          <p:nvPr/>
        </p:nvSpPr>
        <p:spPr>
          <a:xfrm>
            <a:off x="3105975" y="422425"/>
            <a:ext cx="61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 up screen that shows up when users create new accounts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5478925" y="5274000"/>
            <a:ext cx="47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8025"/>
            <a:ext cx="2621450" cy="540202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/>
        </p:nvSpPr>
        <p:spPr>
          <a:xfrm>
            <a:off x="3267500" y="889550"/>
            <a:ext cx="407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Map screen that displays user’s current location. Can be found on the bottom right hand corner of the 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5503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2"/>
          <p:cNvSpPr txBox="1"/>
          <p:nvPr/>
        </p:nvSpPr>
        <p:spPr>
          <a:xfrm>
            <a:off x="3267500" y="931800"/>
            <a:ext cx="32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Feed view. Located on the bottom of the 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25180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 txBox="1"/>
          <p:nvPr/>
        </p:nvSpPr>
        <p:spPr>
          <a:xfrm>
            <a:off x="2770525" y="646050"/>
            <a:ext cx="53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view when users create posts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"/>
            <a:ext cx="9144003" cy="439787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0" y="4460175"/>
            <a:ext cx="89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sample screenshot of the Firebase database with a sample user’s full name, phone, id, and username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logy Thesis Defense by Slidesgo">
  <a:themeElements>
    <a:clrScheme name="Simple Light">
      <a:dk1>
        <a:srgbClr val="47260D"/>
      </a:dk1>
      <a:lt1>
        <a:srgbClr val="FFFFFF"/>
      </a:lt1>
      <a:dk2>
        <a:srgbClr val="7FD6F7"/>
      </a:dk2>
      <a:lt2>
        <a:srgbClr val="59AAD6"/>
      </a:lt2>
      <a:accent1>
        <a:srgbClr val="496D1C"/>
      </a:accent1>
      <a:accent2>
        <a:srgbClr val="F49A1F"/>
      </a:accent2>
      <a:accent3>
        <a:srgbClr val="FFF87F"/>
      </a:accent3>
      <a:accent4>
        <a:srgbClr val="8FB065"/>
      </a:accent4>
      <a:accent5>
        <a:srgbClr val="E0C7A2"/>
      </a:accent5>
      <a:accent6>
        <a:srgbClr val="C29E4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