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Montserrat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088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45959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Thử Thách Đố Vui: Giao Diện &amp; Xử Lý File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209931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Bài tập cuối môn Lập trình Python.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6244709" y="4800362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Chuyển đổi trò chơi Trivia Challenge sang ứng dụng GUI.</a:t>
            </a:r>
            <a:endParaRPr lang="en-US" sz="1700" dirty="0"/>
          </a:p>
        </p:txBody>
      </p:sp>
      <p:sp>
        <p:nvSpPr>
          <p:cNvPr id="6" name="Shape 3"/>
          <p:cNvSpPr/>
          <p:nvPr/>
        </p:nvSpPr>
        <p:spPr>
          <a:xfrm>
            <a:off x="6244709" y="5406985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699528" y="5390793"/>
            <a:ext cx="2150388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7098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Kết Luận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2316837"/>
            <a:ext cx="3651171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5600" dirty="0"/>
          </a:p>
        </p:txBody>
      </p:sp>
      <p:sp>
        <p:nvSpPr>
          <p:cNvPr id="5" name="Text 2"/>
          <p:cNvSpPr/>
          <p:nvPr/>
        </p:nvSpPr>
        <p:spPr>
          <a:xfrm>
            <a:off x="6644878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Sản phẩm hoàn thiện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244709" y="3788569"/>
            <a:ext cx="365117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Nhỏ gọn, trực quan, ứng dụng cao.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10220801" y="2316837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5600" dirty="0"/>
          </a:p>
        </p:txBody>
      </p:sp>
      <p:sp>
        <p:nvSpPr>
          <p:cNvPr id="8" name="Text 5"/>
          <p:cNvSpPr/>
          <p:nvPr/>
        </p:nvSpPr>
        <p:spPr>
          <a:xfrm>
            <a:off x="10621089" y="33024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Thiết kế rõ ràng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20801" y="3788569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Dễ bảo trì, nâng cấp.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8232696" y="5240179"/>
            <a:ext cx="3651290" cy="714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600"/>
              </a:lnSpc>
              <a:buNone/>
            </a:pPr>
            <a:r>
              <a:rPr lang="en-US" sz="56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5600" dirty="0"/>
          </a:p>
        </p:txBody>
      </p:sp>
      <p:sp>
        <p:nvSpPr>
          <p:cNvPr id="11" name="Text 8"/>
          <p:cNvSpPr/>
          <p:nvPr/>
        </p:nvSpPr>
        <p:spPr>
          <a:xfrm>
            <a:off x="8632984" y="622577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Linh hoạt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8232696" y="6711910"/>
            <a:ext cx="365129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Mở rộng bộ câu hỏi dễ dàng.</a:t>
            </a: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229874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Giới Thiệu Đề Tài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3336369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62326" y="34107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896916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Chuyển đổi trò chơi dòng lệnh sang GUI.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707374" y="3336369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11391" y="341078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Củng cố kiến thức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11391" y="3896916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Đọc/ghi file, xử lý dữ liệu, thiết kế GUI.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5023604"/>
            <a:ext cx="487442" cy="487442"/>
          </a:xfrm>
          <a:prstGeom prst="roundRect">
            <a:avLst>
              <a:gd name="adj" fmla="val 66673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462326" y="509801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Phát triển kỹ năng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62326" y="5584150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Lập trình ứng dụng thực tế hiệu quả.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708660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Tính Năng Chính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1746290"/>
            <a:ext cx="7627382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68904" y="19704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Đọc file &amp; Bắt lỗi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68904" y="2456617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File không tồn tại hoặc sai định dạng.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6244709" y="3244096"/>
            <a:ext cx="7627382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68904" y="34682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Giao diện GUI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468904" y="3954423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Label câu hỏi, ô nhập đáp án, nút "Nộp", Label điểm.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4741902"/>
            <a:ext cx="7627382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68904" y="4966097"/>
            <a:ext cx="299061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Tính điểm &amp; Chuyển câu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68904" y="5452229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Cập nhật điểm, chuyển câu hỏi kế tiếp.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6244709" y="6239708"/>
            <a:ext cx="7627382" cy="1281232"/>
          </a:xfrm>
          <a:prstGeom prst="roundRect">
            <a:avLst>
              <a:gd name="adj" fmla="val 25366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68904" y="64639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Nút "Kết thúc"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468904" y="6950035"/>
            <a:ext cx="717899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Hiển thị tổng điểm cuối cùng.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5922" y="555665"/>
            <a:ext cx="5308402" cy="6635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Thách Thức Thực Hiện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2" y="1622584"/>
            <a:ext cx="1008578" cy="121027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7038" y="182427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dữ liệu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017038" y="2276951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Định dạng file phức tạp.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22" y="2832854"/>
            <a:ext cx="1008578" cy="12102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7038" y="303454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Tổ chức luồng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017038" y="348722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Câu hỏi và cập nhật giao diện.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22" y="4043124"/>
            <a:ext cx="1008578" cy="121027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7038" y="4244816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Kết hợp GUI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017038" y="469749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Với logic chương trình.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922" y="5253395"/>
            <a:ext cx="1008578" cy="121027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7038" y="5455087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ngoại lệ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2017038" y="5907762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Báo lỗi thân thiện.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922" y="6463665"/>
            <a:ext cx="1008578" cy="121027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7038" y="6665357"/>
            <a:ext cx="2654141" cy="331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Thiết kế giao diện</a:t>
            </a:r>
            <a:endParaRPr lang="en-US" sz="2050" dirty="0"/>
          </a:p>
        </p:txBody>
      </p:sp>
      <p:sp>
        <p:nvSpPr>
          <p:cNvPr id="17" name="Text 10"/>
          <p:cNvSpPr/>
          <p:nvPr/>
        </p:nvSpPr>
        <p:spPr>
          <a:xfrm>
            <a:off x="2017038" y="7118033"/>
            <a:ext cx="11907441" cy="322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Rõ ràng, dễ dùng.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25397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Kiến Thức Vận Dụng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35081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tệp tin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4080986"/>
            <a:ext cx="288190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Đọc dữ liệu từ file.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503420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Sử dụng open(), readline().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4176474" y="35081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Lập trình GUI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4176474" y="4080986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Tkinter: Label, Button, Radiobutton.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4176474" y="4850130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Bố trí Frame, grid() hoặc pack().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94640" y="3508177"/>
            <a:ext cx="2881908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Lập trình hướng sự kiện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4640" y="4437221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Xử lý hành động người dùng.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4640" y="5206365"/>
            <a:ext cx="2881908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Gắn command= vào nút.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1012805" y="350817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ngoại lệ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1012805" y="4080986"/>
            <a:ext cx="288190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Sử dụng try/except.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1012805" y="4503420"/>
            <a:ext cx="288190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Hiển thị messagebox.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119491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Cơ Sở Lý Thuyết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270403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16499" y="2361128"/>
            <a:ext cx="160377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Ngôn ngữ Python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16499" y="3203496"/>
            <a:ext cx="160377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Thông dịch, đa mục đích, hướng đối tượng.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1019" y="2270403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49209" y="2361128"/>
            <a:ext cx="160377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Thư viện Tkinter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4149209" y="3203496"/>
            <a:ext cx="16037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Công cụ xây dựng giao diện đồ họa.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729" y="2270403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781919" y="2361128"/>
            <a:ext cx="160377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dữ liệu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781919" y="2847261"/>
            <a:ext cx="16037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Biến, kiểu dữ liệu, thao tác chuỗi.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5061466"/>
            <a:ext cx="541615" cy="54161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516499" y="5152192"/>
            <a:ext cx="160377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Cơ chế sự kiện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516499" y="5994559"/>
            <a:ext cx="160377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Phản hồi hành động người dùng.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24694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Quy Trình Hoạt Động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44635" y="304264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Khởi động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528774"/>
            <a:ext cx="393704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Tạo cửa sổ giao diện chính.</a:t>
            </a:r>
            <a:endParaRPr lang="en-US" sz="17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100" y="3331547"/>
            <a:ext cx="324088" cy="40517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4932" y="263306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Đọc dữ liệu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4932" y="3119199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Từ file câu hỏi.</a:t>
            </a:r>
            <a:endParaRPr lang="en-US" sz="17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04619" y="3065443"/>
            <a:ext cx="324088" cy="4051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043279" y="42712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Hiển thị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0043279" y="4757380"/>
            <a:ext cx="38288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Câu hỏi đầu tiên.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5437" y="4761369"/>
            <a:ext cx="324088" cy="40517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934932" y="590954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Tương tác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9934932" y="6395680"/>
            <a:ext cx="39371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Người dùng trả lời.</a:t>
            </a:r>
            <a:endParaRPr lang="en-US" sz="17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9315" y="6075581"/>
            <a:ext cx="324088" cy="40517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1844635" y="549997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Xử lý sự kiện</a:t>
            </a:r>
            <a:endParaRPr lang="en-US" sz="2200" dirty="0"/>
          </a:p>
        </p:txBody>
      </p:sp>
      <p:sp>
        <p:nvSpPr>
          <p:cNvPr id="20" name="Text 10"/>
          <p:cNvSpPr/>
          <p:nvPr/>
        </p:nvSpPr>
        <p:spPr>
          <a:xfrm>
            <a:off x="758309" y="5986105"/>
            <a:ext cx="393704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Nút "Nộp" và cập nhật điểm.</a:t>
            </a:r>
            <a:endParaRPr lang="en-US" sz="170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20270" y="2392918"/>
            <a:ext cx="4589740" cy="4589740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0416" y="5191899"/>
            <a:ext cx="324088" cy="405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84748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Thiết Kế &amp; Xây Dựng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1993463"/>
            <a:ext cx="1639133" cy="1265992"/>
          </a:xfrm>
          <a:prstGeom prst="roundRect">
            <a:avLst>
              <a:gd name="adj" fmla="val 25671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535" y="2436019"/>
            <a:ext cx="304681" cy="38076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14017" y="2210038"/>
            <a:ext cx="22349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Sơ đồ khối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2614017" y="2696170"/>
            <a:ext cx="223492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Mô tả module chính.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2505670" y="3244215"/>
            <a:ext cx="11258193" cy="15240"/>
          </a:xfrm>
          <a:prstGeom prst="roundRect">
            <a:avLst>
              <a:gd name="adj" fmla="val 2132502"/>
            </a:avLst>
          </a:prstGeom>
          <a:solidFill>
            <a:srgbClr val="BACFDD"/>
          </a:solidFill>
          <a:ln/>
        </p:spPr>
      </p:sp>
      <p:sp>
        <p:nvSpPr>
          <p:cNvPr id="8" name="Shape 5"/>
          <p:cNvSpPr/>
          <p:nvPr/>
        </p:nvSpPr>
        <p:spPr>
          <a:xfrm>
            <a:off x="758309" y="3367683"/>
            <a:ext cx="3278386" cy="1265992"/>
          </a:xfrm>
          <a:prstGeom prst="roundRect">
            <a:avLst>
              <a:gd name="adj" fmla="val 25671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162" y="3810238"/>
            <a:ext cx="304681" cy="38076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3270" y="3584258"/>
            <a:ext cx="213812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Biểu đồ phân cấp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4253270" y="4070390"/>
            <a:ext cx="213812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Chức năng chi tiết.</a:t>
            </a:r>
            <a:endParaRPr lang="en-US" sz="1700" dirty="0"/>
          </a:p>
        </p:txBody>
      </p:sp>
      <p:sp>
        <p:nvSpPr>
          <p:cNvPr id="12" name="Shape 8"/>
          <p:cNvSpPr/>
          <p:nvPr/>
        </p:nvSpPr>
        <p:spPr>
          <a:xfrm>
            <a:off x="4144923" y="4618434"/>
            <a:ext cx="9618940" cy="15240"/>
          </a:xfrm>
          <a:prstGeom prst="roundRect">
            <a:avLst>
              <a:gd name="adj" fmla="val 2132502"/>
            </a:avLst>
          </a:prstGeom>
          <a:solidFill>
            <a:srgbClr val="BACFDD"/>
          </a:solidFill>
          <a:ln/>
        </p:spPr>
      </p:sp>
      <p:sp>
        <p:nvSpPr>
          <p:cNvPr id="13" name="Shape 9"/>
          <p:cNvSpPr/>
          <p:nvPr/>
        </p:nvSpPr>
        <p:spPr>
          <a:xfrm>
            <a:off x="758309" y="4741902"/>
            <a:ext cx="4917638" cy="1265992"/>
          </a:xfrm>
          <a:prstGeom prst="roundRect">
            <a:avLst>
              <a:gd name="adj" fmla="val 25671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4788" y="5184458"/>
            <a:ext cx="304681" cy="380762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92522" y="4958477"/>
            <a:ext cx="232410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Sơ đồ thuật toán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5892522" y="5444609"/>
            <a:ext cx="232410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Các thuật toán chính.</a:t>
            </a:r>
            <a:endParaRPr lang="en-US" sz="1700" dirty="0"/>
          </a:p>
        </p:txBody>
      </p:sp>
      <p:sp>
        <p:nvSpPr>
          <p:cNvPr id="17" name="Shape 12"/>
          <p:cNvSpPr/>
          <p:nvPr/>
        </p:nvSpPr>
        <p:spPr>
          <a:xfrm>
            <a:off x="5784175" y="5992654"/>
            <a:ext cx="7979688" cy="15240"/>
          </a:xfrm>
          <a:prstGeom prst="roundRect">
            <a:avLst>
              <a:gd name="adj" fmla="val 2132502"/>
            </a:avLst>
          </a:prstGeom>
          <a:solidFill>
            <a:srgbClr val="BACFDD"/>
          </a:solidFill>
          <a:ln/>
        </p:spPr>
      </p:sp>
      <p:sp>
        <p:nvSpPr>
          <p:cNvPr id="18" name="Shape 13"/>
          <p:cNvSpPr/>
          <p:nvPr/>
        </p:nvSpPr>
        <p:spPr>
          <a:xfrm>
            <a:off x="758309" y="6116122"/>
            <a:ext cx="6556891" cy="1265992"/>
          </a:xfrm>
          <a:prstGeom prst="roundRect">
            <a:avLst>
              <a:gd name="adj" fmla="val 25671"/>
            </a:avLst>
          </a:prstGeom>
          <a:solidFill>
            <a:srgbClr val="D4E9F7"/>
          </a:solidFill>
          <a:ln w="7620">
            <a:solidFill>
              <a:srgbClr val="BACFDD"/>
            </a:solidFill>
            <a:prstDash val="solid"/>
          </a:ln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414" y="6558677"/>
            <a:ext cx="304681" cy="380762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31775" y="63326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384653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Cấu trúc dữ liệu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7531775" y="6818828"/>
            <a:ext cx="375868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Danh sách câu hỏi, biến trạng thái.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058" y="1713190"/>
            <a:ext cx="4948118" cy="618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2E3C4E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Thực Nghiệm</a:t>
            </a:r>
            <a:endParaRPr lang="en-US" sz="3850" dirty="0"/>
          </a:p>
        </p:txBody>
      </p:sp>
      <p:sp>
        <p:nvSpPr>
          <p:cNvPr id="8" name="Text 1"/>
          <p:cNvSpPr/>
          <p:nvPr/>
        </p:nvSpPr>
        <p:spPr>
          <a:xfrm>
            <a:off x="658058" y="5703451"/>
            <a:ext cx="13314283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Chương trình đã được kiểm tra tính năng chính.</a:t>
            </a:r>
            <a:endParaRPr lang="en-US" sz="1450" dirty="0"/>
          </a:p>
        </p:txBody>
      </p:sp>
      <p:sp>
        <p:nvSpPr>
          <p:cNvPr id="9" name="Text 2"/>
          <p:cNvSpPr/>
          <p:nvPr/>
        </p:nvSpPr>
        <p:spPr>
          <a:xfrm>
            <a:off x="658058" y="6215658"/>
            <a:ext cx="13314283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384653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Giao diện hiển thị câu hỏi, xử lý đáp án đúng/sai, cập nhật điểm.</a:t>
            </a:r>
            <a:endParaRPr lang="en-US" sz="14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D79FA83-621A-AF88-54A7-7121B276B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58" y="2723586"/>
            <a:ext cx="2786655" cy="24882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958A3A-19B3-580A-875A-63AF425CA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713" y="2741083"/>
            <a:ext cx="2979978" cy="24707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BC1C43-2E25-8B88-2A87-B7216D2950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691" y="2779318"/>
            <a:ext cx="2716766" cy="239424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C0D99D1-484F-C958-7376-CFA442DE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1457" y="2723586"/>
            <a:ext cx="2601905" cy="24231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322E1F-B0CA-42BD-6BEF-4AE6CF3F1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9624" y="2919042"/>
            <a:ext cx="2960776" cy="21272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491</Words>
  <Application>Microsoft Office PowerPoint</Application>
  <PresentationFormat>Custom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Barlow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Administrator</cp:lastModifiedBy>
  <cp:revision>3</cp:revision>
  <dcterms:created xsi:type="dcterms:W3CDTF">2025-06-09T05:44:37Z</dcterms:created>
  <dcterms:modified xsi:type="dcterms:W3CDTF">2025-06-09T05:57:32Z</dcterms:modified>
</cp:coreProperties>
</file>