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7"/>
    <p:restoredTop sz="94660"/>
  </p:normalViewPr>
  <p:slideViewPr>
    <p:cSldViewPr snapToGrid="0">
      <p:cViewPr varScale="1">
        <p:scale>
          <a:sx n="134" d="100"/>
          <a:sy n="134" d="100"/>
        </p:scale>
        <p:origin x="6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33775" y="164141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1615951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164141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287" y="164141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>
            <a:off x="1606287" y="1940213"/>
            <a:ext cx="52748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29" idx="1"/>
          </p:cNvCxnSpPr>
          <p:nvPr/>
        </p:nvCxnSpPr>
        <p:spPr>
          <a:xfrm flipV="1">
            <a:off x="1606375" y="2961575"/>
            <a:ext cx="2030487" cy="95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1" idx="1"/>
          </p:cNvCxnSpPr>
          <p:nvPr/>
        </p:nvCxnSpPr>
        <p:spPr>
          <a:xfrm flipH="1" flipV="1">
            <a:off x="3315264" y="750652"/>
            <a:ext cx="126511" cy="1189561"/>
          </a:xfrm>
          <a:prstGeom prst="bentConnector5">
            <a:avLst>
              <a:gd name="adj1" fmla="val -180696"/>
              <a:gd name="adj2" fmla="val 52073"/>
              <a:gd name="adj3" fmla="val 2806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D97CD923-54E1-A841-BEBC-C4FE1DB68E76}"/>
              </a:ext>
            </a:extLst>
          </p:cNvPr>
          <p:cNvSpPr/>
          <p:nvPr/>
        </p:nvSpPr>
        <p:spPr>
          <a:xfrm>
            <a:off x="3315264" y="501178"/>
            <a:ext cx="1514474" cy="498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000" dirty="0"/>
              <a:t>AMI or Container Scan</a:t>
            </a:r>
          </a:p>
          <a:p>
            <a:pPr lvl="0" algn="ctr"/>
            <a:r>
              <a:rPr lang="en" sz="1000" b="1" dirty="0"/>
              <a:t>Using: Dagda, </a:t>
            </a:r>
            <a:r>
              <a:rPr lang="en" sz="1000" b="1" dirty="0" err="1"/>
              <a:t>Anchore</a:t>
            </a:r>
            <a:endParaRPr lang="en" sz="1000" b="1" dirty="0"/>
          </a:p>
        </p:txBody>
      </p:sp>
      <p:cxnSp>
        <p:nvCxnSpPr>
          <p:cNvPr id="21" name="Google Shape;61;p13">
            <a:extLst>
              <a:ext uri="{FF2B5EF4-FFF2-40B4-BE49-F238E27FC236}">
                <a16:creationId xmlns:a16="http://schemas.microsoft.com/office/drawing/2014/main" id="{0D42BCA6-E679-0B4D-91BC-5B2F67031C2C}"/>
              </a:ext>
            </a:extLst>
          </p:cNvPr>
          <p:cNvCxnSpPr>
            <a:cxnSpLocks/>
            <a:stCxn id="11" idx="3"/>
            <a:endCxn id="56" idx="1"/>
          </p:cNvCxnSpPr>
          <p:nvPr/>
        </p:nvCxnSpPr>
        <p:spPr>
          <a:xfrm flipH="1">
            <a:off x="4623263" y="750652"/>
            <a:ext cx="206475" cy="1189561"/>
          </a:xfrm>
          <a:prstGeom prst="bentConnector5">
            <a:avLst>
              <a:gd name="adj1" fmla="val -110716"/>
              <a:gd name="adj2" fmla="val 47927"/>
              <a:gd name="adj3" fmla="val 2107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4;p13">
            <a:extLst>
              <a:ext uri="{FF2B5EF4-FFF2-40B4-BE49-F238E27FC236}">
                <a16:creationId xmlns:a16="http://schemas.microsoft.com/office/drawing/2014/main" id="{4F1C567F-4CBF-C848-AD8C-CFA3703206D1}"/>
              </a:ext>
            </a:extLst>
          </p:cNvPr>
          <p:cNvSpPr/>
          <p:nvPr/>
        </p:nvSpPr>
        <p:spPr>
          <a:xfrm>
            <a:off x="3636862" y="2708251"/>
            <a:ext cx="1514475" cy="506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Infrastructure as code compliance scanning:</a:t>
            </a:r>
          </a:p>
          <a:p>
            <a:pPr lvl="0" algn="ctr"/>
            <a:r>
              <a:rPr lang="en-US" sz="1000" b="1" dirty="0"/>
              <a:t>Using </a:t>
            </a:r>
            <a:r>
              <a:rPr lang="en-US" sz="1000" b="1" dirty="0" err="1"/>
              <a:t>Checkov</a:t>
            </a:r>
            <a:endParaRPr sz="1000" b="1" dirty="0"/>
          </a:p>
        </p:txBody>
      </p:sp>
      <p:cxnSp>
        <p:nvCxnSpPr>
          <p:cNvPr id="31" name="Google Shape;62;p13">
            <a:extLst>
              <a:ext uri="{FF2B5EF4-FFF2-40B4-BE49-F238E27FC236}">
                <a16:creationId xmlns:a16="http://schemas.microsoft.com/office/drawing/2014/main" id="{08D96914-17FC-D44B-907F-AF74CCB7E07E}"/>
              </a:ext>
            </a:extLst>
          </p:cNvPr>
          <p:cNvCxnSpPr>
            <a:cxnSpLocks/>
            <a:stCxn id="29" idx="3"/>
            <a:endCxn id="56" idx="2"/>
          </p:cNvCxnSpPr>
          <p:nvPr/>
        </p:nvCxnSpPr>
        <p:spPr>
          <a:xfrm flipV="1">
            <a:off x="5151337" y="2239013"/>
            <a:ext cx="125926" cy="72256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Google Shape;54;p13">
            <a:extLst>
              <a:ext uri="{FF2B5EF4-FFF2-40B4-BE49-F238E27FC236}">
                <a16:creationId xmlns:a16="http://schemas.microsoft.com/office/drawing/2014/main" id="{F4854BA5-EEBE-D741-8E1A-1D94DF6FD45F}"/>
              </a:ext>
            </a:extLst>
          </p:cNvPr>
          <p:cNvSpPr/>
          <p:nvPr/>
        </p:nvSpPr>
        <p:spPr>
          <a:xfrm>
            <a:off x="6881375" y="2844372"/>
            <a:ext cx="1514475" cy="506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Post deployment compliance scanning:</a:t>
            </a:r>
          </a:p>
          <a:p>
            <a:pPr lvl="0" algn="ctr"/>
            <a:r>
              <a:rPr lang="en-US" sz="1000" b="1" dirty="0"/>
              <a:t>Using AWS Inspector</a:t>
            </a:r>
            <a:endParaRPr sz="1000" b="1" dirty="0"/>
          </a:p>
        </p:txBody>
      </p:sp>
      <p:cxnSp>
        <p:nvCxnSpPr>
          <p:cNvPr id="39" name="Google Shape;61;p13">
            <a:extLst>
              <a:ext uri="{FF2B5EF4-FFF2-40B4-BE49-F238E27FC236}">
                <a16:creationId xmlns:a16="http://schemas.microsoft.com/office/drawing/2014/main" id="{AA131874-FE50-5045-B19F-5EA52696E124}"/>
              </a:ext>
            </a:extLst>
          </p:cNvPr>
          <p:cNvCxnSpPr>
            <a:cxnSpLocks/>
            <a:stCxn id="55" idx="2"/>
            <a:endCxn id="38" idx="0"/>
          </p:cNvCxnSpPr>
          <p:nvPr/>
        </p:nvCxnSpPr>
        <p:spPr>
          <a:xfrm rot="16200000" flipH="1">
            <a:off x="7323109" y="2528867"/>
            <a:ext cx="630821" cy="1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61;p13">
            <a:extLst>
              <a:ext uri="{FF2B5EF4-FFF2-40B4-BE49-F238E27FC236}">
                <a16:creationId xmlns:a16="http://schemas.microsoft.com/office/drawing/2014/main" id="{EF5C3559-C758-6242-9179-401DF1941E3B}"/>
              </a:ext>
            </a:extLst>
          </p:cNvPr>
          <p:cNvCxnSpPr>
            <a:cxnSpLocks/>
            <a:stCxn id="56" idx="3"/>
            <a:endCxn id="55" idx="1"/>
          </p:cNvCxnSpPr>
          <p:nvPr/>
        </p:nvCxnSpPr>
        <p:spPr>
          <a:xfrm flipV="1">
            <a:off x="5931263" y="1914751"/>
            <a:ext cx="873912" cy="254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8</cp:revision>
  <dcterms:modified xsi:type="dcterms:W3CDTF">2022-03-19T16:02:37Z</dcterms:modified>
</cp:coreProperties>
</file>