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9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7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437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4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88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9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4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5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6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5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8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8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3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0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2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roto296.haaga-helia.fi:8080/Pizzeria/etusiv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Team Green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i-FI" dirty="0" smtClean="0"/>
              <a:t>Veikko </a:t>
            </a:r>
            <a:r>
              <a:rPr lang="fi-FI" dirty="0" err="1" smtClean="0"/>
              <a:t>Soosaar</a:t>
            </a:r>
            <a:r>
              <a:rPr lang="fi-FI" dirty="0" smtClean="0"/>
              <a:t>, Tatu Suvela, Teemu Skog, Otto Skogman, Jaakko Siiskonen ja Ville-Tapani Taskila</a:t>
            </a:r>
          </a:p>
        </p:txBody>
      </p:sp>
    </p:spTree>
    <p:extLst>
      <p:ext uri="{BB962C8B-B14F-4D97-AF65-F5344CB8AC3E}">
        <p14:creationId xmlns:p14="http://schemas.microsoft.com/office/powerpoint/2010/main" val="259686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Proto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>
                <a:hlinkClick r:id="rId2"/>
              </a:rPr>
              <a:t>Protopalvelimen linkki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6226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216"/>
          </a:xfrm>
        </p:spPr>
        <p:txBody>
          <a:bodyPr/>
          <a:lstStyle/>
          <a:p>
            <a:r>
              <a:rPr lang="fi-FI" dirty="0" smtClean="0"/>
              <a:t>Tietokannan kaavio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68" y="1143000"/>
            <a:ext cx="8002537" cy="50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6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Tietokannan taulut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Taulut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r>
              <a:rPr lang="fi-FI" dirty="0" err="1" smtClean="0"/>
              <a:t>Hintaryhma</a:t>
            </a:r>
            <a:endParaRPr lang="fi-FI" dirty="0" smtClean="0"/>
          </a:p>
          <a:p>
            <a:endParaRPr lang="fi-FI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r>
              <a:rPr lang="fi-FI" dirty="0" smtClean="0"/>
              <a:t>Palaute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20" y="2451242"/>
            <a:ext cx="1524213" cy="1486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59" y="4507172"/>
            <a:ext cx="2200582" cy="1171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40" y="3734211"/>
            <a:ext cx="6011114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9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Tietokannan taulut jatkuu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Tilaus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r>
              <a:rPr lang="fi-FI" dirty="0" smtClean="0"/>
              <a:t>Tilausrivi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554641"/>
            <a:ext cx="6483065" cy="68283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4205205"/>
            <a:ext cx="489653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7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Tietokannan taulut jatkuu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Tuote</a:t>
            </a:r>
          </a:p>
          <a:p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err="1" smtClean="0"/>
              <a:t>Tuotteentaytteet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94" y="2610104"/>
            <a:ext cx="2438740" cy="2991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71" y="2610104"/>
            <a:ext cx="5973009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6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39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Team Green</vt:lpstr>
      <vt:lpstr>Proto</vt:lpstr>
      <vt:lpstr>Tietokannan kaavio</vt:lpstr>
      <vt:lpstr>Tietokannan taulut</vt:lpstr>
      <vt:lpstr>Tietokannan taulut jatkuu</vt:lpstr>
      <vt:lpstr>Tietokannan taulut jatkuu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Taskila Ville-Tapani</dc:creator>
  <cp:lastModifiedBy>Taskila Ville-Tapani</cp:lastModifiedBy>
  <cp:revision>5</cp:revision>
  <dcterms:created xsi:type="dcterms:W3CDTF">2015-12-11T13:40:51Z</dcterms:created>
  <dcterms:modified xsi:type="dcterms:W3CDTF">2015-12-11T15:17:17Z</dcterms:modified>
</cp:coreProperties>
</file>